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customXml/itemProps311.xml" ContentType="application/vnd.openxmlformats-officedocument.customXmlProperties+xml"/>
  <Override PartName="/customXml/itemProps312.xml" ContentType="application/vnd.openxmlformats-officedocument.customXmlProperties+xml"/>
  <Override PartName="/customXml/itemProps313.xml" ContentType="application/vnd.openxmlformats-officedocument.customXmlProperties+xml"/>
  <Override PartName="/customXml/itemProps314.xml" ContentType="application/vnd.openxmlformats-officedocument.customXmlProperties+xml"/>
  <Override PartName="/customXml/itemProps315.xml" ContentType="application/vnd.openxmlformats-officedocument.customXmlProperties+xml"/>
  <Override PartName="/customXml/itemProps316.xml" ContentType="application/vnd.openxmlformats-officedocument.customXmlProperties+xml"/>
  <Override PartName="/customXml/itemProps317.xml" ContentType="application/vnd.openxmlformats-officedocument.customXmlProperties+xml"/>
  <Override PartName="/customXml/itemProps318.xml" ContentType="application/vnd.openxmlformats-officedocument.customXmlProperties+xml"/>
  <Override PartName="/customXml/itemProps319.xml" ContentType="application/vnd.openxmlformats-officedocument.customXmlProperties+xml"/>
  <Override PartName="/customXml/itemProps320.xml" ContentType="application/vnd.openxmlformats-officedocument.customXmlProperties+xml"/>
  <Override PartName="/customXml/itemProps321.xml" ContentType="application/vnd.openxmlformats-officedocument.customXmlProperties+xml"/>
  <Override PartName="/customXml/itemProps322.xml" ContentType="application/vnd.openxmlformats-officedocument.customXmlProperties+xml"/>
  <Override PartName="/customXml/itemProps323.xml" ContentType="application/vnd.openxmlformats-officedocument.customXmlProperties+xml"/>
  <Override PartName="/customXml/itemProps324.xml" ContentType="application/vnd.openxmlformats-officedocument.customXmlProperties+xml"/>
  <Override PartName="/customXml/itemProps325.xml" ContentType="application/vnd.openxmlformats-officedocument.customXmlProperties+xml"/>
  <Override PartName="/customXml/itemProps326.xml" ContentType="application/vnd.openxmlformats-officedocument.customXmlProperties+xml"/>
  <Override PartName="/customXml/itemProps327.xml" ContentType="application/vnd.openxmlformats-officedocument.customXmlProperties+xml"/>
  <Override PartName="/customXml/itemProps328.xml" ContentType="application/vnd.openxmlformats-officedocument.customXmlProperties+xml"/>
  <Override PartName="/customXml/itemProps329.xml" ContentType="application/vnd.openxmlformats-officedocument.customXmlProperties+xml"/>
  <Override PartName="/customXml/itemProps330.xml" ContentType="application/vnd.openxmlformats-officedocument.customXmlProperties+xml"/>
  <Override PartName="/customXml/itemProps331.xml" ContentType="application/vnd.openxmlformats-officedocument.customXmlProperties+xml"/>
  <Override PartName="/customXml/itemProps332.xml" ContentType="application/vnd.openxmlformats-officedocument.customXmlProperties+xml"/>
  <Override PartName="/customXml/itemProps333.xml" ContentType="application/vnd.openxmlformats-officedocument.customXmlProperties+xml"/>
  <Override PartName="/customXml/itemProps334.xml" ContentType="application/vnd.openxmlformats-officedocument.customXmlProperties+xml"/>
  <Override PartName="/customXml/itemProps335.xml" ContentType="application/vnd.openxmlformats-officedocument.customXmlProperties+xml"/>
  <Override PartName="/customXml/itemProps336.xml" ContentType="application/vnd.openxmlformats-officedocument.customXmlProperties+xml"/>
  <Override PartName="/customXml/itemProps337.xml" ContentType="application/vnd.openxmlformats-officedocument.customXmlProperties+xml"/>
  <Override PartName="/customXml/itemProps338.xml" ContentType="application/vnd.openxmlformats-officedocument.customXmlProperties+xml"/>
  <Override PartName="/customXml/itemProps339.xml" ContentType="application/vnd.openxmlformats-officedocument.customXmlProperties+xml"/>
  <Override PartName="/customXml/itemProps340.xml" ContentType="application/vnd.openxmlformats-officedocument.customXmlProperties+xml"/>
  <Override PartName="/customXml/itemProps341.xml" ContentType="application/vnd.openxmlformats-officedocument.customXmlProperties+xml"/>
  <Override PartName="/customXml/itemProps342.xml" ContentType="application/vnd.openxmlformats-officedocument.customXmlProperties+xml"/>
  <Override PartName="/customXml/itemProps343.xml" ContentType="application/vnd.openxmlformats-officedocument.customXmlProperties+xml"/>
  <Override PartName="/customXml/itemProps344.xml" ContentType="application/vnd.openxmlformats-officedocument.customXmlProperties+xml"/>
  <Override PartName="/customXml/itemProps345.xml" ContentType="application/vnd.openxmlformats-officedocument.customXmlProperties+xml"/>
  <Override PartName="/customXml/itemProps346.xml" ContentType="application/vnd.openxmlformats-officedocument.customXmlProperties+xml"/>
  <Override PartName="/customXml/itemProps347.xml" ContentType="application/vnd.openxmlformats-officedocument.customXmlProperties+xml"/>
  <Override PartName="/customXml/itemProps348.xml" ContentType="application/vnd.openxmlformats-officedocument.customXmlProperties+xml"/>
  <Override PartName="/customXml/itemProps349.xml" ContentType="application/vnd.openxmlformats-officedocument.customXmlProperties+xml"/>
  <Override PartName="/customXml/itemProps350.xml" ContentType="application/vnd.openxmlformats-officedocument.customXmlProperties+xml"/>
  <Override PartName="/customXml/itemProps351.xml" ContentType="application/vnd.openxmlformats-officedocument.customXmlProperties+xml"/>
  <Override PartName="/customXml/itemProps352.xml" ContentType="application/vnd.openxmlformats-officedocument.customXmlProperties+xml"/>
  <Override PartName="/customXml/itemProps353.xml" ContentType="application/vnd.openxmlformats-officedocument.customXmlProperties+xml"/>
  <Override PartName="/customXml/itemProps354.xml" ContentType="application/vnd.openxmlformats-officedocument.customXmlProperties+xml"/>
  <Override PartName="/customXml/itemProps355.xml" ContentType="application/vnd.openxmlformats-officedocument.customXmlProperties+xml"/>
  <Override PartName="/customXml/itemProps356.xml" ContentType="application/vnd.openxmlformats-officedocument.customXmlProperties+xml"/>
  <Override PartName="/customXml/itemProps357.xml" ContentType="application/vnd.openxmlformats-officedocument.customXmlProperties+xml"/>
  <Override PartName="/customXml/itemProps358.xml" ContentType="application/vnd.openxmlformats-officedocument.customXmlProperties+xml"/>
  <Override PartName="/customXml/itemProps359.xml" ContentType="application/vnd.openxmlformats-officedocument.customXmlProperties+xml"/>
  <Override PartName="/customXml/itemProps360.xml" ContentType="application/vnd.openxmlformats-officedocument.customXmlProperties+xml"/>
  <Override PartName="/customXml/itemProps361.xml" ContentType="application/vnd.openxmlformats-officedocument.customXmlProperties+xml"/>
  <Override PartName="/customXml/itemProps362.xml" ContentType="application/vnd.openxmlformats-officedocument.customXmlProperties+xml"/>
  <Override PartName="/customXml/itemProps363.xml" ContentType="application/vnd.openxmlformats-officedocument.customXmlProperties+xml"/>
  <Override PartName="/customXml/itemProps364.xml" ContentType="application/vnd.openxmlformats-officedocument.customXmlProperties+xml"/>
  <Override PartName="/customXml/itemProps365.xml" ContentType="application/vnd.openxmlformats-officedocument.customXmlProperties+xml"/>
  <Override PartName="/customXml/itemProps366.xml" ContentType="application/vnd.openxmlformats-officedocument.customXmlProperties+xml"/>
  <Override PartName="/customXml/itemProps367.xml" ContentType="application/vnd.openxmlformats-officedocument.customXmlProperties+xml"/>
  <Override PartName="/customXml/itemProps368.xml" ContentType="application/vnd.openxmlformats-officedocument.customXmlProperties+xml"/>
  <Override PartName="/customXml/itemProps369.xml" ContentType="application/vnd.openxmlformats-officedocument.customXmlProperties+xml"/>
  <Override PartName="/customXml/itemProps370.xml" ContentType="application/vnd.openxmlformats-officedocument.customXmlProperties+xml"/>
  <Override PartName="/customXml/itemProps371.xml" ContentType="application/vnd.openxmlformats-officedocument.customXmlProperties+xml"/>
  <Override PartName="/customXml/itemProps372.xml" ContentType="application/vnd.openxmlformats-officedocument.customXmlProperties+xml"/>
  <Override PartName="/customXml/itemProps373.xml" ContentType="application/vnd.openxmlformats-officedocument.customXmlProperties+xml"/>
  <Override PartName="/customXml/itemProps374.xml" ContentType="application/vnd.openxmlformats-officedocument.customXmlProperties+xml"/>
  <Override PartName="/customXml/itemProps375.xml" ContentType="application/vnd.openxmlformats-officedocument.customXmlProperties+xml"/>
  <Override PartName="/customXml/itemProps376.xml" ContentType="application/vnd.openxmlformats-officedocument.customXmlProperties+xml"/>
  <Override PartName="/customXml/itemProps377.xml" ContentType="application/vnd.openxmlformats-officedocument.customXmlProperties+xml"/>
  <Override PartName="/customXml/itemProps378.xml" ContentType="application/vnd.openxmlformats-officedocument.customXmlProperties+xml"/>
  <Override PartName="/customXml/itemProps379.xml" ContentType="application/vnd.openxmlformats-officedocument.customXmlProperties+xml"/>
  <Override PartName="/customXml/itemProps380.xml" ContentType="application/vnd.openxmlformats-officedocument.customXmlProperties+xml"/>
  <Override PartName="/customXml/itemProps381.xml" ContentType="application/vnd.openxmlformats-officedocument.customXmlProperties+xml"/>
  <Override PartName="/customXml/itemProps382.xml" ContentType="application/vnd.openxmlformats-officedocument.customXmlProperties+xml"/>
  <Override PartName="/customXml/itemProps383.xml" ContentType="application/vnd.openxmlformats-officedocument.customXmlProperties+xml"/>
  <Override PartName="/customXml/itemProps384.xml" ContentType="application/vnd.openxmlformats-officedocument.customXmlProperties+xml"/>
  <Override PartName="/customXml/itemProps385.xml" ContentType="application/vnd.openxmlformats-officedocument.customXmlProperties+xml"/>
  <Override PartName="/customXml/itemProps386.xml" ContentType="application/vnd.openxmlformats-officedocument.customXmlProperties+xml"/>
  <Override PartName="/customXml/itemProps387.xml" ContentType="application/vnd.openxmlformats-officedocument.customXmlProperties+xml"/>
  <Override PartName="/customXml/itemProps388.xml" ContentType="application/vnd.openxmlformats-officedocument.customXmlProperties+xml"/>
  <Override PartName="/customXml/itemProps389.xml" ContentType="application/vnd.openxmlformats-officedocument.customXmlProperties+xml"/>
  <Override PartName="/customXml/itemProps390.xml" ContentType="application/vnd.openxmlformats-officedocument.customXmlProperties+xml"/>
  <Override PartName="/customXml/itemProps391.xml" ContentType="application/vnd.openxmlformats-officedocument.customXmlProperties+xml"/>
  <Override PartName="/customXml/itemProps392.xml" ContentType="application/vnd.openxmlformats-officedocument.customXmlProperties+xml"/>
  <Override PartName="/customXml/itemProps393.xml" ContentType="application/vnd.openxmlformats-officedocument.customXmlProperties+xml"/>
  <Override PartName="/customXml/itemProps394.xml" ContentType="application/vnd.openxmlformats-officedocument.customXmlProperties+xml"/>
  <Override PartName="/customXml/itemProps395.xml" ContentType="application/vnd.openxmlformats-officedocument.customXmlProperties+xml"/>
  <Override PartName="/customXml/itemProps396.xml" ContentType="application/vnd.openxmlformats-officedocument.customXmlProperties+xml"/>
  <Override PartName="/customXml/itemProps397.xml" ContentType="application/vnd.openxmlformats-officedocument.customXmlProperties+xml"/>
  <Override PartName="/customXml/itemProps398.xml" ContentType="application/vnd.openxmlformats-officedocument.customXmlProperties+xml"/>
  <Override PartName="/customXml/itemProps399.xml" ContentType="application/vnd.openxmlformats-officedocument.customXmlProperties+xml"/>
  <Override PartName="/customXml/itemProps400.xml" ContentType="application/vnd.openxmlformats-officedocument.customXmlProperties+xml"/>
  <Override PartName="/customXml/itemProps401.xml" ContentType="application/vnd.openxmlformats-officedocument.customXmlProperties+xml"/>
  <Override PartName="/customXml/itemProps402.xml" ContentType="application/vnd.openxmlformats-officedocument.customXmlProperties+xml"/>
  <Override PartName="/customXml/itemProps403.xml" ContentType="application/vnd.openxmlformats-officedocument.customXmlProperties+xml"/>
  <Override PartName="/customXml/itemProps404.xml" ContentType="application/vnd.openxmlformats-officedocument.customXmlProperties+xml"/>
  <Override PartName="/customXml/itemProps405.xml" ContentType="application/vnd.openxmlformats-officedocument.customXmlProperties+xml"/>
  <Override PartName="/customXml/itemProps406.xml" ContentType="application/vnd.openxmlformats-officedocument.customXmlProperties+xml"/>
  <Override PartName="/customXml/itemProps407.xml" ContentType="application/vnd.openxmlformats-officedocument.customXmlProperties+xml"/>
  <Override PartName="/customXml/itemProps408.xml" ContentType="application/vnd.openxmlformats-officedocument.customXmlProperties+xml"/>
  <Override PartName="/customXml/itemProps409.xml" ContentType="application/vnd.openxmlformats-officedocument.customXmlProperties+xml"/>
  <Override PartName="/customXml/itemProps410.xml" ContentType="application/vnd.openxmlformats-officedocument.customXmlProperties+xml"/>
  <Override PartName="/customXml/itemProps411.xml" ContentType="application/vnd.openxmlformats-officedocument.customXmlProperties+xml"/>
  <Override PartName="/customXml/itemProps412.xml" ContentType="application/vnd.openxmlformats-officedocument.customXmlProperties+xml"/>
  <Override PartName="/customXml/itemProps413.xml" ContentType="application/vnd.openxmlformats-officedocument.customXmlProperties+xml"/>
  <Override PartName="/customXml/itemProps414.xml" ContentType="application/vnd.openxmlformats-officedocument.customXmlProperties+xml"/>
  <Override PartName="/customXml/itemProps415.xml" ContentType="application/vnd.openxmlformats-officedocument.customXmlProperties+xml"/>
  <Override PartName="/customXml/itemProps416.xml" ContentType="application/vnd.openxmlformats-officedocument.customXmlProperties+xml"/>
  <Override PartName="/customXml/itemProps417.xml" ContentType="application/vnd.openxmlformats-officedocument.customXmlProperties+xml"/>
  <Override PartName="/customXml/itemProps418.xml" ContentType="application/vnd.openxmlformats-officedocument.customXmlProperties+xml"/>
  <Override PartName="/customXml/itemProps419.xml" ContentType="application/vnd.openxmlformats-officedocument.customXmlProperties+xml"/>
  <Override PartName="/customXml/itemProps420.xml" ContentType="application/vnd.openxmlformats-officedocument.customXmlProperties+xml"/>
  <Override PartName="/customXml/itemProps421.xml" ContentType="application/vnd.openxmlformats-officedocument.customXmlProperties+xml"/>
  <Override PartName="/customXml/itemProps422.xml" ContentType="application/vnd.openxmlformats-officedocument.customXmlProperties+xml"/>
  <Override PartName="/customXml/itemProps423.xml" ContentType="application/vnd.openxmlformats-officedocument.customXmlProperties+xml"/>
  <Override PartName="/customXml/itemProps424.xml" ContentType="application/vnd.openxmlformats-officedocument.customXmlProperties+xml"/>
  <Override PartName="/customXml/itemProps425.xml" ContentType="application/vnd.openxmlformats-officedocument.customXmlProperties+xml"/>
  <Override PartName="/customXml/itemProps426.xml" ContentType="application/vnd.openxmlformats-officedocument.customXmlProperties+xml"/>
  <Override PartName="/customXml/itemProps427.xml" ContentType="application/vnd.openxmlformats-officedocument.customXmlProperties+xml"/>
  <Override PartName="/customXml/itemProps428.xml" ContentType="application/vnd.openxmlformats-officedocument.customXmlProperties+xml"/>
  <Override PartName="/customXml/itemProps429.xml" ContentType="application/vnd.openxmlformats-officedocument.customXmlProperties+xml"/>
  <Override PartName="/customXml/itemProps430.xml" ContentType="application/vnd.openxmlformats-officedocument.customXmlProperties+xml"/>
  <Override PartName="/customXml/itemProps431.xml" ContentType="application/vnd.openxmlformats-officedocument.customXmlProperties+xml"/>
  <Override PartName="/customXml/itemProps432.xml" ContentType="application/vnd.openxmlformats-officedocument.customXmlProperties+xml"/>
  <Override PartName="/customXml/itemProps433.xml" ContentType="application/vnd.openxmlformats-officedocument.customXmlProperties+xml"/>
  <Override PartName="/customXml/itemProps434.xml" ContentType="application/vnd.openxmlformats-officedocument.customXmlProperties+xml"/>
  <Override PartName="/customXml/itemProps435.xml" ContentType="application/vnd.openxmlformats-officedocument.customXmlProperties+xml"/>
  <Override PartName="/customXml/itemProps436.xml" ContentType="application/vnd.openxmlformats-officedocument.customXmlProperties+xml"/>
  <Override PartName="/customXml/itemProps437.xml" ContentType="application/vnd.openxmlformats-officedocument.customXmlProperties+xml"/>
  <Override PartName="/customXml/itemProps438.xml" ContentType="application/vnd.openxmlformats-officedocument.customXmlProperties+xml"/>
  <Override PartName="/customXml/itemProps439.xml" ContentType="application/vnd.openxmlformats-officedocument.customXmlProperties+xml"/>
  <Override PartName="/customXml/itemProps440.xml" ContentType="application/vnd.openxmlformats-officedocument.customXmlProperties+xml"/>
  <Override PartName="/customXml/itemProps441.xml" ContentType="application/vnd.openxmlformats-officedocument.customXmlProperties+xml"/>
  <Override PartName="/customXml/itemProps442.xml" ContentType="application/vnd.openxmlformats-officedocument.customXmlProperties+xml"/>
  <Override PartName="/customXml/itemProps443.xml" ContentType="application/vnd.openxmlformats-officedocument.customXmlProperties+xml"/>
  <Override PartName="/customXml/itemProps444.xml" ContentType="application/vnd.openxmlformats-officedocument.customXmlProperties+xml"/>
  <Override PartName="/customXml/itemProps445.xml" ContentType="application/vnd.openxmlformats-officedocument.customXmlProperties+xml"/>
  <Override PartName="/customXml/itemProps446.xml" ContentType="application/vnd.openxmlformats-officedocument.customXmlProperties+xml"/>
  <Override PartName="/customXml/itemProps447.xml" ContentType="application/vnd.openxmlformats-officedocument.customXmlProperties+xml"/>
  <Override PartName="/customXml/itemProps448.xml" ContentType="application/vnd.openxmlformats-officedocument.customXmlProperties+xml"/>
  <Override PartName="/customXml/itemProps449.xml" ContentType="application/vnd.openxmlformats-officedocument.customXmlProperties+xml"/>
  <Override PartName="/customXml/itemProps450.xml" ContentType="application/vnd.openxmlformats-officedocument.customXmlProperties+xml"/>
  <Override PartName="/customXml/itemProps451.xml" ContentType="application/vnd.openxmlformats-officedocument.customXmlProperties+xml"/>
  <Override PartName="/customXml/itemProps452.xml" ContentType="application/vnd.openxmlformats-officedocument.customXmlProperties+xml"/>
  <Override PartName="/customXml/itemProps453.xml" ContentType="application/vnd.openxmlformats-officedocument.customXmlProperties+xml"/>
  <Override PartName="/customXml/itemProps454.xml" ContentType="application/vnd.openxmlformats-officedocument.customXmlProperties+xml"/>
  <Override PartName="/customXml/itemProps455.xml" ContentType="application/vnd.openxmlformats-officedocument.customXmlProperties+xml"/>
  <Override PartName="/customXml/itemProps456.xml" ContentType="application/vnd.openxmlformats-officedocument.customXmlProperties+xml"/>
  <Override PartName="/customXml/itemProps457.xml" ContentType="application/vnd.openxmlformats-officedocument.customXmlProperties+xml"/>
  <Override PartName="/customXml/itemProps458.xml" ContentType="application/vnd.openxmlformats-officedocument.customXmlProperties+xml"/>
  <Override PartName="/customXml/itemProps459.xml" ContentType="application/vnd.openxmlformats-officedocument.customXmlProperties+xml"/>
  <Override PartName="/customXml/itemProps460.xml" ContentType="application/vnd.openxmlformats-officedocument.customXmlProperties+xml"/>
  <Override PartName="/customXml/itemProps461.xml" ContentType="application/vnd.openxmlformats-officedocument.customXmlProperties+xml"/>
  <Override PartName="/customXml/itemProps462.xml" ContentType="application/vnd.openxmlformats-officedocument.customXmlProperties+xml"/>
  <Override PartName="/customXml/itemProps463.xml" ContentType="application/vnd.openxmlformats-officedocument.customXmlProperties+xml"/>
  <Override PartName="/customXml/itemProps464.xml" ContentType="application/vnd.openxmlformats-officedocument.customXmlProperties+xml"/>
  <Override PartName="/customXml/itemProps465.xml" ContentType="application/vnd.openxmlformats-officedocument.customXmlProperties+xml"/>
  <Override PartName="/customXml/itemProps466.xml" ContentType="application/vnd.openxmlformats-officedocument.customXmlProperties+xml"/>
  <Override PartName="/customXml/itemProps467.xml" ContentType="application/vnd.openxmlformats-officedocument.customXmlProperties+xml"/>
  <Override PartName="/customXml/itemProps468.xml" ContentType="application/vnd.openxmlformats-officedocument.customXmlProperties+xml"/>
  <Override PartName="/customXml/itemProps469.xml" ContentType="application/vnd.openxmlformats-officedocument.customXmlProperties+xml"/>
  <Override PartName="/customXml/itemProps470.xml" ContentType="application/vnd.openxmlformats-officedocument.customXmlProperties+xml"/>
  <Override PartName="/customXml/itemProps471.xml" ContentType="application/vnd.openxmlformats-officedocument.customXmlProperties+xml"/>
  <Override PartName="/customXml/itemProps472.xml" ContentType="application/vnd.openxmlformats-officedocument.customXmlProperties+xml"/>
  <Override PartName="/customXml/itemProps473.xml" ContentType="application/vnd.openxmlformats-officedocument.customXmlProperties+xml"/>
  <Override PartName="/customXml/itemProps474.xml" ContentType="application/vnd.openxmlformats-officedocument.customXmlProperties+xml"/>
  <Override PartName="/customXml/itemProps475.xml" ContentType="application/vnd.openxmlformats-officedocument.customXmlProperties+xml"/>
  <Override PartName="/customXml/itemProps476.xml" ContentType="application/vnd.openxmlformats-officedocument.customXmlProperties+xml"/>
  <Override PartName="/customXml/itemProps477.xml" ContentType="application/vnd.openxmlformats-officedocument.customXmlProperties+xml"/>
  <Override PartName="/customXml/itemProps478.xml" ContentType="application/vnd.openxmlformats-officedocument.customXmlProperties+xml"/>
  <Override PartName="/customXml/itemProps479.xml" ContentType="application/vnd.openxmlformats-officedocument.customXmlProperties+xml"/>
  <Override PartName="/customXml/itemProps480.xml" ContentType="application/vnd.openxmlformats-officedocument.customXmlProperties+xml"/>
  <Override PartName="/customXml/itemProps481.xml" ContentType="application/vnd.openxmlformats-officedocument.customXmlProperties+xml"/>
  <Override PartName="/customXml/itemProps482.xml" ContentType="application/vnd.openxmlformats-officedocument.customXmlProperties+xml"/>
  <Override PartName="/customXml/itemProps483.xml" ContentType="application/vnd.openxmlformats-officedocument.customXmlProperties+xml"/>
  <Override PartName="/customXml/itemProps484.xml" ContentType="application/vnd.openxmlformats-officedocument.customXmlProperties+xml"/>
  <Override PartName="/customXml/itemProps485.xml" ContentType="application/vnd.openxmlformats-officedocument.customXmlProperties+xml"/>
  <Override PartName="/customXml/itemProps486.xml" ContentType="application/vnd.openxmlformats-officedocument.customXmlProperties+xml"/>
  <Override PartName="/customXml/itemProps487.xml" ContentType="application/vnd.openxmlformats-officedocument.customXmlProperties+xml"/>
  <Override PartName="/customXml/itemProps488.xml" ContentType="application/vnd.openxmlformats-officedocument.customXmlProperties+xml"/>
  <Override PartName="/customXml/itemProps489.xml" ContentType="application/vnd.openxmlformats-officedocument.customXmlProperties+xml"/>
  <Override PartName="/customXml/itemProps490.xml" ContentType="application/vnd.openxmlformats-officedocument.customXmlProperties+xml"/>
  <Override PartName="/customXml/itemProps491.xml" ContentType="application/vnd.openxmlformats-officedocument.customXmlProperties+xml"/>
  <Override PartName="/customXml/itemProps492.xml" ContentType="application/vnd.openxmlformats-officedocument.customXmlProperties+xml"/>
  <Override PartName="/customXml/itemProps493.xml" ContentType="application/vnd.openxmlformats-officedocument.customXmlProperties+xml"/>
  <Override PartName="/customXml/itemProps494.xml" ContentType="application/vnd.openxmlformats-officedocument.customXmlProperties+xml"/>
  <Override PartName="/customXml/itemProps495.xml" ContentType="application/vnd.openxmlformats-officedocument.customXmlProperties+xml"/>
  <Override PartName="/customXml/itemProps496.xml" ContentType="application/vnd.openxmlformats-officedocument.customXmlProperties+xml"/>
  <Override PartName="/customXml/itemProps497.xml" ContentType="application/vnd.openxmlformats-officedocument.customXmlProperties+xml"/>
  <Override PartName="/customXml/itemProps498.xml" ContentType="application/vnd.openxmlformats-officedocument.customXmlProperties+xml"/>
  <Override PartName="/customXml/itemProps499.xml" ContentType="application/vnd.openxmlformats-officedocument.customXmlProperties+xml"/>
  <Override PartName="/customXml/itemProps500.xml" ContentType="application/vnd.openxmlformats-officedocument.customXmlProperties+xml"/>
  <Override PartName="/customXml/itemProps501.xml" ContentType="application/vnd.openxmlformats-officedocument.customXmlProperties+xml"/>
  <Override PartName="/customXml/itemProps502.xml" ContentType="application/vnd.openxmlformats-officedocument.customXmlProperties+xml"/>
  <Override PartName="/customXml/itemProps503.xml" ContentType="application/vnd.openxmlformats-officedocument.customXmlProperties+xml"/>
  <Override PartName="/customXml/itemProps504.xml" ContentType="application/vnd.openxmlformats-officedocument.customXmlProperties+xml"/>
  <Override PartName="/customXml/itemProps505.xml" ContentType="application/vnd.openxmlformats-officedocument.customXmlProperties+xml"/>
  <Override PartName="/customXml/itemProps506.xml" ContentType="application/vnd.openxmlformats-officedocument.customXmlProperties+xml"/>
  <Override PartName="/customXml/itemProps507.xml" ContentType="application/vnd.openxmlformats-officedocument.customXmlProperties+xml"/>
  <Override PartName="/customXml/itemProps508.xml" ContentType="application/vnd.openxmlformats-officedocument.customXmlProperties+xml"/>
  <Override PartName="/customXml/itemProps509.xml" ContentType="application/vnd.openxmlformats-officedocument.customXmlProperties+xml"/>
  <Override PartName="/customXml/itemProps510.xml" ContentType="application/vnd.openxmlformats-officedocument.customXmlProperties+xml"/>
  <Override PartName="/customXml/itemProps511.xml" ContentType="application/vnd.openxmlformats-officedocument.customXmlProperties+xml"/>
  <Override PartName="/customXml/itemProps512.xml" ContentType="application/vnd.openxmlformats-officedocument.customXmlProperties+xml"/>
  <Override PartName="/customXml/itemProps513.xml" ContentType="application/vnd.openxmlformats-officedocument.customXmlProperties+xml"/>
  <Override PartName="/customXml/itemProps514.xml" ContentType="application/vnd.openxmlformats-officedocument.customXmlProperties+xml"/>
  <Override PartName="/customXml/itemProps515.xml" ContentType="application/vnd.openxmlformats-officedocument.customXmlProperties+xml"/>
  <Override PartName="/customXml/itemProps516.xml" ContentType="application/vnd.openxmlformats-officedocument.customXmlProperties+xml"/>
  <Override PartName="/customXml/itemProps517.xml" ContentType="application/vnd.openxmlformats-officedocument.customXmlProperties+xml"/>
  <Override PartName="/customXml/itemProps518.xml" ContentType="application/vnd.openxmlformats-officedocument.customXmlProperties+xml"/>
  <Override PartName="/customXml/itemProps519.xml" ContentType="application/vnd.openxmlformats-officedocument.customXmlProperties+xml"/>
  <Override PartName="/customXml/itemProps520.xml" ContentType="application/vnd.openxmlformats-officedocument.customXmlProperties+xml"/>
  <Override PartName="/customXml/itemProps521.xml" ContentType="application/vnd.openxmlformats-officedocument.customXmlProperties+xml"/>
  <Override PartName="/customXml/itemProps522.xml" ContentType="application/vnd.openxmlformats-officedocument.customXmlProperties+xml"/>
  <Override PartName="/customXml/itemProps523.xml" ContentType="application/vnd.openxmlformats-officedocument.customXmlProperties+xml"/>
  <Override PartName="/customXml/itemProps524.xml" ContentType="application/vnd.openxmlformats-officedocument.customXmlProperties+xml"/>
  <Override PartName="/customXml/itemProps525.xml" ContentType="application/vnd.openxmlformats-officedocument.customXmlProperties+xml"/>
  <Override PartName="/customXml/itemProps526.xml" ContentType="application/vnd.openxmlformats-officedocument.customXmlProperties+xml"/>
  <Override PartName="/customXml/itemProps527.xml" ContentType="application/vnd.openxmlformats-officedocument.customXmlProperties+xml"/>
  <Override PartName="/customXml/itemProps528.xml" ContentType="application/vnd.openxmlformats-officedocument.customXmlProperties+xml"/>
  <Override PartName="/customXml/itemProps529.xml" ContentType="application/vnd.openxmlformats-officedocument.customXmlProperties+xml"/>
  <Override PartName="/customXml/itemProps530.xml" ContentType="application/vnd.openxmlformats-officedocument.customXmlProperties+xml"/>
  <Override PartName="/customXml/itemProps531.xml" ContentType="application/vnd.openxmlformats-officedocument.customXmlProperties+xml"/>
  <Override PartName="/customXml/itemProps532.xml" ContentType="application/vnd.openxmlformats-officedocument.customXmlProperties+xml"/>
  <Override PartName="/customXml/itemProps533.xml" ContentType="application/vnd.openxmlformats-officedocument.customXmlProperties+xml"/>
  <Override PartName="/customXml/itemProps534.xml" ContentType="application/vnd.openxmlformats-officedocument.customXmlProperties+xml"/>
  <Override PartName="/customXml/itemProps535.xml" ContentType="application/vnd.openxmlformats-officedocument.customXmlProperties+xml"/>
  <Override PartName="/customXml/itemProps536.xml" ContentType="application/vnd.openxmlformats-officedocument.customXmlProperties+xml"/>
  <Override PartName="/customXml/itemProps537.xml" ContentType="application/vnd.openxmlformats-officedocument.customXmlProperties+xml"/>
  <Override PartName="/customXml/itemProps538.xml" ContentType="application/vnd.openxmlformats-officedocument.customXmlProperties+xml"/>
  <Override PartName="/customXml/itemProps539.xml" ContentType="application/vnd.openxmlformats-officedocument.customXmlProperties+xml"/>
  <Override PartName="/customXml/itemProps540.xml" ContentType="application/vnd.openxmlformats-officedocument.customXmlProperties+xml"/>
  <Override PartName="/customXml/itemProps541.xml" ContentType="application/vnd.openxmlformats-officedocument.customXmlProperties+xml"/>
  <Override PartName="/customXml/itemProps542.xml" ContentType="application/vnd.openxmlformats-officedocument.customXmlProperties+xml"/>
  <Override PartName="/customXml/itemProps543.xml" ContentType="application/vnd.openxmlformats-officedocument.customXmlProperties+xml"/>
  <Override PartName="/customXml/itemProps544.xml" ContentType="application/vnd.openxmlformats-officedocument.customXmlProperties+xml"/>
  <Override PartName="/customXml/itemProps545.xml" ContentType="application/vnd.openxmlformats-officedocument.customXmlProperties+xml"/>
  <Override PartName="/customXml/itemProps546.xml" ContentType="application/vnd.openxmlformats-officedocument.customXmlProperties+xml"/>
  <Override PartName="/customXml/itemProps547.xml" ContentType="application/vnd.openxmlformats-officedocument.customXmlProperties+xml"/>
  <Override PartName="/customXml/itemProps548.xml" ContentType="application/vnd.openxmlformats-officedocument.customXmlProperties+xml"/>
  <Override PartName="/customXml/itemProps549.xml" ContentType="application/vnd.openxmlformats-officedocument.customXmlProperties+xml"/>
  <Override PartName="/customXml/itemProps550.xml" ContentType="application/vnd.openxmlformats-officedocument.customXmlProperties+xml"/>
  <Override PartName="/customXml/itemProps551.xml" ContentType="application/vnd.openxmlformats-officedocument.customXmlProperties+xml"/>
  <Override PartName="/customXml/itemProps552.xml" ContentType="application/vnd.openxmlformats-officedocument.customXmlProperties+xml"/>
  <Override PartName="/customXml/itemProps553.xml" ContentType="application/vnd.openxmlformats-officedocument.customXmlProperties+xml"/>
  <Override PartName="/customXml/itemProps554.xml" ContentType="application/vnd.openxmlformats-officedocument.customXmlProperties+xml"/>
  <Override PartName="/customXml/itemProps55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56"/>
  </p:sldMasterIdLst>
  <p:notesMasterIdLst>
    <p:notesMasterId r:id="rId573"/>
  </p:notesMasterIdLst>
  <p:handoutMasterIdLst>
    <p:handoutMasterId r:id="rId574"/>
  </p:handoutMasterIdLst>
  <p:sldIdLst>
    <p:sldId id="258" r:id="rId557"/>
    <p:sldId id="283" r:id="rId558"/>
    <p:sldId id="301" r:id="rId559"/>
    <p:sldId id="300" r:id="rId560"/>
    <p:sldId id="299" r:id="rId561"/>
    <p:sldId id="303" r:id="rId562"/>
    <p:sldId id="305" r:id="rId563"/>
    <p:sldId id="276" r:id="rId564"/>
    <p:sldId id="304" r:id="rId565"/>
    <p:sldId id="306" r:id="rId566"/>
    <p:sldId id="308" r:id="rId567"/>
    <p:sldId id="307" r:id="rId568"/>
    <p:sldId id="282" r:id="rId569"/>
    <p:sldId id="273" r:id="rId570"/>
    <p:sldId id="302" r:id="rId571"/>
    <p:sldId id="286" r:id="rId5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BB73E"/>
    <a:srgbClr val="99FF66"/>
    <a:srgbClr val="5AB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7"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customXml" Target="../customXml/item299.xml"/><Relationship Id="rId21" Type="http://schemas.openxmlformats.org/officeDocument/2006/relationships/customXml" Target="../customXml/item21.xml"/><Relationship Id="rId63" Type="http://schemas.openxmlformats.org/officeDocument/2006/relationships/customXml" Target="../customXml/item63.xml"/><Relationship Id="rId159" Type="http://schemas.openxmlformats.org/officeDocument/2006/relationships/customXml" Target="../customXml/item159.xml"/><Relationship Id="rId324" Type="http://schemas.openxmlformats.org/officeDocument/2006/relationships/customXml" Target="../customXml/item324.xml"/><Relationship Id="rId366" Type="http://schemas.openxmlformats.org/officeDocument/2006/relationships/customXml" Target="../customXml/item366.xml"/><Relationship Id="rId531" Type="http://schemas.openxmlformats.org/officeDocument/2006/relationships/customXml" Target="../customXml/item531.xml"/><Relationship Id="rId573" Type="http://schemas.openxmlformats.org/officeDocument/2006/relationships/notesMaster" Target="notesMasters/notesMaster1.xml"/><Relationship Id="rId170" Type="http://schemas.openxmlformats.org/officeDocument/2006/relationships/customXml" Target="../customXml/item170.xml"/><Relationship Id="rId226" Type="http://schemas.openxmlformats.org/officeDocument/2006/relationships/customXml" Target="../customXml/item226.xml"/><Relationship Id="rId433" Type="http://schemas.openxmlformats.org/officeDocument/2006/relationships/customXml" Target="../customXml/item433.xml"/><Relationship Id="rId268" Type="http://schemas.openxmlformats.org/officeDocument/2006/relationships/customXml" Target="../customXml/item268.xml"/><Relationship Id="rId475" Type="http://schemas.openxmlformats.org/officeDocument/2006/relationships/customXml" Target="../customXml/item475.xml"/><Relationship Id="rId32" Type="http://schemas.openxmlformats.org/officeDocument/2006/relationships/customXml" Target="../customXml/item32.xml"/><Relationship Id="rId74" Type="http://schemas.openxmlformats.org/officeDocument/2006/relationships/customXml" Target="../customXml/item74.xml"/><Relationship Id="rId128" Type="http://schemas.openxmlformats.org/officeDocument/2006/relationships/customXml" Target="../customXml/item128.xml"/><Relationship Id="rId335" Type="http://schemas.openxmlformats.org/officeDocument/2006/relationships/customXml" Target="../customXml/item335.xml"/><Relationship Id="rId377" Type="http://schemas.openxmlformats.org/officeDocument/2006/relationships/customXml" Target="../customXml/item377.xml"/><Relationship Id="rId500" Type="http://schemas.openxmlformats.org/officeDocument/2006/relationships/customXml" Target="../customXml/item500.xml"/><Relationship Id="rId542" Type="http://schemas.openxmlformats.org/officeDocument/2006/relationships/customXml" Target="../customXml/item542.xml"/><Relationship Id="rId5" Type="http://schemas.openxmlformats.org/officeDocument/2006/relationships/customXml" Target="../customXml/item5.xml"/><Relationship Id="rId181" Type="http://schemas.openxmlformats.org/officeDocument/2006/relationships/customXml" Target="../customXml/item181.xml"/><Relationship Id="rId237" Type="http://schemas.openxmlformats.org/officeDocument/2006/relationships/customXml" Target="../customXml/item237.xml"/><Relationship Id="rId402" Type="http://schemas.openxmlformats.org/officeDocument/2006/relationships/customXml" Target="../customXml/item402.xml"/><Relationship Id="rId279" Type="http://schemas.openxmlformats.org/officeDocument/2006/relationships/customXml" Target="../customXml/item279.xml"/><Relationship Id="rId444" Type="http://schemas.openxmlformats.org/officeDocument/2006/relationships/customXml" Target="../customXml/item444.xml"/><Relationship Id="rId486" Type="http://schemas.openxmlformats.org/officeDocument/2006/relationships/customXml" Target="../customXml/item486.xml"/><Relationship Id="rId43" Type="http://schemas.openxmlformats.org/officeDocument/2006/relationships/customXml" Target="../customXml/item43.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customXml" Target="../customXml/item304.xml"/><Relationship Id="rId346" Type="http://schemas.openxmlformats.org/officeDocument/2006/relationships/customXml" Target="../customXml/item346.xml"/><Relationship Id="rId388" Type="http://schemas.openxmlformats.org/officeDocument/2006/relationships/customXml" Target="../customXml/item388.xml"/><Relationship Id="rId511" Type="http://schemas.openxmlformats.org/officeDocument/2006/relationships/customXml" Target="../customXml/item511.xml"/><Relationship Id="rId553" Type="http://schemas.openxmlformats.org/officeDocument/2006/relationships/customXml" Target="../customXml/item553.xml"/><Relationship Id="rId85" Type="http://schemas.openxmlformats.org/officeDocument/2006/relationships/customXml" Target="../customXml/item85.xml"/><Relationship Id="rId150" Type="http://schemas.openxmlformats.org/officeDocument/2006/relationships/customXml" Target="../customXml/item150.xml"/><Relationship Id="rId192" Type="http://schemas.openxmlformats.org/officeDocument/2006/relationships/customXml" Target="../customXml/item192.xml"/><Relationship Id="rId206" Type="http://schemas.openxmlformats.org/officeDocument/2006/relationships/customXml" Target="../customXml/item206.xml"/><Relationship Id="rId413" Type="http://schemas.openxmlformats.org/officeDocument/2006/relationships/customXml" Target="../customXml/item413.xml"/><Relationship Id="rId248" Type="http://schemas.openxmlformats.org/officeDocument/2006/relationships/customXml" Target="../customXml/item248.xml"/><Relationship Id="rId455" Type="http://schemas.openxmlformats.org/officeDocument/2006/relationships/customXml" Target="../customXml/item455.xml"/><Relationship Id="rId497" Type="http://schemas.openxmlformats.org/officeDocument/2006/relationships/customXml" Target="../customXml/item497.xml"/><Relationship Id="rId12" Type="http://schemas.openxmlformats.org/officeDocument/2006/relationships/customXml" Target="../customXml/item12.xml"/><Relationship Id="rId108" Type="http://schemas.openxmlformats.org/officeDocument/2006/relationships/customXml" Target="../customXml/item108.xml"/><Relationship Id="rId315" Type="http://schemas.openxmlformats.org/officeDocument/2006/relationships/customXml" Target="../customXml/item315.xml"/><Relationship Id="rId357" Type="http://schemas.openxmlformats.org/officeDocument/2006/relationships/customXml" Target="../customXml/item357.xml"/><Relationship Id="rId522" Type="http://schemas.openxmlformats.org/officeDocument/2006/relationships/customXml" Target="../customXml/item522.xml"/><Relationship Id="rId54" Type="http://schemas.openxmlformats.org/officeDocument/2006/relationships/customXml" Target="../customXml/item54.xml"/><Relationship Id="rId96" Type="http://schemas.openxmlformats.org/officeDocument/2006/relationships/customXml" Target="../customXml/item96.xml"/><Relationship Id="rId161" Type="http://schemas.openxmlformats.org/officeDocument/2006/relationships/customXml" Target="../customXml/item161.xml"/><Relationship Id="rId217" Type="http://schemas.openxmlformats.org/officeDocument/2006/relationships/customXml" Target="../customXml/item217.xml"/><Relationship Id="rId399" Type="http://schemas.openxmlformats.org/officeDocument/2006/relationships/customXml" Target="../customXml/item399.xml"/><Relationship Id="rId564" Type="http://schemas.openxmlformats.org/officeDocument/2006/relationships/slide" Target="slides/slide8.xml"/><Relationship Id="rId259" Type="http://schemas.openxmlformats.org/officeDocument/2006/relationships/customXml" Target="../customXml/item259.xml"/><Relationship Id="rId424" Type="http://schemas.openxmlformats.org/officeDocument/2006/relationships/customXml" Target="../customXml/item424.xml"/><Relationship Id="rId466" Type="http://schemas.openxmlformats.org/officeDocument/2006/relationships/customXml" Target="../customXml/item466.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326" Type="http://schemas.openxmlformats.org/officeDocument/2006/relationships/customXml" Target="../customXml/item326.xml"/><Relationship Id="rId533" Type="http://schemas.openxmlformats.org/officeDocument/2006/relationships/customXml" Target="../customXml/item533.xml"/><Relationship Id="rId65" Type="http://schemas.openxmlformats.org/officeDocument/2006/relationships/customXml" Target="../customXml/item65.xml"/><Relationship Id="rId130" Type="http://schemas.openxmlformats.org/officeDocument/2006/relationships/customXml" Target="../customXml/item130.xml"/><Relationship Id="rId368" Type="http://schemas.openxmlformats.org/officeDocument/2006/relationships/customXml" Target="../customXml/item368.xml"/><Relationship Id="rId575" Type="http://schemas.openxmlformats.org/officeDocument/2006/relationships/presProps" Target="presProps.xml"/><Relationship Id="rId172" Type="http://schemas.openxmlformats.org/officeDocument/2006/relationships/customXml" Target="../customXml/item172.xml"/><Relationship Id="rId228" Type="http://schemas.openxmlformats.org/officeDocument/2006/relationships/customXml" Target="../customXml/item228.xml"/><Relationship Id="rId435" Type="http://schemas.openxmlformats.org/officeDocument/2006/relationships/customXml" Target="../customXml/item435.xml"/><Relationship Id="rId477" Type="http://schemas.openxmlformats.org/officeDocument/2006/relationships/customXml" Target="../customXml/item477.xml"/><Relationship Id="rId281" Type="http://schemas.openxmlformats.org/officeDocument/2006/relationships/customXml" Target="../customXml/item281.xml"/><Relationship Id="rId337" Type="http://schemas.openxmlformats.org/officeDocument/2006/relationships/customXml" Target="../customXml/item337.xml"/><Relationship Id="rId502" Type="http://schemas.openxmlformats.org/officeDocument/2006/relationships/customXml" Target="../customXml/item502.xml"/><Relationship Id="rId34" Type="http://schemas.openxmlformats.org/officeDocument/2006/relationships/customXml" Target="../customXml/item34.xml"/><Relationship Id="rId76" Type="http://schemas.openxmlformats.org/officeDocument/2006/relationships/customXml" Target="../customXml/item76.xml"/><Relationship Id="rId141" Type="http://schemas.openxmlformats.org/officeDocument/2006/relationships/customXml" Target="../customXml/item141.xml"/><Relationship Id="rId379" Type="http://schemas.openxmlformats.org/officeDocument/2006/relationships/customXml" Target="../customXml/item379.xml"/><Relationship Id="rId544" Type="http://schemas.openxmlformats.org/officeDocument/2006/relationships/customXml" Target="../customXml/item544.xml"/><Relationship Id="rId7" Type="http://schemas.openxmlformats.org/officeDocument/2006/relationships/customXml" Target="../customXml/item7.xml"/><Relationship Id="rId183" Type="http://schemas.openxmlformats.org/officeDocument/2006/relationships/customXml" Target="../customXml/item183.xml"/><Relationship Id="rId239" Type="http://schemas.openxmlformats.org/officeDocument/2006/relationships/customXml" Target="../customXml/item239.xml"/><Relationship Id="rId390" Type="http://schemas.openxmlformats.org/officeDocument/2006/relationships/customXml" Target="../customXml/item390.xml"/><Relationship Id="rId404" Type="http://schemas.openxmlformats.org/officeDocument/2006/relationships/customXml" Target="../customXml/item404.xml"/><Relationship Id="rId446" Type="http://schemas.openxmlformats.org/officeDocument/2006/relationships/customXml" Target="../customXml/item446.xml"/><Relationship Id="rId250" Type="http://schemas.openxmlformats.org/officeDocument/2006/relationships/customXml" Target="../customXml/item250.xml"/><Relationship Id="rId292" Type="http://schemas.openxmlformats.org/officeDocument/2006/relationships/customXml" Target="../customXml/item292.xml"/><Relationship Id="rId306" Type="http://schemas.openxmlformats.org/officeDocument/2006/relationships/customXml" Target="../customXml/item306.xml"/><Relationship Id="rId488" Type="http://schemas.openxmlformats.org/officeDocument/2006/relationships/customXml" Target="../customXml/item488.xml"/><Relationship Id="rId45" Type="http://schemas.openxmlformats.org/officeDocument/2006/relationships/customXml" Target="../customXml/item45.xml"/><Relationship Id="rId87" Type="http://schemas.openxmlformats.org/officeDocument/2006/relationships/customXml" Target="../customXml/item87.xml"/><Relationship Id="rId110" Type="http://schemas.openxmlformats.org/officeDocument/2006/relationships/customXml" Target="../customXml/item110.xml"/><Relationship Id="rId348" Type="http://schemas.openxmlformats.org/officeDocument/2006/relationships/customXml" Target="../customXml/item348.xml"/><Relationship Id="rId513" Type="http://schemas.openxmlformats.org/officeDocument/2006/relationships/customXml" Target="../customXml/item513.xml"/><Relationship Id="rId555" Type="http://schemas.openxmlformats.org/officeDocument/2006/relationships/customXml" Target="../customXml/item555.xml"/><Relationship Id="rId152" Type="http://schemas.openxmlformats.org/officeDocument/2006/relationships/customXml" Target="../customXml/item152.xml"/><Relationship Id="rId194" Type="http://schemas.openxmlformats.org/officeDocument/2006/relationships/customXml" Target="../customXml/item194.xml"/><Relationship Id="rId208" Type="http://schemas.openxmlformats.org/officeDocument/2006/relationships/customXml" Target="../customXml/item208.xml"/><Relationship Id="rId415" Type="http://schemas.openxmlformats.org/officeDocument/2006/relationships/customXml" Target="../customXml/item415.xml"/><Relationship Id="rId457" Type="http://schemas.openxmlformats.org/officeDocument/2006/relationships/customXml" Target="../customXml/item457.xml"/><Relationship Id="rId261" Type="http://schemas.openxmlformats.org/officeDocument/2006/relationships/customXml" Target="../customXml/item261.xml"/><Relationship Id="rId499" Type="http://schemas.openxmlformats.org/officeDocument/2006/relationships/customXml" Target="../customXml/item499.xml"/><Relationship Id="rId14" Type="http://schemas.openxmlformats.org/officeDocument/2006/relationships/customXml" Target="../customXml/item14.xml"/><Relationship Id="rId56" Type="http://schemas.openxmlformats.org/officeDocument/2006/relationships/customXml" Target="../customXml/item56.xml"/><Relationship Id="rId317" Type="http://schemas.openxmlformats.org/officeDocument/2006/relationships/customXml" Target="../customXml/item317.xml"/><Relationship Id="rId359" Type="http://schemas.openxmlformats.org/officeDocument/2006/relationships/customXml" Target="../customXml/item359.xml"/><Relationship Id="rId524" Type="http://schemas.openxmlformats.org/officeDocument/2006/relationships/customXml" Target="../customXml/item524.xml"/><Relationship Id="rId566" Type="http://schemas.openxmlformats.org/officeDocument/2006/relationships/slide" Target="slides/slide10.xml"/><Relationship Id="rId98" Type="http://schemas.openxmlformats.org/officeDocument/2006/relationships/customXml" Target="../customXml/item98.xml"/><Relationship Id="rId121" Type="http://schemas.openxmlformats.org/officeDocument/2006/relationships/customXml" Target="../customXml/item121.xml"/><Relationship Id="rId163" Type="http://schemas.openxmlformats.org/officeDocument/2006/relationships/customXml" Target="../customXml/item163.xml"/><Relationship Id="rId219" Type="http://schemas.openxmlformats.org/officeDocument/2006/relationships/customXml" Target="../customXml/item219.xml"/><Relationship Id="rId370" Type="http://schemas.openxmlformats.org/officeDocument/2006/relationships/customXml" Target="../customXml/item370.xml"/><Relationship Id="rId426" Type="http://schemas.openxmlformats.org/officeDocument/2006/relationships/customXml" Target="../customXml/item426.xml"/><Relationship Id="rId230" Type="http://schemas.openxmlformats.org/officeDocument/2006/relationships/customXml" Target="../customXml/item230.xml"/><Relationship Id="rId468" Type="http://schemas.openxmlformats.org/officeDocument/2006/relationships/customXml" Target="../customXml/item468.xml"/><Relationship Id="rId25" Type="http://schemas.openxmlformats.org/officeDocument/2006/relationships/customXml" Target="../customXml/item25.xml"/><Relationship Id="rId67" Type="http://schemas.openxmlformats.org/officeDocument/2006/relationships/customXml" Target="../customXml/item67.xml"/><Relationship Id="rId272" Type="http://schemas.openxmlformats.org/officeDocument/2006/relationships/customXml" Target="../customXml/item272.xml"/><Relationship Id="rId328" Type="http://schemas.openxmlformats.org/officeDocument/2006/relationships/customXml" Target="../customXml/item328.xml"/><Relationship Id="rId535" Type="http://schemas.openxmlformats.org/officeDocument/2006/relationships/customXml" Target="../customXml/item535.xml"/><Relationship Id="rId577" Type="http://schemas.openxmlformats.org/officeDocument/2006/relationships/theme" Target="theme/theme1.xml"/><Relationship Id="rId132" Type="http://schemas.openxmlformats.org/officeDocument/2006/relationships/customXml" Target="../customXml/item132.xml"/><Relationship Id="rId174" Type="http://schemas.openxmlformats.org/officeDocument/2006/relationships/customXml" Target="../customXml/item174.xml"/><Relationship Id="rId381" Type="http://schemas.openxmlformats.org/officeDocument/2006/relationships/customXml" Target="../customXml/item381.xml"/><Relationship Id="rId241" Type="http://schemas.openxmlformats.org/officeDocument/2006/relationships/customXml" Target="../customXml/item241.xml"/><Relationship Id="rId437" Type="http://schemas.openxmlformats.org/officeDocument/2006/relationships/customXml" Target="../customXml/item437.xml"/><Relationship Id="rId479" Type="http://schemas.openxmlformats.org/officeDocument/2006/relationships/customXml" Target="../customXml/item479.xml"/><Relationship Id="rId36" Type="http://schemas.openxmlformats.org/officeDocument/2006/relationships/customXml" Target="../customXml/item36.xml"/><Relationship Id="rId283" Type="http://schemas.openxmlformats.org/officeDocument/2006/relationships/customXml" Target="../customXml/item283.xml"/><Relationship Id="rId339" Type="http://schemas.openxmlformats.org/officeDocument/2006/relationships/customXml" Target="../customXml/item339.xml"/><Relationship Id="rId490" Type="http://schemas.openxmlformats.org/officeDocument/2006/relationships/customXml" Target="../customXml/item490.xml"/><Relationship Id="rId504" Type="http://schemas.openxmlformats.org/officeDocument/2006/relationships/customXml" Target="../customXml/item504.xml"/><Relationship Id="rId546" Type="http://schemas.openxmlformats.org/officeDocument/2006/relationships/customXml" Target="../customXml/item546.xml"/><Relationship Id="rId78" Type="http://schemas.openxmlformats.org/officeDocument/2006/relationships/customXml" Target="../customXml/item78.xml"/><Relationship Id="rId101" Type="http://schemas.openxmlformats.org/officeDocument/2006/relationships/customXml" Target="../customXml/item101.xml"/><Relationship Id="rId143" Type="http://schemas.openxmlformats.org/officeDocument/2006/relationships/customXml" Target="../customXml/item143.xml"/><Relationship Id="rId185" Type="http://schemas.openxmlformats.org/officeDocument/2006/relationships/customXml" Target="../customXml/item185.xml"/><Relationship Id="rId350" Type="http://schemas.openxmlformats.org/officeDocument/2006/relationships/customXml" Target="../customXml/item350.xml"/><Relationship Id="rId406" Type="http://schemas.openxmlformats.org/officeDocument/2006/relationships/customXml" Target="../customXml/item406.xml"/><Relationship Id="rId9" Type="http://schemas.openxmlformats.org/officeDocument/2006/relationships/customXml" Target="../customXml/item9.xml"/><Relationship Id="rId210" Type="http://schemas.openxmlformats.org/officeDocument/2006/relationships/customXml" Target="../customXml/item210.xml"/><Relationship Id="rId392" Type="http://schemas.openxmlformats.org/officeDocument/2006/relationships/customXml" Target="../customXml/item392.xml"/><Relationship Id="rId448" Type="http://schemas.openxmlformats.org/officeDocument/2006/relationships/customXml" Target="../customXml/item448.xml"/><Relationship Id="rId252" Type="http://schemas.openxmlformats.org/officeDocument/2006/relationships/customXml" Target="../customXml/item252.xml"/><Relationship Id="rId294" Type="http://schemas.openxmlformats.org/officeDocument/2006/relationships/customXml" Target="../customXml/item294.xml"/><Relationship Id="rId308" Type="http://schemas.openxmlformats.org/officeDocument/2006/relationships/customXml" Target="../customXml/item308.xml"/><Relationship Id="rId515" Type="http://schemas.openxmlformats.org/officeDocument/2006/relationships/customXml" Target="../customXml/item515.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340" Type="http://schemas.openxmlformats.org/officeDocument/2006/relationships/customXml" Target="../customXml/item340.xml"/><Relationship Id="rId361" Type="http://schemas.openxmlformats.org/officeDocument/2006/relationships/customXml" Target="../customXml/item361.xml"/><Relationship Id="rId557" Type="http://schemas.openxmlformats.org/officeDocument/2006/relationships/slide" Target="slides/slide1.xml"/><Relationship Id="rId578" Type="http://schemas.openxmlformats.org/officeDocument/2006/relationships/tableStyles" Target="tableStyles.xml"/><Relationship Id="rId196" Type="http://schemas.openxmlformats.org/officeDocument/2006/relationships/customXml" Target="../customXml/item196.xml"/><Relationship Id="rId200" Type="http://schemas.openxmlformats.org/officeDocument/2006/relationships/customXml" Target="../customXml/item200.xml"/><Relationship Id="rId382" Type="http://schemas.openxmlformats.org/officeDocument/2006/relationships/customXml" Target="../customXml/item382.xml"/><Relationship Id="rId417" Type="http://schemas.openxmlformats.org/officeDocument/2006/relationships/customXml" Target="../customXml/item417.xml"/><Relationship Id="rId438" Type="http://schemas.openxmlformats.org/officeDocument/2006/relationships/customXml" Target="../customXml/item438.xml"/><Relationship Id="rId459" Type="http://schemas.openxmlformats.org/officeDocument/2006/relationships/customXml" Target="../customXml/item459.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19" Type="http://schemas.openxmlformats.org/officeDocument/2006/relationships/customXml" Target="../customXml/item319.xml"/><Relationship Id="rId470" Type="http://schemas.openxmlformats.org/officeDocument/2006/relationships/customXml" Target="../customXml/item470.xml"/><Relationship Id="rId491" Type="http://schemas.openxmlformats.org/officeDocument/2006/relationships/customXml" Target="../customXml/item491.xml"/><Relationship Id="rId505" Type="http://schemas.openxmlformats.org/officeDocument/2006/relationships/customXml" Target="../customXml/item505.xml"/><Relationship Id="rId526" Type="http://schemas.openxmlformats.org/officeDocument/2006/relationships/customXml" Target="../customXml/item52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330" Type="http://schemas.openxmlformats.org/officeDocument/2006/relationships/customXml" Target="../customXml/item330.xml"/><Relationship Id="rId547" Type="http://schemas.openxmlformats.org/officeDocument/2006/relationships/customXml" Target="../customXml/item547.xml"/><Relationship Id="rId568" Type="http://schemas.openxmlformats.org/officeDocument/2006/relationships/slide" Target="slides/slide12.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351" Type="http://schemas.openxmlformats.org/officeDocument/2006/relationships/customXml" Target="../customXml/item351.xml"/><Relationship Id="rId372" Type="http://schemas.openxmlformats.org/officeDocument/2006/relationships/customXml" Target="../customXml/item372.xml"/><Relationship Id="rId393" Type="http://schemas.openxmlformats.org/officeDocument/2006/relationships/customXml" Target="../customXml/item393.xml"/><Relationship Id="rId407" Type="http://schemas.openxmlformats.org/officeDocument/2006/relationships/customXml" Target="../customXml/item407.xml"/><Relationship Id="rId428" Type="http://schemas.openxmlformats.org/officeDocument/2006/relationships/customXml" Target="../customXml/item428.xml"/><Relationship Id="rId449" Type="http://schemas.openxmlformats.org/officeDocument/2006/relationships/customXml" Target="../customXml/item449.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customXml" Target="../customXml/item295.xml"/><Relationship Id="rId309" Type="http://schemas.openxmlformats.org/officeDocument/2006/relationships/customXml" Target="../customXml/item309.xml"/><Relationship Id="rId460" Type="http://schemas.openxmlformats.org/officeDocument/2006/relationships/customXml" Target="../customXml/item460.xml"/><Relationship Id="rId481" Type="http://schemas.openxmlformats.org/officeDocument/2006/relationships/customXml" Target="../customXml/item481.xml"/><Relationship Id="rId516" Type="http://schemas.openxmlformats.org/officeDocument/2006/relationships/customXml" Target="../customXml/item516.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320" Type="http://schemas.openxmlformats.org/officeDocument/2006/relationships/customXml" Target="../customXml/item320.xml"/><Relationship Id="rId537" Type="http://schemas.openxmlformats.org/officeDocument/2006/relationships/customXml" Target="../customXml/item537.xml"/><Relationship Id="rId558" Type="http://schemas.openxmlformats.org/officeDocument/2006/relationships/slide" Target="slides/slide2.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341" Type="http://schemas.openxmlformats.org/officeDocument/2006/relationships/customXml" Target="../customXml/item341.xml"/><Relationship Id="rId362" Type="http://schemas.openxmlformats.org/officeDocument/2006/relationships/customXml" Target="../customXml/item362.xml"/><Relationship Id="rId383" Type="http://schemas.openxmlformats.org/officeDocument/2006/relationships/customXml" Target="../customXml/item383.xml"/><Relationship Id="rId418" Type="http://schemas.openxmlformats.org/officeDocument/2006/relationships/customXml" Target="../customXml/item418.xml"/><Relationship Id="rId439" Type="http://schemas.openxmlformats.org/officeDocument/2006/relationships/customXml" Target="../customXml/item439.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450" Type="http://schemas.openxmlformats.org/officeDocument/2006/relationships/customXml" Target="../customXml/item450.xml"/><Relationship Id="rId471" Type="http://schemas.openxmlformats.org/officeDocument/2006/relationships/customXml" Target="../customXml/item471.xml"/><Relationship Id="rId506" Type="http://schemas.openxmlformats.org/officeDocument/2006/relationships/customXml" Target="../customXml/item506.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customXml" Target="../customXml/item310.xml"/><Relationship Id="rId492" Type="http://schemas.openxmlformats.org/officeDocument/2006/relationships/customXml" Target="../customXml/item492.xml"/><Relationship Id="rId527" Type="http://schemas.openxmlformats.org/officeDocument/2006/relationships/customXml" Target="../customXml/item527.xml"/><Relationship Id="rId548" Type="http://schemas.openxmlformats.org/officeDocument/2006/relationships/customXml" Target="../customXml/item548.xml"/><Relationship Id="rId569" Type="http://schemas.openxmlformats.org/officeDocument/2006/relationships/slide" Target="slides/slide13.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331" Type="http://schemas.openxmlformats.org/officeDocument/2006/relationships/customXml" Target="../customXml/item331.xml"/><Relationship Id="rId352" Type="http://schemas.openxmlformats.org/officeDocument/2006/relationships/customXml" Target="../customXml/item352.xml"/><Relationship Id="rId373" Type="http://schemas.openxmlformats.org/officeDocument/2006/relationships/customXml" Target="../customXml/item373.xml"/><Relationship Id="rId394" Type="http://schemas.openxmlformats.org/officeDocument/2006/relationships/customXml" Target="../customXml/item394.xml"/><Relationship Id="rId408" Type="http://schemas.openxmlformats.org/officeDocument/2006/relationships/customXml" Target="../customXml/item408.xml"/><Relationship Id="rId429" Type="http://schemas.openxmlformats.org/officeDocument/2006/relationships/customXml" Target="../customXml/item429.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440" Type="http://schemas.openxmlformats.org/officeDocument/2006/relationships/customXml" Target="../customXml/item440.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customXml" Target="../customXml/item296.xml"/><Relationship Id="rId300" Type="http://schemas.openxmlformats.org/officeDocument/2006/relationships/customXml" Target="../customXml/item300.xml"/><Relationship Id="rId461" Type="http://schemas.openxmlformats.org/officeDocument/2006/relationships/customXml" Target="../customXml/item461.xml"/><Relationship Id="rId482" Type="http://schemas.openxmlformats.org/officeDocument/2006/relationships/customXml" Target="../customXml/item482.xml"/><Relationship Id="rId517" Type="http://schemas.openxmlformats.org/officeDocument/2006/relationships/customXml" Target="../customXml/item517.xml"/><Relationship Id="rId538" Type="http://schemas.openxmlformats.org/officeDocument/2006/relationships/customXml" Target="../customXml/item538.xml"/><Relationship Id="rId559" Type="http://schemas.openxmlformats.org/officeDocument/2006/relationships/slide" Target="slides/slide3.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321" Type="http://schemas.openxmlformats.org/officeDocument/2006/relationships/customXml" Target="../customXml/item321.xml"/><Relationship Id="rId342" Type="http://schemas.openxmlformats.org/officeDocument/2006/relationships/customXml" Target="../customXml/item342.xml"/><Relationship Id="rId363" Type="http://schemas.openxmlformats.org/officeDocument/2006/relationships/customXml" Target="../customXml/item363.xml"/><Relationship Id="rId384" Type="http://schemas.openxmlformats.org/officeDocument/2006/relationships/customXml" Target="../customXml/item384.xml"/><Relationship Id="rId419" Type="http://schemas.openxmlformats.org/officeDocument/2006/relationships/customXml" Target="../customXml/item419.xml"/><Relationship Id="rId570" Type="http://schemas.openxmlformats.org/officeDocument/2006/relationships/slide" Target="slides/slide14.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430" Type="http://schemas.openxmlformats.org/officeDocument/2006/relationships/customXml" Target="../customXml/item430.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451" Type="http://schemas.openxmlformats.org/officeDocument/2006/relationships/customXml" Target="../customXml/item451.xml"/><Relationship Id="rId472" Type="http://schemas.openxmlformats.org/officeDocument/2006/relationships/customXml" Target="../customXml/item472.xml"/><Relationship Id="rId493" Type="http://schemas.openxmlformats.org/officeDocument/2006/relationships/customXml" Target="../customXml/item493.xml"/><Relationship Id="rId507" Type="http://schemas.openxmlformats.org/officeDocument/2006/relationships/customXml" Target="../customXml/item507.xml"/><Relationship Id="rId528" Type="http://schemas.openxmlformats.org/officeDocument/2006/relationships/customXml" Target="../customXml/item528.xml"/><Relationship Id="rId549" Type="http://schemas.openxmlformats.org/officeDocument/2006/relationships/customXml" Target="../customXml/item549.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customXml" Target="../customXml/item311.xml"/><Relationship Id="rId332" Type="http://schemas.openxmlformats.org/officeDocument/2006/relationships/customXml" Target="../customXml/item332.xml"/><Relationship Id="rId353" Type="http://schemas.openxmlformats.org/officeDocument/2006/relationships/customXml" Target="../customXml/item353.xml"/><Relationship Id="rId374" Type="http://schemas.openxmlformats.org/officeDocument/2006/relationships/customXml" Target="../customXml/item374.xml"/><Relationship Id="rId395" Type="http://schemas.openxmlformats.org/officeDocument/2006/relationships/customXml" Target="../customXml/item395.xml"/><Relationship Id="rId409" Type="http://schemas.openxmlformats.org/officeDocument/2006/relationships/customXml" Target="../customXml/item409.xml"/><Relationship Id="rId560" Type="http://schemas.openxmlformats.org/officeDocument/2006/relationships/slide" Target="slides/slide4.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420" Type="http://schemas.openxmlformats.org/officeDocument/2006/relationships/customXml" Target="../customXml/item420.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customXml" Target="../customXml/item297.xml"/><Relationship Id="rId441" Type="http://schemas.openxmlformats.org/officeDocument/2006/relationships/customXml" Target="../customXml/item441.xml"/><Relationship Id="rId462" Type="http://schemas.openxmlformats.org/officeDocument/2006/relationships/customXml" Target="../customXml/item462.xml"/><Relationship Id="rId483" Type="http://schemas.openxmlformats.org/officeDocument/2006/relationships/customXml" Target="../customXml/item483.xml"/><Relationship Id="rId518" Type="http://schemas.openxmlformats.org/officeDocument/2006/relationships/customXml" Target="../customXml/item518.xml"/><Relationship Id="rId539" Type="http://schemas.openxmlformats.org/officeDocument/2006/relationships/customXml" Target="../customXml/item539.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customXml" Target="../customXml/item301.xml"/><Relationship Id="rId322" Type="http://schemas.openxmlformats.org/officeDocument/2006/relationships/customXml" Target="../customXml/item322.xml"/><Relationship Id="rId343" Type="http://schemas.openxmlformats.org/officeDocument/2006/relationships/customXml" Target="../customXml/item343.xml"/><Relationship Id="rId364" Type="http://schemas.openxmlformats.org/officeDocument/2006/relationships/customXml" Target="../customXml/item364.xml"/><Relationship Id="rId550" Type="http://schemas.openxmlformats.org/officeDocument/2006/relationships/customXml" Target="../customXml/item550.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 Id="rId385" Type="http://schemas.openxmlformats.org/officeDocument/2006/relationships/customXml" Target="../customXml/item385.xml"/><Relationship Id="rId571" Type="http://schemas.openxmlformats.org/officeDocument/2006/relationships/slide" Target="slides/slide15.xml"/><Relationship Id="rId19" Type="http://schemas.openxmlformats.org/officeDocument/2006/relationships/customXml" Target="../customXml/item19.xml"/><Relationship Id="rId224" Type="http://schemas.openxmlformats.org/officeDocument/2006/relationships/customXml" Target="../customXml/item224.xml"/><Relationship Id="rId245" Type="http://schemas.openxmlformats.org/officeDocument/2006/relationships/customXml" Target="../customXml/item245.xml"/><Relationship Id="rId266" Type="http://schemas.openxmlformats.org/officeDocument/2006/relationships/customXml" Target="../customXml/item266.xml"/><Relationship Id="rId287" Type="http://schemas.openxmlformats.org/officeDocument/2006/relationships/customXml" Target="../customXml/item287.xml"/><Relationship Id="rId410" Type="http://schemas.openxmlformats.org/officeDocument/2006/relationships/customXml" Target="../customXml/item410.xml"/><Relationship Id="rId431" Type="http://schemas.openxmlformats.org/officeDocument/2006/relationships/customXml" Target="../customXml/item431.xml"/><Relationship Id="rId452" Type="http://schemas.openxmlformats.org/officeDocument/2006/relationships/customXml" Target="../customXml/item452.xml"/><Relationship Id="rId473" Type="http://schemas.openxmlformats.org/officeDocument/2006/relationships/customXml" Target="../customXml/item473.xml"/><Relationship Id="rId494" Type="http://schemas.openxmlformats.org/officeDocument/2006/relationships/customXml" Target="../customXml/item494.xml"/><Relationship Id="rId508" Type="http://schemas.openxmlformats.org/officeDocument/2006/relationships/customXml" Target="../customXml/item508.xml"/><Relationship Id="rId529" Type="http://schemas.openxmlformats.org/officeDocument/2006/relationships/customXml" Target="../customXml/item529.xml"/><Relationship Id="rId30" Type="http://schemas.openxmlformats.org/officeDocument/2006/relationships/customXml" Target="../customXml/item3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312" Type="http://schemas.openxmlformats.org/officeDocument/2006/relationships/customXml" Target="../customXml/item312.xml"/><Relationship Id="rId333" Type="http://schemas.openxmlformats.org/officeDocument/2006/relationships/customXml" Target="../customXml/item333.xml"/><Relationship Id="rId354" Type="http://schemas.openxmlformats.org/officeDocument/2006/relationships/customXml" Target="../customXml/item354.xml"/><Relationship Id="rId540" Type="http://schemas.openxmlformats.org/officeDocument/2006/relationships/customXml" Target="../customXml/item540.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189" Type="http://schemas.openxmlformats.org/officeDocument/2006/relationships/customXml" Target="../customXml/item189.xml"/><Relationship Id="rId375" Type="http://schemas.openxmlformats.org/officeDocument/2006/relationships/customXml" Target="../customXml/item375.xml"/><Relationship Id="rId396" Type="http://schemas.openxmlformats.org/officeDocument/2006/relationships/customXml" Target="../customXml/item396.xml"/><Relationship Id="rId561" Type="http://schemas.openxmlformats.org/officeDocument/2006/relationships/slide" Target="slides/slide5.xml"/><Relationship Id="rId3" Type="http://schemas.openxmlformats.org/officeDocument/2006/relationships/customXml" Target="../customXml/item3.xml"/><Relationship Id="rId214" Type="http://schemas.openxmlformats.org/officeDocument/2006/relationships/customXml" Target="../customXml/item214.xml"/><Relationship Id="rId235" Type="http://schemas.openxmlformats.org/officeDocument/2006/relationships/customXml" Target="../customXml/item235.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customXml" Target="../customXml/item298.xml"/><Relationship Id="rId400" Type="http://schemas.openxmlformats.org/officeDocument/2006/relationships/customXml" Target="../customXml/item400.xml"/><Relationship Id="rId421" Type="http://schemas.openxmlformats.org/officeDocument/2006/relationships/customXml" Target="../customXml/item421.xml"/><Relationship Id="rId442" Type="http://schemas.openxmlformats.org/officeDocument/2006/relationships/customXml" Target="../customXml/item442.xml"/><Relationship Id="rId463" Type="http://schemas.openxmlformats.org/officeDocument/2006/relationships/customXml" Target="../customXml/item463.xml"/><Relationship Id="rId484" Type="http://schemas.openxmlformats.org/officeDocument/2006/relationships/customXml" Target="../customXml/item484.xml"/><Relationship Id="rId519" Type="http://schemas.openxmlformats.org/officeDocument/2006/relationships/customXml" Target="../customXml/item519.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302" Type="http://schemas.openxmlformats.org/officeDocument/2006/relationships/customXml" Target="../customXml/item302.xml"/><Relationship Id="rId323" Type="http://schemas.openxmlformats.org/officeDocument/2006/relationships/customXml" Target="../customXml/item323.xml"/><Relationship Id="rId344" Type="http://schemas.openxmlformats.org/officeDocument/2006/relationships/customXml" Target="../customXml/item344.xml"/><Relationship Id="rId530" Type="http://schemas.openxmlformats.org/officeDocument/2006/relationships/customXml" Target="../customXml/item530.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179" Type="http://schemas.openxmlformats.org/officeDocument/2006/relationships/customXml" Target="../customXml/item179.xml"/><Relationship Id="rId365" Type="http://schemas.openxmlformats.org/officeDocument/2006/relationships/customXml" Target="../customXml/item365.xml"/><Relationship Id="rId386" Type="http://schemas.openxmlformats.org/officeDocument/2006/relationships/customXml" Target="../customXml/item386.xml"/><Relationship Id="rId551" Type="http://schemas.openxmlformats.org/officeDocument/2006/relationships/customXml" Target="../customXml/item551.xml"/><Relationship Id="rId572" Type="http://schemas.openxmlformats.org/officeDocument/2006/relationships/slide" Target="slides/slide16.xml"/><Relationship Id="rId190" Type="http://schemas.openxmlformats.org/officeDocument/2006/relationships/customXml" Target="../customXml/item190.xml"/><Relationship Id="rId204" Type="http://schemas.openxmlformats.org/officeDocument/2006/relationships/customXml" Target="../customXml/item204.xml"/><Relationship Id="rId225" Type="http://schemas.openxmlformats.org/officeDocument/2006/relationships/customXml" Target="../customXml/item225.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411" Type="http://schemas.openxmlformats.org/officeDocument/2006/relationships/customXml" Target="../customXml/item411.xml"/><Relationship Id="rId432" Type="http://schemas.openxmlformats.org/officeDocument/2006/relationships/customXml" Target="../customXml/item432.xml"/><Relationship Id="rId453" Type="http://schemas.openxmlformats.org/officeDocument/2006/relationships/customXml" Target="../customXml/item453.xml"/><Relationship Id="rId474" Type="http://schemas.openxmlformats.org/officeDocument/2006/relationships/customXml" Target="../customXml/item474.xml"/><Relationship Id="rId509" Type="http://schemas.openxmlformats.org/officeDocument/2006/relationships/customXml" Target="../customXml/item509.xml"/><Relationship Id="rId106" Type="http://schemas.openxmlformats.org/officeDocument/2006/relationships/customXml" Target="../customXml/item106.xml"/><Relationship Id="rId127" Type="http://schemas.openxmlformats.org/officeDocument/2006/relationships/customXml" Target="../customXml/item127.xml"/><Relationship Id="rId313" Type="http://schemas.openxmlformats.org/officeDocument/2006/relationships/customXml" Target="../customXml/item313.xml"/><Relationship Id="rId495" Type="http://schemas.openxmlformats.org/officeDocument/2006/relationships/customXml" Target="../customXml/item495.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94" Type="http://schemas.openxmlformats.org/officeDocument/2006/relationships/customXml" Target="../customXml/item94.xml"/><Relationship Id="rId148" Type="http://schemas.openxmlformats.org/officeDocument/2006/relationships/customXml" Target="../customXml/item148.xml"/><Relationship Id="rId169" Type="http://schemas.openxmlformats.org/officeDocument/2006/relationships/customXml" Target="../customXml/item169.xml"/><Relationship Id="rId334" Type="http://schemas.openxmlformats.org/officeDocument/2006/relationships/customXml" Target="../customXml/item334.xml"/><Relationship Id="rId355" Type="http://schemas.openxmlformats.org/officeDocument/2006/relationships/customXml" Target="../customXml/item355.xml"/><Relationship Id="rId376" Type="http://schemas.openxmlformats.org/officeDocument/2006/relationships/customXml" Target="../customXml/item376.xml"/><Relationship Id="rId397" Type="http://schemas.openxmlformats.org/officeDocument/2006/relationships/customXml" Target="../customXml/item397.xml"/><Relationship Id="rId520" Type="http://schemas.openxmlformats.org/officeDocument/2006/relationships/customXml" Target="../customXml/item520.xml"/><Relationship Id="rId541" Type="http://schemas.openxmlformats.org/officeDocument/2006/relationships/customXml" Target="../customXml/item541.xml"/><Relationship Id="rId562" Type="http://schemas.openxmlformats.org/officeDocument/2006/relationships/slide" Target="slides/slide6.xml"/><Relationship Id="rId4" Type="http://schemas.openxmlformats.org/officeDocument/2006/relationships/customXml" Target="../customXml/item4.xml"/><Relationship Id="rId180" Type="http://schemas.openxmlformats.org/officeDocument/2006/relationships/customXml" Target="../customXml/item18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401" Type="http://schemas.openxmlformats.org/officeDocument/2006/relationships/customXml" Target="../customXml/item401.xml"/><Relationship Id="rId422" Type="http://schemas.openxmlformats.org/officeDocument/2006/relationships/customXml" Target="../customXml/item422.xml"/><Relationship Id="rId443" Type="http://schemas.openxmlformats.org/officeDocument/2006/relationships/customXml" Target="../customXml/item443.xml"/><Relationship Id="rId464" Type="http://schemas.openxmlformats.org/officeDocument/2006/relationships/customXml" Target="../customXml/item464.xml"/><Relationship Id="rId303" Type="http://schemas.openxmlformats.org/officeDocument/2006/relationships/customXml" Target="../customXml/item303.xml"/><Relationship Id="rId485" Type="http://schemas.openxmlformats.org/officeDocument/2006/relationships/customXml" Target="../customXml/item485.xml"/><Relationship Id="rId42" Type="http://schemas.openxmlformats.org/officeDocument/2006/relationships/customXml" Target="../customXml/item42.xml"/><Relationship Id="rId84" Type="http://schemas.openxmlformats.org/officeDocument/2006/relationships/customXml" Target="../customXml/item84.xml"/><Relationship Id="rId138" Type="http://schemas.openxmlformats.org/officeDocument/2006/relationships/customXml" Target="../customXml/item138.xml"/><Relationship Id="rId345" Type="http://schemas.openxmlformats.org/officeDocument/2006/relationships/customXml" Target="../customXml/item345.xml"/><Relationship Id="rId387" Type="http://schemas.openxmlformats.org/officeDocument/2006/relationships/customXml" Target="../customXml/item387.xml"/><Relationship Id="rId510" Type="http://schemas.openxmlformats.org/officeDocument/2006/relationships/customXml" Target="../customXml/item510.xml"/><Relationship Id="rId552" Type="http://schemas.openxmlformats.org/officeDocument/2006/relationships/customXml" Target="../customXml/item552.xml"/><Relationship Id="rId191" Type="http://schemas.openxmlformats.org/officeDocument/2006/relationships/customXml" Target="../customXml/item191.xml"/><Relationship Id="rId205" Type="http://schemas.openxmlformats.org/officeDocument/2006/relationships/customXml" Target="../customXml/item205.xml"/><Relationship Id="rId247" Type="http://schemas.openxmlformats.org/officeDocument/2006/relationships/customXml" Target="../customXml/item247.xml"/><Relationship Id="rId412" Type="http://schemas.openxmlformats.org/officeDocument/2006/relationships/customXml" Target="../customXml/item412.xml"/><Relationship Id="rId107" Type="http://schemas.openxmlformats.org/officeDocument/2006/relationships/customXml" Target="../customXml/item107.xml"/><Relationship Id="rId289" Type="http://schemas.openxmlformats.org/officeDocument/2006/relationships/customXml" Target="../customXml/item289.xml"/><Relationship Id="rId454" Type="http://schemas.openxmlformats.org/officeDocument/2006/relationships/customXml" Target="../customXml/item454.xml"/><Relationship Id="rId496" Type="http://schemas.openxmlformats.org/officeDocument/2006/relationships/customXml" Target="../customXml/item496.xml"/><Relationship Id="rId11" Type="http://schemas.openxmlformats.org/officeDocument/2006/relationships/customXml" Target="../customXml/item11.xml"/><Relationship Id="rId53" Type="http://schemas.openxmlformats.org/officeDocument/2006/relationships/customXml" Target="../customXml/item53.xml"/><Relationship Id="rId149" Type="http://schemas.openxmlformats.org/officeDocument/2006/relationships/customXml" Target="../customXml/item149.xml"/><Relationship Id="rId314" Type="http://schemas.openxmlformats.org/officeDocument/2006/relationships/customXml" Target="../customXml/item314.xml"/><Relationship Id="rId356" Type="http://schemas.openxmlformats.org/officeDocument/2006/relationships/customXml" Target="../customXml/item356.xml"/><Relationship Id="rId398" Type="http://schemas.openxmlformats.org/officeDocument/2006/relationships/customXml" Target="../customXml/item398.xml"/><Relationship Id="rId521" Type="http://schemas.openxmlformats.org/officeDocument/2006/relationships/customXml" Target="../customXml/item521.xml"/><Relationship Id="rId563" Type="http://schemas.openxmlformats.org/officeDocument/2006/relationships/slide" Target="slides/slide7.xml"/><Relationship Id="rId95" Type="http://schemas.openxmlformats.org/officeDocument/2006/relationships/customXml" Target="../customXml/item95.xml"/><Relationship Id="rId160" Type="http://schemas.openxmlformats.org/officeDocument/2006/relationships/customXml" Target="../customXml/item160.xml"/><Relationship Id="rId216" Type="http://schemas.openxmlformats.org/officeDocument/2006/relationships/customXml" Target="../customXml/item216.xml"/><Relationship Id="rId423" Type="http://schemas.openxmlformats.org/officeDocument/2006/relationships/customXml" Target="../customXml/item423.xml"/><Relationship Id="rId258" Type="http://schemas.openxmlformats.org/officeDocument/2006/relationships/customXml" Target="../customXml/item258.xml"/><Relationship Id="rId465" Type="http://schemas.openxmlformats.org/officeDocument/2006/relationships/customXml" Target="../customXml/item465.xml"/><Relationship Id="rId22" Type="http://schemas.openxmlformats.org/officeDocument/2006/relationships/customXml" Target="../customXml/item22.xml"/><Relationship Id="rId64" Type="http://schemas.openxmlformats.org/officeDocument/2006/relationships/customXml" Target="../customXml/item64.xml"/><Relationship Id="rId118" Type="http://schemas.openxmlformats.org/officeDocument/2006/relationships/customXml" Target="../customXml/item118.xml"/><Relationship Id="rId325" Type="http://schemas.openxmlformats.org/officeDocument/2006/relationships/customXml" Target="../customXml/item325.xml"/><Relationship Id="rId367" Type="http://schemas.openxmlformats.org/officeDocument/2006/relationships/customXml" Target="../customXml/item367.xml"/><Relationship Id="rId532" Type="http://schemas.openxmlformats.org/officeDocument/2006/relationships/customXml" Target="../customXml/item532.xml"/><Relationship Id="rId574" Type="http://schemas.openxmlformats.org/officeDocument/2006/relationships/handoutMaster" Target="handoutMasters/handoutMaster1.xml"/><Relationship Id="rId171" Type="http://schemas.openxmlformats.org/officeDocument/2006/relationships/customXml" Target="../customXml/item171.xml"/><Relationship Id="rId227" Type="http://schemas.openxmlformats.org/officeDocument/2006/relationships/customXml" Target="../customXml/item227.xml"/><Relationship Id="rId269" Type="http://schemas.openxmlformats.org/officeDocument/2006/relationships/customXml" Target="../customXml/item269.xml"/><Relationship Id="rId434" Type="http://schemas.openxmlformats.org/officeDocument/2006/relationships/customXml" Target="../customXml/item434.xml"/><Relationship Id="rId476" Type="http://schemas.openxmlformats.org/officeDocument/2006/relationships/customXml" Target="../customXml/item476.xml"/><Relationship Id="rId33" Type="http://schemas.openxmlformats.org/officeDocument/2006/relationships/customXml" Target="../customXml/item33.xml"/><Relationship Id="rId129" Type="http://schemas.openxmlformats.org/officeDocument/2006/relationships/customXml" Target="../customXml/item129.xml"/><Relationship Id="rId280" Type="http://schemas.openxmlformats.org/officeDocument/2006/relationships/customXml" Target="../customXml/item280.xml"/><Relationship Id="rId336" Type="http://schemas.openxmlformats.org/officeDocument/2006/relationships/customXml" Target="../customXml/item336.xml"/><Relationship Id="rId501" Type="http://schemas.openxmlformats.org/officeDocument/2006/relationships/customXml" Target="../customXml/item501.xml"/><Relationship Id="rId543" Type="http://schemas.openxmlformats.org/officeDocument/2006/relationships/customXml" Target="../customXml/item543.xml"/><Relationship Id="rId75" Type="http://schemas.openxmlformats.org/officeDocument/2006/relationships/customXml" Target="../customXml/item75.xml"/><Relationship Id="rId140" Type="http://schemas.openxmlformats.org/officeDocument/2006/relationships/customXml" Target="../customXml/item140.xml"/><Relationship Id="rId182" Type="http://schemas.openxmlformats.org/officeDocument/2006/relationships/customXml" Target="../customXml/item182.xml"/><Relationship Id="rId378" Type="http://schemas.openxmlformats.org/officeDocument/2006/relationships/customXml" Target="../customXml/item378.xml"/><Relationship Id="rId403" Type="http://schemas.openxmlformats.org/officeDocument/2006/relationships/customXml" Target="../customXml/item403.xml"/><Relationship Id="rId6" Type="http://schemas.openxmlformats.org/officeDocument/2006/relationships/customXml" Target="../customXml/item6.xml"/><Relationship Id="rId238" Type="http://schemas.openxmlformats.org/officeDocument/2006/relationships/customXml" Target="../customXml/item238.xml"/><Relationship Id="rId445" Type="http://schemas.openxmlformats.org/officeDocument/2006/relationships/customXml" Target="../customXml/item445.xml"/><Relationship Id="rId487" Type="http://schemas.openxmlformats.org/officeDocument/2006/relationships/customXml" Target="../customXml/item487.xml"/><Relationship Id="rId291" Type="http://schemas.openxmlformats.org/officeDocument/2006/relationships/customXml" Target="../customXml/item291.xml"/><Relationship Id="rId305" Type="http://schemas.openxmlformats.org/officeDocument/2006/relationships/customXml" Target="../customXml/item305.xml"/><Relationship Id="rId347" Type="http://schemas.openxmlformats.org/officeDocument/2006/relationships/customXml" Target="../customXml/item347.xml"/><Relationship Id="rId512" Type="http://schemas.openxmlformats.org/officeDocument/2006/relationships/customXml" Target="../customXml/item512.xml"/><Relationship Id="rId44" Type="http://schemas.openxmlformats.org/officeDocument/2006/relationships/customXml" Target="../customXml/item44.xml"/><Relationship Id="rId86" Type="http://schemas.openxmlformats.org/officeDocument/2006/relationships/customXml" Target="../customXml/item86.xml"/><Relationship Id="rId151" Type="http://schemas.openxmlformats.org/officeDocument/2006/relationships/customXml" Target="../customXml/item151.xml"/><Relationship Id="rId389" Type="http://schemas.openxmlformats.org/officeDocument/2006/relationships/customXml" Target="../customXml/item389.xml"/><Relationship Id="rId554" Type="http://schemas.openxmlformats.org/officeDocument/2006/relationships/customXml" Target="../customXml/item554.xml"/><Relationship Id="rId193" Type="http://schemas.openxmlformats.org/officeDocument/2006/relationships/customXml" Target="../customXml/item193.xml"/><Relationship Id="rId207" Type="http://schemas.openxmlformats.org/officeDocument/2006/relationships/customXml" Target="../customXml/item207.xml"/><Relationship Id="rId249" Type="http://schemas.openxmlformats.org/officeDocument/2006/relationships/customXml" Target="../customXml/item249.xml"/><Relationship Id="rId414" Type="http://schemas.openxmlformats.org/officeDocument/2006/relationships/customXml" Target="../customXml/item414.xml"/><Relationship Id="rId456" Type="http://schemas.openxmlformats.org/officeDocument/2006/relationships/customXml" Target="../customXml/item456.xml"/><Relationship Id="rId498" Type="http://schemas.openxmlformats.org/officeDocument/2006/relationships/customXml" Target="../customXml/item498.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316" Type="http://schemas.openxmlformats.org/officeDocument/2006/relationships/customXml" Target="../customXml/item316.xml"/><Relationship Id="rId523" Type="http://schemas.openxmlformats.org/officeDocument/2006/relationships/customXml" Target="../customXml/item523.xml"/><Relationship Id="rId55" Type="http://schemas.openxmlformats.org/officeDocument/2006/relationships/customXml" Target="../customXml/item55.xml"/><Relationship Id="rId97" Type="http://schemas.openxmlformats.org/officeDocument/2006/relationships/customXml" Target="../customXml/item97.xml"/><Relationship Id="rId120" Type="http://schemas.openxmlformats.org/officeDocument/2006/relationships/customXml" Target="../customXml/item120.xml"/><Relationship Id="rId358" Type="http://schemas.openxmlformats.org/officeDocument/2006/relationships/customXml" Target="../customXml/item358.xml"/><Relationship Id="rId565" Type="http://schemas.openxmlformats.org/officeDocument/2006/relationships/slide" Target="slides/slide9.xml"/><Relationship Id="rId162" Type="http://schemas.openxmlformats.org/officeDocument/2006/relationships/customXml" Target="../customXml/item162.xml"/><Relationship Id="rId218" Type="http://schemas.openxmlformats.org/officeDocument/2006/relationships/customXml" Target="../customXml/item218.xml"/><Relationship Id="rId425" Type="http://schemas.openxmlformats.org/officeDocument/2006/relationships/customXml" Target="../customXml/item425.xml"/><Relationship Id="rId467" Type="http://schemas.openxmlformats.org/officeDocument/2006/relationships/customXml" Target="../customXml/item467.xml"/><Relationship Id="rId271" Type="http://schemas.openxmlformats.org/officeDocument/2006/relationships/customXml" Target="../customXml/item271.xml"/><Relationship Id="rId24" Type="http://schemas.openxmlformats.org/officeDocument/2006/relationships/customXml" Target="../customXml/item24.xml"/><Relationship Id="rId66" Type="http://schemas.openxmlformats.org/officeDocument/2006/relationships/customXml" Target="../customXml/item66.xml"/><Relationship Id="rId131" Type="http://schemas.openxmlformats.org/officeDocument/2006/relationships/customXml" Target="../customXml/item131.xml"/><Relationship Id="rId327" Type="http://schemas.openxmlformats.org/officeDocument/2006/relationships/customXml" Target="../customXml/item327.xml"/><Relationship Id="rId369" Type="http://schemas.openxmlformats.org/officeDocument/2006/relationships/customXml" Target="../customXml/item369.xml"/><Relationship Id="rId534" Type="http://schemas.openxmlformats.org/officeDocument/2006/relationships/customXml" Target="../customXml/item534.xml"/><Relationship Id="rId576" Type="http://schemas.openxmlformats.org/officeDocument/2006/relationships/viewProps" Target="viewProps.xml"/><Relationship Id="rId173" Type="http://schemas.openxmlformats.org/officeDocument/2006/relationships/customXml" Target="../customXml/item173.xml"/><Relationship Id="rId229" Type="http://schemas.openxmlformats.org/officeDocument/2006/relationships/customXml" Target="../customXml/item229.xml"/><Relationship Id="rId380" Type="http://schemas.openxmlformats.org/officeDocument/2006/relationships/customXml" Target="../customXml/item380.xml"/><Relationship Id="rId436" Type="http://schemas.openxmlformats.org/officeDocument/2006/relationships/customXml" Target="../customXml/item436.xml"/><Relationship Id="rId240" Type="http://schemas.openxmlformats.org/officeDocument/2006/relationships/customXml" Target="../customXml/item240.xml"/><Relationship Id="rId478" Type="http://schemas.openxmlformats.org/officeDocument/2006/relationships/customXml" Target="../customXml/item478.xml"/><Relationship Id="rId35" Type="http://schemas.openxmlformats.org/officeDocument/2006/relationships/customXml" Target="../customXml/item35.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38" Type="http://schemas.openxmlformats.org/officeDocument/2006/relationships/customXml" Target="../customXml/item338.xml"/><Relationship Id="rId503" Type="http://schemas.openxmlformats.org/officeDocument/2006/relationships/customXml" Target="../customXml/item503.xml"/><Relationship Id="rId545" Type="http://schemas.openxmlformats.org/officeDocument/2006/relationships/customXml" Target="../customXml/item545.xml"/><Relationship Id="rId8" Type="http://schemas.openxmlformats.org/officeDocument/2006/relationships/customXml" Target="../customXml/item8.xml"/><Relationship Id="rId142" Type="http://schemas.openxmlformats.org/officeDocument/2006/relationships/customXml" Target="../customXml/item142.xml"/><Relationship Id="rId184" Type="http://schemas.openxmlformats.org/officeDocument/2006/relationships/customXml" Target="../customXml/item184.xml"/><Relationship Id="rId391" Type="http://schemas.openxmlformats.org/officeDocument/2006/relationships/customXml" Target="../customXml/item391.xml"/><Relationship Id="rId405" Type="http://schemas.openxmlformats.org/officeDocument/2006/relationships/customXml" Target="../customXml/item405.xml"/><Relationship Id="rId447" Type="http://schemas.openxmlformats.org/officeDocument/2006/relationships/customXml" Target="../customXml/item447.xml"/><Relationship Id="rId251" Type="http://schemas.openxmlformats.org/officeDocument/2006/relationships/customXml" Target="../customXml/item251.xml"/><Relationship Id="rId489" Type="http://schemas.openxmlformats.org/officeDocument/2006/relationships/customXml" Target="../customXml/item489.xml"/><Relationship Id="rId46" Type="http://schemas.openxmlformats.org/officeDocument/2006/relationships/customXml" Target="../customXml/item46.xml"/><Relationship Id="rId293" Type="http://schemas.openxmlformats.org/officeDocument/2006/relationships/customXml" Target="../customXml/item293.xml"/><Relationship Id="rId307" Type="http://schemas.openxmlformats.org/officeDocument/2006/relationships/customXml" Target="../customXml/item307.xml"/><Relationship Id="rId349" Type="http://schemas.openxmlformats.org/officeDocument/2006/relationships/customXml" Target="../customXml/item349.xml"/><Relationship Id="rId514" Type="http://schemas.openxmlformats.org/officeDocument/2006/relationships/customXml" Target="../customXml/item514.xml"/><Relationship Id="rId556" Type="http://schemas.openxmlformats.org/officeDocument/2006/relationships/slideMaster" Target="slideMasters/slideMaster1.xml"/><Relationship Id="rId88" Type="http://schemas.openxmlformats.org/officeDocument/2006/relationships/customXml" Target="../customXml/item88.xml"/><Relationship Id="rId111" Type="http://schemas.openxmlformats.org/officeDocument/2006/relationships/customXml" Target="../customXml/item111.xml"/><Relationship Id="rId153" Type="http://schemas.openxmlformats.org/officeDocument/2006/relationships/customXml" Target="../customXml/item153.xml"/><Relationship Id="rId195" Type="http://schemas.openxmlformats.org/officeDocument/2006/relationships/customXml" Target="../customXml/item195.xml"/><Relationship Id="rId209" Type="http://schemas.openxmlformats.org/officeDocument/2006/relationships/customXml" Target="../customXml/item209.xml"/><Relationship Id="rId360" Type="http://schemas.openxmlformats.org/officeDocument/2006/relationships/customXml" Target="../customXml/item360.xml"/><Relationship Id="rId416" Type="http://schemas.openxmlformats.org/officeDocument/2006/relationships/customXml" Target="../customXml/item416.xml"/><Relationship Id="rId220" Type="http://schemas.openxmlformats.org/officeDocument/2006/relationships/customXml" Target="../customXml/item220.xml"/><Relationship Id="rId458" Type="http://schemas.openxmlformats.org/officeDocument/2006/relationships/customXml" Target="../customXml/item458.xml"/><Relationship Id="rId15" Type="http://schemas.openxmlformats.org/officeDocument/2006/relationships/customXml" Target="../customXml/item15.xml"/><Relationship Id="rId57" Type="http://schemas.openxmlformats.org/officeDocument/2006/relationships/customXml" Target="../customXml/item57.xml"/><Relationship Id="rId262" Type="http://schemas.openxmlformats.org/officeDocument/2006/relationships/customXml" Target="../customXml/item262.xml"/><Relationship Id="rId318" Type="http://schemas.openxmlformats.org/officeDocument/2006/relationships/customXml" Target="../customXml/item318.xml"/><Relationship Id="rId525" Type="http://schemas.openxmlformats.org/officeDocument/2006/relationships/customXml" Target="../customXml/item525.xml"/><Relationship Id="rId567" Type="http://schemas.openxmlformats.org/officeDocument/2006/relationships/slide" Target="slides/slide11.xml"/><Relationship Id="rId99" Type="http://schemas.openxmlformats.org/officeDocument/2006/relationships/customXml" Target="../customXml/item99.xml"/><Relationship Id="rId122" Type="http://schemas.openxmlformats.org/officeDocument/2006/relationships/customXml" Target="../customXml/item122.xml"/><Relationship Id="rId164" Type="http://schemas.openxmlformats.org/officeDocument/2006/relationships/customXml" Target="../customXml/item164.xml"/><Relationship Id="rId371" Type="http://schemas.openxmlformats.org/officeDocument/2006/relationships/customXml" Target="../customXml/item371.xml"/><Relationship Id="rId427" Type="http://schemas.openxmlformats.org/officeDocument/2006/relationships/customXml" Target="../customXml/item427.xml"/><Relationship Id="rId469" Type="http://schemas.openxmlformats.org/officeDocument/2006/relationships/customXml" Target="../customXml/item469.xml"/><Relationship Id="rId26" Type="http://schemas.openxmlformats.org/officeDocument/2006/relationships/customXml" Target="../customXml/item26.xml"/><Relationship Id="rId231" Type="http://schemas.openxmlformats.org/officeDocument/2006/relationships/customXml" Target="../customXml/item231.xml"/><Relationship Id="rId273" Type="http://schemas.openxmlformats.org/officeDocument/2006/relationships/customXml" Target="../customXml/item273.xml"/><Relationship Id="rId329" Type="http://schemas.openxmlformats.org/officeDocument/2006/relationships/customXml" Target="../customXml/item329.xml"/><Relationship Id="rId480" Type="http://schemas.openxmlformats.org/officeDocument/2006/relationships/customXml" Target="../customXml/item480.xml"/><Relationship Id="rId536" Type="http://schemas.openxmlformats.org/officeDocument/2006/relationships/customXml" Target="../customXml/item53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liu\Desktop\AQMEII3%20multi%20model%20O3%20tracer%20analysis\NA_Receptor\4%20model%20comp--Vertical%20layers\summary%20of%20vertical%20lay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liu\Desktop\AQMEII3%20reactive%20vs%20non%20reactive%20tracer\subdomain%20tracer%20vertical%20profiles\NE\BASE_Diurnal3D_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liu\Desktop\AQMEII3%20reactive%20vs%20non%20reactive%20tracer\subdomain%20tracer%20vertical%20profiles\NE\BASE_Diurnal3D_N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liu\Desktop\AQMEII3%20reactive%20vs%20non%20reactive%20tracer\subdomain%20tracer%20vertical%20profiles\NE\diff%20in%20O3EDGES%20ZeroEmis%20minus%20BAS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liu\Desktop\AQMEII3%20reactive%20vs%20non%20reactive%20tracer\subdomain%20tracer%20vertical%20profiles\NE\diff%20in%20O3EDGES%20ZeroEmis%20minus%20BAS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99047052203975"/>
          <c:y val="4.258610396875015E-2"/>
          <c:w val="0.75558986818097551"/>
          <c:h val="0.7900830394178483"/>
        </c:manualLayout>
      </c:layout>
      <c:scatterChart>
        <c:scatterStyle val="lineMarker"/>
        <c:varyColors val="0"/>
        <c:ser>
          <c:idx val="0"/>
          <c:order val="0"/>
          <c:tx>
            <c:strRef>
              <c:f>Sheet1!$A$1</c:f>
              <c:strCache>
                <c:ptCount val="1"/>
                <c:pt idx="0">
                  <c:v>WRF/CMAQ</c:v>
                </c:pt>
              </c:strCache>
            </c:strRef>
          </c:tx>
          <c:spPr>
            <a:ln w="19050" cap="rnd">
              <a:noFill/>
              <a:round/>
            </a:ln>
            <a:effectLst/>
          </c:spPr>
          <c:marker>
            <c:symbol val="circle"/>
            <c:size val="5"/>
            <c:spPr>
              <a:solidFill>
                <a:schemeClr val="tx1"/>
              </a:solidFill>
              <a:ln w="9525">
                <a:noFill/>
              </a:ln>
              <a:effectLst/>
            </c:spPr>
          </c:marker>
          <c:xVal>
            <c:numRef>
              <c:f>Sheet1!$A$2:$A$36</c:f>
              <c:numCache>
                <c:formatCode>General</c:formatCode>
                <c:ptCount val="3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numCache>
            </c:numRef>
          </c:xVal>
          <c:yVal>
            <c:numRef>
              <c:f>Sheet1!$C$2:$C$36</c:f>
              <c:numCache>
                <c:formatCode>General</c:formatCode>
                <c:ptCount val="35"/>
                <c:pt idx="0">
                  <c:v>1013.25</c:v>
                </c:pt>
                <c:pt idx="1">
                  <c:v>1010.7168750000001</c:v>
                </c:pt>
                <c:pt idx="2">
                  <c:v>1008.18375</c:v>
                </c:pt>
                <c:pt idx="3">
                  <c:v>1003.1174999999999</c:v>
                </c:pt>
                <c:pt idx="4">
                  <c:v>998.05124999999998</c:v>
                </c:pt>
                <c:pt idx="5">
                  <c:v>992.98500000000001</c:v>
                </c:pt>
                <c:pt idx="6">
                  <c:v>982.85249999999996</c:v>
                </c:pt>
                <c:pt idx="7">
                  <c:v>972.71999999999991</c:v>
                </c:pt>
                <c:pt idx="8">
                  <c:v>962.58749999999998</c:v>
                </c:pt>
                <c:pt idx="9">
                  <c:v>952.45499999999993</c:v>
                </c:pt>
                <c:pt idx="10">
                  <c:v>942.3225000000001</c:v>
                </c:pt>
                <c:pt idx="11">
                  <c:v>932.19</c:v>
                </c:pt>
                <c:pt idx="12">
                  <c:v>922.0575</c:v>
                </c:pt>
                <c:pt idx="13">
                  <c:v>911.92500000000007</c:v>
                </c:pt>
                <c:pt idx="14">
                  <c:v>891.66</c:v>
                </c:pt>
                <c:pt idx="15">
                  <c:v>871.39499999999998</c:v>
                </c:pt>
                <c:pt idx="16">
                  <c:v>851.13</c:v>
                </c:pt>
                <c:pt idx="17">
                  <c:v>830.8649999999999</c:v>
                </c:pt>
                <c:pt idx="18">
                  <c:v>810.6</c:v>
                </c:pt>
                <c:pt idx="19">
                  <c:v>780.20249999999999</c:v>
                </c:pt>
                <c:pt idx="20">
                  <c:v>749.80499999999995</c:v>
                </c:pt>
                <c:pt idx="21">
                  <c:v>709.27499999999998</c:v>
                </c:pt>
                <c:pt idx="22">
                  <c:v>658.61250000000007</c:v>
                </c:pt>
                <c:pt idx="23">
                  <c:v>607.94999999999993</c:v>
                </c:pt>
                <c:pt idx="24">
                  <c:v>557.28750000000002</c:v>
                </c:pt>
                <c:pt idx="25">
                  <c:v>506.625</c:v>
                </c:pt>
                <c:pt idx="26">
                  <c:v>455.96250000000003</c:v>
                </c:pt>
                <c:pt idx="27">
                  <c:v>405.3</c:v>
                </c:pt>
                <c:pt idx="28">
                  <c:v>354.63749999999999</c:v>
                </c:pt>
                <c:pt idx="29">
                  <c:v>303.97499999999997</c:v>
                </c:pt>
                <c:pt idx="30">
                  <c:v>253.3125</c:v>
                </c:pt>
                <c:pt idx="31">
                  <c:v>202.65</c:v>
                </c:pt>
                <c:pt idx="32">
                  <c:v>151.98749999999998</c:v>
                </c:pt>
                <c:pt idx="33">
                  <c:v>101.325</c:v>
                </c:pt>
                <c:pt idx="34">
                  <c:v>50.662500000000001</c:v>
                </c:pt>
              </c:numCache>
            </c:numRef>
          </c:yVal>
          <c:smooth val="0"/>
          <c:extLst>
            <c:ext xmlns:c16="http://schemas.microsoft.com/office/drawing/2014/chart" uri="{C3380CC4-5D6E-409C-BE32-E72D297353CC}">
              <c16:uniqueId val="{00000000-FE15-479B-B726-30F894DB020C}"/>
            </c:ext>
          </c:extLst>
        </c:ser>
        <c:ser>
          <c:idx val="1"/>
          <c:order val="1"/>
          <c:tx>
            <c:strRef>
              <c:f>Sheet1!$R$1</c:f>
              <c:strCache>
                <c:ptCount val="1"/>
                <c:pt idx="0">
                  <c:v>WRF/CAMx</c:v>
                </c:pt>
              </c:strCache>
            </c:strRef>
          </c:tx>
          <c:spPr>
            <a:ln w="25400" cap="rnd">
              <a:noFill/>
              <a:round/>
            </a:ln>
            <a:effectLst/>
          </c:spPr>
          <c:marker>
            <c:symbol val="circle"/>
            <c:size val="5"/>
            <c:spPr>
              <a:solidFill>
                <a:srgbClr val="00B0F0"/>
              </a:solidFill>
              <a:ln w="9525">
                <a:noFill/>
              </a:ln>
              <a:effectLst/>
            </c:spPr>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Sheet1!$S$2:$S$28</c:f>
              <c:numCache>
                <c:formatCode>General</c:formatCode>
                <c:ptCount val="27"/>
                <c:pt idx="0">
                  <c:v>1000</c:v>
                </c:pt>
                <c:pt idx="1">
                  <c:v>997.625</c:v>
                </c:pt>
                <c:pt idx="2">
                  <c:v>995.25</c:v>
                </c:pt>
                <c:pt idx="3">
                  <c:v>990.5</c:v>
                </c:pt>
                <c:pt idx="4">
                  <c:v>985.75</c:v>
                </c:pt>
                <c:pt idx="5">
                  <c:v>981</c:v>
                </c:pt>
                <c:pt idx="6">
                  <c:v>971.5</c:v>
                </c:pt>
                <c:pt idx="7">
                  <c:v>962</c:v>
                </c:pt>
                <c:pt idx="8">
                  <c:v>952.5</c:v>
                </c:pt>
                <c:pt idx="9">
                  <c:v>943</c:v>
                </c:pt>
                <c:pt idx="10">
                  <c:v>933.5</c:v>
                </c:pt>
                <c:pt idx="11">
                  <c:v>914.5</c:v>
                </c:pt>
                <c:pt idx="12">
                  <c:v>905</c:v>
                </c:pt>
                <c:pt idx="13">
                  <c:v>886</c:v>
                </c:pt>
                <c:pt idx="14">
                  <c:v>848</c:v>
                </c:pt>
                <c:pt idx="15">
                  <c:v>810</c:v>
                </c:pt>
                <c:pt idx="16">
                  <c:v>753</c:v>
                </c:pt>
                <c:pt idx="17">
                  <c:v>667.5</c:v>
                </c:pt>
                <c:pt idx="18">
                  <c:v>572.5</c:v>
                </c:pt>
                <c:pt idx="19">
                  <c:v>477.5</c:v>
                </c:pt>
                <c:pt idx="20">
                  <c:v>382.5</c:v>
                </c:pt>
                <c:pt idx="21">
                  <c:v>335</c:v>
                </c:pt>
                <c:pt idx="22">
                  <c:v>287.5</c:v>
                </c:pt>
                <c:pt idx="23">
                  <c:v>240</c:v>
                </c:pt>
                <c:pt idx="24">
                  <c:v>192.5</c:v>
                </c:pt>
                <c:pt idx="25">
                  <c:v>145</c:v>
                </c:pt>
                <c:pt idx="26">
                  <c:v>97.5</c:v>
                </c:pt>
              </c:numCache>
            </c:numRef>
          </c:yVal>
          <c:smooth val="0"/>
          <c:extLst>
            <c:ext xmlns:c16="http://schemas.microsoft.com/office/drawing/2014/chart" uri="{C3380CC4-5D6E-409C-BE32-E72D297353CC}">
              <c16:uniqueId val="{00000001-FE15-479B-B726-30F894DB020C}"/>
            </c:ext>
          </c:extLst>
        </c:ser>
        <c:dLbls>
          <c:showLegendKey val="0"/>
          <c:showVal val="0"/>
          <c:showCatName val="0"/>
          <c:showSerName val="0"/>
          <c:showPercent val="0"/>
          <c:showBubbleSize val="0"/>
        </c:dLbls>
        <c:axId val="396528232"/>
        <c:axId val="237630704"/>
      </c:scatterChart>
      <c:valAx>
        <c:axId val="396528232"/>
        <c:scaling>
          <c:orientation val="minMax"/>
          <c:max val="3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Vertical Level</a:t>
                </a:r>
              </a:p>
            </c:rich>
          </c:tx>
          <c:layout>
            <c:manualLayout>
              <c:xMode val="edge"/>
              <c:yMode val="edge"/>
              <c:x val="0.41018174308137134"/>
              <c:y val="0.897238562168311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7630704"/>
        <c:crossesAt val="0"/>
        <c:crossBetween val="midCat"/>
        <c:majorUnit val="2"/>
        <c:minorUnit val="2"/>
      </c:valAx>
      <c:valAx>
        <c:axId val="237630704"/>
        <c:scaling>
          <c:orientation val="minMax"/>
          <c:max val="1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Pressure (mb)</a:t>
                </a:r>
              </a:p>
            </c:rich>
          </c:tx>
          <c:layout>
            <c:manualLayout>
              <c:xMode val="edge"/>
              <c:yMode val="edge"/>
              <c:x val="1.4147371913083356E-2"/>
              <c:y val="0.3549684322826683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6528232"/>
        <c:crossesAt val="0"/>
        <c:crossBetween val="midCat"/>
        <c:majorUnit val="100"/>
        <c:minorUnit val="100"/>
      </c:valAx>
      <c:spPr>
        <a:noFill/>
        <a:ln>
          <a:solidFill>
            <a:schemeClr val="tx1"/>
          </a:solidFill>
        </a:ln>
        <a:effectLst/>
      </c:spPr>
    </c:plotArea>
    <c:legend>
      <c:legendPos val="r"/>
      <c:layout>
        <c:manualLayout>
          <c:xMode val="edge"/>
          <c:yMode val="edge"/>
          <c:x val="0.21450497126520895"/>
          <c:y val="0.46152729753481919"/>
          <c:w val="0.28450272712193508"/>
          <c:h val="0.308985188782645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48381452318461"/>
          <c:y val="2.8960801008453128E-2"/>
          <c:w val="0.63346725576048779"/>
          <c:h val="0.7820581560608304"/>
        </c:manualLayout>
      </c:layout>
      <c:scatterChart>
        <c:scatterStyle val="smoothMarker"/>
        <c:varyColors val="0"/>
        <c:ser>
          <c:idx val="0"/>
          <c:order val="0"/>
          <c:tx>
            <c:v>Inert at 3am</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Jan!$J$3:$J$37</c:f>
              <c:numCache>
                <c:formatCode>General</c:formatCode>
                <c:ptCount val="35"/>
                <c:pt idx="0">
                  <c:v>23.6</c:v>
                </c:pt>
                <c:pt idx="1">
                  <c:v>24.5</c:v>
                </c:pt>
                <c:pt idx="2">
                  <c:v>25.5</c:v>
                </c:pt>
                <c:pt idx="3">
                  <c:v>26.3</c:v>
                </c:pt>
                <c:pt idx="4">
                  <c:v>26.9</c:v>
                </c:pt>
                <c:pt idx="5">
                  <c:v>27.5</c:v>
                </c:pt>
                <c:pt idx="6">
                  <c:v>28.4</c:v>
                </c:pt>
                <c:pt idx="7">
                  <c:v>29.2</c:v>
                </c:pt>
                <c:pt idx="8">
                  <c:v>30</c:v>
                </c:pt>
                <c:pt idx="9">
                  <c:v>30.8</c:v>
                </c:pt>
                <c:pt idx="10">
                  <c:v>31.6</c:v>
                </c:pt>
                <c:pt idx="11">
                  <c:v>32.4</c:v>
                </c:pt>
                <c:pt idx="12">
                  <c:v>33</c:v>
                </c:pt>
                <c:pt idx="13">
                  <c:v>33.9</c:v>
                </c:pt>
                <c:pt idx="14">
                  <c:v>35</c:v>
                </c:pt>
                <c:pt idx="15">
                  <c:v>35.9</c:v>
                </c:pt>
                <c:pt idx="16">
                  <c:v>36.799999999999997</c:v>
                </c:pt>
                <c:pt idx="17">
                  <c:v>37.6</c:v>
                </c:pt>
                <c:pt idx="18">
                  <c:v>38.5</c:v>
                </c:pt>
                <c:pt idx="19">
                  <c:v>39.5</c:v>
                </c:pt>
                <c:pt idx="20">
                  <c:v>40.799999999999997</c:v>
                </c:pt>
                <c:pt idx="21">
                  <c:v>42.1</c:v>
                </c:pt>
                <c:pt idx="22">
                  <c:v>43.5</c:v>
                </c:pt>
                <c:pt idx="23">
                  <c:v>44.9</c:v>
                </c:pt>
                <c:pt idx="24">
                  <c:v>46.4</c:v>
                </c:pt>
                <c:pt idx="25">
                  <c:v>48.2</c:v>
                </c:pt>
                <c:pt idx="26">
                  <c:v>50.4</c:v>
                </c:pt>
                <c:pt idx="27">
                  <c:v>53.9</c:v>
                </c:pt>
                <c:pt idx="28">
                  <c:v>61.6</c:v>
                </c:pt>
                <c:pt idx="29">
                  <c:v>79</c:v>
                </c:pt>
                <c:pt idx="30">
                  <c:v>115.1</c:v>
                </c:pt>
                <c:pt idx="31">
                  <c:v>202</c:v>
                </c:pt>
                <c:pt idx="32">
                  <c:v>422.2</c:v>
                </c:pt>
                <c:pt idx="33">
                  <c:v>883.3</c:v>
                </c:pt>
                <c:pt idx="34">
                  <c:v>1259.2</c:v>
                </c:pt>
              </c:numCache>
            </c:numRef>
          </c:xVal>
          <c:yVal>
            <c:numRef>
              <c:f>Jan!$A$3:$A$37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0-6563-40AD-974F-EF178B41418F}"/>
            </c:ext>
          </c:extLst>
        </c:ser>
        <c:ser>
          <c:idx val="1"/>
          <c:order val="1"/>
          <c:tx>
            <c:v>reactive at 3am</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Jan!$AJ$3:$AJ$37</c:f>
              <c:numCache>
                <c:formatCode>General</c:formatCode>
                <c:ptCount val="35"/>
                <c:pt idx="0">
                  <c:v>15.6</c:v>
                </c:pt>
                <c:pt idx="1">
                  <c:v>16.3</c:v>
                </c:pt>
                <c:pt idx="2">
                  <c:v>17.3</c:v>
                </c:pt>
                <c:pt idx="3">
                  <c:v>18.2</c:v>
                </c:pt>
                <c:pt idx="4">
                  <c:v>18.899999999999999</c:v>
                </c:pt>
                <c:pt idx="5">
                  <c:v>19.899999999999999</c:v>
                </c:pt>
                <c:pt idx="6">
                  <c:v>21.1</c:v>
                </c:pt>
                <c:pt idx="7">
                  <c:v>22.3</c:v>
                </c:pt>
                <c:pt idx="8">
                  <c:v>23.7</c:v>
                </c:pt>
                <c:pt idx="9">
                  <c:v>25</c:v>
                </c:pt>
                <c:pt idx="10">
                  <c:v>26.4</c:v>
                </c:pt>
                <c:pt idx="11">
                  <c:v>27.6</c:v>
                </c:pt>
                <c:pt idx="12">
                  <c:v>28.6</c:v>
                </c:pt>
                <c:pt idx="13">
                  <c:v>29.9</c:v>
                </c:pt>
                <c:pt idx="14">
                  <c:v>31.3</c:v>
                </c:pt>
                <c:pt idx="15">
                  <c:v>32.4</c:v>
                </c:pt>
                <c:pt idx="16">
                  <c:v>33.4</c:v>
                </c:pt>
                <c:pt idx="17">
                  <c:v>34.4</c:v>
                </c:pt>
                <c:pt idx="18">
                  <c:v>35.4</c:v>
                </c:pt>
                <c:pt idx="19">
                  <c:v>36.6</c:v>
                </c:pt>
                <c:pt idx="20">
                  <c:v>37.9</c:v>
                </c:pt>
                <c:pt idx="21">
                  <c:v>39.4</c:v>
                </c:pt>
                <c:pt idx="22">
                  <c:v>41.1</c:v>
                </c:pt>
                <c:pt idx="23">
                  <c:v>42.8</c:v>
                </c:pt>
                <c:pt idx="24">
                  <c:v>44.5</c:v>
                </c:pt>
                <c:pt idx="25">
                  <c:v>46.5</c:v>
                </c:pt>
                <c:pt idx="26">
                  <c:v>48.9</c:v>
                </c:pt>
                <c:pt idx="27">
                  <c:v>52.6</c:v>
                </c:pt>
                <c:pt idx="28">
                  <c:v>60.6</c:v>
                </c:pt>
                <c:pt idx="29">
                  <c:v>78.3</c:v>
                </c:pt>
                <c:pt idx="30">
                  <c:v>114.4</c:v>
                </c:pt>
                <c:pt idx="31">
                  <c:v>201.3</c:v>
                </c:pt>
                <c:pt idx="32">
                  <c:v>421.1</c:v>
                </c:pt>
                <c:pt idx="33">
                  <c:v>880.8</c:v>
                </c:pt>
                <c:pt idx="34">
                  <c:v>1255.5</c:v>
                </c:pt>
              </c:numCache>
            </c:numRef>
          </c:xVal>
          <c:yVal>
            <c:numRef>
              <c:f>Jan!$A$3:$A$37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1-6563-40AD-974F-EF178B41418F}"/>
            </c:ext>
          </c:extLst>
        </c:ser>
        <c:ser>
          <c:idx val="2"/>
          <c:order val="2"/>
          <c:tx>
            <c:v>inert at 3pm</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Jan!$V$3:$V$37</c:f>
              <c:numCache>
                <c:formatCode>General</c:formatCode>
                <c:ptCount val="35"/>
                <c:pt idx="0">
                  <c:v>27.9</c:v>
                </c:pt>
                <c:pt idx="1">
                  <c:v>28</c:v>
                </c:pt>
                <c:pt idx="2">
                  <c:v>28.2</c:v>
                </c:pt>
                <c:pt idx="3">
                  <c:v>28.3</c:v>
                </c:pt>
                <c:pt idx="4">
                  <c:v>28.4</c:v>
                </c:pt>
                <c:pt idx="5">
                  <c:v>28.6</c:v>
                </c:pt>
                <c:pt idx="6">
                  <c:v>28.9</c:v>
                </c:pt>
                <c:pt idx="7">
                  <c:v>29.3</c:v>
                </c:pt>
                <c:pt idx="8">
                  <c:v>29.8</c:v>
                </c:pt>
                <c:pt idx="9">
                  <c:v>30.5</c:v>
                </c:pt>
                <c:pt idx="10">
                  <c:v>31.2</c:v>
                </c:pt>
                <c:pt idx="11">
                  <c:v>31.9</c:v>
                </c:pt>
                <c:pt idx="12">
                  <c:v>32.700000000000003</c:v>
                </c:pt>
                <c:pt idx="13">
                  <c:v>33.700000000000003</c:v>
                </c:pt>
                <c:pt idx="14">
                  <c:v>34.799999999999997</c:v>
                </c:pt>
                <c:pt idx="15">
                  <c:v>35.9</c:v>
                </c:pt>
                <c:pt idx="16">
                  <c:v>36.799999999999997</c:v>
                </c:pt>
                <c:pt idx="17">
                  <c:v>37.6</c:v>
                </c:pt>
                <c:pt idx="18">
                  <c:v>38.5</c:v>
                </c:pt>
                <c:pt idx="19">
                  <c:v>39.6</c:v>
                </c:pt>
                <c:pt idx="20">
                  <c:v>40.799999999999997</c:v>
                </c:pt>
                <c:pt idx="21">
                  <c:v>42.2</c:v>
                </c:pt>
                <c:pt idx="22">
                  <c:v>43.8</c:v>
                </c:pt>
                <c:pt idx="23">
                  <c:v>45.1</c:v>
                </c:pt>
                <c:pt idx="24">
                  <c:v>46.2</c:v>
                </c:pt>
                <c:pt idx="25">
                  <c:v>47.6</c:v>
                </c:pt>
                <c:pt idx="26">
                  <c:v>49.6</c:v>
                </c:pt>
                <c:pt idx="27">
                  <c:v>53.2</c:v>
                </c:pt>
                <c:pt idx="28">
                  <c:v>61.4</c:v>
                </c:pt>
                <c:pt idx="29">
                  <c:v>78.8</c:v>
                </c:pt>
                <c:pt idx="30">
                  <c:v>116.5</c:v>
                </c:pt>
                <c:pt idx="31">
                  <c:v>199.3</c:v>
                </c:pt>
                <c:pt idx="32">
                  <c:v>415.9</c:v>
                </c:pt>
                <c:pt idx="33">
                  <c:v>863.6</c:v>
                </c:pt>
                <c:pt idx="34">
                  <c:v>1298.8</c:v>
                </c:pt>
              </c:numCache>
            </c:numRef>
          </c:xVal>
          <c:yVal>
            <c:numRef>
              <c:f>Jan!$A$3:$A$37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2-6563-40AD-974F-EF178B41418F}"/>
            </c:ext>
          </c:extLst>
        </c:ser>
        <c:ser>
          <c:idx val="3"/>
          <c:order val="3"/>
          <c:tx>
            <c:v>reactive at 3pm</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Jan!$AV$3:$AV$37</c:f>
              <c:numCache>
                <c:formatCode>General</c:formatCode>
                <c:ptCount val="35"/>
                <c:pt idx="0">
                  <c:v>21.9</c:v>
                </c:pt>
                <c:pt idx="1">
                  <c:v>22.1</c:v>
                </c:pt>
                <c:pt idx="2">
                  <c:v>22.3</c:v>
                </c:pt>
                <c:pt idx="3">
                  <c:v>22.5</c:v>
                </c:pt>
                <c:pt idx="4">
                  <c:v>22.6</c:v>
                </c:pt>
                <c:pt idx="5">
                  <c:v>22.9</c:v>
                </c:pt>
                <c:pt idx="6">
                  <c:v>23.3</c:v>
                </c:pt>
                <c:pt idx="7">
                  <c:v>23.9</c:v>
                </c:pt>
                <c:pt idx="8">
                  <c:v>24.5</c:v>
                </c:pt>
                <c:pt idx="9">
                  <c:v>25.4</c:v>
                </c:pt>
                <c:pt idx="10">
                  <c:v>26.4</c:v>
                </c:pt>
                <c:pt idx="11">
                  <c:v>27.3</c:v>
                </c:pt>
                <c:pt idx="12">
                  <c:v>28.3</c:v>
                </c:pt>
                <c:pt idx="13">
                  <c:v>29.6</c:v>
                </c:pt>
                <c:pt idx="14">
                  <c:v>31</c:v>
                </c:pt>
                <c:pt idx="15">
                  <c:v>32.299999999999997</c:v>
                </c:pt>
                <c:pt idx="16">
                  <c:v>33.4</c:v>
                </c:pt>
                <c:pt idx="17">
                  <c:v>34.4</c:v>
                </c:pt>
                <c:pt idx="18">
                  <c:v>35.4</c:v>
                </c:pt>
                <c:pt idx="19">
                  <c:v>36.5</c:v>
                </c:pt>
                <c:pt idx="20">
                  <c:v>37.799999999999997</c:v>
                </c:pt>
                <c:pt idx="21">
                  <c:v>39.4</c:v>
                </c:pt>
                <c:pt idx="22">
                  <c:v>41.2</c:v>
                </c:pt>
                <c:pt idx="23">
                  <c:v>42.8</c:v>
                </c:pt>
                <c:pt idx="24">
                  <c:v>44.1</c:v>
                </c:pt>
                <c:pt idx="25">
                  <c:v>45.7</c:v>
                </c:pt>
                <c:pt idx="26">
                  <c:v>47.9</c:v>
                </c:pt>
                <c:pt idx="27">
                  <c:v>51.8</c:v>
                </c:pt>
                <c:pt idx="28">
                  <c:v>60.2</c:v>
                </c:pt>
                <c:pt idx="29">
                  <c:v>77.900000000000006</c:v>
                </c:pt>
                <c:pt idx="30">
                  <c:v>115.7</c:v>
                </c:pt>
                <c:pt idx="31">
                  <c:v>198.6</c:v>
                </c:pt>
                <c:pt idx="32">
                  <c:v>414.7</c:v>
                </c:pt>
                <c:pt idx="33">
                  <c:v>861</c:v>
                </c:pt>
                <c:pt idx="34">
                  <c:v>1294.7</c:v>
                </c:pt>
              </c:numCache>
            </c:numRef>
          </c:xVal>
          <c:yVal>
            <c:numRef>
              <c:f>Jan!$A$3:$A$37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3-6563-40AD-974F-EF178B41418F}"/>
            </c:ext>
          </c:extLst>
        </c:ser>
        <c:dLbls>
          <c:showLegendKey val="0"/>
          <c:showVal val="0"/>
          <c:showCatName val="0"/>
          <c:showSerName val="0"/>
          <c:showPercent val="0"/>
          <c:showBubbleSize val="0"/>
        </c:dLbls>
        <c:axId val="267430704"/>
        <c:axId val="267433000"/>
      </c:scatterChart>
      <c:valAx>
        <c:axId val="267430704"/>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Tracer mixing ratio (ppb)</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7433000"/>
        <c:crosses val="autoZero"/>
        <c:crossBetween val="midCat"/>
      </c:valAx>
      <c:valAx>
        <c:axId val="267433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Vertical Level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74307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48381452318461"/>
          <c:y val="2.7118136488394996E-2"/>
          <c:w val="0.48496132965499278"/>
          <c:h val="0.79409477934684192"/>
        </c:manualLayout>
      </c:layout>
      <c:scatterChart>
        <c:scatterStyle val="smoothMarker"/>
        <c:varyColors val="0"/>
        <c:ser>
          <c:idx val="0"/>
          <c:order val="0"/>
          <c:tx>
            <c:v>Inert at 3am</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Jul!$J$3:$J$37</c:f>
              <c:numCache>
                <c:formatCode>General</c:formatCode>
                <c:ptCount val="35"/>
                <c:pt idx="0">
                  <c:v>23.6</c:v>
                </c:pt>
                <c:pt idx="1">
                  <c:v>27.7</c:v>
                </c:pt>
                <c:pt idx="2">
                  <c:v>31.7</c:v>
                </c:pt>
                <c:pt idx="3">
                  <c:v>34.6</c:v>
                </c:pt>
                <c:pt idx="4">
                  <c:v>36.299999999999997</c:v>
                </c:pt>
                <c:pt idx="5">
                  <c:v>37.799999999999997</c:v>
                </c:pt>
                <c:pt idx="6">
                  <c:v>38.799999999999997</c:v>
                </c:pt>
                <c:pt idx="7">
                  <c:v>39.4</c:v>
                </c:pt>
                <c:pt idx="8">
                  <c:v>39.799999999999997</c:v>
                </c:pt>
                <c:pt idx="9">
                  <c:v>40.1</c:v>
                </c:pt>
                <c:pt idx="10">
                  <c:v>40.299999999999997</c:v>
                </c:pt>
                <c:pt idx="11">
                  <c:v>40.5</c:v>
                </c:pt>
                <c:pt idx="12">
                  <c:v>40.700000000000003</c:v>
                </c:pt>
                <c:pt idx="13">
                  <c:v>41.1</c:v>
                </c:pt>
                <c:pt idx="14">
                  <c:v>41.6</c:v>
                </c:pt>
                <c:pt idx="15">
                  <c:v>42.4</c:v>
                </c:pt>
                <c:pt idx="16">
                  <c:v>43.3</c:v>
                </c:pt>
                <c:pt idx="17">
                  <c:v>44.4</c:v>
                </c:pt>
                <c:pt idx="18">
                  <c:v>45.9</c:v>
                </c:pt>
                <c:pt idx="19">
                  <c:v>48</c:v>
                </c:pt>
                <c:pt idx="20">
                  <c:v>50.2</c:v>
                </c:pt>
                <c:pt idx="21">
                  <c:v>52.6</c:v>
                </c:pt>
                <c:pt idx="22">
                  <c:v>54.9</c:v>
                </c:pt>
                <c:pt idx="23">
                  <c:v>57.4</c:v>
                </c:pt>
                <c:pt idx="24">
                  <c:v>60.2</c:v>
                </c:pt>
                <c:pt idx="25">
                  <c:v>62.8</c:v>
                </c:pt>
                <c:pt idx="26">
                  <c:v>65.7</c:v>
                </c:pt>
                <c:pt idx="27">
                  <c:v>69.099999999999994</c:v>
                </c:pt>
                <c:pt idx="28">
                  <c:v>73</c:v>
                </c:pt>
                <c:pt idx="29">
                  <c:v>77.2</c:v>
                </c:pt>
                <c:pt idx="30">
                  <c:v>83</c:v>
                </c:pt>
                <c:pt idx="31">
                  <c:v>97.8</c:v>
                </c:pt>
                <c:pt idx="32">
                  <c:v>150.69999999999999</c:v>
                </c:pt>
                <c:pt idx="33">
                  <c:v>384.6</c:v>
                </c:pt>
                <c:pt idx="34">
                  <c:v>805.8</c:v>
                </c:pt>
              </c:numCache>
            </c:numRef>
          </c:xVal>
          <c:yVal>
            <c:numRef>
              <c:f>Jul!$A$3:$A$37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0-D380-4151-980A-ADA5C8DCA0BB}"/>
            </c:ext>
          </c:extLst>
        </c:ser>
        <c:ser>
          <c:idx val="1"/>
          <c:order val="1"/>
          <c:tx>
            <c:v>reactive at 3am</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Jul!$AJ$3:$AJ$37</c:f>
              <c:numCache>
                <c:formatCode>General</c:formatCode>
                <c:ptCount val="35"/>
                <c:pt idx="0">
                  <c:v>10.4</c:v>
                </c:pt>
                <c:pt idx="1">
                  <c:v>12.6</c:v>
                </c:pt>
                <c:pt idx="2">
                  <c:v>15</c:v>
                </c:pt>
                <c:pt idx="3">
                  <c:v>16.8</c:v>
                </c:pt>
                <c:pt idx="4">
                  <c:v>18</c:v>
                </c:pt>
                <c:pt idx="5">
                  <c:v>19.100000000000001</c:v>
                </c:pt>
                <c:pt idx="6">
                  <c:v>20</c:v>
                </c:pt>
                <c:pt idx="7">
                  <c:v>20.5</c:v>
                </c:pt>
                <c:pt idx="8">
                  <c:v>20.8</c:v>
                </c:pt>
                <c:pt idx="9">
                  <c:v>21.1</c:v>
                </c:pt>
                <c:pt idx="10">
                  <c:v>21.3</c:v>
                </c:pt>
                <c:pt idx="11">
                  <c:v>21.5</c:v>
                </c:pt>
                <c:pt idx="12">
                  <c:v>21.7</c:v>
                </c:pt>
                <c:pt idx="13">
                  <c:v>22</c:v>
                </c:pt>
                <c:pt idx="14">
                  <c:v>22.6</c:v>
                </c:pt>
                <c:pt idx="15">
                  <c:v>23.4</c:v>
                </c:pt>
                <c:pt idx="16">
                  <c:v>24.3</c:v>
                </c:pt>
                <c:pt idx="17">
                  <c:v>25.6</c:v>
                </c:pt>
                <c:pt idx="18">
                  <c:v>27.3</c:v>
                </c:pt>
                <c:pt idx="19">
                  <c:v>29.6</c:v>
                </c:pt>
                <c:pt idx="20">
                  <c:v>32.200000000000003</c:v>
                </c:pt>
                <c:pt idx="21">
                  <c:v>35</c:v>
                </c:pt>
                <c:pt idx="22">
                  <c:v>38</c:v>
                </c:pt>
                <c:pt idx="23">
                  <c:v>41.3</c:v>
                </c:pt>
                <c:pt idx="24">
                  <c:v>45.3</c:v>
                </c:pt>
                <c:pt idx="25">
                  <c:v>49.1</c:v>
                </c:pt>
                <c:pt idx="26">
                  <c:v>52.8</c:v>
                </c:pt>
                <c:pt idx="27">
                  <c:v>57.3</c:v>
                </c:pt>
                <c:pt idx="28">
                  <c:v>62</c:v>
                </c:pt>
                <c:pt idx="29">
                  <c:v>66.599999999999994</c:v>
                </c:pt>
                <c:pt idx="30">
                  <c:v>73.2</c:v>
                </c:pt>
                <c:pt idx="31">
                  <c:v>89.4</c:v>
                </c:pt>
                <c:pt idx="32">
                  <c:v>143.6</c:v>
                </c:pt>
                <c:pt idx="33">
                  <c:v>377.6</c:v>
                </c:pt>
                <c:pt idx="34">
                  <c:v>794.9</c:v>
                </c:pt>
              </c:numCache>
            </c:numRef>
          </c:xVal>
          <c:yVal>
            <c:numRef>
              <c:f>Jul!$A$3:$A$37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1-D380-4151-980A-ADA5C8DCA0BB}"/>
            </c:ext>
          </c:extLst>
        </c:ser>
        <c:ser>
          <c:idx val="2"/>
          <c:order val="2"/>
          <c:tx>
            <c:v>inert at 3pm</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Jul!$V$3:$V$37</c:f>
              <c:numCache>
                <c:formatCode>General</c:formatCode>
                <c:ptCount val="35"/>
                <c:pt idx="0">
                  <c:v>35.1</c:v>
                </c:pt>
                <c:pt idx="1">
                  <c:v>35.9</c:v>
                </c:pt>
                <c:pt idx="2">
                  <c:v>36.4</c:v>
                </c:pt>
                <c:pt idx="3">
                  <c:v>36.799999999999997</c:v>
                </c:pt>
                <c:pt idx="4">
                  <c:v>37.1</c:v>
                </c:pt>
                <c:pt idx="5">
                  <c:v>37.5</c:v>
                </c:pt>
                <c:pt idx="6">
                  <c:v>37.799999999999997</c:v>
                </c:pt>
                <c:pt idx="7">
                  <c:v>38.1</c:v>
                </c:pt>
                <c:pt idx="8">
                  <c:v>38.200000000000003</c:v>
                </c:pt>
                <c:pt idx="9">
                  <c:v>38.299999999999997</c:v>
                </c:pt>
                <c:pt idx="10">
                  <c:v>38.4</c:v>
                </c:pt>
                <c:pt idx="11">
                  <c:v>38.6</c:v>
                </c:pt>
                <c:pt idx="12">
                  <c:v>38.700000000000003</c:v>
                </c:pt>
                <c:pt idx="13">
                  <c:v>38.9</c:v>
                </c:pt>
                <c:pt idx="14">
                  <c:v>39.4</c:v>
                </c:pt>
                <c:pt idx="15">
                  <c:v>40.299999999999997</c:v>
                </c:pt>
                <c:pt idx="16">
                  <c:v>41.4</c:v>
                </c:pt>
                <c:pt idx="17">
                  <c:v>43.1</c:v>
                </c:pt>
                <c:pt idx="18">
                  <c:v>45.2</c:v>
                </c:pt>
                <c:pt idx="19">
                  <c:v>47.9</c:v>
                </c:pt>
                <c:pt idx="20">
                  <c:v>50.5</c:v>
                </c:pt>
                <c:pt idx="21">
                  <c:v>52.7</c:v>
                </c:pt>
                <c:pt idx="22">
                  <c:v>55</c:v>
                </c:pt>
                <c:pt idx="23">
                  <c:v>57.4</c:v>
                </c:pt>
                <c:pt idx="24">
                  <c:v>59.9</c:v>
                </c:pt>
                <c:pt idx="25">
                  <c:v>62.4</c:v>
                </c:pt>
                <c:pt idx="26">
                  <c:v>65</c:v>
                </c:pt>
                <c:pt idx="27">
                  <c:v>68.099999999999994</c:v>
                </c:pt>
                <c:pt idx="28">
                  <c:v>71.900000000000006</c:v>
                </c:pt>
                <c:pt idx="29">
                  <c:v>77.599999999999994</c:v>
                </c:pt>
                <c:pt idx="30">
                  <c:v>84.8</c:v>
                </c:pt>
                <c:pt idx="31">
                  <c:v>99.3</c:v>
                </c:pt>
                <c:pt idx="32">
                  <c:v>148.6</c:v>
                </c:pt>
                <c:pt idx="33">
                  <c:v>375.9</c:v>
                </c:pt>
                <c:pt idx="34">
                  <c:v>819.5</c:v>
                </c:pt>
              </c:numCache>
            </c:numRef>
          </c:xVal>
          <c:yVal>
            <c:numRef>
              <c:f>Jul!$A$3:$A$37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2-D380-4151-980A-ADA5C8DCA0BB}"/>
            </c:ext>
          </c:extLst>
        </c:ser>
        <c:ser>
          <c:idx val="3"/>
          <c:order val="3"/>
          <c:tx>
            <c:v>reactive at 3pm</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Jul!$AV$3:$AV$37</c:f>
              <c:numCache>
                <c:formatCode>General</c:formatCode>
                <c:ptCount val="35"/>
                <c:pt idx="0">
                  <c:v>17.600000000000001</c:v>
                </c:pt>
                <c:pt idx="1">
                  <c:v>18.100000000000001</c:v>
                </c:pt>
                <c:pt idx="2">
                  <c:v>18.3</c:v>
                </c:pt>
                <c:pt idx="3">
                  <c:v>18.600000000000001</c:v>
                </c:pt>
                <c:pt idx="4">
                  <c:v>18.8</c:v>
                </c:pt>
                <c:pt idx="5">
                  <c:v>19</c:v>
                </c:pt>
                <c:pt idx="6">
                  <c:v>19.2</c:v>
                </c:pt>
                <c:pt idx="7">
                  <c:v>19.3</c:v>
                </c:pt>
                <c:pt idx="8">
                  <c:v>19.399999999999999</c:v>
                </c:pt>
                <c:pt idx="9">
                  <c:v>19.5</c:v>
                </c:pt>
                <c:pt idx="10">
                  <c:v>19.600000000000001</c:v>
                </c:pt>
                <c:pt idx="11">
                  <c:v>19.7</c:v>
                </c:pt>
                <c:pt idx="12">
                  <c:v>19.8</c:v>
                </c:pt>
                <c:pt idx="13">
                  <c:v>20</c:v>
                </c:pt>
                <c:pt idx="14">
                  <c:v>20.399999999999999</c:v>
                </c:pt>
                <c:pt idx="15">
                  <c:v>21.1</c:v>
                </c:pt>
                <c:pt idx="16">
                  <c:v>22.2</c:v>
                </c:pt>
                <c:pt idx="17">
                  <c:v>23.7</c:v>
                </c:pt>
                <c:pt idx="18">
                  <c:v>25.7</c:v>
                </c:pt>
                <c:pt idx="19">
                  <c:v>28.6</c:v>
                </c:pt>
                <c:pt idx="20">
                  <c:v>31.4</c:v>
                </c:pt>
                <c:pt idx="21">
                  <c:v>34.200000000000003</c:v>
                </c:pt>
                <c:pt idx="22">
                  <c:v>37.200000000000003</c:v>
                </c:pt>
                <c:pt idx="23">
                  <c:v>40.5</c:v>
                </c:pt>
                <c:pt idx="24">
                  <c:v>44</c:v>
                </c:pt>
                <c:pt idx="25">
                  <c:v>47.6</c:v>
                </c:pt>
                <c:pt idx="26">
                  <c:v>51.3</c:v>
                </c:pt>
                <c:pt idx="27">
                  <c:v>55.6</c:v>
                </c:pt>
                <c:pt idx="28">
                  <c:v>60.6</c:v>
                </c:pt>
                <c:pt idx="29">
                  <c:v>67.099999999999994</c:v>
                </c:pt>
                <c:pt idx="30">
                  <c:v>75.2</c:v>
                </c:pt>
                <c:pt idx="31">
                  <c:v>90.5</c:v>
                </c:pt>
                <c:pt idx="32">
                  <c:v>140.80000000000001</c:v>
                </c:pt>
                <c:pt idx="33">
                  <c:v>368.4</c:v>
                </c:pt>
                <c:pt idx="34">
                  <c:v>808.4</c:v>
                </c:pt>
              </c:numCache>
            </c:numRef>
          </c:xVal>
          <c:yVal>
            <c:numRef>
              <c:f>Jul!$A$3:$A$37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3-D380-4151-980A-ADA5C8DCA0BB}"/>
            </c:ext>
          </c:extLst>
        </c:ser>
        <c:dLbls>
          <c:showLegendKey val="0"/>
          <c:showVal val="0"/>
          <c:showCatName val="0"/>
          <c:showSerName val="0"/>
          <c:showPercent val="0"/>
          <c:showBubbleSize val="0"/>
        </c:dLbls>
        <c:axId val="267430704"/>
        <c:axId val="267433000"/>
      </c:scatterChart>
      <c:valAx>
        <c:axId val="267430704"/>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Tracer mixing ratio (ppb)</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7433000"/>
        <c:crosses val="autoZero"/>
        <c:crossBetween val="midCat"/>
      </c:valAx>
      <c:valAx>
        <c:axId val="267433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Vertical Level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7430704"/>
        <c:crosses val="autoZero"/>
        <c:crossBetween val="midCat"/>
      </c:valAx>
      <c:spPr>
        <a:noFill/>
        <a:ln>
          <a:noFill/>
        </a:ln>
        <a:effectLst/>
      </c:spPr>
    </c:plotArea>
    <c:legend>
      <c:legendPos val="r"/>
      <c:layout>
        <c:manualLayout>
          <c:xMode val="edge"/>
          <c:yMode val="edge"/>
          <c:x val="0.64448247397712"/>
          <c:y val="0.17258111986562663"/>
          <c:w val="0.35165332458442694"/>
          <c:h val="0.5893663567905608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92825896762906"/>
          <c:y val="3.0051138500428416E-2"/>
          <c:w val="0.7020820929839573"/>
          <c:h val="0.78862934990868294"/>
        </c:manualLayout>
      </c:layout>
      <c:scatterChart>
        <c:scatterStyle val="smoothMarker"/>
        <c:varyColors val="0"/>
        <c:ser>
          <c:idx val="0"/>
          <c:order val="0"/>
          <c:tx>
            <c:v>3am</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Jan!$BJ$3:$BJ$37</c:f>
              <c:numCache>
                <c:formatCode>General</c:formatCode>
                <c:ptCount val="35"/>
                <c:pt idx="0">
                  <c:v>6.4</c:v>
                </c:pt>
                <c:pt idx="1">
                  <c:v>6.5999999999999979</c:v>
                </c:pt>
                <c:pt idx="2">
                  <c:v>6.5</c:v>
                </c:pt>
                <c:pt idx="3">
                  <c:v>6.4000000000000021</c:v>
                </c:pt>
                <c:pt idx="4">
                  <c:v>6.2000000000000028</c:v>
                </c:pt>
                <c:pt idx="5">
                  <c:v>5.9000000000000021</c:v>
                </c:pt>
                <c:pt idx="6">
                  <c:v>5.5</c:v>
                </c:pt>
                <c:pt idx="7">
                  <c:v>5</c:v>
                </c:pt>
                <c:pt idx="8">
                  <c:v>4.4000000000000021</c:v>
                </c:pt>
                <c:pt idx="9">
                  <c:v>3.8999999999999986</c:v>
                </c:pt>
                <c:pt idx="10">
                  <c:v>3.3000000000000007</c:v>
                </c:pt>
                <c:pt idx="11">
                  <c:v>2.6999999999999993</c:v>
                </c:pt>
                <c:pt idx="12">
                  <c:v>2.2999999999999972</c:v>
                </c:pt>
                <c:pt idx="13">
                  <c:v>1.9000000000000021</c:v>
                </c:pt>
                <c:pt idx="14">
                  <c:v>1.4000000000000021</c:v>
                </c:pt>
                <c:pt idx="15">
                  <c:v>1.2000000000000028</c:v>
                </c:pt>
                <c:pt idx="16">
                  <c:v>1</c:v>
                </c:pt>
                <c:pt idx="17">
                  <c:v>0.80000000000000426</c:v>
                </c:pt>
                <c:pt idx="18">
                  <c:v>0.80000000000000426</c:v>
                </c:pt>
                <c:pt idx="19">
                  <c:v>0.60000000000000142</c:v>
                </c:pt>
                <c:pt idx="20">
                  <c:v>0.60000000000000142</c:v>
                </c:pt>
                <c:pt idx="21">
                  <c:v>0.5</c:v>
                </c:pt>
                <c:pt idx="22">
                  <c:v>0.39999999999999858</c:v>
                </c:pt>
                <c:pt idx="23">
                  <c:v>0.30000000000000426</c:v>
                </c:pt>
                <c:pt idx="24">
                  <c:v>0.29999999999999716</c:v>
                </c:pt>
                <c:pt idx="25">
                  <c:v>0.20000000000000284</c:v>
                </c:pt>
                <c:pt idx="26">
                  <c:v>0.20000000000000284</c:v>
                </c:pt>
                <c:pt idx="27">
                  <c:v>0.19999999999999574</c:v>
                </c:pt>
                <c:pt idx="28">
                  <c:v>0</c:v>
                </c:pt>
                <c:pt idx="29">
                  <c:v>0</c:v>
                </c:pt>
                <c:pt idx="30">
                  <c:v>0</c:v>
                </c:pt>
                <c:pt idx="31">
                  <c:v>9.9999999999994316E-2</c:v>
                </c:pt>
                <c:pt idx="32">
                  <c:v>0</c:v>
                </c:pt>
                <c:pt idx="33">
                  <c:v>0</c:v>
                </c:pt>
                <c:pt idx="34">
                  <c:v>0</c:v>
                </c:pt>
              </c:numCache>
            </c:numRef>
          </c:xVal>
          <c:yVal>
            <c:numRef>
              <c:f>Jan!$BA$3:$BA$37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0-7289-404E-9ED8-2305193EE91C}"/>
            </c:ext>
          </c:extLst>
        </c:ser>
        <c:ser>
          <c:idx val="1"/>
          <c:order val="1"/>
          <c:tx>
            <c:v>9am</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Jan!$BP$3:$BP$37</c:f>
              <c:numCache>
                <c:formatCode>General</c:formatCode>
                <c:ptCount val="35"/>
                <c:pt idx="0">
                  <c:v>5.3000000000000007</c:v>
                </c:pt>
                <c:pt idx="1">
                  <c:v>5.2000000000000028</c:v>
                </c:pt>
                <c:pt idx="2">
                  <c:v>5.1000000000000014</c:v>
                </c:pt>
                <c:pt idx="3">
                  <c:v>4.8999999999999986</c:v>
                </c:pt>
                <c:pt idx="4">
                  <c:v>4.6999999999999993</c:v>
                </c:pt>
                <c:pt idx="5">
                  <c:v>4.5</c:v>
                </c:pt>
                <c:pt idx="6">
                  <c:v>4.2000000000000028</c:v>
                </c:pt>
                <c:pt idx="7">
                  <c:v>3.6999999999999993</c:v>
                </c:pt>
                <c:pt idx="8">
                  <c:v>3.3000000000000007</c:v>
                </c:pt>
                <c:pt idx="9">
                  <c:v>2.7000000000000028</c:v>
                </c:pt>
                <c:pt idx="10">
                  <c:v>2.3000000000000007</c:v>
                </c:pt>
                <c:pt idx="11">
                  <c:v>1.9000000000000021</c:v>
                </c:pt>
                <c:pt idx="12">
                  <c:v>1.7000000000000028</c:v>
                </c:pt>
                <c:pt idx="13">
                  <c:v>1.3999999999999986</c:v>
                </c:pt>
                <c:pt idx="14">
                  <c:v>1.1000000000000014</c:v>
                </c:pt>
                <c:pt idx="15">
                  <c:v>1</c:v>
                </c:pt>
                <c:pt idx="16">
                  <c:v>0.89999999999999858</c:v>
                </c:pt>
                <c:pt idx="17">
                  <c:v>0.69999999999999574</c:v>
                </c:pt>
                <c:pt idx="18">
                  <c:v>0.59999999999999432</c:v>
                </c:pt>
                <c:pt idx="19">
                  <c:v>0.60000000000000142</c:v>
                </c:pt>
                <c:pt idx="20">
                  <c:v>0.40000000000000568</c:v>
                </c:pt>
                <c:pt idx="21">
                  <c:v>0.40000000000000568</c:v>
                </c:pt>
                <c:pt idx="22">
                  <c:v>0.29999999999999716</c:v>
                </c:pt>
                <c:pt idx="23">
                  <c:v>0.29999999999999716</c:v>
                </c:pt>
                <c:pt idx="24">
                  <c:v>0.20000000000000284</c:v>
                </c:pt>
                <c:pt idx="25">
                  <c:v>0.19999999999999574</c:v>
                </c:pt>
                <c:pt idx="26">
                  <c:v>0.20000000000000284</c:v>
                </c:pt>
                <c:pt idx="27">
                  <c:v>0.10000000000000142</c:v>
                </c:pt>
                <c:pt idx="28">
                  <c:v>0.10000000000000142</c:v>
                </c:pt>
                <c:pt idx="29">
                  <c:v>0</c:v>
                </c:pt>
                <c:pt idx="30">
                  <c:v>0</c:v>
                </c:pt>
                <c:pt idx="31">
                  <c:v>0</c:v>
                </c:pt>
                <c:pt idx="32">
                  <c:v>0</c:v>
                </c:pt>
                <c:pt idx="33">
                  <c:v>0</c:v>
                </c:pt>
                <c:pt idx="34">
                  <c:v>0</c:v>
                </c:pt>
              </c:numCache>
            </c:numRef>
          </c:xVal>
          <c:yVal>
            <c:numRef>
              <c:f>Jan!$BA$3:$BA$37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1-7289-404E-9ED8-2305193EE91C}"/>
            </c:ext>
          </c:extLst>
        </c:ser>
        <c:ser>
          <c:idx val="2"/>
          <c:order val="2"/>
          <c:tx>
            <c:v>3pm</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Jan!$BV$3:$BV$37</c:f>
              <c:numCache>
                <c:formatCode>General</c:formatCode>
                <c:ptCount val="35"/>
                <c:pt idx="0">
                  <c:v>4.2000000000000028</c:v>
                </c:pt>
                <c:pt idx="1">
                  <c:v>4.1999999999999993</c:v>
                </c:pt>
                <c:pt idx="2">
                  <c:v>4.0999999999999979</c:v>
                </c:pt>
                <c:pt idx="3">
                  <c:v>4</c:v>
                </c:pt>
                <c:pt idx="4">
                  <c:v>4</c:v>
                </c:pt>
                <c:pt idx="5">
                  <c:v>3.9000000000000021</c:v>
                </c:pt>
                <c:pt idx="6">
                  <c:v>3.8000000000000007</c:v>
                </c:pt>
                <c:pt idx="7">
                  <c:v>3.5</c:v>
                </c:pt>
                <c:pt idx="8">
                  <c:v>3.3999999999999986</c:v>
                </c:pt>
                <c:pt idx="9">
                  <c:v>3.1000000000000014</c:v>
                </c:pt>
                <c:pt idx="10">
                  <c:v>2.7000000000000028</c:v>
                </c:pt>
                <c:pt idx="11">
                  <c:v>2.5</c:v>
                </c:pt>
                <c:pt idx="12">
                  <c:v>2.1999999999999993</c:v>
                </c:pt>
                <c:pt idx="13">
                  <c:v>1.7999999999999972</c:v>
                </c:pt>
                <c:pt idx="14">
                  <c:v>1.5</c:v>
                </c:pt>
                <c:pt idx="15">
                  <c:v>1.2000000000000028</c:v>
                </c:pt>
                <c:pt idx="16">
                  <c:v>1</c:v>
                </c:pt>
                <c:pt idx="17">
                  <c:v>0.80000000000000426</c:v>
                </c:pt>
                <c:pt idx="18">
                  <c:v>0.70000000000000284</c:v>
                </c:pt>
                <c:pt idx="19">
                  <c:v>0.60000000000000142</c:v>
                </c:pt>
                <c:pt idx="20">
                  <c:v>0.60000000000000142</c:v>
                </c:pt>
                <c:pt idx="21">
                  <c:v>0.5</c:v>
                </c:pt>
                <c:pt idx="22">
                  <c:v>0.39999999999999858</c:v>
                </c:pt>
                <c:pt idx="23">
                  <c:v>0.20000000000000284</c:v>
                </c:pt>
                <c:pt idx="24">
                  <c:v>0.19999999999999574</c:v>
                </c:pt>
                <c:pt idx="25">
                  <c:v>0.19999999999999574</c:v>
                </c:pt>
                <c:pt idx="26">
                  <c:v>0.20000000000000284</c:v>
                </c:pt>
                <c:pt idx="27">
                  <c:v>0.10000000000000142</c:v>
                </c:pt>
                <c:pt idx="28">
                  <c:v>9.9999999999994316E-2</c:v>
                </c:pt>
                <c:pt idx="29">
                  <c:v>9.9999999999994316E-2</c:v>
                </c:pt>
                <c:pt idx="30">
                  <c:v>0</c:v>
                </c:pt>
                <c:pt idx="31">
                  <c:v>0</c:v>
                </c:pt>
                <c:pt idx="32">
                  <c:v>0</c:v>
                </c:pt>
                <c:pt idx="33">
                  <c:v>0</c:v>
                </c:pt>
                <c:pt idx="34">
                  <c:v>0</c:v>
                </c:pt>
              </c:numCache>
            </c:numRef>
          </c:xVal>
          <c:yVal>
            <c:numRef>
              <c:f>Jan!$BA$3:$BA$37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2-7289-404E-9ED8-2305193EE91C}"/>
            </c:ext>
          </c:extLst>
        </c:ser>
        <c:ser>
          <c:idx val="3"/>
          <c:order val="3"/>
          <c:tx>
            <c:v>9pm</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Jan!$BD$3:$BD$37</c:f>
              <c:numCache>
                <c:formatCode>General</c:formatCode>
                <c:ptCount val="35"/>
                <c:pt idx="0">
                  <c:v>7.1999999999999993</c:v>
                </c:pt>
                <c:pt idx="1">
                  <c:v>7</c:v>
                </c:pt>
                <c:pt idx="2">
                  <c:v>6.6000000000000014</c:v>
                </c:pt>
                <c:pt idx="3">
                  <c:v>6.3000000000000007</c:v>
                </c:pt>
                <c:pt idx="4">
                  <c:v>6</c:v>
                </c:pt>
                <c:pt idx="5">
                  <c:v>5.7000000000000028</c:v>
                </c:pt>
                <c:pt idx="6">
                  <c:v>5.2000000000000028</c:v>
                </c:pt>
                <c:pt idx="7">
                  <c:v>4.8999999999999986</c:v>
                </c:pt>
                <c:pt idx="8">
                  <c:v>4.3999999999999986</c:v>
                </c:pt>
                <c:pt idx="9">
                  <c:v>4.0999999999999979</c:v>
                </c:pt>
                <c:pt idx="10">
                  <c:v>3.6000000000000014</c:v>
                </c:pt>
                <c:pt idx="11">
                  <c:v>3.1000000000000014</c:v>
                </c:pt>
                <c:pt idx="12">
                  <c:v>2.5999999999999979</c:v>
                </c:pt>
                <c:pt idx="13">
                  <c:v>2.1999999999999993</c:v>
                </c:pt>
                <c:pt idx="14">
                  <c:v>1.6000000000000014</c:v>
                </c:pt>
                <c:pt idx="15">
                  <c:v>1.3000000000000007</c:v>
                </c:pt>
                <c:pt idx="16">
                  <c:v>1.1000000000000014</c:v>
                </c:pt>
                <c:pt idx="17">
                  <c:v>0.90000000000000568</c:v>
                </c:pt>
                <c:pt idx="18">
                  <c:v>0.80000000000000426</c:v>
                </c:pt>
                <c:pt idx="19">
                  <c:v>0.70000000000000284</c:v>
                </c:pt>
                <c:pt idx="20">
                  <c:v>0.69999999999999574</c:v>
                </c:pt>
                <c:pt idx="21">
                  <c:v>0.5</c:v>
                </c:pt>
                <c:pt idx="22">
                  <c:v>0.39999999999999858</c:v>
                </c:pt>
                <c:pt idx="23">
                  <c:v>0.29999999999999716</c:v>
                </c:pt>
                <c:pt idx="24">
                  <c:v>0.20000000000000284</c:v>
                </c:pt>
                <c:pt idx="25">
                  <c:v>0.20000000000000284</c:v>
                </c:pt>
                <c:pt idx="26">
                  <c:v>0.20000000000000284</c:v>
                </c:pt>
                <c:pt idx="27">
                  <c:v>0.10000000000000142</c:v>
                </c:pt>
                <c:pt idx="28">
                  <c:v>9.9999999999994316E-2</c:v>
                </c:pt>
                <c:pt idx="29">
                  <c:v>0</c:v>
                </c:pt>
                <c:pt idx="30">
                  <c:v>0</c:v>
                </c:pt>
                <c:pt idx="31">
                  <c:v>0</c:v>
                </c:pt>
                <c:pt idx="32">
                  <c:v>0</c:v>
                </c:pt>
                <c:pt idx="33">
                  <c:v>0</c:v>
                </c:pt>
                <c:pt idx="34">
                  <c:v>0</c:v>
                </c:pt>
              </c:numCache>
            </c:numRef>
          </c:xVal>
          <c:yVal>
            <c:numRef>
              <c:f>Jan!$BA$3:$BA$37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3-7289-404E-9ED8-2305193EE91C}"/>
            </c:ext>
          </c:extLst>
        </c:ser>
        <c:dLbls>
          <c:showLegendKey val="0"/>
          <c:showVal val="0"/>
          <c:showCatName val="0"/>
          <c:showSerName val="0"/>
          <c:showPercent val="0"/>
          <c:showBubbleSize val="0"/>
        </c:dLbls>
        <c:axId val="323391744"/>
        <c:axId val="323391416"/>
      </c:scatterChart>
      <c:valAx>
        <c:axId val="323391744"/>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t>Reactive Tracer: </a:t>
                </a:r>
                <a:r>
                  <a:rPr lang="en-US" sz="1600" baseline="0" dirty="0" err="1"/>
                  <a:t>ZeroEmis</a:t>
                </a:r>
                <a:r>
                  <a:rPr lang="en-US" sz="1600" baseline="0" dirty="0"/>
                  <a:t> minus BASE (ppb)</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3391416"/>
        <c:crosses val="autoZero"/>
        <c:crossBetween val="midCat"/>
        <c:majorUnit val="1"/>
      </c:valAx>
      <c:valAx>
        <c:axId val="323391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Vertical Level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3391744"/>
        <c:crossesAt val="-15"/>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72497455327812"/>
          <c:y val="3.0109855927895668E-2"/>
          <c:w val="0.60239045994737039"/>
          <c:h val="0.81511552701257117"/>
        </c:manualLayout>
      </c:layout>
      <c:scatterChart>
        <c:scatterStyle val="smoothMarker"/>
        <c:varyColors val="0"/>
        <c:ser>
          <c:idx val="0"/>
          <c:order val="0"/>
          <c:tx>
            <c:v>3am</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Jul!$BJ$3:$BJ$37</c:f>
              <c:numCache>
                <c:formatCode>General</c:formatCode>
                <c:ptCount val="35"/>
                <c:pt idx="0">
                  <c:v>0.69999999999999929</c:v>
                </c:pt>
                <c:pt idx="1">
                  <c:v>0.70000000000000107</c:v>
                </c:pt>
                <c:pt idx="2">
                  <c:v>0.80000000000000071</c:v>
                </c:pt>
                <c:pt idx="3">
                  <c:v>0.80000000000000071</c:v>
                </c:pt>
                <c:pt idx="4">
                  <c:v>0.80000000000000071</c:v>
                </c:pt>
                <c:pt idx="5">
                  <c:v>0.79999999999999716</c:v>
                </c:pt>
                <c:pt idx="6">
                  <c:v>0.69999999999999929</c:v>
                </c:pt>
                <c:pt idx="7">
                  <c:v>0.60000000000000142</c:v>
                </c:pt>
                <c:pt idx="8">
                  <c:v>0.59999999999999787</c:v>
                </c:pt>
                <c:pt idx="9">
                  <c:v>0.5</c:v>
                </c:pt>
                <c:pt idx="10">
                  <c:v>0.5</c:v>
                </c:pt>
                <c:pt idx="11">
                  <c:v>0.5</c:v>
                </c:pt>
                <c:pt idx="12">
                  <c:v>0.40000000000000213</c:v>
                </c:pt>
                <c:pt idx="13">
                  <c:v>0.5</c:v>
                </c:pt>
                <c:pt idx="14">
                  <c:v>0.39999999999999858</c:v>
                </c:pt>
                <c:pt idx="15">
                  <c:v>0.30000000000000071</c:v>
                </c:pt>
                <c:pt idx="16">
                  <c:v>0.39999999999999858</c:v>
                </c:pt>
                <c:pt idx="17">
                  <c:v>0.29999999999999716</c:v>
                </c:pt>
                <c:pt idx="18">
                  <c:v>0.39999999999999858</c:v>
                </c:pt>
                <c:pt idx="19">
                  <c:v>0.39999999999999858</c:v>
                </c:pt>
                <c:pt idx="20">
                  <c:v>0.29999999999999716</c:v>
                </c:pt>
                <c:pt idx="21">
                  <c:v>0.29999999999999716</c:v>
                </c:pt>
                <c:pt idx="22">
                  <c:v>0.29999999999999716</c:v>
                </c:pt>
                <c:pt idx="23">
                  <c:v>0.40000000000000568</c:v>
                </c:pt>
                <c:pt idx="24">
                  <c:v>0.30000000000000426</c:v>
                </c:pt>
                <c:pt idx="25">
                  <c:v>0.29999999999999716</c:v>
                </c:pt>
                <c:pt idx="26">
                  <c:v>0.30000000000000426</c:v>
                </c:pt>
                <c:pt idx="27">
                  <c:v>0.20000000000000284</c:v>
                </c:pt>
                <c:pt idx="28">
                  <c:v>0.20000000000000284</c:v>
                </c:pt>
                <c:pt idx="29">
                  <c:v>0.30000000000001137</c:v>
                </c:pt>
                <c:pt idx="30">
                  <c:v>0.20000000000000284</c:v>
                </c:pt>
                <c:pt idx="31">
                  <c:v>0.19999999999998863</c:v>
                </c:pt>
                <c:pt idx="32">
                  <c:v>9.9999999999994316E-2</c:v>
                </c:pt>
                <c:pt idx="33">
                  <c:v>0</c:v>
                </c:pt>
                <c:pt idx="34">
                  <c:v>0.10000000000002274</c:v>
                </c:pt>
              </c:numCache>
            </c:numRef>
          </c:xVal>
          <c:yVal>
            <c:numRef>
              <c:f>Jul!$BA$3:$BA$37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0-3C95-4086-894C-0D5DF717541D}"/>
            </c:ext>
          </c:extLst>
        </c:ser>
        <c:ser>
          <c:idx val="1"/>
          <c:order val="1"/>
          <c:tx>
            <c:v>9am</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Jul!$BP$3:$BP$37</c:f>
              <c:numCache>
                <c:formatCode>General</c:formatCode>
                <c:ptCount val="35"/>
                <c:pt idx="0">
                  <c:v>0.59999999999999964</c:v>
                </c:pt>
                <c:pt idx="1">
                  <c:v>0.59999999999999964</c:v>
                </c:pt>
                <c:pt idx="2">
                  <c:v>0.69999999999999929</c:v>
                </c:pt>
                <c:pt idx="3">
                  <c:v>0.59999999999999787</c:v>
                </c:pt>
                <c:pt idx="4">
                  <c:v>0.60000000000000142</c:v>
                </c:pt>
                <c:pt idx="5">
                  <c:v>0.59999999999999787</c:v>
                </c:pt>
                <c:pt idx="6">
                  <c:v>0.5</c:v>
                </c:pt>
                <c:pt idx="7">
                  <c:v>0.5</c:v>
                </c:pt>
                <c:pt idx="8">
                  <c:v>0.5</c:v>
                </c:pt>
                <c:pt idx="9">
                  <c:v>0.5</c:v>
                </c:pt>
                <c:pt idx="10">
                  <c:v>0.39999999999999858</c:v>
                </c:pt>
                <c:pt idx="11">
                  <c:v>0.39999999999999858</c:v>
                </c:pt>
                <c:pt idx="12">
                  <c:v>0.39999999999999858</c:v>
                </c:pt>
                <c:pt idx="13">
                  <c:v>0.40000000000000213</c:v>
                </c:pt>
                <c:pt idx="14">
                  <c:v>0.30000000000000071</c:v>
                </c:pt>
                <c:pt idx="15">
                  <c:v>0.30000000000000071</c:v>
                </c:pt>
                <c:pt idx="16">
                  <c:v>0.29999999999999716</c:v>
                </c:pt>
                <c:pt idx="17">
                  <c:v>0.30000000000000071</c:v>
                </c:pt>
                <c:pt idx="18">
                  <c:v>0.30000000000000071</c:v>
                </c:pt>
                <c:pt idx="19">
                  <c:v>0.40000000000000213</c:v>
                </c:pt>
                <c:pt idx="20">
                  <c:v>0.39999999999999858</c:v>
                </c:pt>
                <c:pt idx="21">
                  <c:v>0.29999999999999716</c:v>
                </c:pt>
                <c:pt idx="22">
                  <c:v>0.39999999999999858</c:v>
                </c:pt>
                <c:pt idx="23">
                  <c:v>0.29999999999999716</c:v>
                </c:pt>
                <c:pt idx="24">
                  <c:v>0.30000000000000426</c:v>
                </c:pt>
                <c:pt idx="25">
                  <c:v>0.29999999999999716</c:v>
                </c:pt>
                <c:pt idx="26">
                  <c:v>0.29999999999999716</c:v>
                </c:pt>
                <c:pt idx="27">
                  <c:v>0.30000000000000426</c:v>
                </c:pt>
                <c:pt idx="28">
                  <c:v>0.19999999999999574</c:v>
                </c:pt>
                <c:pt idx="29">
                  <c:v>0.20000000000000284</c:v>
                </c:pt>
                <c:pt idx="30">
                  <c:v>0.20000000000000284</c:v>
                </c:pt>
                <c:pt idx="31">
                  <c:v>0.10000000000000853</c:v>
                </c:pt>
                <c:pt idx="32">
                  <c:v>9.9999999999994316E-2</c:v>
                </c:pt>
                <c:pt idx="33">
                  <c:v>0</c:v>
                </c:pt>
                <c:pt idx="34">
                  <c:v>0</c:v>
                </c:pt>
              </c:numCache>
            </c:numRef>
          </c:xVal>
          <c:yVal>
            <c:numRef>
              <c:f>Jul!$BA$3:$BA$37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1-3C95-4086-894C-0D5DF717541D}"/>
            </c:ext>
          </c:extLst>
        </c:ser>
        <c:ser>
          <c:idx val="2"/>
          <c:order val="2"/>
          <c:tx>
            <c:v>3pm</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Jul!$BV$3:$BV$37</c:f>
              <c:numCache>
                <c:formatCode>General</c:formatCode>
                <c:ptCount val="35"/>
                <c:pt idx="0">
                  <c:v>0.59999999999999787</c:v>
                </c:pt>
                <c:pt idx="1">
                  <c:v>0.39999999999999858</c:v>
                </c:pt>
                <c:pt idx="2">
                  <c:v>0.5</c:v>
                </c:pt>
                <c:pt idx="3">
                  <c:v>0.39999999999999858</c:v>
                </c:pt>
                <c:pt idx="4">
                  <c:v>0.39999999999999858</c:v>
                </c:pt>
                <c:pt idx="5">
                  <c:v>0.39999999999999858</c:v>
                </c:pt>
                <c:pt idx="6">
                  <c:v>0.40000000000000213</c:v>
                </c:pt>
                <c:pt idx="7">
                  <c:v>0.39999999999999858</c:v>
                </c:pt>
                <c:pt idx="8">
                  <c:v>0.40000000000000213</c:v>
                </c:pt>
                <c:pt idx="9">
                  <c:v>0.39999999999999858</c:v>
                </c:pt>
                <c:pt idx="10">
                  <c:v>0.39999999999999858</c:v>
                </c:pt>
                <c:pt idx="11">
                  <c:v>0.40000000000000213</c:v>
                </c:pt>
                <c:pt idx="12">
                  <c:v>0.39999999999999858</c:v>
                </c:pt>
                <c:pt idx="13">
                  <c:v>0.39999999999999858</c:v>
                </c:pt>
                <c:pt idx="14">
                  <c:v>0.40000000000000213</c:v>
                </c:pt>
                <c:pt idx="15">
                  <c:v>0.39999999999999858</c:v>
                </c:pt>
                <c:pt idx="16">
                  <c:v>0.40000000000000213</c:v>
                </c:pt>
                <c:pt idx="17">
                  <c:v>0.40000000000000213</c:v>
                </c:pt>
                <c:pt idx="18">
                  <c:v>0.40000000000000213</c:v>
                </c:pt>
                <c:pt idx="19">
                  <c:v>0.29999999999999716</c:v>
                </c:pt>
                <c:pt idx="20">
                  <c:v>0.40000000000000213</c:v>
                </c:pt>
                <c:pt idx="21">
                  <c:v>0.39999999999999858</c:v>
                </c:pt>
                <c:pt idx="22">
                  <c:v>0.39999999999999858</c:v>
                </c:pt>
                <c:pt idx="23">
                  <c:v>0.39999999999999858</c:v>
                </c:pt>
                <c:pt idx="24">
                  <c:v>0.39999999999999858</c:v>
                </c:pt>
                <c:pt idx="25">
                  <c:v>0.29999999999999716</c:v>
                </c:pt>
                <c:pt idx="26">
                  <c:v>0.30000000000000426</c:v>
                </c:pt>
                <c:pt idx="27">
                  <c:v>0.29999999999999716</c:v>
                </c:pt>
                <c:pt idx="28">
                  <c:v>0.19999999999999574</c:v>
                </c:pt>
                <c:pt idx="29">
                  <c:v>0.20000000000000284</c:v>
                </c:pt>
                <c:pt idx="30">
                  <c:v>9.9999999999994316E-2</c:v>
                </c:pt>
                <c:pt idx="31">
                  <c:v>0.20000000000000284</c:v>
                </c:pt>
                <c:pt idx="32">
                  <c:v>9.9999999999994316E-2</c:v>
                </c:pt>
                <c:pt idx="33">
                  <c:v>0</c:v>
                </c:pt>
                <c:pt idx="34">
                  <c:v>0</c:v>
                </c:pt>
              </c:numCache>
            </c:numRef>
          </c:xVal>
          <c:yVal>
            <c:numRef>
              <c:f>Jul!$BA$3:$BA$37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2-3C95-4086-894C-0D5DF717541D}"/>
            </c:ext>
          </c:extLst>
        </c:ser>
        <c:ser>
          <c:idx val="3"/>
          <c:order val="3"/>
          <c:tx>
            <c:v>9pm</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Jul!$BD$3:$BD$37</c:f>
              <c:numCache>
                <c:formatCode>General</c:formatCode>
                <c:ptCount val="35"/>
                <c:pt idx="0">
                  <c:v>1</c:v>
                </c:pt>
                <c:pt idx="1">
                  <c:v>0.80000000000000071</c:v>
                </c:pt>
                <c:pt idx="2">
                  <c:v>0.70000000000000107</c:v>
                </c:pt>
                <c:pt idx="3">
                  <c:v>0.69999999999999929</c:v>
                </c:pt>
                <c:pt idx="4">
                  <c:v>0.60000000000000142</c:v>
                </c:pt>
                <c:pt idx="5">
                  <c:v>0.60000000000000142</c:v>
                </c:pt>
                <c:pt idx="6">
                  <c:v>0.60000000000000142</c:v>
                </c:pt>
                <c:pt idx="7">
                  <c:v>0.59999999999999787</c:v>
                </c:pt>
                <c:pt idx="8">
                  <c:v>0.59999999999999787</c:v>
                </c:pt>
                <c:pt idx="9">
                  <c:v>0.5</c:v>
                </c:pt>
                <c:pt idx="10">
                  <c:v>0.5</c:v>
                </c:pt>
                <c:pt idx="11">
                  <c:v>0.5</c:v>
                </c:pt>
                <c:pt idx="12">
                  <c:v>0.39999999999999858</c:v>
                </c:pt>
                <c:pt idx="13">
                  <c:v>0.40000000000000213</c:v>
                </c:pt>
                <c:pt idx="14">
                  <c:v>0.5</c:v>
                </c:pt>
                <c:pt idx="15">
                  <c:v>0.39999999999999858</c:v>
                </c:pt>
                <c:pt idx="16">
                  <c:v>0.39999999999999858</c:v>
                </c:pt>
                <c:pt idx="17">
                  <c:v>0.39999999999999858</c:v>
                </c:pt>
                <c:pt idx="18">
                  <c:v>0.39999999999999858</c:v>
                </c:pt>
                <c:pt idx="19">
                  <c:v>0.39999999999999858</c:v>
                </c:pt>
                <c:pt idx="20">
                  <c:v>0.39999999999999858</c:v>
                </c:pt>
                <c:pt idx="21">
                  <c:v>0.40000000000000568</c:v>
                </c:pt>
                <c:pt idx="22">
                  <c:v>0.39999999999999858</c:v>
                </c:pt>
                <c:pt idx="23">
                  <c:v>0.30000000000000426</c:v>
                </c:pt>
                <c:pt idx="24">
                  <c:v>0.30000000000000426</c:v>
                </c:pt>
                <c:pt idx="25">
                  <c:v>0.29999999999999716</c:v>
                </c:pt>
                <c:pt idx="26">
                  <c:v>0.39999999999999858</c:v>
                </c:pt>
                <c:pt idx="27">
                  <c:v>0.29999999999999716</c:v>
                </c:pt>
                <c:pt idx="28">
                  <c:v>0.30000000000000426</c:v>
                </c:pt>
                <c:pt idx="29">
                  <c:v>0.29999999999999716</c:v>
                </c:pt>
                <c:pt idx="30">
                  <c:v>0.29999999999999716</c:v>
                </c:pt>
                <c:pt idx="31">
                  <c:v>9.9999999999994316E-2</c:v>
                </c:pt>
                <c:pt idx="32">
                  <c:v>0.20000000000001705</c:v>
                </c:pt>
                <c:pt idx="33">
                  <c:v>0</c:v>
                </c:pt>
                <c:pt idx="34">
                  <c:v>0</c:v>
                </c:pt>
              </c:numCache>
            </c:numRef>
          </c:xVal>
          <c:yVal>
            <c:numRef>
              <c:f>Jul!$BA$3:$BA$37</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yVal>
          <c:smooth val="1"/>
          <c:extLst>
            <c:ext xmlns:c16="http://schemas.microsoft.com/office/drawing/2014/chart" uri="{C3380CC4-5D6E-409C-BE32-E72D297353CC}">
              <c16:uniqueId val="{00000003-3C95-4086-894C-0D5DF717541D}"/>
            </c:ext>
          </c:extLst>
        </c:ser>
        <c:dLbls>
          <c:showLegendKey val="0"/>
          <c:showVal val="0"/>
          <c:showCatName val="0"/>
          <c:showSerName val="0"/>
          <c:showPercent val="0"/>
          <c:showBubbleSize val="0"/>
        </c:dLbls>
        <c:axId val="323391744"/>
        <c:axId val="323391416"/>
      </c:scatterChart>
      <c:valAx>
        <c:axId val="323391744"/>
        <c:scaling>
          <c:orientation val="minMax"/>
          <c:max val="8"/>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t>Reactive Tracer: </a:t>
                </a:r>
                <a:r>
                  <a:rPr lang="en-US" sz="1600" baseline="0" dirty="0" err="1"/>
                  <a:t>ZeroEmis</a:t>
                </a:r>
                <a:r>
                  <a:rPr lang="en-US" sz="1600" baseline="0" dirty="0"/>
                  <a:t> minus BASE (ppb)</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3391416"/>
        <c:crosses val="autoZero"/>
        <c:crossBetween val="midCat"/>
        <c:majorUnit val="1"/>
      </c:valAx>
      <c:valAx>
        <c:axId val="323391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Vertical Level</a:t>
                </a:r>
              </a:p>
            </c:rich>
          </c:tx>
          <c:layout>
            <c:manualLayout>
              <c:xMode val="edge"/>
              <c:yMode val="edge"/>
              <c:x val="3.2600059233840906E-2"/>
              <c:y val="0.3115976526640821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3391744"/>
        <c:crossesAt val="-25"/>
        <c:crossBetween val="midCat"/>
      </c:valAx>
      <c:spPr>
        <a:noFill/>
        <a:ln>
          <a:noFill/>
        </a:ln>
        <a:effectLst/>
      </c:spPr>
    </c:plotArea>
    <c:legend>
      <c:legendPos val="r"/>
      <c:layout>
        <c:manualLayout>
          <c:xMode val="edge"/>
          <c:yMode val="edge"/>
          <c:x val="0.54902706714189908"/>
          <c:y val="0.15571916561084598"/>
          <c:w val="0.14401227570289121"/>
          <c:h val="0.3633752247570348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3CF941-101D-43BE-953C-F1D03F2B47EE}" type="datetimeFigureOut">
              <a:rPr lang="en-US" smtClean="0"/>
              <a:t>10/20/2017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26AB3D-229E-4186-B37E-0CA7DF3CE84A}" type="slidenum">
              <a:rPr lang="en-US" smtClean="0"/>
              <a:t>‹#›</a:t>
            </a:fld>
            <a:endParaRPr lang="en-US"/>
          </a:p>
        </p:txBody>
      </p:sp>
    </p:spTree>
    <p:extLst>
      <p:ext uri="{BB962C8B-B14F-4D97-AF65-F5344CB8AC3E}">
        <p14:creationId xmlns:p14="http://schemas.microsoft.com/office/powerpoint/2010/main" val="97600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666C4-026A-4748-9837-A3B381BE7318}" type="datetimeFigureOut">
              <a:rPr lang="en-US" smtClean="0"/>
              <a:t>10/20/2017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E7351-8B36-44D5-8B87-D05DA9A749A9}" type="slidenum">
              <a:rPr lang="en-US" smtClean="0"/>
              <a:t>‹#›</a:t>
            </a:fld>
            <a:endParaRPr lang="en-US"/>
          </a:p>
        </p:txBody>
      </p:sp>
    </p:spTree>
    <p:extLst>
      <p:ext uri="{BB962C8B-B14F-4D97-AF65-F5344CB8AC3E}">
        <p14:creationId xmlns:p14="http://schemas.microsoft.com/office/powerpoint/2010/main" val="80031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a:t>
            </a:r>
            <a:r>
              <a:rPr lang="en-US" baseline="0" dirty="0"/>
              <a:t>  compare H-CMAQ with other </a:t>
            </a:r>
            <a:r>
              <a:rPr lang="en-US" baseline="0"/>
              <a:t>3 global CTMs</a:t>
            </a:r>
            <a:endParaRPr lang="en-US"/>
          </a:p>
        </p:txBody>
      </p:sp>
      <p:sp>
        <p:nvSpPr>
          <p:cNvPr id="4" name="Slide Number Placeholder 3"/>
          <p:cNvSpPr>
            <a:spLocks noGrp="1"/>
          </p:cNvSpPr>
          <p:nvPr>
            <p:ph type="sldNum" sz="quarter" idx="10"/>
          </p:nvPr>
        </p:nvSpPr>
        <p:spPr/>
        <p:txBody>
          <a:bodyPr/>
          <a:lstStyle/>
          <a:p>
            <a:fld id="{EFA68D21-4015-4689-879A-41FE0AD5CCE7}" type="slidenum">
              <a:rPr lang="en-US" smtClean="0"/>
              <a:t>1</a:t>
            </a:fld>
            <a:endParaRPr lang="en-US"/>
          </a:p>
        </p:txBody>
      </p:sp>
    </p:spTree>
    <p:extLst>
      <p:ext uri="{BB962C8B-B14F-4D97-AF65-F5344CB8AC3E}">
        <p14:creationId xmlns:p14="http://schemas.microsoft.com/office/powerpoint/2010/main" val="139949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16</a:t>
            </a:fld>
            <a:endParaRPr lang="en-US"/>
          </a:p>
        </p:txBody>
      </p:sp>
    </p:spTree>
    <p:extLst>
      <p:ext uri="{BB962C8B-B14F-4D97-AF65-F5344CB8AC3E}">
        <p14:creationId xmlns:p14="http://schemas.microsoft.com/office/powerpoint/2010/main" val="95030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2</a:t>
            </a:fld>
            <a:endParaRPr lang="en-US"/>
          </a:p>
        </p:txBody>
      </p:sp>
    </p:spTree>
    <p:extLst>
      <p:ext uri="{BB962C8B-B14F-4D97-AF65-F5344CB8AC3E}">
        <p14:creationId xmlns:p14="http://schemas.microsoft.com/office/powerpoint/2010/main" val="170353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want to repeat during the presentation that Nopmongcol et al. also used chemically reactive tracers in their AQMEII3 manuscript but that those </a:t>
            </a:r>
            <a:r>
              <a:rPr lang="en-US" dirty="0" err="1"/>
              <a:t>CAMx</a:t>
            </a:r>
            <a:r>
              <a:rPr lang="en-US" dirty="0"/>
              <a:t> reactive tracer results are not included in this analysis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4DA3E4C-FEBD-417F-B2A6-1DA6BF52425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2767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4DA3E4C-FEBD-417F-B2A6-1DA6BF52425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6382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4DA3E4C-FEBD-417F-B2A6-1DA6BF52425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6457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8CE7351-8B36-44D5-8B87-D05DA9A749A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2367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Model’s ability to</a:t>
            </a:r>
            <a:r>
              <a:rPr lang="en-US" baseline="0" dirty="0"/>
              <a:t> simulate the spatial gradient of O3 concentrations </a:t>
            </a:r>
            <a:endParaRPr lang="en-US" dirty="0"/>
          </a:p>
        </p:txBody>
      </p:sp>
      <p:sp>
        <p:nvSpPr>
          <p:cNvPr id="4" name="Slide Number Placeholder 3"/>
          <p:cNvSpPr>
            <a:spLocks noGrp="1"/>
          </p:cNvSpPr>
          <p:nvPr>
            <p:ph type="sldNum" sz="quarter" idx="10"/>
          </p:nvPr>
        </p:nvSpPr>
        <p:spPr/>
        <p:txBody>
          <a:bodyPr/>
          <a:lstStyle/>
          <a:p>
            <a:fld id="{B8CE7351-8B36-44D5-8B87-D05DA9A749A9}" type="slidenum">
              <a:rPr lang="en-US" smtClean="0"/>
              <a:t>8</a:t>
            </a:fld>
            <a:endParaRPr lang="en-US"/>
          </a:p>
        </p:txBody>
      </p:sp>
    </p:spTree>
    <p:extLst>
      <p:ext uri="{BB962C8B-B14F-4D97-AF65-F5344CB8AC3E}">
        <p14:creationId xmlns:p14="http://schemas.microsoft.com/office/powerpoint/2010/main" val="3552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Model’s ability to</a:t>
            </a:r>
            <a:r>
              <a:rPr lang="en-US" baseline="0" dirty="0"/>
              <a:t> simulate the spatial gradient of O3 concentrations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8CE7351-8B36-44D5-8B87-D05DA9A749A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5187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expect the results be different</a:t>
            </a:r>
            <a:r>
              <a:rPr lang="en-US" baseline="0" dirty="0"/>
              <a:t> if make O3 tracers involved in chemistry? What kind of modification needed to make O3 tracer active?</a:t>
            </a:r>
            <a:endParaRPr lang="en-US" dirty="0"/>
          </a:p>
        </p:txBody>
      </p:sp>
      <p:sp>
        <p:nvSpPr>
          <p:cNvPr id="4" name="Slide Number Placeholder 3"/>
          <p:cNvSpPr>
            <a:spLocks noGrp="1"/>
          </p:cNvSpPr>
          <p:nvPr>
            <p:ph type="sldNum" sz="quarter" idx="10"/>
          </p:nvPr>
        </p:nvSpPr>
        <p:spPr/>
        <p:txBody>
          <a:bodyPr/>
          <a:lstStyle/>
          <a:p>
            <a:fld id="{34DA3E4C-FEBD-417F-B2A6-1DA6BF524251}" type="slidenum">
              <a:rPr lang="en-US" smtClean="0"/>
              <a:t>14</a:t>
            </a:fld>
            <a:endParaRPr lang="en-US"/>
          </a:p>
        </p:txBody>
      </p:sp>
    </p:spTree>
    <p:extLst>
      <p:ext uri="{BB962C8B-B14F-4D97-AF65-F5344CB8AC3E}">
        <p14:creationId xmlns:p14="http://schemas.microsoft.com/office/powerpoint/2010/main" val="303503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4C360B-762E-4846-BD30-C5CED96399DF}" type="datetime1">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196224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89EB80-E038-4681-89FE-E17854FC4585}" type="datetime1">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236947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EAC72E-9021-43F2-A14E-E99BAE3D0F7F}" type="datetime1">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413293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pic>
        <p:nvPicPr>
          <p:cNvPr id="6" name="Picture 5" descr="pp_ord_blanc.jpg"/>
          <p:cNvPicPr>
            <a:picLocks noChangeAspect="1"/>
          </p:cNvPicPr>
          <p:nvPr/>
        </p:nvPicPr>
        <p:blipFill>
          <a:blip r:embed="rId2" cstate="print"/>
          <a:stretch>
            <a:fillRect/>
          </a:stretch>
        </p:blipFill>
        <p:spPr>
          <a:xfrm>
            <a:off x="1" y="269"/>
            <a:ext cx="12191999" cy="6857463"/>
          </a:xfrm>
          <a:prstGeom prst="rect">
            <a:avLst/>
          </a:prstGeom>
        </p:spPr>
      </p:pic>
      <p:sp>
        <p:nvSpPr>
          <p:cNvPr id="11" name="Text Placeholder 12"/>
          <p:cNvSpPr>
            <a:spLocks noGrp="1"/>
          </p:cNvSpPr>
          <p:nvPr>
            <p:ph type="body" sz="quarter" idx="10" hasCustomPrompt="1"/>
          </p:nvPr>
        </p:nvSpPr>
        <p:spPr>
          <a:xfrm>
            <a:off x="4064000" y="609600"/>
            <a:ext cx="77216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203200" y="1447800"/>
            <a:ext cx="117856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a:p>
            <a:pPr lvl="0"/>
            <a:r>
              <a:rPr lang="en-US" dirty="0"/>
              <a:t>Bullet 11</a:t>
            </a:r>
          </a:p>
          <a:p>
            <a:pPr lvl="0"/>
            <a:r>
              <a:rPr lang="en-US" dirty="0"/>
              <a:t>Bullet 12</a:t>
            </a:r>
          </a:p>
          <a:p>
            <a:pPr lvl="0"/>
            <a:r>
              <a:rPr lang="en-US" dirty="0"/>
              <a:t>Bullet 13</a:t>
            </a:r>
          </a:p>
          <a:p>
            <a:pPr lvl="0"/>
            <a:endParaRPr lang="en-US" dirty="0"/>
          </a:p>
          <a:p>
            <a:pPr lvl="0"/>
            <a:endParaRPr lang="en-US" dirty="0"/>
          </a:p>
        </p:txBody>
      </p:sp>
      <p:sp>
        <p:nvSpPr>
          <p:cNvPr id="7" name="Date Placeholder 6"/>
          <p:cNvSpPr>
            <a:spLocks noGrp="1"/>
          </p:cNvSpPr>
          <p:nvPr>
            <p:ph type="dt" sz="half" idx="12"/>
          </p:nvPr>
        </p:nvSpPr>
        <p:spPr>
          <a:xfrm>
            <a:off x="8946776" y="6396692"/>
            <a:ext cx="2844800" cy="365125"/>
          </a:xfrm>
        </p:spPr>
        <p:txBody>
          <a:bodyPr/>
          <a:lstStyle/>
          <a:p>
            <a:fld id="{9F0A2203-E24D-473A-85BD-ADCBF603DA1F}" type="datetime1">
              <a:rPr lang="en-US" smtClean="0"/>
              <a:t>10/20/2017</a:t>
            </a:fld>
            <a:endParaRPr lang="en-US"/>
          </a:p>
        </p:txBody>
      </p:sp>
      <p:sp>
        <p:nvSpPr>
          <p:cNvPr id="9" name="Footer Placeholder 8"/>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4286018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p:nvPicPr>
        <p:blipFill>
          <a:blip r:embed="rId2" cstate="print"/>
          <a:stretch>
            <a:fillRect/>
          </a:stretch>
        </p:blipFill>
        <p:spPr>
          <a:xfrm>
            <a:off x="1" y="269"/>
            <a:ext cx="12191999" cy="6857463"/>
          </a:xfrm>
          <a:prstGeom prst="rect">
            <a:avLst/>
          </a:prstGeom>
        </p:spPr>
      </p:pic>
      <p:sp>
        <p:nvSpPr>
          <p:cNvPr id="5" name="Text Placeholder 1"/>
          <p:cNvSpPr>
            <a:spLocks noGrp="1"/>
          </p:cNvSpPr>
          <p:nvPr>
            <p:ph type="body" sz="quarter" idx="4294967295" hasCustomPrompt="1"/>
          </p:nvPr>
        </p:nvSpPr>
        <p:spPr>
          <a:xfrm>
            <a:off x="1625600" y="2590800"/>
            <a:ext cx="8940800" cy="2438400"/>
          </a:xfrm>
        </p:spPr>
        <p:txBody>
          <a:bodyPr>
            <a:normAutofit fontScale="92500"/>
          </a:bodyPr>
          <a:lstStyle>
            <a:lvl1pPr>
              <a:defRPr/>
            </a:lvl1pPr>
          </a:lstStyle>
          <a:p>
            <a:pPr marL="0" lvl="0" algn="ctr">
              <a:spcBef>
                <a:spcPts val="0"/>
              </a:spcBef>
              <a:buNone/>
              <a:defRPr/>
            </a:pPr>
            <a:r>
              <a:rPr lang="en-US" sz="4800" b="1" i="0" dirty="0">
                <a:solidFill>
                  <a:schemeClr val="accent3">
                    <a:lumMod val="75000"/>
                  </a:schemeClr>
                </a:solidFill>
                <a:latin typeface="Gill Sans MT" pitchFamily="34" charset="0"/>
              </a:rPr>
              <a:t>Title</a:t>
            </a:r>
            <a:br>
              <a:rPr lang="en-US" sz="8800" b="1" i="0" dirty="0">
                <a:solidFill>
                  <a:schemeClr val="accent3">
                    <a:lumMod val="75000"/>
                  </a:schemeClr>
                </a:solidFill>
                <a:latin typeface="Gill Sans MT" pitchFamily="34" charset="0"/>
              </a:rPr>
            </a:br>
            <a:r>
              <a:rPr lang="en-US" sz="3200" b="1" i="0" dirty="0">
                <a:solidFill>
                  <a:schemeClr val="tx1"/>
                </a:solidFill>
                <a:latin typeface="Gill Sans MT" pitchFamily="34" charset="0"/>
              </a:rPr>
              <a:t>Presenter's</a:t>
            </a:r>
            <a:r>
              <a:rPr lang="en-US" b="1" dirty="0">
                <a:latin typeface="Gill Sans MT" pitchFamily="34" charset="0"/>
              </a:rPr>
              <a:t> Name</a:t>
            </a:r>
            <a:br>
              <a:rPr lang="en-US" sz="5400" b="1" dirty="0">
                <a:latin typeface="Gill Sans MT" pitchFamily="34" charset="0"/>
              </a:rPr>
            </a:br>
            <a:r>
              <a:rPr lang="en-US" sz="2000" b="0" dirty="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a:xfrm>
            <a:off x="9040906" y="6369798"/>
            <a:ext cx="2844800" cy="365125"/>
          </a:xfrm>
        </p:spPr>
        <p:txBody>
          <a:bodyPr/>
          <a:lstStyle/>
          <a:p>
            <a:fld id="{A9B221D8-B35E-4B23-B1A7-3B943BE1C60F}" type="datetime1">
              <a:rPr lang="en-US" smtClean="0"/>
              <a:t>10/20/2017</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8514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5FCC6-A6EA-42DD-A19D-9904999BBCDA}" type="datetime1">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109945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91DD12-1C76-4096-B27C-6F7BFF73C08B}" type="datetime1">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312667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17ECDC-E18E-480A-B138-BE1498E4FCB2}" type="datetime1">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117855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B6003A-881E-4B76-B528-7A8154FD3893}" type="datetime1">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341107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34D3C-DA29-4428-BDEC-955625E6F32B}" type="datetime1">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173237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852B0-7006-4B3F-B565-C1F410F5A65A}" type="datetime1">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87256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11F48-8470-43B7-A2E4-C327E94645C2}" type="datetime1">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241363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9C328-753C-47A2-AF00-1D50C4980317}" type="datetime1">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E70A9-F539-4760-B05D-94BCEEE51BD3}" type="slidenum">
              <a:rPr lang="en-US" smtClean="0"/>
              <a:t>‹#›</a:t>
            </a:fld>
            <a:endParaRPr lang="en-US"/>
          </a:p>
        </p:txBody>
      </p:sp>
    </p:spTree>
    <p:extLst>
      <p:ext uri="{BB962C8B-B14F-4D97-AF65-F5344CB8AC3E}">
        <p14:creationId xmlns:p14="http://schemas.microsoft.com/office/powerpoint/2010/main" val="83266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B445C-0153-4008-AF98-FE7B3D2187BE}" type="datetime1">
              <a:rPr lang="en-US" smtClean="0"/>
              <a:t>10/20/2017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E70A9-F539-4760-B05D-94BCEEE51BD3}" type="slidenum">
              <a:rPr lang="en-US" smtClean="0"/>
              <a:t>‹#›</a:t>
            </a:fld>
            <a:endParaRPr lang="en-US"/>
          </a:p>
        </p:txBody>
      </p:sp>
    </p:spTree>
    <p:extLst>
      <p:ext uri="{BB962C8B-B14F-4D97-AF65-F5344CB8AC3E}">
        <p14:creationId xmlns:p14="http://schemas.microsoft.com/office/powerpoint/2010/main" val="229623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57344" y="1586617"/>
            <a:ext cx="11164046" cy="4580367"/>
          </a:xfrm>
        </p:spPr>
        <p:txBody>
          <a:bodyPr>
            <a:normAutofit fontScale="92500" lnSpcReduction="20000"/>
          </a:bodyPr>
          <a:lstStyle/>
          <a:p>
            <a:pPr marL="0" indent="0" algn="ctr">
              <a:buNone/>
            </a:pPr>
            <a:r>
              <a:rPr lang="en-US" sz="6400" b="1" dirty="0"/>
              <a:t>Tracking Continental Scale Background Ozone with CMAQ</a:t>
            </a:r>
            <a:endParaRPr lang="en-US" sz="6400" dirty="0"/>
          </a:p>
          <a:p>
            <a:pPr marL="0" indent="0">
              <a:buNone/>
            </a:pPr>
            <a:r>
              <a:rPr lang="en-US" sz="4000" dirty="0"/>
              <a:t>Peng Liu</a:t>
            </a:r>
            <a:r>
              <a:rPr lang="en-US" sz="4000" baseline="30000" dirty="0"/>
              <a:t>1</a:t>
            </a:r>
            <a:r>
              <a:rPr lang="en-US" sz="4000" dirty="0"/>
              <a:t>, Christian Hogrefe</a:t>
            </a:r>
            <a:r>
              <a:rPr lang="en-US" sz="4000" baseline="30000" dirty="0"/>
              <a:t>2</a:t>
            </a:r>
            <a:r>
              <a:rPr lang="en-US" sz="4000" dirty="0"/>
              <a:t>, Rohit Mathur</a:t>
            </a:r>
            <a:r>
              <a:rPr lang="en-US" sz="4000" baseline="30000" dirty="0"/>
              <a:t>2</a:t>
            </a:r>
            <a:r>
              <a:rPr lang="en-US" sz="4000" dirty="0"/>
              <a:t>, Uarporn Nopmongcol</a:t>
            </a:r>
            <a:r>
              <a:rPr lang="en-US" sz="4000" baseline="30000" dirty="0"/>
              <a:t>3</a:t>
            </a:r>
            <a:r>
              <a:rPr lang="en-US" sz="4000" dirty="0"/>
              <a:t>, Shawn Roselle</a:t>
            </a:r>
            <a:r>
              <a:rPr lang="en-US" sz="4000" baseline="30000" dirty="0"/>
              <a:t>2</a:t>
            </a:r>
            <a:r>
              <a:rPr lang="en-US" sz="4000" dirty="0"/>
              <a:t>, Tanya Spero</a:t>
            </a:r>
            <a:r>
              <a:rPr lang="en-US" sz="4000" baseline="30000" dirty="0"/>
              <a:t>2</a:t>
            </a:r>
            <a:r>
              <a:rPr lang="en-US" sz="4000" dirty="0"/>
              <a:t>  </a:t>
            </a:r>
          </a:p>
          <a:p>
            <a:pPr marL="0" indent="0">
              <a:buNone/>
            </a:pPr>
            <a:endParaRPr lang="en-US" sz="4000" dirty="0"/>
          </a:p>
          <a:p>
            <a:pPr marL="0" indent="0">
              <a:buNone/>
            </a:pPr>
            <a:r>
              <a:rPr lang="en-US" sz="2400" baseline="30000" dirty="0"/>
              <a:t>1 </a:t>
            </a:r>
            <a:r>
              <a:rPr lang="en-US" altLang="en-US" sz="2400" dirty="0"/>
              <a:t>NRC Associate at US EPA, RTP, NC 27711, USA</a:t>
            </a:r>
            <a:r>
              <a:rPr lang="en-US" sz="2400" dirty="0"/>
              <a:t> </a:t>
            </a:r>
            <a:endParaRPr lang="en-US" sz="2400" baseline="30000" dirty="0"/>
          </a:p>
          <a:p>
            <a:pPr marL="0" indent="0">
              <a:buNone/>
            </a:pPr>
            <a:r>
              <a:rPr lang="en-US" sz="2400" baseline="30000" dirty="0"/>
              <a:t>2</a:t>
            </a:r>
            <a:r>
              <a:rPr lang="en-US" sz="2400" dirty="0"/>
              <a:t> National Exposure Research Laboratory, U.S. Environmental Protection Agency, Research Triangle Park, NC, 27711, USA</a:t>
            </a:r>
          </a:p>
          <a:p>
            <a:pPr marL="0" indent="0">
              <a:buNone/>
            </a:pPr>
            <a:r>
              <a:rPr lang="en-US" sz="2400" baseline="30000" dirty="0"/>
              <a:t>3</a:t>
            </a:r>
            <a:r>
              <a:rPr lang="en-US" sz="2400" dirty="0"/>
              <a:t> </a:t>
            </a:r>
            <a:r>
              <a:rPr lang="en-US" sz="2400" baseline="30000" dirty="0"/>
              <a:t> </a:t>
            </a:r>
            <a:r>
              <a:rPr lang="en-US" sz="2400" dirty="0" err="1"/>
              <a:t>Ramboll</a:t>
            </a:r>
            <a:r>
              <a:rPr lang="en-US" sz="2400" dirty="0"/>
              <a:t> Environ, 773 San Marin Drive, Suite 2115, Novato, CA 94945, USA</a:t>
            </a:r>
          </a:p>
          <a:p>
            <a:pPr marL="0" indent="0">
              <a:buNone/>
            </a:pPr>
            <a:endParaRPr lang="en-US" sz="2400" i="1" dirty="0"/>
          </a:p>
        </p:txBody>
      </p:sp>
      <p:sp>
        <p:nvSpPr>
          <p:cNvPr id="3" name="TextBox 2"/>
          <p:cNvSpPr txBox="1"/>
          <p:nvPr/>
        </p:nvSpPr>
        <p:spPr>
          <a:xfrm>
            <a:off x="6916647" y="5681318"/>
            <a:ext cx="6642769" cy="646331"/>
          </a:xfrm>
          <a:prstGeom prst="rect">
            <a:avLst/>
          </a:prstGeom>
          <a:noFill/>
        </p:spPr>
        <p:txBody>
          <a:bodyPr wrap="square" rtlCol="0">
            <a:spAutoFit/>
          </a:bodyPr>
          <a:lstStyle/>
          <a:p>
            <a:pPr algn="ctr"/>
            <a:r>
              <a:rPr lang="en-US" dirty="0"/>
              <a:t>CMAS Conference</a:t>
            </a:r>
          </a:p>
          <a:p>
            <a:pPr algn="ctr"/>
            <a:r>
              <a:rPr lang="en-US" dirty="0"/>
              <a:t>Chapel Hill, NC, October 23-25, 3017</a:t>
            </a:r>
          </a:p>
        </p:txBody>
      </p:sp>
      <p:sp>
        <p:nvSpPr>
          <p:cNvPr id="6" name="Footer Placeholder 5"/>
          <p:cNvSpPr>
            <a:spLocks noGrp="1"/>
          </p:cNvSpPr>
          <p:nvPr>
            <p:ph type="ftr" sz="quarter" idx="12"/>
          </p:nvPr>
        </p:nvSpPr>
        <p:spPr>
          <a:xfrm>
            <a:off x="11854926" y="6478186"/>
            <a:ext cx="337073" cy="365125"/>
          </a:xfrm>
        </p:spPr>
        <p:txBody>
          <a:bodyPr/>
          <a:lstStyle/>
          <a:p>
            <a:r>
              <a:rPr lang="en-US" dirty="0"/>
              <a:t>1</a:t>
            </a:r>
          </a:p>
        </p:txBody>
      </p:sp>
      <p:sp>
        <p:nvSpPr>
          <p:cNvPr id="5" name="Content Placeholder 2">
            <a:extLst/>
          </p:cNvPr>
          <p:cNvSpPr txBox="1">
            <a:spLocks/>
          </p:cNvSpPr>
          <p:nvPr/>
        </p:nvSpPr>
        <p:spPr>
          <a:xfrm>
            <a:off x="0" y="6327649"/>
            <a:ext cx="9803801" cy="59864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The views expressed in this presentation are those of the authors and do not necessarily represent the views or policies of the U.S. Environmental Protection Agency.</a:t>
            </a:r>
          </a:p>
        </p:txBody>
      </p:sp>
    </p:spTree>
    <p:extLst>
      <p:ext uri="{BB962C8B-B14F-4D97-AF65-F5344CB8AC3E}">
        <p14:creationId xmlns:p14="http://schemas.microsoft.com/office/powerpoint/2010/main" val="661890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168409" y="534064"/>
            <a:ext cx="9287435" cy="685800"/>
          </a:xfrm>
        </p:spPr>
        <p:txBody>
          <a:bodyPr>
            <a:normAutofit fontScale="77500" lnSpcReduction="20000"/>
          </a:bodyPr>
          <a:lstStyle/>
          <a:p>
            <a:pPr algn="ctr"/>
            <a:r>
              <a:rPr lang="en-US" dirty="0">
                <a:solidFill>
                  <a:schemeClr val="tx1"/>
                </a:solidFill>
              </a:rPr>
              <a:t>Results—Influence of physical processes on boundary ozone</a:t>
            </a:r>
          </a:p>
        </p:txBody>
      </p:sp>
      <p:sp>
        <p:nvSpPr>
          <p:cNvPr id="5" name="Footer Placeholder 5"/>
          <p:cNvSpPr>
            <a:spLocks noGrp="1"/>
          </p:cNvSpPr>
          <p:nvPr>
            <p:ph type="ftr" sz="quarter" idx="12"/>
          </p:nvPr>
        </p:nvSpPr>
        <p:spPr>
          <a:xfrm>
            <a:off x="11829302" y="6478187"/>
            <a:ext cx="362698" cy="256910"/>
          </a:xfrm>
        </p:spPr>
        <p:txBody>
          <a:bodyPr/>
          <a:lstStyle/>
          <a:p>
            <a:r>
              <a:rPr lang="en-US" dirty="0"/>
              <a:t>10</a:t>
            </a:r>
          </a:p>
        </p:txBody>
      </p:sp>
      <p:pic>
        <p:nvPicPr>
          <p:cNvPr id="13" name="Picture 12"/>
          <p:cNvPicPr>
            <a:picLocks noChangeAspect="1"/>
          </p:cNvPicPr>
          <p:nvPr/>
        </p:nvPicPr>
        <p:blipFill>
          <a:blip r:embed="rId2"/>
          <a:stretch>
            <a:fillRect/>
          </a:stretch>
        </p:blipFill>
        <p:spPr>
          <a:xfrm>
            <a:off x="542177" y="2317978"/>
            <a:ext cx="11287125" cy="2085975"/>
          </a:xfrm>
          <a:prstGeom prst="rect">
            <a:avLst/>
          </a:prstGeom>
        </p:spPr>
      </p:pic>
      <p:sp>
        <p:nvSpPr>
          <p:cNvPr id="19" name="TextBox 18"/>
          <p:cNvSpPr txBox="1"/>
          <p:nvPr/>
        </p:nvSpPr>
        <p:spPr>
          <a:xfrm>
            <a:off x="542177" y="4034621"/>
            <a:ext cx="9316122" cy="369332"/>
          </a:xfrm>
          <a:prstGeom prst="rect">
            <a:avLst/>
          </a:prstGeom>
          <a:noFill/>
        </p:spPr>
        <p:txBody>
          <a:bodyPr wrap="square" rtlCol="0">
            <a:spAutoFit/>
          </a:bodyPr>
          <a:lstStyle/>
          <a:p>
            <a:r>
              <a:rPr lang="en-US" b="1" dirty="0"/>
              <a:t>WINTER                                       SPRING                                      SUMMER                                  FALL</a:t>
            </a:r>
          </a:p>
        </p:txBody>
      </p:sp>
      <p:sp>
        <p:nvSpPr>
          <p:cNvPr id="20" name="TextBox 19"/>
          <p:cNvSpPr txBox="1"/>
          <p:nvPr/>
        </p:nvSpPr>
        <p:spPr>
          <a:xfrm>
            <a:off x="75840" y="1879486"/>
            <a:ext cx="10248796" cy="523220"/>
          </a:xfrm>
          <a:prstGeom prst="rect">
            <a:avLst/>
          </a:prstGeom>
          <a:noFill/>
        </p:spPr>
        <p:txBody>
          <a:bodyPr wrap="square" rtlCol="0">
            <a:spAutoFit/>
          </a:bodyPr>
          <a:lstStyle/>
          <a:p>
            <a:pPr algn="ctr"/>
            <a:r>
              <a:rPr lang="en-US" sz="2000" dirty="0"/>
              <a:t>                                      </a:t>
            </a:r>
            <a:r>
              <a:rPr lang="en-US" sz="2800" dirty="0"/>
              <a:t>inert tracer at surface when DM8A ozone occurs                              </a:t>
            </a:r>
          </a:p>
        </p:txBody>
      </p:sp>
      <p:sp>
        <p:nvSpPr>
          <p:cNvPr id="21" name="TextBox 20"/>
          <p:cNvSpPr txBox="1"/>
          <p:nvPr/>
        </p:nvSpPr>
        <p:spPr>
          <a:xfrm>
            <a:off x="326114" y="1430320"/>
            <a:ext cx="3512382" cy="523220"/>
          </a:xfrm>
          <a:prstGeom prst="rect">
            <a:avLst/>
          </a:prstGeom>
          <a:noFill/>
        </p:spPr>
        <p:txBody>
          <a:bodyPr wrap="square" rtlCol="0">
            <a:spAutoFit/>
          </a:bodyPr>
          <a:lstStyle/>
          <a:p>
            <a:r>
              <a:rPr lang="en-US" sz="2800" i="1" u="sng" dirty="0" err="1"/>
              <a:t>CAMx</a:t>
            </a:r>
            <a:r>
              <a:rPr lang="en-US" sz="2800" i="1" u="sng" dirty="0"/>
              <a:t> minus CMAQ: </a:t>
            </a:r>
          </a:p>
        </p:txBody>
      </p:sp>
      <p:sp>
        <p:nvSpPr>
          <p:cNvPr id="22" name="TextBox 21"/>
          <p:cNvSpPr txBox="1"/>
          <p:nvPr/>
        </p:nvSpPr>
        <p:spPr>
          <a:xfrm>
            <a:off x="427060" y="4643247"/>
            <a:ext cx="11261972" cy="1323439"/>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Consistently higher inert tracer at surface is seen in </a:t>
            </a:r>
            <a:r>
              <a:rPr lang="en-US" sz="2000" dirty="0" err="1"/>
              <a:t>CAMx</a:t>
            </a:r>
            <a:r>
              <a:rPr lang="en-US" sz="2000" dirty="0"/>
              <a:t>.</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The influence of physical processes on boundary ozone is comparable with that of anthropogenic emissions, or even larger, such as during summer time.</a:t>
            </a:r>
          </a:p>
        </p:txBody>
      </p:sp>
    </p:spTree>
    <p:extLst>
      <p:ext uri="{BB962C8B-B14F-4D97-AF65-F5344CB8AC3E}">
        <p14:creationId xmlns:p14="http://schemas.microsoft.com/office/powerpoint/2010/main" val="218039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168409" y="534064"/>
            <a:ext cx="9287435" cy="685800"/>
          </a:xfrm>
        </p:spPr>
        <p:txBody>
          <a:bodyPr>
            <a:normAutofit fontScale="77500" lnSpcReduction="20000"/>
          </a:bodyPr>
          <a:lstStyle/>
          <a:p>
            <a:pPr algn="ctr"/>
            <a:r>
              <a:rPr lang="en-US" dirty="0">
                <a:solidFill>
                  <a:schemeClr val="tx1"/>
                </a:solidFill>
              </a:rPr>
              <a:t>Results—Influence of physical processes on boundary ozone</a:t>
            </a:r>
          </a:p>
        </p:txBody>
      </p:sp>
      <p:sp>
        <p:nvSpPr>
          <p:cNvPr id="5" name="Footer Placeholder 5"/>
          <p:cNvSpPr>
            <a:spLocks noGrp="1"/>
          </p:cNvSpPr>
          <p:nvPr>
            <p:ph type="ftr" sz="quarter" idx="12"/>
          </p:nvPr>
        </p:nvSpPr>
        <p:spPr>
          <a:xfrm>
            <a:off x="11710547" y="6478186"/>
            <a:ext cx="481453" cy="25949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11</a:t>
            </a:r>
          </a:p>
        </p:txBody>
      </p:sp>
      <p:sp>
        <p:nvSpPr>
          <p:cNvPr id="21" name="TextBox 20"/>
          <p:cNvSpPr txBox="1"/>
          <p:nvPr/>
        </p:nvSpPr>
        <p:spPr>
          <a:xfrm>
            <a:off x="0" y="1133770"/>
            <a:ext cx="351238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1" u="sng" strike="noStrike" kern="0" cap="none" spc="0" normalizeH="0" baseline="0" noProof="0" dirty="0" err="1">
                <a:ln>
                  <a:noFill/>
                </a:ln>
                <a:solidFill>
                  <a:sysClr val="windowText" lastClr="000000"/>
                </a:solidFill>
                <a:effectLst/>
                <a:uLnTx/>
                <a:uFillTx/>
              </a:rPr>
              <a:t>CAMx</a:t>
            </a:r>
            <a:r>
              <a:rPr kumimoji="0" lang="en-US" sz="2800" b="0" i="1" u="sng" strike="noStrike" kern="0" cap="none" spc="0" normalizeH="0" baseline="0" noProof="0" dirty="0">
                <a:ln>
                  <a:noFill/>
                </a:ln>
                <a:solidFill>
                  <a:sysClr val="windowText" lastClr="000000"/>
                </a:solidFill>
                <a:effectLst/>
                <a:uLnTx/>
                <a:uFillTx/>
              </a:rPr>
              <a:t> minus CMAQ: </a:t>
            </a:r>
          </a:p>
        </p:txBody>
      </p:sp>
      <p:pic>
        <p:nvPicPr>
          <p:cNvPr id="9" name="Picture 8"/>
          <p:cNvPicPr>
            <a:picLocks noChangeAspect="1"/>
          </p:cNvPicPr>
          <p:nvPr/>
        </p:nvPicPr>
        <p:blipFill>
          <a:blip r:embed="rId2"/>
          <a:stretch>
            <a:fillRect/>
          </a:stretch>
        </p:blipFill>
        <p:spPr>
          <a:xfrm>
            <a:off x="1916688" y="3392348"/>
            <a:ext cx="2358355" cy="1905972"/>
          </a:xfrm>
          <a:prstGeom prst="rect">
            <a:avLst/>
          </a:prstGeom>
        </p:spPr>
      </p:pic>
      <p:pic>
        <p:nvPicPr>
          <p:cNvPr id="10" name="Picture 9"/>
          <p:cNvPicPr>
            <a:picLocks noChangeAspect="1"/>
          </p:cNvPicPr>
          <p:nvPr/>
        </p:nvPicPr>
        <p:blipFill>
          <a:blip r:embed="rId3"/>
          <a:stretch>
            <a:fillRect/>
          </a:stretch>
        </p:blipFill>
        <p:spPr>
          <a:xfrm>
            <a:off x="4275043" y="3392347"/>
            <a:ext cx="2402218" cy="1900298"/>
          </a:xfrm>
          <a:prstGeom prst="rect">
            <a:avLst/>
          </a:prstGeom>
        </p:spPr>
      </p:pic>
      <p:pic>
        <p:nvPicPr>
          <p:cNvPr id="11" name="Picture 10"/>
          <p:cNvPicPr>
            <a:picLocks noChangeAspect="1"/>
          </p:cNvPicPr>
          <p:nvPr/>
        </p:nvPicPr>
        <p:blipFill>
          <a:blip r:embed="rId4"/>
          <a:stretch>
            <a:fillRect/>
          </a:stretch>
        </p:blipFill>
        <p:spPr>
          <a:xfrm>
            <a:off x="6765926" y="3404771"/>
            <a:ext cx="2350980" cy="1900298"/>
          </a:xfrm>
          <a:prstGeom prst="rect">
            <a:avLst/>
          </a:prstGeom>
        </p:spPr>
      </p:pic>
      <p:pic>
        <p:nvPicPr>
          <p:cNvPr id="12" name="Picture 11"/>
          <p:cNvPicPr>
            <a:picLocks noChangeAspect="1"/>
          </p:cNvPicPr>
          <p:nvPr/>
        </p:nvPicPr>
        <p:blipFill>
          <a:blip r:embed="rId5"/>
          <a:stretch>
            <a:fillRect/>
          </a:stretch>
        </p:blipFill>
        <p:spPr>
          <a:xfrm>
            <a:off x="9139325" y="3392347"/>
            <a:ext cx="2318286" cy="1900298"/>
          </a:xfrm>
          <a:prstGeom prst="rect">
            <a:avLst/>
          </a:prstGeom>
        </p:spPr>
      </p:pic>
      <p:pic>
        <p:nvPicPr>
          <p:cNvPr id="13" name="Picture 12"/>
          <p:cNvPicPr>
            <a:picLocks noChangeAspect="1"/>
          </p:cNvPicPr>
          <p:nvPr/>
        </p:nvPicPr>
        <p:blipFill>
          <a:blip r:embed="rId6"/>
          <a:stretch>
            <a:fillRect/>
          </a:stretch>
        </p:blipFill>
        <p:spPr>
          <a:xfrm>
            <a:off x="1939107" y="1569571"/>
            <a:ext cx="9997418" cy="1847624"/>
          </a:xfrm>
          <a:prstGeom prst="rect">
            <a:avLst/>
          </a:prstGeom>
        </p:spPr>
      </p:pic>
      <p:sp>
        <p:nvSpPr>
          <p:cNvPr id="19" name="TextBox 18"/>
          <p:cNvSpPr txBox="1"/>
          <p:nvPr/>
        </p:nvSpPr>
        <p:spPr>
          <a:xfrm>
            <a:off x="2620403" y="1536285"/>
            <a:ext cx="931612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WINTER                                SPRING                                  SUMMER                              FALL</a:t>
            </a:r>
          </a:p>
        </p:txBody>
      </p:sp>
      <p:sp>
        <p:nvSpPr>
          <p:cNvPr id="14" name="TextBox 13"/>
          <p:cNvSpPr txBox="1"/>
          <p:nvPr/>
        </p:nvSpPr>
        <p:spPr>
          <a:xfrm>
            <a:off x="0" y="4137082"/>
            <a:ext cx="216228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rPr>
              <a:t>DM8A O</a:t>
            </a:r>
            <a:r>
              <a:rPr kumimoji="0" lang="en-US" sz="2800" b="0" i="0" u="none" strike="noStrike" kern="0" cap="none" spc="0" normalizeH="0" baseline="-25000" noProof="0" dirty="0">
                <a:ln>
                  <a:noFill/>
                </a:ln>
                <a:solidFill>
                  <a:srgbClr val="FF0000"/>
                </a:solidFill>
                <a:effectLst/>
                <a:uLnTx/>
                <a:uFillTx/>
              </a:rPr>
              <a:t>3</a:t>
            </a:r>
            <a:r>
              <a:rPr kumimoji="0" lang="en-US" sz="2800" b="0" i="0" u="none" strike="noStrike" kern="0" cap="none" spc="0" normalizeH="0" baseline="0" noProof="0" dirty="0">
                <a:ln>
                  <a:noFill/>
                </a:ln>
                <a:solidFill>
                  <a:srgbClr val="FF0000"/>
                </a:solidFill>
                <a:effectLst/>
                <a:uLnTx/>
                <a:uFillTx/>
              </a:rPr>
              <a:t>                              </a:t>
            </a:r>
          </a:p>
        </p:txBody>
      </p:sp>
      <p:sp>
        <p:nvSpPr>
          <p:cNvPr id="15" name="TextBox 14"/>
          <p:cNvSpPr txBox="1"/>
          <p:nvPr/>
        </p:nvSpPr>
        <p:spPr>
          <a:xfrm>
            <a:off x="0" y="2231773"/>
            <a:ext cx="216228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rPr>
              <a:t>Inert Tracer</a:t>
            </a:r>
          </a:p>
        </p:txBody>
      </p:sp>
      <p:sp>
        <p:nvSpPr>
          <p:cNvPr id="16" name="TextBox 15"/>
          <p:cNvSpPr txBox="1"/>
          <p:nvPr/>
        </p:nvSpPr>
        <p:spPr>
          <a:xfrm>
            <a:off x="461395" y="4903925"/>
            <a:ext cx="5514541" cy="1631216"/>
          </a:xfrm>
          <a:prstGeom prst="rect">
            <a:avLst/>
          </a:prstGeom>
          <a:solidFill>
            <a:srgbClr val="FFC000"/>
          </a:solidFill>
        </p:spPr>
        <p:txBody>
          <a:bodyPr wrap="square" rtlCol="0">
            <a:spAutoFit/>
          </a:bodyPr>
          <a:lstStyle/>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0" cap="none" spc="0" normalizeH="0" baseline="0" noProof="0" dirty="0">
                <a:ln>
                  <a:noFill/>
                </a:ln>
                <a:solidFill>
                  <a:sysClr val="windowText" lastClr="000000"/>
                </a:solidFill>
                <a:effectLst/>
                <a:uLnTx/>
                <a:uFillTx/>
              </a:rPr>
              <a:t>For winter</a:t>
            </a:r>
            <a:r>
              <a:rPr kumimoji="0" lang="en-US" sz="2000" b="0" i="0" u="none" strike="noStrike" kern="0" cap="none" spc="0" normalizeH="0" noProof="0" dirty="0">
                <a:ln>
                  <a:noFill/>
                </a:ln>
                <a:solidFill>
                  <a:sysClr val="windowText" lastClr="000000"/>
                </a:solidFill>
                <a:effectLst/>
                <a:uLnTx/>
                <a:uFillTx/>
              </a:rPr>
              <a:t> and spring, </a:t>
            </a:r>
            <a:r>
              <a:rPr lang="en-US" sz="2000" kern="0" dirty="0">
                <a:solidFill>
                  <a:sysClr val="windowText" lastClr="000000"/>
                </a:solidFill>
              </a:rPr>
              <a:t>t</a:t>
            </a:r>
            <a:r>
              <a:rPr kumimoji="0" lang="en-US" sz="2000" b="0" i="0" u="none" strike="noStrike" kern="0" cap="none" spc="0" normalizeH="0" baseline="0" noProof="0" dirty="0">
                <a:ln>
                  <a:noFill/>
                </a:ln>
                <a:solidFill>
                  <a:sysClr val="windowText" lastClr="000000"/>
                </a:solidFill>
                <a:effectLst/>
                <a:uLnTx/>
                <a:uFillTx/>
              </a:rPr>
              <a:t>he spatial distributions of difference in O</a:t>
            </a:r>
            <a:r>
              <a:rPr kumimoji="0" lang="en-US" sz="2000" b="0" i="0" u="none" strike="noStrike" kern="0" cap="none" spc="0" normalizeH="0" baseline="-25000" noProof="0" dirty="0">
                <a:ln>
                  <a:noFill/>
                </a:ln>
                <a:solidFill>
                  <a:sysClr val="windowText" lastClr="000000"/>
                </a:solidFill>
                <a:effectLst/>
                <a:uLnTx/>
                <a:uFillTx/>
              </a:rPr>
              <a:t>3</a:t>
            </a:r>
            <a:r>
              <a:rPr kumimoji="0" lang="en-US" sz="2000" b="0" i="0" u="none" strike="noStrike" kern="0" cap="none" spc="0" normalizeH="0" baseline="0" noProof="0" dirty="0">
                <a:ln>
                  <a:noFill/>
                </a:ln>
                <a:solidFill>
                  <a:sysClr val="windowText" lastClr="000000"/>
                </a:solidFill>
                <a:effectLst/>
                <a:uLnTx/>
                <a:uFillTx/>
              </a:rPr>
              <a:t> and difference in inert tracer are highly correlated, suggesting the important role that physical processes play in estimating boundary ozone impact.  </a:t>
            </a:r>
          </a:p>
        </p:txBody>
      </p:sp>
      <p:sp>
        <p:nvSpPr>
          <p:cNvPr id="17" name="TextBox 16"/>
          <p:cNvSpPr txBox="1"/>
          <p:nvPr/>
        </p:nvSpPr>
        <p:spPr>
          <a:xfrm>
            <a:off x="6114715" y="4885184"/>
            <a:ext cx="5841801" cy="1938992"/>
          </a:xfrm>
          <a:prstGeom prst="rect">
            <a:avLst/>
          </a:prstGeom>
          <a:solidFill>
            <a:srgbClr val="FFC000"/>
          </a:solidFill>
        </p:spPr>
        <p:txBody>
          <a:bodyPr wrap="square" rtlCol="0">
            <a:spAutoFit/>
          </a:bodyPr>
          <a:lstStyle/>
          <a:p>
            <a:pPr marL="285750" lvl="0" indent="-285750" algn="just">
              <a:buFont typeface="Wingdings" panose="05000000000000000000" pitchFamily="2" charset="2"/>
              <a:buChar char="v"/>
              <a:defRPr/>
            </a:pPr>
            <a:r>
              <a:rPr lang="en-US" sz="2000" kern="0" dirty="0">
                <a:solidFill>
                  <a:sysClr val="windowText" lastClr="000000"/>
                </a:solidFill>
              </a:rPr>
              <a:t>For summer, though the largest difference in inert tracers shows up, the largest difference in reactive tracers may not necessarily occur in summer, because the active photochemistry of ozone may decrease the magnitude of the difference. This also explains relatively smaller difference in DM8A O</a:t>
            </a:r>
            <a:r>
              <a:rPr lang="en-US" sz="2000" kern="0" baseline="-25000" dirty="0">
                <a:solidFill>
                  <a:sysClr val="windowText" lastClr="000000"/>
                </a:solidFill>
              </a:rPr>
              <a:t>3</a:t>
            </a:r>
            <a:r>
              <a:rPr lang="en-US" sz="2000" b="1" kern="0" baseline="-25000" dirty="0">
                <a:solidFill>
                  <a:sysClr val="windowText" lastClr="000000"/>
                </a:solidFill>
              </a:rPr>
              <a:t> </a:t>
            </a:r>
            <a:r>
              <a:rPr lang="en-US" sz="2000" kern="0" dirty="0">
                <a:solidFill>
                  <a:sysClr val="windowText" lastClr="000000"/>
                </a:solidFill>
              </a:rPr>
              <a:t>.</a:t>
            </a:r>
          </a:p>
        </p:txBody>
      </p:sp>
    </p:spTree>
    <p:extLst>
      <p:ext uri="{BB962C8B-B14F-4D97-AF65-F5344CB8AC3E}">
        <p14:creationId xmlns:p14="http://schemas.microsoft.com/office/powerpoint/2010/main" val="103711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53715" y="1780172"/>
            <a:ext cx="9653537" cy="4740657"/>
          </a:xfrm>
          <a:prstGeom prst="rect">
            <a:avLst/>
          </a:prstGeom>
        </p:spPr>
      </p:pic>
      <p:sp>
        <p:nvSpPr>
          <p:cNvPr id="4" name="Text Placeholder 1"/>
          <p:cNvSpPr>
            <a:spLocks noGrp="1"/>
          </p:cNvSpPr>
          <p:nvPr>
            <p:ph type="body" sz="quarter" idx="10"/>
          </p:nvPr>
        </p:nvSpPr>
        <p:spPr>
          <a:xfrm>
            <a:off x="3168409" y="534064"/>
            <a:ext cx="9287435" cy="685800"/>
          </a:xfrm>
        </p:spPr>
        <p:txBody>
          <a:bodyPr>
            <a:normAutofit fontScale="77500" lnSpcReduction="20000"/>
          </a:bodyPr>
          <a:lstStyle/>
          <a:p>
            <a:pPr algn="ctr"/>
            <a:r>
              <a:rPr lang="en-US" dirty="0">
                <a:solidFill>
                  <a:schemeClr val="tx1"/>
                </a:solidFill>
              </a:rPr>
              <a:t>Results—Influence of physical processes on boundary ozone</a:t>
            </a:r>
          </a:p>
        </p:txBody>
      </p:sp>
      <p:sp>
        <p:nvSpPr>
          <p:cNvPr id="5" name="Footer Placeholder 5"/>
          <p:cNvSpPr>
            <a:spLocks noGrp="1"/>
          </p:cNvSpPr>
          <p:nvPr>
            <p:ph type="ftr" sz="quarter" idx="12"/>
          </p:nvPr>
        </p:nvSpPr>
        <p:spPr>
          <a:xfrm>
            <a:off x="11622505" y="6478187"/>
            <a:ext cx="569495" cy="28356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12</a:t>
            </a:r>
          </a:p>
        </p:txBody>
      </p:sp>
      <p:sp>
        <p:nvSpPr>
          <p:cNvPr id="19" name="TextBox 18"/>
          <p:cNvSpPr txBox="1"/>
          <p:nvPr/>
        </p:nvSpPr>
        <p:spPr>
          <a:xfrm>
            <a:off x="2407298" y="1876425"/>
            <a:ext cx="931612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WINTER                                  SPRING                                 SUMMER                              FALL</a:t>
            </a:r>
          </a:p>
        </p:txBody>
      </p:sp>
      <p:sp>
        <p:nvSpPr>
          <p:cNvPr id="21" name="TextBox 20"/>
          <p:cNvSpPr txBox="1"/>
          <p:nvPr/>
        </p:nvSpPr>
        <p:spPr>
          <a:xfrm>
            <a:off x="326114" y="1430320"/>
            <a:ext cx="351238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1" u="sng" strike="noStrike" kern="0" cap="none" spc="0" normalizeH="0" baseline="0" noProof="0" dirty="0" err="1">
                <a:ln>
                  <a:noFill/>
                </a:ln>
                <a:solidFill>
                  <a:sysClr val="windowText" lastClr="000000"/>
                </a:solidFill>
                <a:effectLst/>
                <a:uLnTx/>
                <a:uFillTx/>
              </a:rPr>
              <a:t>CAMx</a:t>
            </a:r>
            <a:r>
              <a:rPr kumimoji="0" lang="en-US" sz="2800" b="0" i="1" u="sng" strike="noStrike" kern="0" cap="none" spc="0" normalizeH="0" baseline="0" noProof="0" dirty="0">
                <a:ln>
                  <a:noFill/>
                </a:ln>
                <a:solidFill>
                  <a:sysClr val="windowText" lastClr="000000"/>
                </a:solidFill>
                <a:effectLst/>
                <a:uLnTx/>
                <a:uFillTx/>
              </a:rPr>
              <a:t> minus CMAQ: </a:t>
            </a:r>
          </a:p>
        </p:txBody>
      </p:sp>
      <p:sp>
        <p:nvSpPr>
          <p:cNvPr id="22" name="TextBox 21"/>
          <p:cNvSpPr txBox="1"/>
          <p:nvPr/>
        </p:nvSpPr>
        <p:spPr>
          <a:xfrm>
            <a:off x="326114" y="5912081"/>
            <a:ext cx="11261972" cy="707886"/>
          </a:xfrm>
          <a:prstGeom prst="rect">
            <a:avLst/>
          </a:prstGeom>
          <a:solidFill>
            <a:srgbClr val="FFC000"/>
          </a:solid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0" cap="none" spc="0" normalizeH="0" baseline="0" noProof="0" dirty="0">
                <a:ln>
                  <a:noFill/>
                </a:ln>
                <a:solidFill>
                  <a:sysClr val="windowText" lastClr="000000"/>
                </a:solidFill>
                <a:effectLst/>
                <a:uLnTx/>
                <a:uFillTx/>
              </a:rPr>
              <a:t>Consistent higher inert tracer in </a:t>
            </a:r>
            <a:r>
              <a:rPr kumimoji="0" lang="en-US" sz="2000" b="0" i="0" u="none" strike="noStrike" kern="0" cap="none" spc="0" normalizeH="0" baseline="0" noProof="0" dirty="0" err="1">
                <a:ln>
                  <a:noFill/>
                </a:ln>
                <a:solidFill>
                  <a:sysClr val="windowText" lastClr="000000"/>
                </a:solidFill>
                <a:effectLst/>
                <a:uLnTx/>
                <a:uFillTx/>
              </a:rPr>
              <a:t>CAMx</a:t>
            </a:r>
            <a:r>
              <a:rPr kumimoji="0" lang="en-US" sz="2000" b="0" i="0" u="none" strike="noStrike" kern="0" cap="none" spc="0" normalizeH="0" noProof="0" dirty="0">
                <a:ln>
                  <a:noFill/>
                </a:ln>
                <a:solidFill>
                  <a:sysClr val="windowText" lastClr="000000"/>
                </a:solidFill>
                <a:effectLst/>
                <a:uLnTx/>
                <a:uFillTx/>
              </a:rPr>
              <a:t> is due to stronger mixing down from the free troposphere to PBL</a:t>
            </a:r>
            <a:r>
              <a:rPr kumimoji="0" lang="en-US" sz="2000" b="0" i="0" u="none" strike="noStrike" kern="0" cap="none" spc="0" normalizeH="0" baseline="0" noProof="0" dirty="0">
                <a:ln>
                  <a:noFill/>
                </a:ln>
                <a:solidFill>
                  <a:sysClr val="windowText" lastClr="000000"/>
                </a:solidFill>
                <a:effectLst/>
                <a:uLnTx/>
                <a:uFillTx/>
              </a:rPr>
              <a:t>.</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kern="0" dirty="0">
                <a:solidFill>
                  <a:sysClr val="windowText" lastClr="000000"/>
                </a:solidFill>
              </a:rPr>
              <a:t>Similar results are expected for reactive tracers due to the model discrepancy in vertical mixing.</a:t>
            </a:r>
            <a:endParaRPr kumimoji="0" lang="en-US" sz="2000" b="0" i="0" u="none" strike="noStrike" kern="0" cap="none" spc="0" normalizeH="0" baseline="0" noProof="0" dirty="0">
              <a:ln>
                <a:noFill/>
              </a:ln>
              <a:solidFill>
                <a:sysClr val="windowText" lastClr="000000"/>
              </a:solidFill>
              <a:effectLst/>
              <a:uLnTx/>
              <a:uFillTx/>
            </a:endParaRPr>
          </a:p>
        </p:txBody>
      </p:sp>
      <p:sp>
        <p:nvSpPr>
          <p:cNvPr id="7" name="TextBox 6"/>
          <p:cNvSpPr txBox="1"/>
          <p:nvPr/>
        </p:nvSpPr>
        <p:spPr>
          <a:xfrm>
            <a:off x="-32285" y="2281821"/>
            <a:ext cx="2286000" cy="923330"/>
          </a:xfrm>
          <a:prstGeom prst="rect">
            <a:avLst/>
          </a:prstGeom>
          <a:noFill/>
        </p:spPr>
        <p:txBody>
          <a:bodyPr wrap="square" rtlCol="0">
            <a:spAutoFit/>
          </a:bodyPr>
          <a:lstStyle/>
          <a:p>
            <a:pPr algn="ctr"/>
            <a:r>
              <a:rPr lang="en-US" dirty="0"/>
              <a:t>Inert Tracer at Surface</a:t>
            </a:r>
          </a:p>
          <a:p>
            <a:pPr algn="ctr"/>
            <a:r>
              <a:rPr lang="en-US" dirty="0"/>
              <a:t>coming from</a:t>
            </a:r>
          </a:p>
          <a:p>
            <a:r>
              <a:rPr lang="en-US" dirty="0"/>
              <a:t>surface ~750 mbar</a:t>
            </a:r>
          </a:p>
        </p:txBody>
      </p:sp>
      <p:sp>
        <p:nvSpPr>
          <p:cNvPr id="14" name="TextBox 13"/>
          <p:cNvSpPr txBox="1"/>
          <p:nvPr/>
        </p:nvSpPr>
        <p:spPr>
          <a:xfrm>
            <a:off x="-32285" y="4889613"/>
            <a:ext cx="2286000" cy="923330"/>
          </a:xfrm>
          <a:prstGeom prst="rect">
            <a:avLst/>
          </a:prstGeom>
          <a:noFill/>
        </p:spPr>
        <p:txBody>
          <a:bodyPr wrap="square" rtlCol="0">
            <a:spAutoFit/>
          </a:bodyPr>
          <a:lstStyle/>
          <a:p>
            <a:pPr algn="ctr"/>
            <a:r>
              <a:rPr lang="en-US" dirty="0"/>
              <a:t>Inert Tracer at Surface</a:t>
            </a:r>
          </a:p>
          <a:p>
            <a:pPr algn="ctr"/>
            <a:r>
              <a:rPr lang="en-US" dirty="0"/>
              <a:t>coming from</a:t>
            </a:r>
          </a:p>
          <a:p>
            <a:pPr algn="ctr"/>
            <a:r>
              <a:rPr lang="en-US" dirty="0"/>
              <a:t> 250mbar ~750 mbar</a:t>
            </a:r>
          </a:p>
        </p:txBody>
      </p:sp>
    </p:spTree>
    <p:extLst>
      <p:ext uri="{BB962C8B-B14F-4D97-AF65-F5344CB8AC3E}">
        <p14:creationId xmlns:p14="http://schemas.microsoft.com/office/powerpoint/2010/main" val="359319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57842" y="458993"/>
            <a:ext cx="7721600" cy="685800"/>
          </a:xfrm>
        </p:spPr>
        <p:txBody>
          <a:bodyPr>
            <a:normAutofit/>
          </a:bodyPr>
          <a:lstStyle/>
          <a:p>
            <a:r>
              <a:rPr lang="en-US" dirty="0"/>
              <a:t>Conclusions &amp; Future Work</a:t>
            </a:r>
          </a:p>
        </p:txBody>
      </p:sp>
      <p:sp>
        <p:nvSpPr>
          <p:cNvPr id="4" name="Rectangle 3"/>
          <p:cNvSpPr/>
          <p:nvPr/>
        </p:nvSpPr>
        <p:spPr>
          <a:xfrm>
            <a:off x="54215" y="1211000"/>
            <a:ext cx="11660863" cy="5632311"/>
          </a:xfrm>
          <a:prstGeom prst="rect">
            <a:avLst/>
          </a:prstGeom>
        </p:spPr>
        <p:txBody>
          <a:bodyPr wrap="square">
            <a:spAutoFit/>
          </a:bodyPr>
          <a:lstStyle/>
          <a:p>
            <a:pPr marL="285750" indent="-285750" algn="just">
              <a:buFont typeface="Arial" panose="020B0604020202020204" pitchFamily="34" charset="0"/>
              <a:buChar char="•"/>
            </a:pPr>
            <a:r>
              <a:rPr lang="en-US" sz="2400" dirty="0"/>
              <a:t>By comparing the chemically reactive and inert tracers for lateral boundary ozone, it is found that though O</a:t>
            </a:r>
            <a:r>
              <a:rPr lang="en-US" sz="2400" baseline="-25000" dirty="0"/>
              <a:t>3</a:t>
            </a:r>
            <a:r>
              <a:rPr lang="en-US" sz="2400" dirty="0"/>
              <a:t> chemistry is necessary to estimate lateral boundary ozone contributions, the anthropogenic emissions only play limited role in this chemistry. For example, in summer, the difference between inert and reactive tracers can be as large as 14~16 ppb, with the impact from anthropogenic emissions on reactive tracers only about 2ppb.Thus, the primary loss mechanism affecting the reactive tracer boundary contribution estimates likely is photolysis.</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a:t>By comparing </a:t>
            </a:r>
            <a:r>
              <a:rPr lang="en-US" sz="2400" dirty="0" err="1"/>
              <a:t>CAMx</a:t>
            </a:r>
            <a:r>
              <a:rPr lang="en-US" sz="2400" dirty="0"/>
              <a:t> and CMAQ, we demonstrate the impact of representing physical processes on estimating boundary ozone contribution. The relative importance of physical and chemical processes in estimating boundary ozone contribution varies with season.</a:t>
            </a:r>
          </a:p>
          <a:p>
            <a:pPr algn="just"/>
            <a:r>
              <a:rPr lang="en-US" sz="2400" dirty="0"/>
              <a:t> </a:t>
            </a:r>
          </a:p>
          <a:p>
            <a:pPr marL="285750" indent="-285750" algn="just">
              <a:buFont typeface="Arial" panose="020B0604020202020204" pitchFamily="34" charset="0"/>
              <a:buChar char="•"/>
            </a:pPr>
            <a:r>
              <a:rPr lang="en-US" sz="2400" dirty="0"/>
              <a:t>The current work highlights the importance and necessity to continue exploring the multi-model differences at process level, in order to improve the quantitative estimate of the impact of large scale background ozone using a multi-model ensemble.  </a:t>
            </a:r>
          </a:p>
        </p:txBody>
      </p:sp>
      <p:sp>
        <p:nvSpPr>
          <p:cNvPr id="5" name="Footer Placeholder 5"/>
          <p:cNvSpPr>
            <a:spLocks noGrp="1"/>
          </p:cNvSpPr>
          <p:nvPr>
            <p:ph type="ftr" sz="quarter" idx="12"/>
          </p:nvPr>
        </p:nvSpPr>
        <p:spPr>
          <a:xfrm>
            <a:off x="11715078" y="6478186"/>
            <a:ext cx="476921" cy="365125"/>
          </a:xfrm>
        </p:spPr>
        <p:txBody>
          <a:bodyPr/>
          <a:lstStyle/>
          <a:p>
            <a:r>
              <a:rPr lang="en-US" dirty="0"/>
              <a:t>13</a:t>
            </a:r>
          </a:p>
        </p:txBody>
      </p:sp>
    </p:spTree>
    <p:extLst>
      <p:ext uri="{BB962C8B-B14F-4D97-AF65-F5344CB8AC3E}">
        <p14:creationId xmlns:p14="http://schemas.microsoft.com/office/powerpoint/2010/main" val="385112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43266" y="536821"/>
            <a:ext cx="7190792" cy="685800"/>
          </a:xfrm>
        </p:spPr>
        <p:txBody>
          <a:bodyPr>
            <a:normAutofit/>
          </a:bodyPr>
          <a:lstStyle/>
          <a:p>
            <a:r>
              <a:rPr lang="en-US" dirty="0"/>
              <a:t>                         References</a:t>
            </a:r>
          </a:p>
        </p:txBody>
      </p:sp>
      <p:sp>
        <p:nvSpPr>
          <p:cNvPr id="3" name="Text Placeholder 2"/>
          <p:cNvSpPr>
            <a:spLocks noGrp="1"/>
          </p:cNvSpPr>
          <p:nvPr>
            <p:ph type="body" sz="quarter" idx="11"/>
          </p:nvPr>
        </p:nvSpPr>
        <p:spPr/>
        <p:txBody>
          <a:bodyPr>
            <a:noAutofit/>
          </a:bodyPr>
          <a:lstStyle/>
          <a:p>
            <a:r>
              <a:rPr lang="en-US" sz="1200" b="0" dirty="0"/>
              <a:t>Baker, K. R.</a:t>
            </a:r>
            <a:r>
              <a:rPr lang="en-US" sz="1200" b="0" i="1" dirty="0"/>
              <a:t>, </a:t>
            </a:r>
            <a:r>
              <a:rPr lang="en-US" sz="1200" b="0" dirty="0"/>
              <a:t>Emery</a:t>
            </a:r>
            <a:r>
              <a:rPr lang="en-US" sz="1200" b="0" i="1" dirty="0"/>
              <a:t>,</a:t>
            </a:r>
            <a:r>
              <a:rPr lang="en-US" sz="1200" b="0" dirty="0"/>
              <a:t> C.,</a:t>
            </a:r>
            <a:r>
              <a:rPr lang="en-US" sz="1200" b="0" i="1" dirty="0"/>
              <a:t> </a:t>
            </a:r>
            <a:r>
              <a:rPr lang="en-US" sz="1200" b="0" dirty="0" err="1"/>
              <a:t>Dolwick</a:t>
            </a:r>
            <a:r>
              <a:rPr lang="en-US" sz="1200" b="0" i="1" dirty="0"/>
              <a:t>,</a:t>
            </a:r>
            <a:r>
              <a:rPr lang="en-US" sz="1200" b="0" dirty="0"/>
              <a:t> P.,</a:t>
            </a:r>
            <a:r>
              <a:rPr lang="en-US" sz="1200" b="0" i="1" dirty="0"/>
              <a:t> </a:t>
            </a:r>
            <a:r>
              <a:rPr lang="en-US" sz="1200" b="0" dirty="0"/>
              <a:t>and</a:t>
            </a:r>
            <a:r>
              <a:rPr lang="en-US" sz="1200" b="0" i="1" dirty="0"/>
              <a:t> </a:t>
            </a:r>
            <a:r>
              <a:rPr lang="en-US" sz="1200" b="0" dirty="0" err="1"/>
              <a:t>Yarwood</a:t>
            </a:r>
            <a:r>
              <a:rPr lang="en-US" sz="1200" b="0" dirty="0"/>
              <a:t>, G.:</a:t>
            </a:r>
            <a:r>
              <a:rPr lang="en-US" sz="1200" b="0" i="1" dirty="0"/>
              <a:t> </a:t>
            </a:r>
            <a:r>
              <a:rPr lang="en-US" sz="1200" b="0" dirty="0"/>
              <a:t>Photochemical grid model estimates of lateral boundary contributions to ozone and particulate matter across the continental United States, </a:t>
            </a:r>
            <a:r>
              <a:rPr lang="en-US" sz="1200" b="0" i="1" dirty="0"/>
              <a:t>Atmos. Environ.</a:t>
            </a:r>
            <a:r>
              <a:rPr lang="en-US" sz="1200" b="0" dirty="0"/>
              <a:t>,</a:t>
            </a:r>
            <a:r>
              <a:rPr lang="en-US" sz="1200" b="0" i="1" dirty="0"/>
              <a:t> </a:t>
            </a:r>
            <a:r>
              <a:rPr lang="en-US" sz="1200" b="0" dirty="0"/>
              <a:t>123</a:t>
            </a:r>
            <a:r>
              <a:rPr lang="en-US" sz="1200" b="0" i="1" dirty="0"/>
              <a:t>, </a:t>
            </a:r>
            <a:r>
              <a:rPr lang="en-US" sz="1200" b="0" dirty="0"/>
              <a:t>49</a:t>
            </a:r>
            <a:r>
              <a:rPr lang="en-US" sz="1200" b="0" i="1" dirty="0"/>
              <a:t>–</a:t>
            </a:r>
            <a:r>
              <a:rPr lang="en-US" sz="1200" b="0" dirty="0"/>
              <a:t>62, 2015.</a:t>
            </a:r>
          </a:p>
          <a:p>
            <a:r>
              <a:rPr lang="en-US" sz="1200" b="0" dirty="0"/>
              <a:t>Nopmongcol, U., Liu, Z., </a:t>
            </a:r>
            <a:r>
              <a:rPr lang="en-US" sz="1200" b="0" dirty="0" err="1"/>
              <a:t>Stoeckenius</a:t>
            </a:r>
            <a:r>
              <a:rPr lang="en-US" sz="1200" b="0" dirty="0"/>
              <a:t>, T., and </a:t>
            </a:r>
            <a:r>
              <a:rPr lang="en-US" sz="1200" b="0" dirty="0" err="1"/>
              <a:t>Yarwood</a:t>
            </a:r>
            <a:r>
              <a:rPr lang="en-US" sz="1200" b="0" dirty="0"/>
              <a:t>, G.: Modeling intercontinental transport of ozone in North America with </a:t>
            </a:r>
            <a:r>
              <a:rPr lang="en-US" sz="1200" b="0" dirty="0" err="1"/>
              <a:t>CAMx</a:t>
            </a:r>
            <a:r>
              <a:rPr lang="en-US" sz="1200" b="0" dirty="0"/>
              <a:t> for the Air Quality Model Evaluation International Initiative (AQMEII) Phase 3, Atmos. Chem. Phys., 17, 9931-9943, https://doi.org/10.5194/acp-17-9931-2017, 2017.</a:t>
            </a:r>
          </a:p>
          <a:p>
            <a:r>
              <a:rPr lang="en-US" sz="1200" b="0" dirty="0"/>
              <a:t>Campbell, P., Zhang, Y., </a:t>
            </a:r>
            <a:r>
              <a:rPr lang="en-US" sz="1200" b="0" dirty="0" err="1"/>
              <a:t>Yahya</a:t>
            </a:r>
            <a:r>
              <a:rPr lang="en-US" sz="1200" b="0" dirty="0"/>
              <a:t>, K., Wang, K., Hogrefe, C., Pouliot, G., </a:t>
            </a:r>
            <a:r>
              <a:rPr lang="en-US" sz="1200" b="0" dirty="0" err="1"/>
              <a:t>Knote</a:t>
            </a:r>
            <a:r>
              <a:rPr lang="en-US" sz="1200" b="0" dirty="0"/>
              <a:t>, C., </a:t>
            </a:r>
            <a:r>
              <a:rPr lang="en-US" sz="1200" b="0" dirty="0" err="1"/>
              <a:t>Hodzic</a:t>
            </a:r>
            <a:r>
              <a:rPr lang="en-US" sz="1200" b="0" dirty="0"/>
              <a:t>, A., San Jose, R., Pérez, J. L., Jiménez-Guerrero, P., </a:t>
            </a:r>
            <a:r>
              <a:rPr lang="en-US" sz="1200" b="0" dirty="0" err="1"/>
              <a:t>Baró</a:t>
            </a:r>
            <a:r>
              <a:rPr lang="en-US" sz="1200" b="0" dirty="0"/>
              <a:t>, R., and Makar, P.: A multi-model assessment for the 2006 and 2010 simulations under the Air Quality Model Evaluation International Initiative (AQMEII) phase 2 over North America: Part I. Indicators of the sensitivity of O</a:t>
            </a:r>
            <a:r>
              <a:rPr lang="en-US" sz="1200" b="0" baseline="-25000" dirty="0"/>
              <a:t>3</a:t>
            </a:r>
            <a:r>
              <a:rPr lang="en-US" sz="1200" b="0" dirty="0"/>
              <a:t> and PM</a:t>
            </a:r>
            <a:r>
              <a:rPr lang="en-US" sz="1200" b="0" baseline="-25000" dirty="0"/>
              <a:t>2.5 </a:t>
            </a:r>
            <a:r>
              <a:rPr lang="en-US" sz="1200" b="0" dirty="0"/>
              <a:t>formation regimes. </a:t>
            </a:r>
            <a:r>
              <a:rPr lang="en-US" sz="1200" b="0" i="1" dirty="0"/>
              <a:t>Atmos. Environ.</a:t>
            </a:r>
            <a:r>
              <a:rPr lang="en-US" sz="1200" b="0" dirty="0"/>
              <a:t>, 115, 569-586, 2015.</a:t>
            </a:r>
          </a:p>
          <a:p>
            <a:r>
              <a:rPr lang="en-US" sz="1200" b="0" dirty="0"/>
              <a:t>Solazzo, E., Bianconi, R., Hogrefe, C., </a:t>
            </a:r>
            <a:r>
              <a:rPr lang="en-US" sz="1200" b="0" dirty="0" err="1"/>
              <a:t>Curci</a:t>
            </a:r>
            <a:r>
              <a:rPr lang="en-US" sz="1200" b="0" dirty="0"/>
              <a:t>, G., </a:t>
            </a:r>
            <a:r>
              <a:rPr lang="en-US" sz="1200" b="0" dirty="0" err="1"/>
              <a:t>Tuccella</a:t>
            </a:r>
            <a:r>
              <a:rPr lang="en-US" sz="1200" b="0" dirty="0"/>
              <a:t>, P., </a:t>
            </a:r>
            <a:r>
              <a:rPr lang="en-US" sz="1200" b="0" dirty="0" err="1"/>
              <a:t>Alyuz</a:t>
            </a:r>
            <a:r>
              <a:rPr lang="en-US" sz="1200" b="0" dirty="0"/>
              <a:t>, U., </a:t>
            </a:r>
            <a:r>
              <a:rPr lang="en-US" sz="1200" b="0" dirty="0" err="1"/>
              <a:t>Balzarini</a:t>
            </a:r>
            <a:r>
              <a:rPr lang="en-US" sz="1200" b="0" dirty="0"/>
              <a:t>, A., </a:t>
            </a:r>
            <a:r>
              <a:rPr lang="en-US" sz="1200" b="0" dirty="0" err="1"/>
              <a:t>Baró</a:t>
            </a:r>
            <a:r>
              <a:rPr lang="en-US" sz="1200" b="0" dirty="0"/>
              <a:t>, R., </a:t>
            </a:r>
            <a:r>
              <a:rPr lang="en-US" sz="1200" b="0" dirty="0" err="1"/>
              <a:t>Bellasio</a:t>
            </a:r>
            <a:r>
              <a:rPr lang="en-US" sz="1200" b="0" dirty="0"/>
              <a:t>, R., </a:t>
            </a:r>
            <a:r>
              <a:rPr lang="en-US" sz="1200" b="0" dirty="0" err="1"/>
              <a:t>Bieserk</a:t>
            </a:r>
            <a:r>
              <a:rPr lang="en-US" sz="1200" b="0" dirty="0"/>
              <a:t> J., Brandt, J., Christensen, J. H., Colette, A., Francis, X. V., Garcia-</a:t>
            </a:r>
            <a:r>
              <a:rPr lang="en-US" sz="1200" b="0" dirty="0" err="1"/>
              <a:t>Vivanco</a:t>
            </a:r>
            <a:r>
              <a:rPr lang="en-US" sz="1200" b="0" dirty="0"/>
              <a:t>, M., Jiménez-Guerrero, P., Im, U., </a:t>
            </a:r>
            <a:r>
              <a:rPr lang="en-US" sz="1200" b="0" dirty="0" err="1"/>
              <a:t>Manders</a:t>
            </a:r>
            <a:r>
              <a:rPr lang="en-US" sz="1200" b="0" dirty="0"/>
              <a:t>, A., Nopmongcol, U., </a:t>
            </a:r>
            <a:r>
              <a:rPr lang="en-US" sz="1200" b="0" dirty="0" err="1"/>
              <a:t>Kitwiroon</a:t>
            </a:r>
            <a:r>
              <a:rPr lang="en-US" sz="1200" b="0" dirty="0"/>
              <a:t>, N., </a:t>
            </a:r>
            <a:r>
              <a:rPr lang="en-US" sz="1200" b="0" dirty="0" err="1"/>
              <a:t>Pirovano</a:t>
            </a:r>
            <a:r>
              <a:rPr lang="en-US" sz="1200" b="0" dirty="0"/>
              <a:t>, G., </a:t>
            </a:r>
            <a:r>
              <a:rPr lang="en-US" sz="1200" b="0" dirty="0" err="1"/>
              <a:t>Pozzoli</a:t>
            </a:r>
            <a:r>
              <a:rPr lang="en-US" sz="1200" b="0" dirty="0"/>
              <a:t>, L., Prank, M., </a:t>
            </a:r>
            <a:r>
              <a:rPr lang="en-US" sz="1200" b="0" dirty="0" err="1"/>
              <a:t>Sokhi</a:t>
            </a:r>
            <a:r>
              <a:rPr lang="en-US" sz="1200" b="0" dirty="0"/>
              <a:t>, R. S., </a:t>
            </a:r>
            <a:r>
              <a:rPr lang="en-US" sz="1200" b="0" dirty="0" err="1"/>
              <a:t>Unal</a:t>
            </a:r>
            <a:r>
              <a:rPr lang="en-US" sz="1200" b="0" dirty="0"/>
              <a:t>, A., </a:t>
            </a:r>
            <a:r>
              <a:rPr lang="en-US" sz="1200" b="0" dirty="0" err="1"/>
              <a:t>Yarwood</a:t>
            </a:r>
            <a:r>
              <a:rPr lang="en-US" sz="1200" b="0" dirty="0"/>
              <a:t>, G., and </a:t>
            </a:r>
            <a:r>
              <a:rPr lang="en-US" sz="1200" b="0" dirty="0" err="1"/>
              <a:t>Galmarini</a:t>
            </a:r>
            <a:r>
              <a:rPr lang="en-US" sz="1200" b="0" dirty="0"/>
              <a:t>, S.: Evaluation and error apportionment of an ensemble of atmospheric chemistry transport modeling systems: multivariable temporal and spatial breakdown, Atmos. Chem. Phys., 17, 3001–3054, </a:t>
            </a:r>
            <a:r>
              <a:rPr lang="en-US" sz="1200" b="0" dirty="0" err="1"/>
              <a:t>doi</a:t>
            </a:r>
            <a:r>
              <a:rPr lang="en-US" sz="1200" b="0" dirty="0"/>
              <a:t>: 10.5194/acp-17-3001-2017, 2017.</a:t>
            </a:r>
          </a:p>
          <a:p>
            <a:r>
              <a:rPr lang="en-US" sz="1200" b="0" dirty="0"/>
              <a:t>Brandt, J., J. D. Silver, L. M. </a:t>
            </a:r>
            <a:r>
              <a:rPr lang="en-US" sz="1200" b="0" dirty="0" err="1"/>
              <a:t>Frohn</a:t>
            </a:r>
            <a:r>
              <a:rPr lang="en-US" sz="1200" b="0" dirty="0"/>
              <a:t>, C. </a:t>
            </a:r>
            <a:r>
              <a:rPr lang="en-US" sz="1200" b="0" dirty="0" err="1"/>
              <a:t>Geels</a:t>
            </a:r>
            <a:r>
              <a:rPr lang="en-US" sz="1200" b="0" dirty="0"/>
              <a:t>, A. Gross, A. B. Hansen, K. M. Hansen, G. B. </a:t>
            </a:r>
            <a:r>
              <a:rPr lang="en-US" sz="1200" b="0" dirty="0" err="1"/>
              <a:t>Hedegaard</a:t>
            </a:r>
            <a:r>
              <a:rPr lang="en-US" sz="1200" b="0" dirty="0"/>
              <a:t>, C. A. </a:t>
            </a:r>
            <a:r>
              <a:rPr lang="en-US" sz="1200" b="0" dirty="0" err="1"/>
              <a:t>Skjøth</a:t>
            </a:r>
            <a:r>
              <a:rPr lang="en-US" sz="1200" b="0" dirty="0"/>
              <a:t>, H. </a:t>
            </a:r>
            <a:r>
              <a:rPr lang="en-US" sz="1200" b="0" dirty="0" err="1"/>
              <a:t>Villadsen</a:t>
            </a:r>
            <a:r>
              <a:rPr lang="en-US" sz="1200" b="0" dirty="0"/>
              <a:t>, A. </a:t>
            </a:r>
            <a:r>
              <a:rPr lang="en-US" sz="1200" b="0" dirty="0" err="1"/>
              <a:t>Zare</a:t>
            </a:r>
            <a:r>
              <a:rPr lang="en-US" sz="1200" b="0" dirty="0"/>
              <a:t>, and J. H. Christensen:  An integrated model study for Europe and North America using the Danish Eulerian Hemispheric Model with focus on intercontinental transport. Atmospheric Environment 53, 156-176, 2012.</a:t>
            </a:r>
          </a:p>
          <a:p>
            <a:r>
              <a:rPr lang="en-US" sz="1200" b="0" dirty="0"/>
              <a:t>Pleim, J., Ran, L.: Surface Flux Modeling for Air Quality Applications. Atmosphere 2, 271-302, 2011.</a:t>
            </a:r>
          </a:p>
          <a:p>
            <a:r>
              <a:rPr lang="en-US" sz="1200" b="0" dirty="0"/>
              <a:t>Zhang, L., J. R. Brook, and R. Vet. :A revised parameterization for gaseous dry deposition in air-quality models. Atmos.</a:t>
            </a:r>
            <a:r>
              <a:rPr lang="de-DE" sz="1200" b="0" dirty="0"/>
              <a:t> Chem. Phys., 3, 2067–2082, 2003.</a:t>
            </a:r>
          </a:p>
          <a:p>
            <a:r>
              <a:rPr lang="en-US" sz="1200" b="0" dirty="0"/>
              <a:t>Simpson, D., </a:t>
            </a:r>
            <a:r>
              <a:rPr lang="en-US" sz="1200" b="0" dirty="0" err="1"/>
              <a:t>Fagerli</a:t>
            </a:r>
            <a:r>
              <a:rPr lang="en-US" sz="1200" b="0" dirty="0"/>
              <a:t>, H., Jonson, J.E., </a:t>
            </a:r>
            <a:r>
              <a:rPr lang="en-US" sz="1200" b="0" dirty="0" err="1"/>
              <a:t>Tsyro</a:t>
            </a:r>
            <a:r>
              <a:rPr lang="en-US" sz="1200" b="0" dirty="0"/>
              <a:t>, S., Wind, P., </a:t>
            </a:r>
            <a:r>
              <a:rPr lang="en-US" sz="1200" b="0" dirty="0" err="1"/>
              <a:t>Tuovinen</a:t>
            </a:r>
            <a:r>
              <a:rPr lang="en-US" sz="1200" b="0" dirty="0"/>
              <a:t>, J.-P. : Transboundary Acidification, Eutrophication and Ground Level Ozone in Europe, PART I, Unified EMEP Model Description, p. 104, 2003.</a:t>
            </a:r>
          </a:p>
        </p:txBody>
      </p:sp>
      <p:sp>
        <p:nvSpPr>
          <p:cNvPr id="4" name="Slide Number Placeholder 3"/>
          <p:cNvSpPr>
            <a:spLocks noGrp="1"/>
          </p:cNvSpPr>
          <p:nvPr>
            <p:ph type="sldNum" sz="quarter" idx="4294967295"/>
          </p:nvPr>
        </p:nvSpPr>
        <p:spPr>
          <a:xfrm>
            <a:off x="198718" y="6383245"/>
            <a:ext cx="3251200" cy="365125"/>
          </a:xfrm>
          <a:prstGeom prst="rect">
            <a:avLst/>
          </a:prstGeom>
        </p:spPr>
        <p:txBody>
          <a:bodyPr/>
          <a:lstStyle/>
          <a:p>
            <a:fld id="{01A319DC-66DC-4E52-97AB-161283A3B8A1}" type="slidenum">
              <a:rPr lang="en-US" smtClean="0"/>
              <a:pPr/>
              <a:t>14</a:t>
            </a:fld>
            <a:endParaRPr lang="en-US" dirty="0"/>
          </a:p>
        </p:txBody>
      </p:sp>
      <p:sp>
        <p:nvSpPr>
          <p:cNvPr id="6" name="Footer Placeholder 5"/>
          <p:cNvSpPr>
            <a:spLocks noGrp="1"/>
          </p:cNvSpPr>
          <p:nvPr>
            <p:ph type="ftr" sz="quarter" idx="12"/>
          </p:nvPr>
        </p:nvSpPr>
        <p:spPr>
          <a:xfrm>
            <a:off x="11715078" y="6478186"/>
            <a:ext cx="476921" cy="365125"/>
          </a:xfrm>
        </p:spPr>
        <p:txBody>
          <a:bodyPr/>
          <a:lstStyle/>
          <a:p>
            <a:r>
              <a:rPr lang="en-US" dirty="0"/>
              <a:t>14</a:t>
            </a:r>
          </a:p>
        </p:txBody>
      </p:sp>
    </p:spTree>
    <p:extLst>
      <p:ext uri="{BB962C8B-B14F-4D97-AF65-F5344CB8AC3E}">
        <p14:creationId xmlns:p14="http://schemas.microsoft.com/office/powerpoint/2010/main" val="412820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0351" y="507914"/>
            <a:ext cx="7781364" cy="584775"/>
          </a:xfrm>
          <a:prstGeom prst="rect">
            <a:avLst/>
          </a:prstGeom>
          <a:noFill/>
        </p:spPr>
        <p:txBody>
          <a:bodyPr wrap="square" rtlCol="0">
            <a:spAutoFit/>
          </a:bodyPr>
          <a:lstStyle/>
          <a:p>
            <a:r>
              <a:rPr lang="en-US" sz="3200" dirty="0"/>
              <a:t>Reactions for reactive tracer</a:t>
            </a:r>
          </a:p>
        </p:txBody>
      </p:sp>
      <p:sp>
        <p:nvSpPr>
          <p:cNvPr id="2" name="TextBox 1"/>
          <p:cNvSpPr txBox="1"/>
          <p:nvPr/>
        </p:nvSpPr>
        <p:spPr>
          <a:xfrm>
            <a:off x="102637" y="1399592"/>
            <a:ext cx="5287714" cy="3877985"/>
          </a:xfrm>
          <a:prstGeom prst="rect">
            <a:avLst/>
          </a:prstGeom>
          <a:noFill/>
        </p:spPr>
        <p:txBody>
          <a:bodyPr wrap="square" rtlCol="0">
            <a:spAutoFit/>
          </a:bodyPr>
          <a:lstStyle/>
          <a:p>
            <a:r>
              <a:rPr lang="en-US" sz="1200" dirty="0"/>
              <a:t>! assume that all O3P recycles back to ozone</a:t>
            </a:r>
          </a:p>
          <a:p>
            <a:r>
              <a:rPr lang="en-US" sz="1200" dirty="0"/>
              <a:t>!&lt;BOZ_R8&gt;    O3_EDGES          =             # 1.0/&lt;O3_O3P_IUPAC04&gt;;</a:t>
            </a:r>
          </a:p>
          <a:p>
            <a:r>
              <a:rPr lang="en-US" sz="1200" dirty="0"/>
              <a:t> &lt;BOZ_R9&gt;    O3_EDGES          = O1D_EDGES  # 1.0/&lt;O3_O1D_IUPAC04&gt;;</a:t>
            </a:r>
          </a:p>
          <a:p>
            <a:r>
              <a:rPr lang="en-US" sz="1200" dirty="0"/>
              <a:t>! O1D recycles back or forms OH</a:t>
            </a:r>
          </a:p>
          <a:p>
            <a:r>
              <a:rPr lang="en-US" sz="1200" dirty="0"/>
              <a:t> &lt;BOZ_R10&gt;   O1D_EDGES  + M    = O3_EDGES + M   # 2.1E-11 @ -102.;</a:t>
            </a:r>
          </a:p>
          <a:p>
            <a:r>
              <a:rPr lang="en-US" sz="1200" dirty="0"/>
              <a:t> &lt;BOZ_R11&gt;   O1D_EDGES  + H2O  = H2O             # 2.2E-10;</a:t>
            </a:r>
          </a:p>
          <a:p>
            <a:r>
              <a:rPr lang="en-US" sz="1200" dirty="0"/>
              <a:t> &lt;BOZ_R3&gt;    O3_EDGES   + NO   = NO2_EDGES + NO # 1.0*K&lt;R3&gt;;</a:t>
            </a:r>
          </a:p>
          <a:p>
            <a:r>
              <a:rPr lang="en-US" sz="1200" dirty="0"/>
              <a:t>! recycling via NO2</a:t>
            </a:r>
          </a:p>
          <a:p>
            <a:r>
              <a:rPr lang="en-US" sz="1200" dirty="0"/>
              <a:t> &lt;BOZ_R7&gt;    NO2  + O3_EDGES   = NO2               # 1.0*K&lt;R7&gt;;</a:t>
            </a:r>
          </a:p>
          <a:p>
            <a:r>
              <a:rPr lang="en-US" sz="1200" dirty="0"/>
              <a:t> &lt;BOZ_R49&gt;   NO3  + O3_EDGES   = NO2_EDGES + NO3  # 1.0*K&lt;R49&gt;;</a:t>
            </a:r>
          </a:p>
          <a:p>
            <a:r>
              <a:rPr lang="en-US" sz="1200" dirty="0"/>
              <a:t> &lt;BOZ_R1&gt;    NO2_EDGES         = O3_EDGES         # 1.0/&lt;NO2_SAPRC99&gt;;</a:t>
            </a:r>
          </a:p>
          <a:p>
            <a:r>
              <a:rPr lang="en-US" sz="1200" dirty="0"/>
              <a:t> &lt;BOZ_R28&gt;   NO2_EDGES  + OH   = OH  + HNO3_EDGES # 1.0*K&lt;R28&gt;;</a:t>
            </a:r>
          </a:p>
          <a:p>
            <a:r>
              <a:rPr lang="en-US" sz="1200" dirty="0"/>
              <a:t> &lt;BOZ_N31&gt;   NO2_EDGES  + HO2  = HO2 + PNA_EDGES  # 1.0*K&lt;R31&gt;;</a:t>
            </a:r>
          </a:p>
          <a:p>
            <a:r>
              <a:rPr lang="en-US" sz="1200" dirty="0"/>
              <a:t>! second order recycling of NO2</a:t>
            </a:r>
          </a:p>
          <a:p>
            <a:r>
              <a:rPr lang="en-US" sz="1200" dirty="0"/>
              <a:t> &lt;BOZ_R52&gt;   HNO3_EDGES        = NO2_EDGES       # 1.0/&lt;HNO3_IUPAC04&gt;;</a:t>
            </a:r>
          </a:p>
          <a:p>
            <a:r>
              <a:rPr lang="en-US" sz="1200" dirty="0"/>
              <a:t> &lt;BOZ_R29&gt;   OH + HNO3_EDGES   = OH               # 1.0*K&lt;R29&gt;;</a:t>
            </a:r>
          </a:p>
          <a:p>
            <a:r>
              <a:rPr lang="en-US" sz="1200" dirty="0"/>
              <a:t> &lt;BOZ_R32&gt;   PNA_EDGES         = NO2_EDGES       # 1.0*K&lt;R32&gt;;</a:t>
            </a:r>
          </a:p>
          <a:p>
            <a:r>
              <a:rPr lang="en-US" sz="1200" dirty="0"/>
              <a:t> &lt;BOZ_R33&gt;   OH + PNA_EDGES    = NO2_EDGES + OH  # 1.0*K&lt;R33&gt;;</a:t>
            </a:r>
          </a:p>
          <a:p>
            <a:r>
              <a:rPr lang="en-US" sz="1200" dirty="0"/>
              <a:t> &lt;BOZ_R51&gt;   PNA_EDGES         = 0.610*NO2_EDGES # 1.0/&lt;HO2NO2_IUPAC04&gt;;</a:t>
            </a:r>
          </a:p>
          <a:p>
            <a:endParaRPr lang="en-US" dirty="0"/>
          </a:p>
        </p:txBody>
      </p:sp>
      <p:sp>
        <p:nvSpPr>
          <p:cNvPr id="5" name="TextBox 4"/>
          <p:cNvSpPr txBox="1"/>
          <p:nvPr/>
        </p:nvSpPr>
        <p:spPr>
          <a:xfrm>
            <a:off x="6130212" y="1390262"/>
            <a:ext cx="5187820" cy="5539978"/>
          </a:xfrm>
          <a:prstGeom prst="rect">
            <a:avLst/>
          </a:prstGeom>
          <a:noFill/>
        </p:spPr>
        <p:txBody>
          <a:bodyPr wrap="square" rtlCol="0">
            <a:spAutoFit/>
          </a:bodyPr>
          <a:lstStyle/>
          <a:p>
            <a:r>
              <a:rPr lang="en-US" sz="1200" dirty="0"/>
              <a:t>! reaction accounting for recycling via HO2 radical</a:t>
            </a:r>
          </a:p>
          <a:p>
            <a:r>
              <a:rPr lang="en-US" sz="1200" dirty="0"/>
              <a:t>&lt;BOZ_R12&gt;   O3_EDGES   + OH                = OH + HO2_EDGES   # 1.0*K&lt;R12&gt;;</a:t>
            </a:r>
          </a:p>
          <a:p>
            <a:r>
              <a:rPr lang="en-US" sz="1200" dirty="0"/>
              <a:t>!             </a:t>
            </a:r>
            <a:r>
              <a:rPr lang="en-US" sz="1200" dirty="0" err="1"/>
              <a:t>bc</a:t>
            </a:r>
            <a:r>
              <a:rPr lang="en-US" sz="1200" dirty="0"/>
              <a:t> ozone losses; terminations neglect photolysis of acids and</a:t>
            </a:r>
          </a:p>
          <a:p>
            <a:r>
              <a:rPr lang="en-US" sz="1200" dirty="0"/>
              <a:t>!             peroxides</a:t>
            </a:r>
          </a:p>
          <a:p>
            <a:r>
              <a:rPr lang="en-US" sz="1200" dirty="0"/>
              <a:t>&lt;BOZ_R34&gt;   HO2_EDGES  + HO2_EDGES       =         # 1.0*K&lt;R34&gt;;</a:t>
            </a:r>
          </a:p>
          <a:p>
            <a:r>
              <a:rPr lang="en-US" sz="1200" dirty="0"/>
              <a:t>&lt;BOZ_R35&gt;   HO2_EDGES  + HO2_EDGES + H2O =      %3 # 3.22E-34 @ -2800 &amp;</a:t>
            </a:r>
          </a:p>
          <a:p>
            <a:r>
              <a:rPr lang="en-US" sz="1200" dirty="0"/>
              <a:t>                                                        2.38E-54 @ -3200;</a:t>
            </a:r>
          </a:p>
          <a:p>
            <a:r>
              <a:rPr lang="en-US" sz="1200" dirty="0"/>
              <a:t>&lt;BOZ_R30a&gt;  NO        + HO2_EDGES         = NO      # 1.0*K&lt;R30&gt;;</a:t>
            </a:r>
          </a:p>
          <a:p>
            <a:r>
              <a:rPr lang="en-US" sz="1200" dirty="0"/>
              <a:t>&lt;BOZ_R31&gt;   HO2_EDGES  + NO2              = NO2     # 1.0*K&lt;R31&gt;;</a:t>
            </a:r>
          </a:p>
          <a:p>
            <a:r>
              <a:rPr lang="en-US" sz="1200" dirty="0"/>
              <a:t>&lt;BOZ_R43&gt;   OH        + HO2_EDGES         = OH      # 1.0*K&lt;R43&gt;;</a:t>
            </a:r>
          </a:p>
          <a:p>
            <a:r>
              <a:rPr lang="en-US" sz="1200" dirty="0"/>
              <a:t>&lt;BOZ_R56&gt;   XO2  + HO2_EDGES              = XO2     # 1.0*K&lt;R56&gt;;</a:t>
            </a:r>
          </a:p>
          <a:p>
            <a:r>
              <a:rPr lang="en-US" sz="1200" dirty="0"/>
              <a:t>&lt;BOZ_R57&gt;   XO2N + HO2_EDGES              = XO2N    # 1.0*K&lt;R57&gt;;</a:t>
            </a:r>
          </a:p>
          <a:p>
            <a:r>
              <a:rPr lang="en-US" sz="1200" dirty="0"/>
              <a:t>&lt;BOZ_R68&gt;   MEO2 + HO2_EDGES              = MEO2    # 1.0*K&lt;R68&gt;;</a:t>
            </a:r>
          </a:p>
          <a:p>
            <a:r>
              <a:rPr lang="en-US" sz="1200" dirty="0"/>
              <a:t>!            </a:t>
            </a:r>
            <a:r>
              <a:rPr lang="en-US" sz="1200" dirty="0" err="1"/>
              <a:t>bc</a:t>
            </a:r>
            <a:r>
              <a:rPr lang="en-US" sz="1200" dirty="0"/>
              <a:t> O3 production</a:t>
            </a:r>
          </a:p>
          <a:p>
            <a:r>
              <a:rPr lang="en-US" sz="1200" dirty="0"/>
              <a:t>&lt;BOZ_R91&gt;   C2O3 + HO2_EDGES              = C2O3  + 0.150*O3 # 1.0*K&lt;R91&gt;;</a:t>
            </a:r>
          </a:p>
          <a:p>
            <a:r>
              <a:rPr lang="en-US" sz="1200" dirty="0"/>
              <a:t>&lt;BOZ_R107&gt;  CXO3 + HO2_EDGES              = CXO3  + 0.150*O3 # 1.0*K&lt;R107&gt;;</a:t>
            </a:r>
          </a:p>
          <a:p>
            <a:r>
              <a:rPr lang="en-US" sz="1200" dirty="0"/>
              <a:t> </a:t>
            </a:r>
          </a:p>
          <a:p>
            <a:r>
              <a:rPr lang="en-US" sz="1200" dirty="0"/>
              <a:t>! the remaining simple loss reactions for </a:t>
            </a:r>
            <a:r>
              <a:rPr lang="en-US" sz="1200" dirty="0" err="1"/>
              <a:t>bc</a:t>
            </a:r>
            <a:r>
              <a:rPr lang="en-US" sz="1200" dirty="0"/>
              <a:t> tracer</a:t>
            </a:r>
          </a:p>
          <a:p>
            <a:r>
              <a:rPr lang="en-US" sz="1200" dirty="0"/>
              <a:t>&lt;BOZ_R13&gt;   O3_EDGES   + HO2         = HO2  # 1.0*K&lt;R13&gt;;</a:t>
            </a:r>
          </a:p>
          <a:p>
            <a:r>
              <a:rPr lang="en-US" sz="1200" dirty="0"/>
              <a:t>&lt;BOZ_R118&gt;  O3_EDGES   + OLE         = OLE  # 1.0*K&lt;R118&gt;;</a:t>
            </a:r>
          </a:p>
          <a:p>
            <a:r>
              <a:rPr lang="en-US" sz="1200" dirty="0"/>
              <a:t>&lt;BOZ_R122&gt;  O3_EDGES   + ETH         = ETH  # 1.0*K&lt;R122&gt;;</a:t>
            </a:r>
          </a:p>
          <a:p>
            <a:r>
              <a:rPr lang="en-US" sz="1200" dirty="0"/>
              <a:t>&lt;BOZ_R126&gt;  IOLE + O3_EDGES          = IOLE # 1.0*K&lt;R126&gt;;</a:t>
            </a:r>
          </a:p>
          <a:p>
            <a:r>
              <a:rPr lang="en-US" sz="1200" dirty="0"/>
              <a:t>&lt;BOZ_R138&gt;  CRNO + O3_EDGES          = CRNO # 1.0*K&lt;R138&gt;;</a:t>
            </a:r>
          </a:p>
          <a:p>
            <a:r>
              <a:rPr lang="en-US" sz="1200" dirty="0"/>
              <a:t>&lt;BOZ_R145&gt;  OPEN + O3_EDGES          = OPEN # 1.0*K&lt;R145&gt;;</a:t>
            </a:r>
          </a:p>
          <a:p>
            <a:r>
              <a:rPr lang="en-US" sz="1200" dirty="0"/>
              <a:t>&lt;BOZ_R159&gt;  O3_EDGES   + ISOP        = ISOP # 1.0*K&lt;R159&gt;;</a:t>
            </a:r>
          </a:p>
          <a:p>
            <a:r>
              <a:rPr lang="en-US" sz="1200" dirty="0"/>
              <a:t>&lt;BOZ_R162&gt;  O3_EDGES   + ISPD        = ISPD # 1.0*K&lt;R162&gt;;</a:t>
            </a:r>
          </a:p>
          <a:p>
            <a:r>
              <a:rPr lang="en-US" sz="1200" dirty="0"/>
              <a:t>&lt;BOZ_R167&gt;  TERP + O3_EDGES          = TERP # 1.0*K&lt;R167&gt;;</a:t>
            </a:r>
          </a:p>
          <a:p>
            <a:r>
              <a:rPr lang="en-US" sz="1200" dirty="0"/>
              <a:t>&lt;BOZ_CL3&gt;   CL   + O3_EDGES          = CL   # 1.0*K&lt;CL3&gt;;</a:t>
            </a:r>
          </a:p>
          <a:p>
            <a:endParaRPr lang="en-US" dirty="0"/>
          </a:p>
        </p:txBody>
      </p:sp>
      <p:sp>
        <p:nvSpPr>
          <p:cNvPr id="6" name="Footer Placeholder 5"/>
          <p:cNvSpPr>
            <a:spLocks noGrp="1"/>
          </p:cNvSpPr>
          <p:nvPr>
            <p:ph type="ftr" sz="quarter" idx="12"/>
          </p:nvPr>
        </p:nvSpPr>
        <p:spPr>
          <a:xfrm>
            <a:off x="11715078" y="6478186"/>
            <a:ext cx="476921" cy="365125"/>
          </a:xfrm>
        </p:spPr>
        <p:txBody>
          <a:bodyPr/>
          <a:lstStyle/>
          <a:p>
            <a:r>
              <a:rPr lang="en-US" dirty="0"/>
              <a:t>15</a:t>
            </a:r>
          </a:p>
        </p:txBody>
      </p:sp>
    </p:spTree>
    <p:extLst>
      <p:ext uri="{BB962C8B-B14F-4D97-AF65-F5344CB8AC3E}">
        <p14:creationId xmlns:p14="http://schemas.microsoft.com/office/powerpoint/2010/main" val="866621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70539" y="1252317"/>
          <a:ext cx="11278792" cy="3730179"/>
        </p:xfrm>
        <a:graphic>
          <a:graphicData uri="http://schemas.openxmlformats.org/drawingml/2006/table">
            <a:tbl>
              <a:tblPr firstRow="1" bandRow="1">
                <a:tableStyleId>{5C22544A-7EE6-4342-B048-85BDC9FD1C3A}</a:tableStyleId>
              </a:tblPr>
              <a:tblGrid>
                <a:gridCol w="1611256">
                  <a:extLst>
                    <a:ext uri="{9D8B030D-6E8A-4147-A177-3AD203B41FA5}">
                      <a16:colId xmlns:a16="http://schemas.microsoft.com/office/drawing/2014/main" val="20000"/>
                    </a:ext>
                  </a:extLst>
                </a:gridCol>
                <a:gridCol w="1611256">
                  <a:extLst>
                    <a:ext uri="{9D8B030D-6E8A-4147-A177-3AD203B41FA5}">
                      <a16:colId xmlns:a16="http://schemas.microsoft.com/office/drawing/2014/main" val="20001"/>
                    </a:ext>
                  </a:extLst>
                </a:gridCol>
                <a:gridCol w="1611256">
                  <a:extLst>
                    <a:ext uri="{9D8B030D-6E8A-4147-A177-3AD203B41FA5}">
                      <a16:colId xmlns:a16="http://schemas.microsoft.com/office/drawing/2014/main" val="20002"/>
                    </a:ext>
                  </a:extLst>
                </a:gridCol>
                <a:gridCol w="1611256">
                  <a:extLst>
                    <a:ext uri="{9D8B030D-6E8A-4147-A177-3AD203B41FA5}">
                      <a16:colId xmlns:a16="http://schemas.microsoft.com/office/drawing/2014/main" val="20003"/>
                    </a:ext>
                  </a:extLst>
                </a:gridCol>
                <a:gridCol w="1611256">
                  <a:extLst>
                    <a:ext uri="{9D8B030D-6E8A-4147-A177-3AD203B41FA5}">
                      <a16:colId xmlns:a16="http://schemas.microsoft.com/office/drawing/2014/main" val="20004"/>
                    </a:ext>
                  </a:extLst>
                </a:gridCol>
                <a:gridCol w="1611256">
                  <a:extLst>
                    <a:ext uri="{9D8B030D-6E8A-4147-A177-3AD203B41FA5}">
                      <a16:colId xmlns:a16="http://schemas.microsoft.com/office/drawing/2014/main" val="20005"/>
                    </a:ext>
                  </a:extLst>
                </a:gridCol>
                <a:gridCol w="1611256">
                  <a:extLst>
                    <a:ext uri="{9D8B030D-6E8A-4147-A177-3AD203B41FA5}">
                      <a16:colId xmlns:a16="http://schemas.microsoft.com/office/drawing/2014/main" val="20006"/>
                    </a:ext>
                  </a:extLst>
                </a:gridCol>
              </a:tblGrid>
              <a:tr h="446347">
                <a:tc rowSpan="2">
                  <a:txBody>
                    <a:bodyPr/>
                    <a:lstStyle/>
                    <a:p>
                      <a:pPr algn="ctr"/>
                      <a:r>
                        <a:rPr lang="en-US" sz="2000" dirty="0"/>
                        <a:t>DM8A</a:t>
                      </a:r>
                      <a:r>
                        <a:rPr lang="en-US" sz="2000" baseline="0" dirty="0"/>
                        <a:t> O3</a:t>
                      </a:r>
                    </a:p>
                    <a:p>
                      <a:pPr algn="ctr"/>
                      <a:r>
                        <a:rPr lang="en-US" sz="2000" baseline="0" dirty="0"/>
                        <a:t>(total tracer)</a:t>
                      </a:r>
                      <a:endParaRPr lang="en-US" sz="2000" dirty="0"/>
                    </a:p>
                  </a:txBody>
                  <a:tcPr/>
                </a:tc>
                <a:tc gridSpan="2">
                  <a:txBody>
                    <a:bodyPr/>
                    <a:lstStyle/>
                    <a:p>
                      <a:pPr algn="ctr"/>
                      <a:r>
                        <a:rPr lang="en-US" dirty="0">
                          <a:solidFill>
                            <a:schemeClr val="tx1"/>
                          </a:solidFill>
                        </a:rPr>
                        <a:t>Observation</a:t>
                      </a:r>
                    </a:p>
                  </a:txBody>
                  <a:tcPr/>
                </a:tc>
                <a:tc hMerge="1">
                  <a:txBody>
                    <a:bodyPr/>
                    <a:lstStyle/>
                    <a:p>
                      <a:endParaRPr lang="en-US" dirty="0"/>
                    </a:p>
                  </a:txBody>
                  <a:tcPr/>
                </a:tc>
                <a:tc gridSpan="2">
                  <a:txBody>
                    <a:bodyPr/>
                    <a:lstStyle/>
                    <a:p>
                      <a:pPr algn="ctr"/>
                      <a:r>
                        <a:rPr lang="en-US" dirty="0">
                          <a:solidFill>
                            <a:srgbClr val="FF0000"/>
                          </a:solidFill>
                        </a:rPr>
                        <a:t>WRF/CMAQ</a:t>
                      </a:r>
                    </a:p>
                  </a:txBody>
                  <a:tcPr/>
                </a:tc>
                <a:tc hMerge="1">
                  <a:txBody>
                    <a:bodyPr/>
                    <a:lstStyle/>
                    <a:p>
                      <a:endParaRPr lang="en-US" dirty="0"/>
                    </a:p>
                  </a:txBody>
                  <a:tcPr/>
                </a:tc>
                <a:tc gridSpan="2">
                  <a:txBody>
                    <a:bodyPr/>
                    <a:lstStyle/>
                    <a:p>
                      <a:pPr algn="ctr"/>
                      <a:r>
                        <a:rPr lang="en-US" dirty="0">
                          <a:solidFill>
                            <a:srgbClr val="7030A0"/>
                          </a:solidFill>
                        </a:rPr>
                        <a:t>WRF/</a:t>
                      </a:r>
                      <a:r>
                        <a:rPr lang="en-US" dirty="0" err="1">
                          <a:solidFill>
                            <a:srgbClr val="7030A0"/>
                          </a:solidFill>
                        </a:rPr>
                        <a:t>CAMx</a:t>
                      </a:r>
                      <a:endParaRPr lang="en-US" dirty="0">
                        <a:solidFill>
                          <a:srgbClr val="7030A0"/>
                        </a:solidFill>
                      </a:endParaRPr>
                    </a:p>
                  </a:txBody>
                  <a:tcPr/>
                </a:tc>
                <a:tc hMerge="1">
                  <a:txBody>
                    <a:bodyPr/>
                    <a:lstStyle/>
                    <a:p>
                      <a:endParaRPr lang="en-US" dirty="0"/>
                    </a:p>
                  </a:txBody>
                  <a:tcPr/>
                </a:tc>
                <a:extLst>
                  <a:ext uri="{0D108BD9-81ED-4DB2-BD59-A6C34878D82A}">
                    <a16:rowId xmlns:a16="http://schemas.microsoft.com/office/drawing/2014/main" val="10000"/>
                  </a:ext>
                </a:extLst>
              </a:tr>
              <a:tr h="479672">
                <a:tc vMerge="1">
                  <a:txBody>
                    <a:bodyPr/>
                    <a:lstStyle/>
                    <a:p>
                      <a:pPr algn="ctr"/>
                      <a:endParaRPr lang="en-US" sz="2000" dirty="0"/>
                    </a:p>
                  </a:txBody>
                  <a:tcPr/>
                </a:tc>
                <a:tc>
                  <a:txBody>
                    <a:bodyPr/>
                    <a:lstStyle/>
                    <a:p>
                      <a:pPr algn="ctr"/>
                      <a:r>
                        <a:rPr lang="en-US" dirty="0"/>
                        <a:t>Rural</a:t>
                      </a:r>
                    </a:p>
                  </a:txBody>
                  <a:tcPr/>
                </a:tc>
                <a:tc>
                  <a:txBody>
                    <a:bodyPr/>
                    <a:lstStyle/>
                    <a:p>
                      <a:pPr algn="ctr"/>
                      <a:r>
                        <a:rPr lang="en-US" dirty="0"/>
                        <a:t>Urban</a:t>
                      </a:r>
                    </a:p>
                  </a:txBody>
                  <a:tcPr/>
                </a:tc>
                <a:tc>
                  <a:txBody>
                    <a:bodyPr/>
                    <a:lstStyle/>
                    <a:p>
                      <a:pPr algn="ctr"/>
                      <a:r>
                        <a:rPr lang="en-US" dirty="0">
                          <a:solidFill>
                            <a:srgbClr val="FF0000"/>
                          </a:solidFill>
                        </a:rPr>
                        <a:t>Rural</a:t>
                      </a:r>
                    </a:p>
                  </a:txBody>
                  <a:tcPr/>
                </a:tc>
                <a:tc>
                  <a:txBody>
                    <a:bodyPr/>
                    <a:lstStyle/>
                    <a:p>
                      <a:pPr algn="ctr"/>
                      <a:r>
                        <a:rPr lang="en-US" dirty="0">
                          <a:solidFill>
                            <a:srgbClr val="FF0000"/>
                          </a:solidFill>
                        </a:rPr>
                        <a:t>Urban</a:t>
                      </a:r>
                    </a:p>
                  </a:txBody>
                  <a:tcPr/>
                </a:tc>
                <a:tc>
                  <a:txBody>
                    <a:bodyPr/>
                    <a:lstStyle/>
                    <a:p>
                      <a:pPr algn="ctr"/>
                      <a:r>
                        <a:rPr lang="en-US" dirty="0">
                          <a:solidFill>
                            <a:srgbClr val="7030A0"/>
                          </a:solidFill>
                        </a:rPr>
                        <a:t>Rural</a:t>
                      </a:r>
                    </a:p>
                  </a:txBody>
                  <a:tcPr/>
                </a:tc>
                <a:tc>
                  <a:txBody>
                    <a:bodyPr/>
                    <a:lstStyle/>
                    <a:p>
                      <a:pPr algn="ctr"/>
                      <a:r>
                        <a:rPr lang="en-US" dirty="0">
                          <a:solidFill>
                            <a:srgbClr val="7030A0"/>
                          </a:solidFill>
                        </a:rPr>
                        <a:t>Urban</a:t>
                      </a:r>
                    </a:p>
                  </a:txBody>
                  <a:tcPr/>
                </a:tc>
                <a:extLst>
                  <a:ext uri="{0D108BD9-81ED-4DB2-BD59-A6C34878D82A}">
                    <a16:rowId xmlns:a16="http://schemas.microsoft.com/office/drawing/2014/main" val="10001"/>
                  </a:ext>
                </a:extLst>
              </a:tr>
              <a:tr h="645407">
                <a:tc>
                  <a:txBody>
                    <a:bodyPr/>
                    <a:lstStyle/>
                    <a:p>
                      <a:pPr algn="ctr"/>
                      <a:r>
                        <a:rPr lang="en-US" sz="2000" dirty="0"/>
                        <a:t>winter</a:t>
                      </a:r>
                    </a:p>
                  </a:txBody>
                  <a:tcPr/>
                </a:tc>
                <a:tc>
                  <a:txBody>
                    <a:bodyPr/>
                    <a:lstStyle/>
                    <a:p>
                      <a:pPr algn="ctr"/>
                      <a:r>
                        <a:rPr lang="en-US" sz="2000" dirty="0"/>
                        <a:t>37.5</a:t>
                      </a:r>
                    </a:p>
                  </a:txBody>
                  <a:tcPr/>
                </a:tc>
                <a:tc>
                  <a:txBody>
                    <a:bodyPr/>
                    <a:lstStyle/>
                    <a:p>
                      <a:pPr algn="ctr"/>
                      <a:r>
                        <a:rPr lang="en-US" sz="2000" dirty="0"/>
                        <a:t>31.8</a:t>
                      </a:r>
                    </a:p>
                  </a:txBody>
                  <a:tcPr/>
                </a:tc>
                <a:tc>
                  <a:txBody>
                    <a:bodyPr/>
                    <a:lstStyle/>
                    <a:p>
                      <a:pPr algn="ctr"/>
                      <a:r>
                        <a:rPr lang="en-US" sz="2000" dirty="0">
                          <a:solidFill>
                            <a:srgbClr val="FF0000"/>
                          </a:solidFill>
                        </a:rPr>
                        <a:t>33.5</a:t>
                      </a:r>
                    </a:p>
                    <a:p>
                      <a:pPr algn="ctr"/>
                      <a:r>
                        <a:rPr lang="en-US" sz="2000" dirty="0">
                          <a:solidFill>
                            <a:srgbClr val="FF0000"/>
                          </a:solidFill>
                        </a:rPr>
                        <a:t>(29.8)</a:t>
                      </a:r>
                    </a:p>
                  </a:txBody>
                  <a:tcPr/>
                </a:tc>
                <a:tc>
                  <a:txBody>
                    <a:bodyPr/>
                    <a:lstStyle/>
                    <a:p>
                      <a:pPr algn="ctr"/>
                      <a:r>
                        <a:rPr lang="en-US" sz="2000" dirty="0">
                          <a:solidFill>
                            <a:srgbClr val="FF0000"/>
                          </a:solidFill>
                        </a:rPr>
                        <a:t>30.2</a:t>
                      </a:r>
                    </a:p>
                    <a:p>
                      <a:pPr algn="ctr"/>
                      <a:r>
                        <a:rPr lang="en-US" sz="2000" dirty="0">
                          <a:solidFill>
                            <a:srgbClr val="FF0000"/>
                          </a:solidFill>
                        </a:rPr>
                        <a:t>(30.1)</a:t>
                      </a:r>
                    </a:p>
                  </a:txBody>
                  <a:tcPr/>
                </a:tc>
                <a:tc>
                  <a:txBody>
                    <a:bodyPr/>
                    <a:lstStyle/>
                    <a:p>
                      <a:pPr algn="ctr"/>
                      <a:r>
                        <a:rPr lang="en-US" sz="2000" dirty="0">
                          <a:solidFill>
                            <a:srgbClr val="7030A0"/>
                          </a:solidFill>
                        </a:rPr>
                        <a:t>37.4</a:t>
                      </a:r>
                    </a:p>
                    <a:p>
                      <a:pPr algn="ctr"/>
                      <a:r>
                        <a:rPr lang="en-US" sz="2000" dirty="0">
                          <a:solidFill>
                            <a:srgbClr val="7030A0"/>
                          </a:solidFill>
                        </a:rPr>
                        <a:t>(33.7)</a:t>
                      </a:r>
                    </a:p>
                  </a:txBody>
                  <a:tcPr/>
                </a:tc>
                <a:tc>
                  <a:txBody>
                    <a:bodyPr/>
                    <a:lstStyle/>
                    <a:p>
                      <a:pPr algn="ctr"/>
                      <a:r>
                        <a:rPr lang="en-US" sz="2000" dirty="0">
                          <a:solidFill>
                            <a:srgbClr val="7030A0"/>
                          </a:solidFill>
                        </a:rPr>
                        <a:t>33.9</a:t>
                      </a:r>
                    </a:p>
                    <a:p>
                      <a:pPr algn="ctr"/>
                      <a:r>
                        <a:rPr lang="en-US" sz="2000" dirty="0">
                          <a:solidFill>
                            <a:srgbClr val="7030A0"/>
                          </a:solidFill>
                        </a:rPr>
                        <a:t>(33.6)</a:t>
                      </a:r>
                    </a:p>
                  </a:txBody>
                  <a:tcPr/>
                </a:tc>
                <a:extLst>
                  <a:ext uri="{0D108BD9-81ED-4DB2-BD59-A6C34878D82A}">
                    <a16:rowId xmlns:a16="http://schemas.microsoft.com/office/drawing/2014/main" val="10002"/>
                  </a:ext>
                </a:extLst>
              </a:tr>
              <a:tr h="645407">
                <a:tc>
                  <a:txBody>
                    <a:bodyPr/>
                    <a:lstStyle/>
                    <a:p>
                      <a:pPr algn="ctr"/>
                      <a:r>
                        <a:rPr lang="en-US" sz="2000" dirty="0"/>
                        <a:t>spring</a:t>
                      </a:r>
                    </a:p>
                  </a:txBody>
                  <a:tcPr/>
                </a:tc>
                <a:tc>
                  <a:txBody>
                    <a:bodyPr/>
                    <a:lstStyle/>
                    <a:p>
                      <a:pPr algn="ctr"/>
                      <a:r>
                        <a:rPr lang="en-US" sz="2000" dirty="0"/>
                        <a:t>48.6</a:t>
                      </a:r>
                    </a:p>
                  </a:txBody>
                  <a:tcPr/>
                </a:tc>
                <a:tc>
                  <a:txBody>
                    <a:bodyPr/>
                    <a:lstStyle/>
                    <a:p>
                      <a:pPr algn="ctr"/>
                      <a:r>
                        <a:rPr lang="en-US" sz="2000" dirty="0"/>
                        <a:t>45.1</a:t>
                      </a:r>
                    </a:p>
                  </a:txBody>
                  <a:tcPr/>
                </a:tc>
                <a:tc>
                  <a:txBody>
                    <a:bodyPr/>
                    <a:lstStyle/>
                    <a:p>
                      <a:pPr algn="ctr"/>
                      <a:r>
                        <a:rPr lang="en-US" sz="2000" dirty="0">
                          <a:solidFill>
                            <a:srgbClr val="FF0000"/>
                          </a:solidFill>
                        </a:rPr>
                        <a:t>49.1</a:t>
                      </a:r>
                    </a:p>
                    <a:p>
                      <a:pPr algn="ctr"/>
                      <a:r>
                        <a:rPr lang="en-US" sz="2000" dirty="0">
                          <a:solidFill>
                            <a:srgbClr val="FF0000"/>
                          </a:solidFill>
                        </a:rPr>
                        <a:t>(40.4)</a:t>
                      </a:r>
                    </a:p>
                  </a:txBody>
                  <a:tcPr/>
                </a:tc>
                <a:tc>
                  <a:txBody>
                    <a:bodyPr/>
                    <a:lstStyle/>
                    <a:p>
                      <a:pPr algn="ctr"/>
                      <a:r>
                        <a:rPr lang="en-US" sz="2000" dirty="0">
                          <a:solidFill>
                            <a:srgbClr val="FF0000"/>
                          </a:solidFill>
                        </a:rPr>
                        <a:t>47.0</a:t>
                      </a:r>
                    </a:p>
                    <a:p>
                      <a:pPr algn="ctr"/>
                      <a:r>
                        <a:rPr lang="en-US" sz="2000" dirty="0">
                          <a:solidFill>
                            <a:srgbClr val="FF0000"/>
                          </a:solidFill>
                        </a:rPr>
                        <a:t>(41.0)</a:t>
                      </a:r>
                    </a:p>
                  </a:txBody>
                  <a:tcPr/>
                </a:tc>
                <a:tc>
                  <a:txBody>
                    <a:bodyPr/>
                    <a:lstStyle/>
                    <a:p>
                      <a:pPr algn="ctr"/>
                      <a:r>
                        <a:rPr lang="en-US" sz="2000" dirty="0">
                          <a:solidFill>
                            <a:srgbClr val="7030A0"/>
                          </a:solidFill>
                        </a:rPr>
                        <a:t>51.8</a:t>
                      </a:r>
                    </a:p>
                    <a:p>
                      <a:pPr algn="ctr"/>
                      <a:r>
                        <a:rPr lang="en-US" sz="2000" dirty="0">
                          <a:solidFill>
                            <a:srgbClr val="7030A0"/>
                          </a:solidFill>
                        </a:rPr>
                        <a:t>(42.7)</a:t>
                      </a:r>
                    </a:p>
                  </a:txBody>
                  <a:tcPr/>
                </a:tc>
                <a:tc>
                  <a:txBody>
                    <a:bodyPr/>
                    <a:lstStyle/>
                    <a:p>
                      <a:pPr algn="ctr"/>
                      <a:r>
                        <a:rPr lang="en-US" sz="2000" dirty="0">
                          <a:solidFill>
                            <a:srgbClr val="7030A0"/>
                          </a:solidFill>
                        </a:rPr>
                        <a:t>49.4</a:t>
                      </a:r>
                    </a:p>
                    <a:p>
                      <a:pPr algn="ctr"/>
                      <a:r>
                        <a:rPr lang="en-US" sz="2000" dirty="0">
                          <a:solidFill>
                            <a:srgbClr val="7030A0"/>
                          </a:solidFill>
                        </a:rPr>
                        <a:t>(42.7)</a:t>
                      </a:r>
                    </a:p>
                  </a:txBody>
                  <a:tcPr/>
                </a:tc>
                <a:extLst>
                  <a:ext uri="{0D108BD9-81ED-4DB2-BD59-A6C34878D82A}">
                    <a16:rowId xmlns:a16="http://schemas.microsoft.com/office/drawing/2014/main" val="10003"/>
                  </a:ext>
                </a:extLst>
              </a:tr>
              <a:tr h="645407">
                <a:tc>
                  <a:txBody>
                    <a:bodyPr/>
                    <a:lstStyle/>
                    <a:p>
                      <a:pPr algn="ctr"/>
                      <a:r>
                        <a:rPr lang="en-US" sz="2000" dirty="0"/>
                        <a:t>summer</a:t>
                      </a:r>
                    </a:p>
                  </a:txBody>
                  <a:tcPr/>
                </a:tc>
                <a:tc>
                  <a:txBody>
                    <a:bodyPr/>
                    <a:lstStyle/>
                    <a:p>
                      <a:pPr algn="ctr"/>
                      <a:r>
                        <a:rPr lang="en-US" sz="2000" dirty="0"/>
                        <a:t>46.7</a:t>
                      </a:r>
                    </a:p>
                  </a:txBody>
                  <a:tcPr/>
                </a:tc>
                <a:tc>
                  <a:txBody>
                    <a:bodyPr/>
                    <a:lstStyle/>
                    <a:p>
                      <a:pPr algn="ctr"/>
                      <a:r>
                        <a:rPr lang="en-US" sz="2000" dirty="0"/>
                        <a:t>44.9</a:t>
                      </a:r>
                    </a:p>
                  </a:txBody>
                  <a:tcPr/>
                </a:tc>
                <a:tc>
                  <a:txBody>
                    <a:bodyPr/>
                    <a:lstStyle/>
                    <a:p>
                      <a:pPr algn="ctr"/>
                      <a:r>
                        <a:rPr lang="en-US" sz="2000" dirty="0">
                          <a:solidFill>
                            <a:srgbClr val="FF0000"/>
                          </a:solidFill>
                        </a:rPr>
                        <a:t>50.2</a:t>
                      </a:r>
                    </a:p>
                    <a:p>
                      <a:pPr algn="ctr"/>
                      <a:r>
                        <a:rPr lang="en-US" sz="2000" dirty="0">
                          <a:solidFill>
                            <a:srgbClr val="FF0000"/>
                          </a:solidFill>
                        </a:rPr>
                        <a:t>(35.3)</a:t>
                      </a:r>
                    </a:p>
                  </a:txBody>
                  <a:tcPr/>
                </a:tc>
                <a:tc>
                  <a:txBody>
                    <a:bodyPr/>
                    <a:lstStyle/>
                    <a:p>
                      <a:pPr algn="ctr"/>
                      <a:r>
                        <a:rPr lang="en-US" sz="2000" dirty="0">
                          <a:solidFill>
                            <a:srgbClr val="FF0000"/>
                          </a:solidFill>
                        </a:rPr>
                        <a:t>49.2</a:t>
                      </a:r>
                    </a:p>
                    <a:p>
                      <a:pPr algn="ctr"/>
                      <a:r>
                        <a:rPr lang="en-US" sz="2000" dirty="0">
                          <a:solidFill>
                            <a:srgbClr val="FF0000"/>
                          </a:solidFill>
                        </a:rPr>
                        <a:t>(35.7)</a:t>
                      </a:r>
                    </a:p>
                  </a:txBody>
                  <a:tcPr/>
                </a:tc>
                <a:tc>
                  <a:txBody>
                    <a:bodyPr/>
                    <a:lstStyle/>
                    <a:p>
                      <a:pPr algn="ctr"/>
                      <a:r>
                        <a:rPr lang="en-US" sz="2000" dirty="0">
                          <a:solidFill>
                            <a:srgbClr val="7030A0"/>
                          </a:solidFill>
                        </a:rPr>
                        <a:t>52.3</a:t>
                      </a:r>
                    </a:p>
                    <a:p>
                      <a:pPr algn="ctr"/>
                      <a:r>
                        <a:rPr lang="en-US" sz="2000" dirty="0">
                          <a:solidFill>
                            <a:srgbClr val="7030A0"/>
                          </a:solidFill>
                        </a:rPr>
                        <a:t>(40.1)</a:t>
                      </a:r>
                    </a:p>
                  </a:txBody>
                  <a:tcPr/>
                </a:tc>
                <a:tc>
                  <a:txBody>
                    <a:bodyPr/>
                    <a:lstStyle/>
                    <a:p>
                      <a:pPr algn="ctr"/>
                      <a:r>
                        <a:rPr lang="en-US" sz="2000" dirty="0">
                          <a:solidFill>
                            <a:srgbClr val="7030A0"/>
                          </a:solidFill>
                        </a:rPr>
                        <a:t>51.4</a:t>
                      </a:r>
                    </a:p>
                    <a:p>
                      <a:pPr algn="ctr"/>
                      <a:r>
                        <a:rPr lang="en-US" sz="2000" dirty="0">
                          <a:solidFill>
                            <a:srgbClr val="7030A0"/>
                          </a:solidFill>
                        </a:rPr>
                        <a:t>(39.6)</a:t>
                      </a:r>
                    </a:p>
                  </a:txBody>
                  <a:tcPr/>
                </a:tc>
                <a:extLst>
                  <a:ext uri="{0D108BD9-81ED-4DB2-BD59-A6C34878D82A}">
                    <a16:rowId xmlns:a16="http://schemas.microsoft.com/office/drawing/2014/main" val="10004"/>
                  </a:ext>
                </a:extLst>
              </a:tr>
              <a:tr h="645407">
                <a:tc>
                  <a:txBody>
                    <a:bodyPr/>
                    <a:lstStyle/>
                    <a:p>
                      <a:pPr algn="ctr"/>
                      <a:r>
                        <a:rPr lang="en-US" sz="2000" dirty="0"/>
                        <a:t>fall</a:t>
                      </a:r>
                    </a:p>
                  </a:txBody>
                  <a:tcPr/>
                </a:tc>
                <a:tc>
                  <a:txBody>
                    <a:bodyPr/>
                    <a:lstStyle/>
                    <a:p>
                      <a:pPr algn="ctr"/>
                      <a:r>
                        <a:rPr lang="en-US" sz="2000" dirty="0"/>
                        <a:t>40.9</a:t>
                      </a:r>
                    </a:p>
                  </a:txBody>
                  <a:tcPr/>
                </a:tc>
                <a:tc>
                  <a:txBody>
                    <a:bodyPr/>
                    <a:lstStyle/>
                    <a:p>
                      <a:pPr algn="ctr"/>
                      <a:r>
                        <a:rPr lang="en-US" sz="2000" dirty="0"/>
                        <a:t>37.2</a:t>
                      </a:r>
                    </a:p>
                  </a:txBody>
                  <a:tcPr/>
                </a:tc>
                <a:tc>
                  <a:txBody>
                    <a:bodyPr/>
                    <a:lstStyle/>
                    <a:p>
                      <a:pPr algn="ctr"/>
                      <a:r>
                        <a:rPr lang="en-US" sz="2000" dirty="0">
                          <a:solidFill>
                            <a:srgbClr val="FF0000"/>
                          </a:solidFill>
                        </a:rPr>
                        <a:t>42.1</a:t>
                      </a:r>
                    </a:p>
                    <a:p>
                      <a:pPr algn="ctr"/>
                      <a:r>
                        <a:rPr lang="en-US" sz="2000" dirty="0">
                          <a:solidFill>
                            <a:srgbClr val="FF0000"/>
                          </a:solidFill>
                        </a:rPr>
                        <a:t>(32.5)</a:t>
                      </a:r>
                    </a:p>
                  </a:txBody>
                  <a:tcPr/>
                </a:tc>
                <a:tc>
                  <a:txBody>
                    <a:bodyPr/>
                    <a:lstStyle/>
                    <a:p>
                      <a:pPr algn="ctr"/>
                      <a:r>
                        <a:rPr lang="en-US" sz="2000" dirty="0">
                          <a:solidFill>
                            <a:srgbClr val="FF0000"/>
                          </a:solidFill>
                        </a:rPr>
                        <a:t>39.4</a:t>
                      </a:r>
                    </a:p>
                    <a:p>
                      <a:pPr algn="ctr"/>
                      <a:r>
                        <a:rPr lang="en-US" sz="2000" dirty="0">
                          <a:solidFill>
                            <a:srgbClr val="FF0000"/>
                          </a:solidFill>
                        </a:rPr>
                        <a:t>(32.9)</a:t>
                      </a:r>
                    </a:p>
                  </a:txBody>
                  <a:tcPr/>
                </a:tc>
                <a:tc>
                  <a:txBody>
                    <a:bodyPr/>
                    <a:lstStyle/>
                    <a:p>
                      <a:pPr algn="ctr"/>
                      <a:r>
                        <a:rPr lang="en-US" sz="2000" dirty="0">
                          <a:solidFill>
                            <a:srgbClr val="7030A0"/>
                          </a:solidFill>
                        </a:rPr>
                        <a:t>42.1</a:t>
                      </a:r>
                    </a:p>
                    <a:p>
                      <a:pPr algn="ctr"/>
                      <a:r>
                        <a:rPr lang="en-US" sz="2000" dirty="0">
                          <a:solidFill>
                            <a:srgbClr val="7030A0"/>
                          </a:solidFill>
                        </a:rPr>
                        <a:t>(33.8)</a:t>
                      </a:r>
                    </a:p>
                  </a:txBody>
                  <a:tcPr/>
                </a:tc>
                <a:tc>
                  <a:txBody>
                    <a:bodyPr/>
                    <a:lstStyle/>
                    <a:p>
                      <a:pPr algn="ctr"/>
                      <a:r>
                        <a:rPr lang="en-US" sz="2000" dirty="0">
                          <a:solidFill>
                            <a:srgbClr val="7030A0"/>
                          </a:solidFill>
                        </a:rPr>
                        <a:t>39.5</a:t>
                      </a:r>
                    </a:p>
                    <a:p>
                      <a:pPr algn="ctr"/>
                      <a:r>
                        <a:rPr lang="en-US" sz="2000" dirty="0">
                          <a:solidFill>
                            <a:srgbClr val="7030A0"/>
                          </a:solidFill>
                        </a:rPr>
                        <a:t>(33.9)</a:t>
                      </a:r>
                    </a:p>
                  </a:txBody>
                  <a:tcPr/>
                </a:tc>
                <a:extLst>
                  <a:ext uri="{0D108BD9-81ED-4DB2-BD59-A6C34878D82A}">
                    <a16:rowId xmlns:a16="http://schemas.microsoft.com/office/drawing/2014/main" val="10005"/>
                  </a:ext>
                </a:extLst>
              </a:tr>
            </a:tbl>
          </a:graphicData>
        </a:graphic>
      </p:graphicFrame>
      <p:sp>
        <p:nvSpPr>
          <p:cNvPr id="10" name="Text Placeholder 1"/>
          <p:cNvSpPr>
            <a:spLocks noGrp="1"/>
          </p:cNvSpPr>
          <p:nvPr>
            <p:ph type="body" sz="quarter" idx="10"/>
          </p:nvPr>
        </p:nvSpPr>
        <p:spPr>
          <a:xfrm>
            <a:off x="3542850" y="487232"/>
            <a:ext cx="8498541" cy="685800"/>
          </a:xfrm>
        </p:spPr>
        <p:txBody>
          <a:bodyPr>
            <a:normAutofit fontScale="70000" lnSpcReduction="20000"/>
          </a:bodyPr>
          <a:lstStyle/>
          <a:p>
            <a:pPr algn="ctr"/>
            <a:r>
              <a:rPr lang="en-US" dirty="0"/>
              <a:t>WRF/CMAQ and WRF/</a:t>
            </a:r>
            <a:r>
              <a:rPr lang="en-US" dirty="0" err="1"/>
              <a:t>CAMx</a:t>
            </a:r>
            <a:r>
              <a:rPr lang="en-US" dirty="0"/>
              <a:t> </a:t>
            </a:r>
          </a:p>
          <a:p>
            <a:pPr algn="ctr"/>
            <a:r>
              <a:rPr lang="en-US" dirty="0"/>
              <a:t>DM8A Ozone of 2010: Rural vs. Urban site ---- Cont’d</a:t>
            </a:r>
          </a:p>
        </p:txBody>
      </p:sp>
    </p:spTree>
    <p:extLst>
      <p:ext uri="{BB962C8B-B14F-4D97-AF65-F5344CB8AC3E}">
        <p14:creationId xmlns:p14="http://schemas.microsoft.com/office/powerpoint/2010/main" val="358073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69305" y="492199"/>
            <a:ext cx="7721600" cy="685800"/>
          </a:xfrm>
        </p:spPr>
        <p:txBody>
          <a:bodyPr/>
          <a:lstStyle/>
          <a:p>
            <a:r>
              <a:rPr lang="en-US" dirty="0">
                <a:solidFill>
                  <a:schemeClr val="tx1"/>
                </a:solidFill>
              </a:rPr>
              <a:t>Motivation &amp; Goals</a:t>
            </a:r>
          </a:p>
        </p:txBody>
      </p:sp>
      <p:sp>
        <p:nvSpPr>
          <p:cNvPr id="3" name="Rectangle 2"/>
          <p:cNvSpPr/>
          <p:nvPr/>
        </p:nvSpPr>
        <p:spPr>
          <a:xfrm>
            <a:off x="447870" y="1463965"/>
            <a:ext cx="11168742" cy="1015663"/>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Comic Sans MS" panose="030F0702030302020204" pitchFamily="66" charset="0"/>
                <a:ea typeface="Calibri" panose="020F0502020204030204" pitchFamily="34" charset="0"/>
                <a:cs typeface="Times New Roman" panose="02020603050405020304" pitchFamily="18" charset="0"/>
              </a:rPr>
              <a:t>As the National Ambient Air Quality Standards (NAAQS) for ozone has become more stringent, there has been growing attention on </a:t>
            </a:r>
            <a:r>
              <a:rPr lang="en-US" sz="20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characterizing the contributions and the uncertainties in ozone from outside the US to the ozone concentrations within the US.</a:t>
            </a:r>
            <a:r>
              <a:rPr lang="en-US" sz="2000"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p>
        </p:txBody>
      </p:sp>
      <p:sp>
        <p:nvSpPr>
          <p:cNvPr id="4" name="Rectangle 3"/>
          <p:cNvSpPr/>
          <p:nvPr/>
        </p:nvSpPr>
        <p:spPr>
          <a:xfrm>
            <a:off x="447870" y="2638636"/>
            <a:ext cx="11168741" cy="1015663"/>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Comic Sans MS" panose="030F0702030302020204" pitchFamily="66" charset="0"/>
              </a:rPr>
              <a:t>The Air Quality Model Evaluation International Initiative Phase III (</a:t>
            </a:r>
            <a:r>
              <a:rPr lang="en-US" sz="2000" dirty="0">
                <a:solidFill>
                  <a:srgbClr val="FF0000"/>
                </a:solidFill>
                <a:latin typeface="Comic Sans MS" panose="030F0702030302020204" pitchFamily="66" charset="0"/>
              </a:rPr>
              <a:t>AQMEII3</a:t>
            </a:r>
            <a:r>
              <a:rPr lang="en-US" sz="2000" dirty="0">
                <a:latin typeface="Comic Sans MS" panose="030F0702030302020204" pitchFamily="66" charset="0"/>
              </a:rPr>
              <a:t>) provides an opportunity to investigate this issue through the combined efforts of multiple research groups from the US and Europe. </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5" name="Rectangle 4"/>
          <p:cNvSpPr/>
          <p:nvPr/>
        </p:nvSpPr>
        <p:spPr>
          <a:xfrm>
            <a:off x="447870" y="3797282"/>
            <a:ext cx="11168741" cy="1877437"/>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Comic Sans MS" panose="030F0702030302020204" pitchFamily="66" charset="0"/>
              </a:rPr>
              <a:t>Challenges in understanding the contribution and uncertainties estimated by multi-model ensemble:</a:t>
            </a:r>
          </a:p>
          <a:p>
            <a:pPr algn="just"/>
            <a:r>
              <a:rPr lang="en-US" sz="2000" dirty="0">
                <a:latin typeface="Comic Sans MS" panose="030F0702030302020204" pitchFamily="66" charset="0"/>
              </a:rPr>
              <a:t>    (1) </a:t>
            </a:r>
            <a:r>
              <a:rPr lang="en-US" dirty="0"/>
              <a:t>only limited efforts have been made to shed light on the reasons behind the model differences in O</a:t>
            </a:r>
            <a:r>
              <a:rPr lang="en-US" baseline="-25000" dirty="0"/>
              <a:t>3</a:t>
            </a:r>
            <a:r>
              <a:rPr lang="en-US" dirty="0"/>
              <a:t> prediction, especially </a:t>
            </a:r>
            <a:r>
              <a:rPr lang="en-US" dirty="0">
                <a:solidFill>
                  <a:srgbClr val="FF0000"/>
                </a:solidFill>
              </a:rPr>
              <a:t>at the process level</a:t>
            </a:r>
            <a:r>
              <a:rPr lang="en-US" dirty="0"/>
              <a:t>, though significant discrepancy has been noticed (Campbell et al. 2015; Solazzo et al. 2017).</a:t>
            </a:r>
          </a:p>
          <a:p>
            <a:pPr algn="just"/>
            <a:r>
              <a:rPr lang="en-US" sz="2000" dirty="0">
                <a:latin typeface="Comic Sans MS" panose="030F0702030302020204" pitchFamily="66" charset="0"/>
              </a:rPr>
              <a:t>    (2) </a:t>
            </a:r>
            <a:r>
              <a:rPr lang="en-US" dirty="0"/>
              <a:t>in CTMs, a variety of chemical and physical processes are entangled and interact with each other. </a:t>
            </a:r>
            <a:endParaRPr lang="en-US" sz="2000" dirty="0">
              <a:latin typeface="Comic Sans MS" panose="030F0702030302020204" pitchFamily="66" charset="0"/>
            </a:endParaRPr>
          </a:p>
        </p:txBody>
      </p:sp>
      <p:sp>
        <p:nvSpPr>
          <p:cNvPr id="8" name="Footer Placeholder 5"/>
          <p:cNvSpPr>
            <a:spLocks noGrp="1"/>
          </p:cNvSpPr>
          <p:nvPr>
            <p:ph type="ftr" sz="quarter" idx="12"/>
          </p:nvPr>
        </p:nvSpPr>
        <p:spPr>
          <a:xfrm>
            <a:off x="11854926" y="6478186"/>
            <a:ext cx="337073" cy="365125"/>
          </a:xfrm>
        </p:spPr>
        <p:txBody>
          <a:bodyPr/>
          <a:lstStyle/>
          <a:p>
            <a:r>
              <a:rPr lang="en-US" dirty="0"/>
              <a:t>2</a:t>
            </a:r>
          </a:p>
        </p:txBody>
      </p:sp>
      <p:sp>
        <p:nvSpPr>
          <p:cNvPr id="11" name="Rectangle 10"/>
          <p:cNvSpPr/>
          <p:nvPr/>
        </p:nvSpPr>
        <p:spPr>
          <a:xfrm>
            <a:off x="447870" y="5674719"/>
            <a:ext cx="11168741" cy="1015663"/>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Comic Sans MS" panose="030F0702030302020204" pitchFamily="66" charset="0"/>
              </a:rPr>
              <a:t>The goal of this study is to investigate how the estimate of the impact of lateral boundary ozone on surface ozone may be affected by physical vs chemical processes in CTMs. </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059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69224" y="482854"/>
            <a:ext cx="3178629" cy="685800"/>
          </a:xfrm>
        </p:spPr>
        <p:txBody>
          <a:bodyPr>
            <a:normAutofit/>
          </a:bodyPr>
          <a:lstStyle/>
          <a:p>
            <a:r>
              <a:rPr lang="en-US" dirty="0">
                <a:solidFill>
                  <a:schemeClr val="tx1"/>
                </a:solidFill>
              </a:rPr>
              <a:t>Methods</a:t>
            </a:r>
          </a:p>
        </p:txBody>
      </p:sp>
      <p:sp>
        <p:nvSpPr>
          <p:cNvPr id="7" name="Footer Placeholder 5"/>
          <p:cNvSpPr>
            <a:spLocks noGrp="1"/>
          </p:cNvSpPr>
          <p:nvPr>
            <p:ph type="ftr" sz="quarter" idx="12"/>
          </p:nvPr>
        </p:nvSpPr>
        <p:spPr>
          <a:xfrm>
            <a:off x="11854926" y="6478186"/>
            <a:ext cx="337073"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3</a:t>
            </a:r>
          </a:p>
        </p:txBody>
      </p:sp>
      <p:sp>
        <p:nvSpPr>
          <p:cNvPr id="3" name="TextBox 2"/>
          <p:cNvSpPr txBox="1"/>
          <p:nvPr/>
        </p:nvSpPr>
        <p:spPr>
          <a:xfrm>
            <a:off x="569168" y="2537927"/>
            <a:ext cx="3079101" cy="646331"/>
          </a:xfrm>
          <a:prstGeom prst="rect">
            <a:avLst/>
          </a:prstGeom>
          <a:solidFill>
            <a:srgbClr val="FFC000"/>
          </a:solidFill>
          <a:ln>
            <a:solidFill>
              <a:srgbClr val="FFC000"/>
            </a:solidFill>
          </a:ln>
        </p:spPr>
        <p:txBody>
          <a:bodyPr wrap="square" rtlCol="0">
            <a:spAutoFit/>
          </a:bodyPr>
          <a:lstStyle/>
          <a:p>
            <a:r>
              <a:rPr lang="en-US" dirty="0"/>
              <a:t>Impact by Chemical Processes</a:t>
            </a:r>
          </a:p>
          <a:p>
            <a:r>
              <a:rPr lang="en-US" dirty="0"/>
              <a:t>      (using reactive tracers)</a:t>
            </a:r>
          </a:p>
        </p:txBody>
      </p:sp>
      <p:sp>
        <p:nvSpPr>
          <p:cNvPr id="10" name="Right Arrow 9"/>
          <p:cNvSpPr/>
          <p:nvPr/>
        </p:nvSpPr>
        <p:spPr>
          <a:xfrm rot="2507212">
            <a:off x="3490805" y="3419241"/>
            <a:ext cx="1431538" cy="150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855040">
            <a:off x="3652315" y="2488480"/>
            <a:ext cx="1164128" cy="177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20489" y="1925991"/>
            <a:ext cx="3651707" cy="923330"/>
          </a:xfrm>
          <a:prstGeom prst="rect">
            <a:avLst/>
          </a:prstGeom>
          <a:solidFill>
            <a:srgbClr val="FFC000"/>
          </a:solidFill>
          <a:ln>
            <a:solidFill>
              <a:srgbClr val="FFC000"/>
            </a:solidFill>
          </a:ln>
        </p:spPr>
        <p:txBody>
          <a:bodyPr wrap="square" rtlCol="0">
            <a:spAutoFit/>
          </a:bodyPr>
          <a:lstStyle/>
          <a:p>
            <a:r>
              <a:rPr lang="en-US" dirty="0"/>
              <a:t>             </a:t>
            </a:r>
            <a:r>
              <a:rPr lang="en-US" dirty="0" err="1"/>
              <a:t>ZeroEmis</a:t>
            </a:r>
            <a:r>
              <a:rPr lang="en-US" dirty="0"/>
              <a:t> Case --CMAQ</a:t>
            </a:r>
          </a:p>
          <a:p>
            <a:r>
              <a:rPr lang="en-US" dirty="0"/>
              <a:t>(zero anthropogenic emissions in North America ; 2010 meteorology) </a:t>
            </a:r>
          </a:p>
        </p:txBody>
      </p:sp>
      <p:sp>
        <p:nvSpPr>
          <p:cNvPr id="14" name="Right Brace 13"/>
          <p:cNvSpPr/>
          <p:nvPr/>
        </p:nvSpPr>
        <p:spPr>
          <a:xfrm>
            <a:off x="8546841" y="2156054"/>
            <a:ext cx="718457" cy="16415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9339943" y="2425692"/>
            <a:ext cx="2571552" cy="1200329"/>
          </a:xfrm>
          <a:prstGeom prst="rect">
            <a:avLst/>
          </a:prstGeom>
          <a:noFill/>
        </p:spPr>
        <p:txBody>
          <a:bodyPr wrap="square" rtlCol="0">
            <a:spAutoFit/>
          </a:bodyPr>
          <a:lstStyle/>
          <a:p>
            <a:r>
              <a:rPr lang="en-US" dirty="0"/>
              <a:t>How does the influence of boundary ozone depend on the chemical environment?</a:t>
            </a:r>
          </a:p>
        </p:txBody>
      </p:sp>
      <p:sp>
        <p:nvSpPr>
          <p:cNvPr id="16" name="TextBox 15"/>
          <p:cNvSpPr txBox="1"/>
          <p:nvPr/>
        </p:nvSpPr>
        <p:spPr>
          <a:xfrm>
            <a:off x="569167" y="4848727"/>
            <a:ext cx="3079101" cy="646331"/>
          </a:xfrm>
          <a:prstGeom prst="rect">
            <a:avLst/>
          </a:prstGeom>
          <a:solidFill>
            <a:srgbClr val="FFC000"/>
          </a:solidFill>
          <a:ln>
            <a:solidFill>
              <a:srgbClr val="FFC000"/>
            </a:solidFill>
          </a:ln>
        </p:spPr>
        <p:txBody>
          <a:bodyPr wrap="square" rtlCol="0">
            <a:spAutoFit/>
          </a:bodyPr>
          <a:lstStyle/>
          <a:p>
            <a:pPr algn="ctr"/>
            <a:r>
              <a:rPr lang="en-US" dirty="0"/>
              <a:t>Impact by Physical Processes</a:t>
            </a:r>
          </a:p>
          <a:p>
            <a:r>
              <a:rPr lang="en-US" dirty="0"/>
              <a:t>         (using inert tracers)</a:t>
            </a:r>
          </a:p>
        </p:txBody>
      </p:sp>
      <p:sp>
        <p:nvSpPr>
          <p:cNvPr id="18" name="Right Arrow 17"/>
          <p:cNvSpPr/>
          <p:nvPr/>
        </p:nvSpPr>
        <p:spPr>
          <a:xfrm rot="846907">
            <a:off x="3652315" y="5360420"/>
            <a:ext cx="1164128" cy="177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20489" y="3561425"/>
            <a:ext cx="3651707" cy="646331"/>
          </a:xfrm>
          <a:prstGeom prst="rect">
            <a:avLst/>
          </a:prstGeom>
          <a:solidFill>
            <a:srgbClr val="FFC000"/>
          </a:solidFill>
          <a:ln>
            <a:solidFill>
              <a:srgbClr val="FFC000"/>
            </a:solidFill>
          </a:ln>
        </p:spPr>
        <p:txBody>
          <a:bodyPr wrap="square" rtlCol="0">
            <a:spAutoFit/>
          </a:bodyPr>
          <a:lstStyle/>
          <a:p>
            <a:r>
              <a:rPr lang="en-US" dirty="0"/>
              <a:t>                 BASE case --CMAQ </a:t>
            </a:r>
          </a:p>
          <a:p>
            <a:r>
              <a:rPr lang="en-US" dirty="0"/>
              <a:t>(2010 emissions; 2010 meteorology) </a:t>
            </a:r>
          </a:p>
        </p:txBody>
      </p:sp>
      <p:sp>
        <p:nvSpPr>
          <p:cNvPr id="20" name="Right Arrow 19"/>
          <p:cNvSpPr/>
          <p:nvPr/>
        </p:nvSpPr>
        <p:spPr>
          <a:xfrm rot="19010475">
            <a:off x="3501052" y="4524497"/>
            <a:ext cx="1431538" cy="150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820488" y="5221148"/>
            <a:ext cx="3651707" cy="646331"/>
          </a:xfrm>
          <a:prstGeom prst="rect">
            <a:avLst/>
          </a:prstGeom>
          <a:solidFill>
            <a:srgbClr val="FFC000"/>
          </a:solidFill>
          <a:ln>
            <a:solidFill>
              <a:srgbClr val="FFC000"/>
            </a:solidFill>
          </a:ln>
        </p:spPr>
        <p:txBody>
          <a:bodyPr wrap="square" rtlCol="0">
            <a:spAutoFit/>
          </a:bodyPr>
          <a:lstStyle/>
          <a:p>
            <a:r>
              <a:rPr lang="en-US" dirty="0"/>
              <a:t>                 BASE case --</a:t>
            </a:r>
            <a:r>
              <a:rPr lang="en-US" dirty="0" err="1"/>
              <a:t>CAMx</a:t>
            </a:r>
            <a:r>
              <a:rPr lang="en-US" baseline="30000" dirty="0">
                <a:solidFill>
                  <a:srgbClr val="FF0000"/>
                </a:solidFill>
              </a:rPr>
              <a:t> *</a:t>
            </a:r>
            <a:endParaRPr lang="en-US" dirty="0"/>
          </a:p>
          <a:p>
            <a:r>
              <a:rPr lang="en-US" dirty="0"/>
              <a:t>(2010 emissions; 2010 meteorology) </a:t>
            </a:r>
          </a:p>
        </p:txBody>
      </p:sp>
      <p:sp>
        <p:nvSpPr>
          <p:cNvPr id="22" name="Right Brace 21"/>
          <p:cNvSpPr/>
          <p:nvPr/>
        </p:nvSpPr>
        <p:spPr>
          <a:xfrm>
            <a:off x="8546841" y="3957995"/>
            <a:ext cx="718457" cy="16497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9339942" y="4130371"/>
            <a:ext cx="2676349" cy="1200329"/>
          </a:xfrm>
          <a:prstGeom prst="rect">
            <a:avLst/>
          </a:prstGeom>
          <a:noFill/>
        </p:spPr>
        <p:txBody>
          <a:bodyPr wrap="square" rtlCol="0">
            <a:spAutoFit/>
          </a:bodyPr>
          <a:lstStyle/>
          <a:p>
            <a:r>
              <a:rPr lang="en-US" dirty="0"/>
              <a:t>How does the influence of boundary ozone depend on the representations of physical processes?</a:t>
            </a:r>
          </a:p>
        </p:txBody>
      </p:sp>
      <p:sp>
        <p:nvSpPr>
          <p:cNvPr id="17" name="TextBox 16"/>
          <p:cNvSpPr txBox="1"/>
          <p:nvPr/>
        </p:nvSpPr>
        <p:spPr>
          <a:xfrm>
            <a:off x="465703" y="6211669"/>
            <a:ext cx="10017570" cy="584775"/>
          </a:xfrm>
          <a:prstGeom prst="rect">
            <a:avLst/>
          </a:prstGeom>
          <a:noFill/>
        </p:spPr>
        <p:txBody>
          <a:bodyPr wrap="square" rtlCol="0">
            <a:spAutoFit/>
          </a:bodyPr>
          <a:lstStyle/>
          <a:p>
            <a:r>
              <a:rPr lang="en-US" sz="1600" baseline="30000" dirty="0">
                <a:solidFill>
                  <a:srgbClr val="FF0000"/>
                </a:solidFill>
              </a:rPr>
              <a:t>*</a:t>
            </a:r>
            <a:r>
              <a:rPr lang="en-US" sz="1600" dirty="0">
                <a:solidFill>
                  <a:srgbClr val="FF0000"/>
                </a:solidFill>
              </a:rPr>
              <a:t>The AQMEII3 </a:t>
            </a:r>
            <a:r>
              <a:rPr lang="en-US" sz="1600" dirty="0" err="1">
                <a:solidFill>
                  <a:srgbClr val="FF0000"/>
                </a:solidFill>
              </a:rPr>
              <a:t>CAMx</a:t>
            </a:r>
            <a:r>
              <a:rPr lang="en-US" sz="1600" dirty="0">
                <a:solidFill>
                  <a:srgbClr val="FF0000"/>
                </a:solidFill>
              </a:rPr>
              <a:t> simulations included both inert and reactive tracers (Nopmongcol et al., 2017) but only the inert tracers were included in the present study to focus on the impact of physical processes.</a:t>
            </a:r>
          </a:p>
        </p:txBody>
      </p:sp>
    </p:spTree>
    <p:extLst>
      <p:ext uri="{BB962C8B-B14F-4D97-AF65-F5344CB8AC3E}">
        <p14:creationId xmlns:p14="http://schemas.microsoft.com/office/powerpoint/2010/main" val="38042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2" grpId="0" animBg="1"/>
      <p:bldP spid="2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61926" y="566830"/>
            <a:ext cx="7721600" cy="685800"/>
          </a:xfrm>
        </p:spPr>
        <p:txBody>
          <a:bodyPr>
            <a:normAutofit fontScale="77500" lnSpcReduction="20000"/>
          </a:bodyPr>
          <a:lstStyle/>
          <a:p>
            <a:r>
              <a:rPr lang="en-US" dirty="0">
                <a:solidFill>
                  <a:schemeClr val="tx1"/>
                </a:solidFill>
              </a:rPr>
              <a:t>Methods---- Chemically Inert and Reactive Tracers</a:t>
            </a:r>
          </a:p>
        </p:txBody>
      </p:sp>
      <p:sp>
        <p:nvSpPr>
          <p:cNvPr id="6" name="Text Placeholder 2"/>
          <p:cNvSpPr txBox="1">
            <a:spLocks/>
          </p:cNvSpPr>
          <p:nvPr/>
        </p:nvSpPr>
        <p:spPr>
          <a:xfrm>
            <a:off x="198717" y="1569720"/>
            <a:ext cx="11786453" cy="4861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600"/>
              </a:spcAft>
              <a:buClr>
                <a:schemeClr val="accent3">
                  <a:lumMod val="75000"/>
                </a:schemeClr>
              </a:buClr>
              <a:buSzPct val="150000"/>
              <a:buFont typeface="Arial" panose="020B0604020202020204" pitchFamily="34" charset="0"/>
              <a:buChar char="•"/>
              <a:defRPr sz="1600" b="1" kern="1200">
                <a:solidFill>
                  <a:schemeClr val="tx1"/>
                </a:solidFill>
                <a:latin typeface="Gill Sans MT"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600"/>
              </a:spcAft>
              <a:buClr>
                <a:schemeClr val="accent3">
                  <a:lumMod val="75000"/>
                </a:schemeClr>
              </a:buClr>
              <a:buSzPct val="150000"/>
              <a:buFont typeface="Arial" panose="020B0604020202020204" pitchFamily="34" charset="0"/>
              <a:buChar char="•"/>
              <a:tabLst/>
              <a:defRPr/>
            </a:pPr>
            <a:r>
              <a:rPr lang="en-US" sz="2400" b="0" dirty="0">
                <a:latin typeface="Comic Sans MS" panose="030F0702030302020204" pitchFamily="66" charset="0"/>
              </a:rPr>
              <a:t>A</a:t>
            </a:r>
            <a:r>
              <a:rPr kumimoji="0" lang="en-US" sz="2400" b="0"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ll</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AQMEII3</a:t>
            </a:r>
            <a:r>
              <a:rPr kumimoji="0" lang="en-US" sz="2400" b="0" i="0" u="none" strike="noStrike" kern="1200" cap="none" spc="0" normalizeH="0" noProof="0" dirty="0">
                <a:ln>
                  <a:noFill/>
                </a:ln>
                <a:solidFill>
                  <a:schemeClr val="tx1"/>
                </a:solidFill>
                <a:effectLst/>
                <a:uLnTx/>
                <a:uFillTx/>
                <a:latin typeface="Comic Sans MS" panose="030F0702030302020204" pitchFamily="66" charset="0"/>
                <a:ea typeface="+mn-ea"/>
                <a:cs typeface="+mn-cs"/>
              </a:rPr>
              <a:t> participants employed </a:t>
            </a:r>
            <a:r>
              <a:rPr lang="en-US" sz="2400" b="0" dirty="0">
                <a:latin typeface="Comic Sans MS" panose="030F0702030302020204" pitchFamily="66" charset="0"/>
              </a:rPr>
              <a:t>c</a:t>
            </a:r>
            <a:r>
              <a:rPr kumimoji="0" lang="en-US" sz="2400" b="0"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hemically</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inert tracers to track the inflow of ozone from the lateral boundaries at different altitude ranges: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O</a:t>
            </a:r>
            <a:r>
              <a:rPr kumimoji="0" lang="en-US" sz="2400" b="0" i="0" u="none" strike="noStrike" kern="1200" cap="none" spc="0" normalizeH="0" baseline="-25000" noProof="0" dirty="0">
                <a:ln>
                  <a:noFill/>
                </a:ln>
                <a:solidFill>
                  <a:schemeClr val="tx1"/>
                </a:solidFill>
                <a:effectLst/>
                <a:uLnTx/>
                <a:uFillTx/>
                <a:latin typeface="Comic Sans MS" panose="030F0702030302020204" pitchFamily="66" charset="0"/>
                <a:ea typeface="+mn-ea"/>
                <a:cs typeface="+mn-cs"/>
              </a:rPr>
              <a:t>3</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boundary conditions below 750 </a:t>
            </a:r>
            <a:r>
              <a:rPr kumimoji="0" lang="en-US" sz="2400" b="0"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mb</a:t>
            </a:r>
            <a:endPar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O</a:t>
            </a:r>
            <a:r>
              <a:rPr kumimoji="0" lang="en-US" sz="2400" b="0" i="0" u="none" strike="noStrike" kern="1200" cap="none" spc="0" normalizeH="0" baseline="-25000" noProof="0" dirty="0">
                <a:ln>
                  <a:noFill/>
                </a:ln>
                <a:solidFill>
                  <a:schemeClr val="tx1"/>
                </a:solidFill>
                <a:effectLst/>
                <a:uLnTx/>
                <a:uFillTx/>
                <a:latin typeface="Comic Sans MS" panose="030F0702030302020204" pitchFamily="66" charset="0"/>
                <a:ea typeface="+mn-ea"/>
                <a:cs typeface="+mn-cs"/>
              </a:rPr>
              <a:t>3</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boundary conditions between 750 </a:t>
            </a:r>
            <a:r>
              <a:rPr kumimoji="0" lang="en-US" sz="2400" b="0"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mb</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and 250 </a:t>
            </a:r>
            <a:r>
              <a:rPr kumimoji="0" lang="en-US" sz="2400" b="0"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mb</a:t>
            </a:r>
            <a:endPar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O</a:t>
            </a:r>
            <a:r>
              <a:rPr kumimoji="0" lang="en-US" sz="2400" b="0" i="0" u="none" strike="noStrike" kern="1200" cap="none" spc="0" normalizeH="0" baseline="-25000" noProof="0" dirty="0">
                <a:ln>
                  <a:noFill/>
                </a:ln>
                <a:solidFill>
                  <a:schemeClr val="tx1"/>
                </a:solidFill>
                <a:effectLst/>
                <a:uLnTx/>
                <a:uFillTx/>
                <a:latin typeface="Comic Sans MS" panose="030F0702030302020204" pitchFamily="66" charset="0"/>
                <a:ea typeface="+mn-ea"/>
                <a:cs typeface="+mn-cs"/>
              </a:rPr>
              <a:t>3</a:t>
            </a:r>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boundary conditions above 250 </a:t>
            </a:r>
            <a:r>
              <a:rPr kumimoji="0" lang="en-US" sz="2400" b="0"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mb</a:t>
            </a:r>
            <a:endPar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a:p>
            <a:r>
              <a:rPr lang="en-US" sz="2400" b="0" dirty="0">
                <a:latin typeface="Comic Sans MS" panose="030F0702030302020204" pitchFamily="66" charset="0"/>
              </a:rPr>
              <a:t>The inert tracers undergo advection, diffusion, cloud mixing/transport, scavenging, and deposition, with no emissions or chemical formation/destruction occurring within the modeling domain.</a:t>
            </a:r>
          </a:p>
          <a:p>
            <a:r>
              <a:rPr lang="en-US" sz="2400" b="0" dirty="0">
                <a:latin typeface="Comic Sans MS" panose="030F0702030302020204" pitchFamily="66" charset="0"/>
              </a:rPr>
              <a:t>Chemically reactive tracer of ozone were also implemented in CMAQ (run by US. EPA, thanks to </a:t>
            </a:r>
            <a:r>
              <a:rPr lang="en-US" b="0" dirty="0"/>
              <a:t> </a:t>
            </a:r>
            <a:r>
              <a:rPr lang="en-US" sz="2400" b="0" dirty="0">
                <a:latin typeface="Comic Sans MS" panose="030F0702030302020204" pitchFamily="66" charset="0"/>
              </a:rPr>
              <a:t>Bill Hutzell), with no separation in the altitude ranges. </a:t>
            </a:r>
          </a:p>
          <a:p>
            <a:pPr lvl="0"/>
            <a:r>
              <a:rPr kumimoji="0" 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Reactions included for the  reactive</a:t>
            </a:r>
            <a:r>
              <a:rPr kumimoji="0" lang="en-US" sz="2400" b="0" i="0" u="none" strike="noStrike" kern="1200" cap="none" spc="0" normalizeH="0" noProof="0" dirty="0">
                <a:ln>
                  <a:noFill/>
                </a:ln>
                <a:solidFill>
                  <a:schemeClr val="tx1"/>
                </a:solidFill>
                <a:effectLst/>
                <a:uLnTx/>
                <a:uFillTx/>
                <a:latin typeface="Comic Sans MS" panose="030F0702030302020204" pitchFamily="66" charset="0"/>
                <a:ea typeface="+mn-ea"/>
                <a:cs typeface="+mn-cs"/>
              </a:rPr>
              <a:t> tracer: </a:t>
            </a:r>
            <a:r>
              <a:rPr lang="en-US" sz="2400" b="0" dirty="0">
                <a:latin typeface="Comic Sans MS" panose="030F0702030302020204" pitchFamily="66" charset="0"/>
              </a:rPr>
              <a:t>ozone photolysis, recycling via NO</a:t>
            </a:r>
            <a:r>
              <a:rPr lang="en-US" sz="2400" b="0" baseline="-25000" dirty="0">
                <a:latin typeface="Comic Sans MS" panose="030F0702030302020204" pitchFamily="66" charset="0"/>
              </a:rPr>
              <a:t>2</a:t>
            </a:r>
            <a:r>
              <a:rPr lang="en-US" sz="2400" b="0" dirty="0">
                <a:latin typeface="Comic Sans MS" panose="030F0702030302020204" pitchFamily="66" charset="0"/>
              </a:rPr>
              <a:t>, via HO</a:t>
            </a:r>
            <a:r>
              <a:rPr lang="en-US" sz="2400" b="0" baseline="-25000" dirty="0">
                <a:latin typeface="Comic Sans MS" panose="030F0702030302020204" pitchFamily="66" charset="0"/>
              </a:rPr>
              <a:t>2</a:t>
            </a:r>
            <a:r>
              <a:rPr lang="en-US" sz="2400" b="0" dirty="0">
                <a:latin typeface="Comic Sans MS" panose="030F0702030302020204" pitchFamily="66" charset="0"/>
              </a:rPr>
              <a:t> radical, ozone loss by reactions with other trace gases.</a:t>
            </a:r>
          </a:p>
        </p:txBody>
      </p:sp>
      <p:sp>
        <p:nvSpPr>
          <p:cNvPr id="7" name="Footer Placeholder 5"/>
          <p:cNvSpPr>
            <a:spLocks noGrp="1"/>
          </p:cNvSpPr>
          <p:nvPr>
            <p:ph type="ftr" sz="quarter" idx="12"/>
          </p:nvPr>
        </p:nvSpPr>
        <p:spPr>
          <a:xfrm>
            <a:off x="11854926" y="6478186"/>
            <a:ext cx="337073"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4</a:t>
            </a:r>
          </a:p>
        </p:txBody>
      </p:sp>
    </p:spTree>
    <p:extLst>
      <p:ext uri="{BB962C8B-B14F-4D97-AF65-F5344CB8AC3E}">
        <p14:creationId xmlns:p14="http://schemas.microsoft.com/office/powerpoint/2010/main" val="332249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7200" y="518160"/>
            <a:ext cx="7721600" cy="685800"/>
          </a:xfrm>
        </p:spPr>
        <p:txBody>
          <a:bodyPr>
            <a:normAutofit/>
          </a:bodyPr>
          <a:lstStyle/>
          <a:p>
            <a:r>
              <a:rPr lang="en-US" dirty="0">
                <a:solidFill>
                  <a:schemeClr val="tx1"/>
                </a:solidFill>
              </a:rPr>
              <a:t>Methods---- Model Description</a:t>
            </a:r>
          </a:p>
        </p:txBody>
      </p:sp>
      <p:sp>
        <p:nvSpPr>
          <p:cNvPr id="7" name="Footer Placeholder 5"/>
          <p:cNvSpPr>
            <a:spLocks noGrp="1"/>
          </p:cNvSpPr>
          <p:nvPr>
            <p:ph type="ftr" sz="quarter" idx="12"/>
          </p:nvPr>
        </p:nvSpPr>
        <p:spPr>
          <a:xfrm>
            <a:off x="11854926" y="6478186"/>
            <a:ext cx="337073"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5</a:t>
            </a:r>
          </a:p>
        </p:txBody>
      </p:sp>
      <p:graphicFrame>
        <p:nvGraphicFramePr>
          <p:cNvPr id="3" name="Table 2"/>
          <p:cNvGraphicFramePr>
            <a:graphicFrameLocks noGrp="1"/>
          </p:cNvGraphicFramePr>
          <p:nvPr>
            <p:extLst>
              <p:ext uri="{D42A27DB-BD31-4B8C-83A1-F6EECF244321}">
                <p14:modId xmlns:p14="http://schemas.microsoft.com/office/powerpoint/2010/main" val="1552399805"/>
              </p:ext>
            </p:extLst>
          </p:nvPr>
        </p:nvGraphicFramePr>
        <p:xfrm>
          <a:off x="210326" y="1624377"/>
          <a:ext cx="5798588" cy="4716920"/>
        </p:xfrm>
        <a:graphic>
          <a:graphicData uri="http://schemas.openxmlformats.org/drawingml/2006/table">
            <a:tbl>
              <a:tblPr firstRow="1" firstCol="1" bandRow="1">
                <a:tableStyleId>{5C22544A-7EE6-4342-B048-85BDC9FD1C3A}</a:tableStyleId>
              </a:tblPr>
              <a:tblGrid>
                <a:gridCol w="2891030">
                  <a:extLst>
                    <a:ext uri="{9D8B030D-6E8A-4147-A177-3AD203B41FA5}">
                      <a16:colId xmlns:a16="http://schemas.microsoft.com/office/drawing/2014/main" val="2600138694"/>
                    </a:ext>
                  </a:extLst>
                </a:gridCol>
                <a:gridCol w="1289731">
                  <a:extLst>
                    <a:ext uri="{9D8B030D-6E8A-4147-A177-3AD203B41FA5}">
                      <a16:colId xmlns:a16="http://schemas.microsoft.com/office/drawing/2014/main" val="2443567553"/>
                    </a:ext>
                  </a:extLst>
                </a:gridCol>
                <a:gridCol w="1617827">
                  <a:extLst>
                    <a:ext uri="{9D8B030D-6E8A-4147-A177-3AD203B41FA5}">
                      <a16:colId xmlns:a16="http://schemas.microsoft.com/office/drawing/2014/main" val="2323147773"/>
                    </a:ext>
                  </a:extLst>
                </a:gridCol>
              </a:tblGrid>
              <a:tr h="445906">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CMAQ502</a:t>
                      </a:r>
                    </a:p>
                  </a:txBody>
                  <a:tcPr marL="68580" marR="68580" marT="0" marB="0"/>
                </a:tc>
                <a:tc>
                  <a:txBody>
                    <a:bodyPr/>
                    <a:lstStyle/>
                    <a:p>
                      <a:pPr marL="0" marR="0" algn="ctr">
                        <a:lnSpc>
                          <a:spcPct val="107000"/>
                        </a:lnSpc>
                        <a:spcBef>
                          <a:spcPts val="0"/>
                        </a:spcBef>
                        <a:spcAft>
                          <a:spcPts val="0"/>
                        </a:spcAft>
                      </a:pPr>
                      <a:r>
                        <a:rPr lang="en-US" sz="1600" dirty="0">
                          <a:effectLst/>
                        </a:rPr>
                        <a:t>CAMx6.2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7533532"/>
                  </a:ext>
                </a:extLst>
              </a:tr>
              <a:tr h="487616">
                <a:tc>
                  <a:txBody>
                    <a:bodyPr/>
                    <a:lstStyle/>
                    <a:p>
                      <a:pPr marL="0" marR="0" algn="ctr">
                        <a:lnSpc>
                          <a:spcPct val="107000"/>
                        </a:lnSpc>
                        <a:spcBef>
                          <a:spcPts val="0"/>
                        </a:spcBef>
                        <a:spcAft>
                          <a:spcPts val="0"/>
                        </a:spcAft>
                      </a:pPr>
                      <a:r>
                        <a:rPr lang="en-US" sz="1600">
                          <a:effectLst/>
                        </a:rPr>
                        <a:t>Institute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U.S.  EPA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RAMBOLL Environ</a:t>
                      </a:r>
                    </a:p>
                    <a:p>
                      <a:pPr marL="0" marR="0" algn="ctr">
                        <a:lnSpc>
                          <a:spcPct val="107000"/>
                        </a:lnSpc>
                        <a:spcBef>
                          <a:spcPts val="0"/>
                        </a:spcBef>
                        <a:spcAft>
                          <a:spcPts val="0"/>
                        </a:spcAft>
                      </a:pPr>
                      <a:r>
                        <a:rPr lang="en-US" sz="1600" dirty="0">
                          <a:effectLst/>
                        </a:rPr>
                        <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983884"/>
                  </a:ext>
                </a:extLst>
              </a:tr>
              <a:tr h="335902">
                <a:tc>
                  <a:txBody>
                    <a:bodyPr/>
                    <a:lstStyle/>
                    <a:p>
                      <a:pPr marL="0" marR="0" algn="ctr">
                        <a:lnSpc>
                          <a:spcPct val="107000"/>
                        </a:lnSpc>
                        <a:spcBef>
                          <a:spcPts val="0"/>
                        </a:spcBef>
                        <a:spcAft>
                          <a:spcPts val="0"/>
                        </a:spcAft>
                      </a:pPr>
                      <a:r>
                        <a:rPr lang="en-US" sz="1600" dirty="0">
                          <a:effectLst/>
                        </a:rPr>
                        <a:t>Meteorology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600" dirty="0">
                          <a:effectLst/>
                        </a:rPr>
                        <a:t>NCEP/WRF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2753648"/>
                  </a:ext>
                </a:extLst>
              </a:tr>
              <a:tr h="527328">
                <a:tc>
                  <a:txBody>
                    <a:bodyPr/>
                    <a:lstStyle/>
                    <a:p>
                      <a:pPr marL="0" marR="0" algn="ctr">
                        <a:lnSpc>
                          <a:spcPct val="107000"/>
                        </a:lnSpc>
                        <a:spcBef>
                          <a:spcPts val="0"/>
                        </a:spcBef>
                        <a:spcAft>
                          <a:spcPts val="0"/>
                        </a:spcAft>
                      </a:pPr>
                      <a:r>
                        <a:rPr lang="en-US" sz="1600" dirty="0">
                          <a:effectLst/>
                        </a:rPr>
                        <a:t>Horizontal Resolution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600" dirty="0">
                          <a:effectLst/>
                        </a:rPr>
                        <a:t>12km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0909214"/>
                  </a:ext>
                </a:extLst>
              </a:tr>
              <a:tr h="527328">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Chemical Boundary Conditions</a:t>
                      </a:r>
                    </a:p>
                  </a:txBody>
                  <a:tcPr marL="68580" marR="68580" marT="0" marB="0"/>
                </a:tc>
                <a:tc gridSpan="2">
                  <a:txBody>
                    <a:bodyPr/>
                    <a:lstStyle/>
                    <a:p>
                      <a:pPr marL="0" marR="0" algn="ctr">
                        <a:lnSpc>
                          <a:spcPct val="107000"/>
                        </a:lnSpc>
                        <a:spcBef>
                          <a:spcPts val="0"/>
                        </a:spcBef>
                        <a:spcAft>
                          <a:spcPts val="0"/>
                        </a:spcAft>
                      </a:pPr>
                      <a:r>
                        <a:rPr lang="en-GB" sz="1600" dirty="0"/>
                        <a:t>ECMWF’s C-IFS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600" dirty="0"/>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079177"/>
                  </a:ext>
                </a:extLst>
              </a:tr>
              <a:tr h="527328">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Anthropogenic</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Emissions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same</a:t>
                      </a:r>
                    </a:p>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0648848"/>
                  </a:ext>
                </a:extLst>
              </a:tr>
              <a:tr h="527328">
                <a:tc>
                  <a:txBody>
                    <a:bodyPr/>
                    <a:lstStyle/>
                    <a:p>
                      <a:pPr marL="0" marR="0" algn="ctr">
                        <a:lnSpc>
                          <a:spcPct val="107000"/>
                        </a:lnSpc>
                        <a:spcBef>
                          <a:spcPts val="0"/>
                        </a:spcBef>
                        <a:spcAft>
                          <a:spcPts val="0"/>
                        </a:spcAft>
                      </a:pPr>
                      <a:r>
                        <a:rPr lang="en-US" sz="1600" dirty="0">
                          <a:effectLst/>
                        </a:rPr>
                        <a:t>Dry Deposition for Ozone and Tracers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Pleim and Ran (2011)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Zhang et al.</a:t>
                      </a:r>
                    </a:p>
                    <a:p>
                      <a:pPr marL="0" marR="0" algn="ctr">
                        <a:lnSpc>
                          <a:spcPct val="107000"/>
                        </a:lnSpc>
                        <a:spcBef>
                          <a:spcPts val="0"/>
                        </a:spcBef>
                        <a:spcAft>
                          <a:spcPts val="0"/>
                        </a:spcAft>
                      </a:pPr>
                      <a:r>
                        <a:rPr lang="en-US" sz="1600" dirty="0">
                          <a:effectLst/>
                        </a:rPr>
                        <a:t>(2003)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8376036"/>
                  </a:ext>
                </a:extLst>
              </a:tr>
              <a:tr h="527328">
                <a:tc>
                  <a:txBody>
                    <a:bodyPr/>
                    <a:lstStyle/>
                    <a:p>
                      <a:pPr marL="0" marR="0" algn="ctr">
                        <a:lnSpc>
                          <a:spcPct val="107000"/>
                        </a:lnSpc>
                        <a:spcBef>
                          <a:spcPts val="0"/>
                        </a:spcBef>
                        <a:spcAft>
                          <a:spcPts val="0"/>
                        </a:spcAft>
                      </a:pPr>
                      <a:r>
                        <a:rPr lang="en-US" sz="1600" dirty="0">
                          <a:effectLst/>
                        </a:rPr>
                        <a:t>Wet Deposition for  Inert Tracers</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8344368"/>
                  </a:ext>
                </a:extLst>
              </a:tr>
              <a:tr h="527328">
                <a:tc>
                  <a:txBody>
                    <a:bodyPr/>
                    <a:lstStyle/>
                    <a:p>
                      <a:pPr marL="0" marR="0" algn="ctr">
                        <a:lnSpc>
                          <a:spcPct val="107000"/>
                        </a:lnSpc>
                        <a:spcBef>
                          <a:spcPts val="0"/>
                        </a:spcBef>
                        <a:spcAft>
                          <a:spcPts val="0"/>
                        </a:spcAft>
                      </a:pPr>
                      <a:r>
                        <a:rPr lang="en-US" sz="1600" dirty="0">
                          <a:effectLst/>
                        </a:rPr>
                        <a:t>Sub-Grid Cloud Mixing in CTMs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5679167"/>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3763777539"/>
              </p:ext>
            </p:extLst>
          </p:nvPr>
        </p:nvGraphicFramePr>
        <p:xfrm>
          <a:off x="6008914" y="1441525"/>
          <a:ext cx="6149340" cy="5615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119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16537" y="548814"/>
            <a:ext cx="9287435" cy="685800"/>
          </a:xfrm>
        </p:spPr>
        <p:txBody>
          <a:bodyPr>
            <a:normAutofit fontScale="70000" lnSpcReduction="20000"/>
          </a:bodyPr>
          <a:lstStyle/>
          <a:p>
            <a:pPr algn="ctr"/>
            <a:r>
              <a:rPr lang="en-US" dirty="0">
                <a:solidFill>
                  <a:schemeClr val="tx1"/>
                </a:solidFill>
              </a:rPr>
              <a:t>Results—Influence of anthropogenic emissions on boundary ozone</a:t>
            </a:r>
          </a:p>
        </p:txBody>
      </p:sp>
      <p:sp>
        <p:nvSpPr>
          <p:cNvPr id="14" name="Footer Placeholder 5"/>
          <p:cNvSpPr>
            <a:spLocks noGrp="1"/>
          </p:cNvSpPr>
          <p:nvPr>
            <p:ph type="ftr" sz="quarter" idx="12"/>
          </p:nvPr>
        </p:nvSpPr>
        <p:spPr>
          <a:xfrm>
            <a:off x="11854926" y="6478186"/>
            <a:ext cx="337073"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6</a:t>
            </a:r>
          </a:p>
        </p:txBody>
      </p:sp>
      <p:sp>
        <p:nvSpPr>
          <p:cNvPr id="12" name="TextBox 11"/>
          <p:cNvSpPr txBox="1"/>
          <p:nvPr/>
        </p:nvSpPr>
        <p:spPr>
          <a:xfrm>
            <a:off x="0" y="1733313"/>
            <a:ext cx="12284242" cy="523220"/>
          </a:xfrm>
          <a:prstGeom prst="rect">
            <a:avLst/>
          </a:prstGeom>
          <a:noFill/>
        </p:spPr>
        <p:txBody>
          <a:bodyPr wrap="square" rtlCol="0">
            <a:spAutoFit/>
          </a:bodyPr>
          <a:lstStyle/>
          <a:p>
            <a:pPr algn="ctr"/>
            <a:r>
              <a:rPr lang="en-US" sz="2000" dirty="0"/>
              <a:t>(</a:t>
            </a:r>
            <a:r>
              <a:rPr lang="en-US" sz="2800" dirty="0"/>
              <a:t>CMAQ</a:t>
            </a:r>
            <a:r>
              <a:rPr lang="en-US" sz="2000" dirty="0"/>
              <a:t> </a:t>
            </a:r>
            <a:r>
              <a:rPr lang="en-US" sz="2800" dirty="0"/>
              <a:t>reactive tracer minus inert tracer) at surface when DM8A O</a:t>
            </a:r>
            <a:r>
              <a:rPr lang="en-US" sz="2800" baseline="-25000" dirty="0"/>
              <a:t>3</a:t>
            </a:r>
            <a:r>
              <a:rPr lang="en-US" sz="2800" dirty="0"/>
              <a:t> occurs*</a:t>
            </a:r>
          </a:p>
        </p:txBody>
      </p:sp>
      <p:pic>
        <p:nvPicPr>
          <p:cNvPr id="9" name="Picture 8"/>
          <p:cNvPicPr>
            <a:picLocks noChangeAspect="1"/>
          </p:cNvPicPr>
          <p:nvPr/>
        </p:nvPicPr>
        <p:blipFill>
          <a:blip r:embed="rId3"/>
          <a:stretch>
            <a:fillRect/>
          </a:stretch>
        </p:blipFill>
        <p:spPr>
          <a:xfrm>
            <a:off x="358543" y="2149246"/>
            <a:ext cx="2505412" cy="2394944"/>
          </a:xfrm>
          <a:prstGeom prst="rect">
            <a:avLst/>
          </a:prstGeom>
        </p:spPr>
      </p:pic>
      <p:pic>
        <p:nvPicPr>
          <p:cNvPr id="13" name="Picture 12"/>
          <p:cNvPicPr>
            <a:picLocks noChangeAspect="1"/>
          </p:cNvPicPr>
          <p:nvPr/>
        </p:nvPicPr>
        <p:blipFill>
          <a:blip r:embed="rId4"/>
          <a:stretch>
            <a:fillRect/>
          </a:stretch>
        </p:blipFill>
        <p:spPr>
          <a:xfrm>
            <a:off x="2979166" y="2176054"/>
            <a:ext cx="2571075" cy="2394943"/>
          </a:xfrm>
          <a:prstGeom prst="rect">
            <a:avLst/>
          </a:prstGeom>
        </p:spPr>
      </p:pic>
      <p:pic>
        <p:nvPicPr>
          <p:cNvPr id="15" name="Picture 14"/>
          <p:cNvPicPr>
            <a:picLocks noChangeAspect="1"/>
          </p:cNvPicPr>
          <p:nvPr/>
        </p:nvPicPr>
        <p:blipFill>
          <a:blip r:embed="rId5"/>
          <a:stretch>
            <a:fillRect/>
          </a:stretch>
        </p:blipFill>
        <p:spPr>
          <a:xfrm>
            <a:off x="5630779" y="2203936"/>
            <a:ext cx="2574758" cy="2367463"/>
          </a:xfrm>
          <a:prstGeom prst="rect">
            <a:avLst/>
          </a:prstGeom>
        </p:spPr>
      </p:pic>
      <p:pic>
        <p:nvPicPr>
          <p:cNvPr id="16" name="Picture 15"/>
          <p:cNvPicPr>
            <a:picLocks noChangeAspect="1"/>
          </p:cNvPicPr>
          <p:nvPr/>
        </p:nvPicPr>
        <p:blipFill>
          <a:blip r:embed="rId6"/>
          <a:stretch>
            <a:fillRect/>
          </a:stretch>
        </p:blipFill>
        <p:spPr>
          <a:xfrm>
            <a:off x="8286075" y="2210805"/>
            <a:ext cx="2526631" cy="2367464"/>
          </a:xfrm>
          <a:prstGeom prst="rect">
            <a:avLst/>
          </a:prstGeom>
        </p:spPr>
      </p:pic>
      <p:sp>
        <p:nvSpPr>
          <p:cNvPr id="11" name="TextBox 10"/>
          <p:cNvSpPr txBox="1"/>
          <p:nvPr/>
        </p:nvSpPr>
        <p:spPr>
          <a:xfrm>
            <a:off x="326114" y="4245840"/>
            <a:ext cx="9316122" cy="369332"/>
          </a:xfrm>
          <a:prstGeom prst="rect">
            <a:avLst/>
          </a:prstGeom>
          <a:noFill/>
        </p:spPr>
        <p:txBody>
          <a:bodyPr wrap="square" rtlCol="0">
            <a:spAutoFit/>
          </a:bodyPr>
          <a:lstStyle/>
          <a:p>
            <a:r>
              <a:rPr lang="en-US" b="1" dirty="0"/>
              <a:t>WINTER                                    SPRING                                     SUMMER                                  FALL</a:t>
            </a:r>
          </a:p>
        </p:txBody>
      </p:sp>
      <p:pic>
        <p:nvPicPr>
          <p:cNvPr id="17" name="Picture 16"/>
          <p:cNvPicPr>
            <a:picLocks noChangeAspect="1"/>
          </p:cNvPicPr>
          <p:nvPr/>
        </p:nvPicPr>
        <p:blipFill>
          <a:blip r:embed="rId7"/>
          <a:stretch>
            <a:fillRect/>
          </a:stretch>
        </p:blipFill>
        <p:spPr>
          <a:xfrm>
            <a:off x="10945054" y="2222781"/>
            <a:ext cx="567633" cy="2394944"/>
          </a:xfrm>
          <a:prstGeom prst="rect">
            <a:avLst/>
          </a:prstGeom>
        </p:spPr>
      </p:pic>
      <p:sp>
        <p:nvSpPr>
          <p:cNvPr id="18" name="TextBox 17"/>
          <p:cNvSpPr txBox="1"/>
          <p:nvPr/>
        </p:nvSpPr>
        <p:spPr>
          <a:xfrm>
            <a:off x="326114" y="4611231"/>
            <a:ext cx="11261972" cy="2246769"/>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O</a:t>
            </a:r>
            <a:r>
              <a:rPr lang="en-US" sz="2000" baseline="-25000" dirty="0"/>
              <a:t>3</a:t>
            </a:r>
            <a:r>
              <a:rPr lang="en-US" sz="2000" dirty="0"/>
              <a:t> chemistry is necessary for the purpose of source attribution for lateral boundary ozone.</a:t>
            </a:r>
          </a:p>
          <a:p>
            <a:pPr marL="285750" indent="-285750">
              <a:buFont typeface="Wingdings" panose="05000000000000000000" pitchFamily="2" charset="2"/>
              <a:buChar char="v"/>
            </a:pPr>
            <a:r>
              <a:rPr lang="en-US" sz="2000" dirty="0"/>
              <a:t>The largest difference occurs in summer when photochemistry is most active.</a:t>
            </a:r>
          </a:p>
          <a:p>
            <a:pPr marL="285750" indent="-285750">
              <a:buFont typeface="Wingdings" panose="05000000000000000000" pitchFamily="2" charset="2"/>
              <a:buChar char="v"/>
            </a:pPr>
            <a:r>
              <a:rPr lang="en-US" sz="2000" dirty="0"/>
              <a:t>In winter, the difference is uniform across most of the U.S., except for the local areas with high anthropogenic emissions.</a:t>
            </a:r>
          </a:p>
          <a:p>
            <a:pPr marL="285750" indent="-285750">
              <a:buFont typeface="Wingdings" panose="05000000000000000000" pitchFamily="2" charset="2"/>
              <a:buChar char="v"/>
            </a:pPr>
            <a:r>
              <a:rPr lang="en-US" sz="2000" dirty="0"/>
              <a:t>These results are consistent with previous </a:t>
            </a:r>
            <a:r>
              <a:rPr lang="en-US" sz="2000" dirty="0" err="1"/>
              <a:t>CAMx</a:t>
            </a:r>
            <a:r>
              <a:rPr lang="en-US" sz="2000" dirty="0"/>
              <a:t> studies for base case emission conditions (Baker et al. 2015; Nopmongcol et al. 2017)</a:t>
            </a:r>
          </a:p>
          <a:p>
            <a:endParaRPr lang="en-US" sz="2000" dirty="0"/>
          </a:p>
        </p:txBody>
      </p:sp>
      <p:sp>
        <p:nvSpPr>
          <p:cNvPr id="19" name="TextBox 18"/>
          <p:cNvSpPr txBox="1"/>
          <p:nvPr/>
        </p:nvSpPr>
        <p:spPr>
          <a:xfrm>
            <a:off x="229295" y="1222354"/>
            <a:ext cx="3512382" cy="523220"/>
          </a:xfrm>
          <a:prstGeom prst="rect">
            <a:avLst/>
          </a:prstGeom>
          <a:noFill/>
        </p:spPr>
        <p:txBody>
          <a:bodyPr wrap="square" rtlCol="0">
            <a:spAutoFit/>
          </a:bodyPr>
          <a:lstStyle/>
          <a:p>
            <a:r>
              <a:rPr lang="en-US" sz="2800" i="1" u="sng" dirty="0"/>
              <a:t>BASE case: </a:t>
            </a:r>
          </a:p>
        </p:txBody>
      </p:sp>
      <p:sp>
        <p:nvSpPr>
          <p:cNvPr id="3" name="TextBox 2"/>
          <p:cNvSpPr txBox="1"/>
          <p:nvPr/>
        </p:nvSpPr>
        <p:spPr>
          <a:xfrm>
            <a:off x="7655814" y="6488668"/>
            <a:ext cx="4536186" cy="369332"/>
          </a:xfrm>
          <a:prstGeom prst="rect">
            <a:avLst/>
          </a:prstGeom>
          <a:noFill/>
        </p:spPr>
        <p:txBody>
          <a:bodyPr wrap="square" rtlCol="0">
            <a:spAutoFit/>
          </a:bodyPr>
          <a:lstStyle/>
          <a:p>
            <a:r>
              <a:rPr lang="en-US" dirty="0"/>
              <a:t>* average across all the DM8As in a season</a:t>
            </a:r>
          </a:p>
        </p:txBody>
      </p:sp>
    </p:spTree>
    <p:extLst>
      <p:ext uri="{BB962C8B-B14F-4D97-AF65-F5344CB8AC3E}">
        <p14:creationId xmlns:p14="http://schemas.microsoft.com/office/powerpoint/2010/main" val="96047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216537" y="548814"/>
            <a:ext cx="9287435" cy="685800"/>
          </a:xfrm>
        </p:spPr>
        <p:txBody>
          <a:bodyPr>
            <a:normAutofit fontScale="70000" lnSpcReduction="20000"/>
          </a:bodyPr>
          <a:lstStyle/>
          <a:p>
            <a:pPr algn="ctr"/>
            <a:r>
              <a:rPr lang="en-US" dirty="0">
                <a:solidFill>
                  <a:schemeClr val="tx1"/>
                </a:solidFill>
              </a:rPr>
              <a:t>Results—Influence of anthropogenic emissions on boundary ozone</a:t>
            </a:r>
          </a:p>
        </p:txBody>
      </p:sp>
      <p:sp>
        <p:nvSpPr>
          <p:cNvPr id="5" name="Footer Placeholder 5"/>
          <p:cNvSpPr>
            <a:spLocks noGrp="1"/>
          </p:cNvSpPr>
          <p:nvPr>
            <p:ph type="ftr" sz="quarter" idx="12"/>
          </p:nvPr>
        </p:nvSpPr>
        <p:spPr>
          <a:xfrm>
            <a:off x="11854926" y="6478186"/>
            <a:ext cx="337073"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7</a:t>
            </a:r>
          </a:p>
        </p:txBody>
      </p:sp>
      <p:sp>
        <p:nvSpPr>
          <p:cNvPr id="6" name="TextBox 5"/>
          <p:cNvSpPr txBox="1"/>
          <p:nvPr/>
        </p:nvSpPr>
        <p:spPr>
          <a:xfrm>
            <a:off x="713872" y="1856872"/>
            <a:ext cx="11466095" cy="461665"/>
          </a:xfrm>
          <a:prstGeom prst="rect">
            <a:avLst/>
          </a:prstGeom>
          <a:noFill/>
        </p:spPr>
        <p:txBody>
          <a:bodyPr wrap="square" rtlCol="0">
            <a:spAutoFit/>
          </a:bodyPr>
          <a:lstStyle/>
          <a:p>
            <a:r>
              <a:rPr lang="en-US" sz="2400" dirty="0"/>
              <a:t>vertical profiles averaged over the northeastern U.S. at different local times</a:t>
            </a:r>
          </a:p>
        </p:txBody>
      </p:sp>
      <p:sp>
        <p:nvSpPr>
          <p:cNvPr id="7" name="TextBox 6"/>
          <p:cNvSpPr txBox="1"/>
          <p:nvPr/>
        </p:nvSpPr>
        <p:spPr>
          <a:xfrm>
            <a:off x="326114" y="1430320"/>
            <a:ext cx="3512382" cy="523220"/>
          </a:xfrm>
          <a:prstGeom prst="rect">
            <a:avLst/>
          </a:prstGeom>
          <a:noFill/>
        </p:spPr>
        <p:txBody>
          <a:bodyPr wrap="square" rtlCol="0">
            <a:spAutoFit/>
          </a:bodyPr>
          <a:lstStyle/>
          <a:p>
            <a:r>
              <a:rPr lang="en-US" sz="2800" i="1" u="sng" dirty="0"/>
              <a:t>BASE case: </a:t>
            </a:r>
          </a:p>
        </p:txBody>
      </p:sp>
      <p:sp>
        <p:nvSpPr>
          <p:cNvPr id="8" name="TextBox 7"/>
          <p:cNvSpPr txBox="1"/>
          <p:nvPr/>
        </p:nvSpPr>
        <p:spPr>
          <a:xfrm>
            <a:off x="2709856" y="2685971"/>
            <a:ext cx="6351834" cy="369332"/>
          </a:xfrm>
          <a:prstGeom prst="rect">
            <a:avLst/>
          </a:prstGeom>
          <a:noFill/>
        </p:spPr>
        <p:txBody>
          <a:bodyPr wrap="square" rtlCol="0">
            <a:spAutoFit/>
          </a:bodyPr>
          <a:lstStyle/>
          <a:p>
            <a:r>
              <a:rPr lang="en-US" b="1" dirty="0"/>
              <a:t>WINTER                                                          SUMMER</a:t>
            </a:r>
          </a:p>
        </p:txBody>
      </p:sp>
      <p:graphicFrame>
        <p:nvGraphicFramePr>
          <p:cNvPr id="9" name="Chart 8"/>
          <p:cNvGraphicFramePr>
            <a:graphicFrameLocks/>
          </p:cNvGraphicFramePr>
          <p:nvPr>
            <p:extLst>
              <p:ext uri="{D42A27DB-BD31-4B8C-83A1-F6EECF244321}">
                <p14:modId xmlns:p14="http://schemas.microsoft.com/office/powerpoint/2010/main" val="3004398985"/>
              </p:ext>
            </p:extLst>
          </p:nvPr>
        </p:nvGraphicFramePr>
        <p:xfrm>
          <a:off x="930537" y="2575798"/>
          <a:ext cx="5337916" cy="42822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995691941"/>
              </p:ext>
            </p:extLst>
          </p:nvPr>
        </p:nvGraphicFramePr>
        <p:xfrm>
          <a:off x="4832683" y="2555433"/>
          <a:ext cx="6573254" cy="42675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599495" y="4587319"/>
            <a:ext cx="1275347" cy="369332"/>
          </a:xfrm>
          <a:prstGeom prst="rect">
            <a:avLst/>
          </a:prstGeom>
          <a:noFill/>
        </p:spPr>
        <p:txBody>
          <a:bodyPr wrap="square" rtlCol="0">
            <a:spAutoFit/>
          </a:bodyPr>
          <a:lstStyle/>
          <a:p>
            <a:r>
              <a:rPr lang="en-US" dirty="0"/>
              <a:t>900 mbar</a:t>
            </a:r>
          </a:p>
        </p:txBody>
      </p:sp>
      <p:sp>
        <p:nvSpPr>
          <p:cNvPr id="12" name="TextBox 11"/>
          <p:cNvSpPr txBox="1"/>
          <p:nvPr/>
        </p:nvSpPr>
        <p:spPr>
          <a:xfrm>
            <a:off x="3599495" y="3778545"/>
            <a:ext cx="1275347" cy="369332"/>
          </a:xfrm>
          <a:prstGeom prst="rect">
            <a:avLst/>
          </a:prstGeom>
          <a:noFill/>
        </p:spPr>
        <p:txBody>
          <a:bodyPr wrap="square" rtlCol="0">
            <a:spAutoFit/>
          </a:bodyPr>
          <a:lstStyle/>
          <a:p>
            <a:r>
              <a:rPr lang="en-US" dirty="0"/>
              <a:t>550 mbar</a:t>
            </a:r>
          </a:p>
        </p:txBody>
      </p:sp>
      <p:sp>
        <p:nvSpPr>
          <p:cNvPr id="13" name="TextBox 12"/>
          <p:cNvSpPr txBox="1"/>
          <p:nvPr/>
        </p:nvSpPr>
        <p:spPr>
          <a:xfrm>
            <a:off x="3578416" y="4182932"/>
            <a:ext cx="1275347" cy="369332"/>
          </a:xfrm>
          <a:prstGeom prst="rect">
            <a:avLst/>
          </a:prstGeom>
          <a:noFill/>
        </p:spPr>
        <p:txBody>
          <a:bodyPr wrap="square" rtlCol="0">
            <a:spAutoFit/>
          </a:bodyPr>
          <a:lstStyle/>
          <a:p>
            <a:r>
              <a:rPr lang="en-US" dirty="0"/>
              <a:t>750 mbar</a:t>
            </a:r>
          </a:p>
        </p:txBody>
      </p:sp>
      <p:sp>
        <p:nvSpPr>
          <p:cNvPr id="14" name="TextBox 13"/>
          <p:cNvSpPr txBox="1"/>
          <p:nvPr/>
        </p:nvSpPr>
        <p:spPr>
          <a:xfrm>
            <a:off x="368460" y="6002190"/>
            <a:ext cx="11261972" cy="707886"/>
          </a:xfrm>
          <a:prstGeom prst="rect">
            <a:avLst/>
          </a:prstGeom>
          <a:solidFill>
            <a:srgbClr val="FFC000"/>
          </a:solidFill>
        </p:spPr>
        <p:txBody>
          <a:bodyPr wrap="square" rtlCol="0">
            <a:spAutoFit/>
          </a:bodyPr>
          <a:lstStyle/>
          <a:p>
            <a:pPr marL="285750" indent="-285750">
              <a:buFont typeface="Wingdings" panose="05000000000000000000" pitchFamily="2" charset="2"/>
              <a:buChar char="v"/>
            </a:pPr>
            <a:r>
              <a:rPr lang="en-US" sz="2000" dirty="0"/>
              <a:t>The relative contributions of boundary ozone from different altitude ranges do not change significantly for reactive and inert tracers. </a:t>
            </a:r>
          </a:p>
        </p:txBody>
      </p:sp>
    </p:spTree>
    <p:extLst>
      <p:ext uri="{BB962C8B-B14F-4D97-AF65-F5344CB8AC3E}">
        <p14:creationId xmlns:p14="http://schemas.microsoft.com/office/powerpoint/2010/main" val="30953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16537" y="548814"/>
            <a:ext cx="9287435" cy="685800"/>
          </a:xfrm>
        </p:spPr>
        <p:txBody>
          <a:bodyPr>
            <a:normAutofit fontScale="70000" lnSpcReduction="20000"/>
          </a:bodyPr>
          <a:lstStyle/>
          <a:p>
            <a:pPr algn="ctr"/>
            <a:r>
              <a:rPr lang="en-US" dirty="0">
                <a:solidFill>
                  <a:schemeClr val="tx1"/>
                </a:solidFill>
              </a:rPr>
              <a:t>Results—Influence of anthropogenic emissions on boundary ozone</a:t>
            </a:r>
          </a:p>
        </p:txBody>
      </p:sp>
      <p:sp>
        <p:nvSpPr>
          <p:cNvPr id="14" name="Footer Placeholder 5"/>
          <p:cNvSpPr>
            <a:spLocks noGrp="1"/>
          </p:cNvSpPr>
          <p:nvPr>
            <p:ph type="ftr" sz="quarter" idx="12"/>
          </p:nvPr>
        </p:nvSpPr>
        <p:spPr>
          <a:xfrm>
            <a:off x="11854926" y="6478186"/>
            <a:ext cx="337073" cy="365125"/>
          </a:xfrm>
        </p:spPr>
        <p:txBody>
          <a:bodyPr/>
          <a:lstStyle/>
          <a:p>
            <a:r>
              <a:rPr lang="en-US" dirty="0"/>
              <a:t>8</a:t>
            </a:r>
          </a:p>
        </p:txBody>
      </p:sp>
      <p:pic>
        <p:nvPicPr>
          <p:cNvPr id="4" name="Picture 3"/>
          <p:cNvPicPr>
            <a:picLocks noChangeAspect="1"/>
          </p:cNvPicPr>
          <p:nvPr/>
        </p:nvPicPr>
        <p:blipFill>
          <a:blip r:embed="rId3"/>
          <a:stretch>
            <a:fillRect/>
          </a:stretch>
        </p:blipFill>
        <p:spPr>
          <a:xfrm>
            <a:off x="385850" y="2937173"/>
            <a:ext cx="2650499" cy="2386630"/>
          </a:xfrm>
          <a:prstGeom prst="rect">
            <a:avLst/>
          </a:prstGeom>
        </p:spPr>
      </p:pic>
      <p:pic>
        <p:nvPicPr>
          <p:cNvPr id="5" name="Picture 4"/>
          <p:cNvPicPr>
            <a:picLocks noChangeAspect="1"/>
          </p:cNvPicPr>
          <p:nvPr/>
        </p:nvPicPr>
        <p:blipFill>
          <a:blip r:embed="rId4"/>
          <a:stretch>
            <a:fillRect/>
          </a:stretch>
        </p:blipFill>
        <p:spPr>
          <a:xfrm>
            <a:off x="3216537" y="2941936"/>
            <a:ext cx="2634631" cy="2372342"/>
          </a:xfrm>
          <a:prstGeom prst="rect">
            <a:avLst/>
          </a:prstGeom>
        </p:spPr>
      </p:pic>
      <p:pic>
        <p:nvPicPr>
          <p:cNvPr id="6" name="Picture 5"/>
          <p:cNvPicPr>
            <a:picLocks noChangeAspect="1"/>
          </p:cNvPicPr>
          <p:nvPr/>
        </p:nvPicPr>
        <p:blipFill>
          <a:blip r:embed="rId5"/>
          <a:stretch>
            <a:fillRect/>
          </a:stretch>
        </p:blipFill>
        <p:spPr>
          <a:xfrm>
            <a:off x="6031356" y="2951461"/>
            <a:ext cx="2563437" cy="2372342"/>
          </a:xfrm>
          <a:prstGeom prst="rect">
            <a:avLst/>
          </a:prstGeom>
        </p:spPr>
      </p:pic>
      <p:pic>
        <p:nvPicPr>
          <p:cNvPr id="7" name="Picture 6"/>
          <p:cNvPicPr>
            <a:picLocks noChangeAspect="1"/>
          </p:cNvPicPr>
          <p:nvPr/>
        </p:nvPicPr>
        <p:blipFill>
          <a:blip r:embed="rId6"/>
          <a:stretch>
            <a:fillRect/>
          </a:stretch>
        </p:blipFill>
        <p:spPr>
          <a:xfrm>
            <a:off x="8774981" y="2951461"/>
            <a:ext cx="2561505" cy="2377105"/>
          </a:xfrm>
          <a:prstGeom prst="rect">
            <a:avLst/>
          </a:prstGeom>
        </p:spPr>
      </p:pic>
      <p:sp>
        <p:nvSpPr>
          <p:cNvPr id="3" name="TextBox 2"/>
          <p:cNvSpPr txBox="1"/>
          <p:nvPr/>
        </p:nvSpPr>
        <p:spPr>
          <a:xfrm>
            <a:off x="385850" y="4954471"/>
            <a:ext cx="9316122" cy="369332"/>
          </a:xfrm>
          <a:prstGeom prst="rect">
            <a:avLst/>
          </a:prstGeom>
          <a:noFill/>
        </p:spPr>
        <p:txBody>
          <a:bodyPr wrap="square" rtlCol="0">
            <a:spAutoFit/>
          </a:bodyPr>
          <a:lstStyle/>
          <a:p>
            <a:r>
              <a:rPr lang="en-US" b="1" dirty="0"/>
              <a:t>WINTER                                       SPRING                                         SUMMER                                   FALL</a:t>
            </a:r>
          </a:p>
        </p:txBody>
      </p:sp>
      <p:sp>
        <p:nvSpPr>
          <p:cNvPr id="8" name="TextBox 7"/>
          <p:cNvSpPr txBox="1"/>
          <p:nvPr/>
        </p:nvSpPr>
        <p:spPr>
          <a:xfrm>
            <a:off x="84221" y="2309712"/>
            <a:ext cx="10248796" cy="523220"/>
          </a:xfrm>
          <a:prstGeom prst="rect">
            <a:avLst/>
          </a:prstGeom>
          <a:noFill/>
        </p:spPr>
        <p:txBody>
          <a:bodyPr wrap="square" rtlCol="0">
            <a:spAutoFit/>
          </a:bodyPr>
          <a:lstStyle/>
          <a:p>
            <a:pPr algn="ctr"/>
            <a:r>
              <a:rPr lang="en-US" sz="2000" dirty="0"/>
              <a:t>                                      </a:t>
            </a:r>
            <a:r>
              <a:rPr lang="en-US" sz="2800" dirty="0"/>
              <a:t>reactive tracer at surface when DM8A ozone occurs                              </a:t>
            </a:r>
          </a:p>
        </p:txBody>
      </p:sp>
      <p:pic>
        <p:nvPicPr>
          <p:cNvPr id="10" name="Picture 9"/>
          <p:cNvPicPr>
            <a:picLocks noChangeAspect="1"/>
          </p:cNvPicPr>
          <p:nvPr/>
        </p:nvPicPr>
        <p:blipFill>
          <a:blip r:embed="rId7"/>
          <a:stretch>
            <a:fillRect/>
          </a:stretch>
        </p:blipFill>
        <p:spPr>
          <a:xfrm>
            <a:off x="11388153" y="2767501"/>
            <a:ext cx="466773" cy="2546777"/>
          </a:xfrm>
          <a:prstGeom prst="rect">
            <a:avLst/>
          </a:prstGeom>
        </p:spPr>
      </p:pic>
      <p:sp>
        <p:nvSpPr>
          <p:cNvPr id="11" name="TextBox 10"/>
          <p:cNvSpPr txBox="1"/>
          <p:nvPr/>
        </p:nvSpPr>
        <p:spPr>
          <a:xfrm>
            <a:off x="326114" y="1430320"/>
            <a:ext cx="3512382" cy="523220"/>
          </a:xfrm>
          <a:prstGeom prst="rect">
            <a:avLst/>
          </a:prstGeom>
          <a:noFill/>
        </p:spPr>
        <p:txBody>
          <a:bodyPr wrap="square" rtlCol="0">
            <a:spAutoFit/>
          </a:bodyPr>
          <a:lstStyle/>
          <a:p>
            <a:r>
              <a:rPr lang="en-US" sz="2800" i="1" u="sng" dirty="0" err="1"/>
              <a:t>ZeroEmis</a:t>
            </a:r>
            <a:r>
              <a:rPr lang="en-US" sz="2800" i="1" u="sng" dirty="0"/>
              <a:t> minus BASE: </a:t>
            </a:r>
          </a:p>
        </p:txBody>
      </p:sp>
      <p:sp>
        <p:nvSpPr>
          <p:cNvPr id="12" name="TextBox 11"/>
          <p:cNvSpPr txBox="1"/>
          <p:nvPr/>
        </p:nvSpPr>
        <p:spPr>
          <a:xfrm>
            <a:off x="508733" y="5648656"/>
            <a:ext cx="11261972" cy="707886"/>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Though O</a:t>
            </a:r>
            <a:r>
              <a:rPr lang="en-US" sz="2000" baseline="-25000" dirty="0"/>
              <a:t>3</a:t>
            </a:r>
            <a:r>
              <a:rPr lang="en-US" sz="2000" dirty="0"/>
              <a:t> chemistry is necessary to estimate lateral boundary ozone contribution, the anthropogenic emissions only play limited role in this chemistry, especially summer.</a:t>
            </a:r>
          </a:p>
        </p:txBody>
      </p:sp>
    </p:spTree>
    <p:extLst>
      <p:ext uri="{BB962C8B-B14F-4D97-AF65-F5344CB8AC3E}">
        <p14:creationId xmlns:p14="http://schemas.microsoft.com/office/powerpoint/2010/main" val="257060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16537" y="548814"/>
            <a:ext cx="9287435" cy="685800"/>
          </a:xfrm>
        </p:spPr>
        <p:txBody>
          <a:bodyPr>
            <a:normAutofit fontScale="70000" lnSpcReduction="20000"/>
          </a:bodyPr>
          <a:lstStyle/>
          <a:p>
            <a:pPr algn="ctr"/>
            <a:r>
              <a:rPr lang="en-US" dirty="0">
                <a:solidFill>
                  <a:schemeClr val="tx1"/>
                </a:solidFill>
              </a:rPr>
              <a:t>Results—Influence of anthropogenic emissions on boundary ozone</a:t>
            </a:r>
          </a:p>
        </p:txBody>
      </p:sp>
      <p:sp>
        <p:nvSpPr>
          <p:cNvPr id="14" name="Footer Placeholder 5"/>
          <p:cNvSpPr>
            <a:spLocks noGrp="1"/>
          </p:cNvSpPr>
          <p:nvPr>
            <p:ph type="ftr" sz="quarter" idx="12"/>
          </p:nvPr>
        </p:nvSpPr>
        <p:spPr>
          <a:xfrm>
            <a:off x="11854926" y="6478186"/>
            <a:ext cx="337073"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9</a:t>
            </a:r>
          </a:p>
        </p:txBody>
      </p:sp>
      <p:graphicFrame>
        <p:nvGraphicFramePr>
          <p:cNvPr id="11" name="Chart 10"/>
          <p:cNvGraphicFramePr>
            <a:graphicFrameLocks/>
          </p:cNvGraphicFramePr>
          <p:nvPr>
            <p:extLst>
              <p:ext uri="{D42A27DB-BD31-4B8C-83A1-F6EECF244321}">
                <p14:modId xmlns:p14="http://schemas.microsoft.com/office/powerpoint/2010/main" val="3974922655"/>
              </p:ext>
            </p:extLst>
          </p:nvPr>
        </p:nvGraphicFramePr>
        <p:xfrm>
          <a:off x="790073" y="2351353"/>
          <a:ext cx="4840706" cy="43502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659819" y="2490537"/>
            <a:ext cx="6351834" cy="369332"/>
          </a:xfrm>
          <a:prstGeom prst="rect">
            <a:avLst/>
          </a:prstGeom>
          <a:noFill/>
        </p:spPr>
        <p:txBody>
          <a:bodyPr wrap="square" rtlCol="0">
            <a:spAutoFit/>
          </a:bodyPr>
          <a:lstStyle/>
          <a:p>
            <a:r>
              <a:rPr lang="en-US" b="1" dirty="0"/>
              <a:t>WINTER                                                                SUMMER</a:t>
            </a:r>
          </a:p>
        </p:txBody>
      </p:sp>
      <p:graphicFrame>
        <p:nvGraphicFramePr>
          <p:cNvPr id="13" name="Chart 12"/>
          <p:cNvGraphicFramePr>
            <a:graphicFrameLocks/>
          </p:cNvGraphicFramePr>
          <p:nvPr>
            <p:extLst>
              <p:ext uri="{D42A27DB-BD31-4B8C-83A1-F6EECF244321}">
                <p14:modId xmlns:p14="http://schemas.microsoft.com/office/powerpoint/2010/main" val="394928570"/>
              </p:ext>
            </p:extLst>
          </p:nvPr>
        </p:nvGraphicFramePr>
        <p:xfrm>
          <a:off x="4922744" y="2351354"/>
          <a:ext cx="5875020" cy="421788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865582" y="4411396"/>
            <a:ext cx="1275347" cy="369332"/>
          </a:xfrm>
          <a:prstGeom prst="rect">
            <a:avLst/>
          </a:prstGeom>
          <a:noFill/>
        </p:spPr>
        <p:txBody>
          <a:bodyPr wrap="square" rtlCol="0">
            <a:spAutoFit/>
          </a:bodyPr>
          <a:lstStyle/>
          <a:p>
            <a:r>
              <a:rPr lang="en-US" dirty="0"/>
              <a:t>900 mbar</a:t>
            </a:r>
          </a:p>
        </p:txBody>
      </p:sp>
      <p:sp>
        <p:nvSpPr>
          <p:cNvPr id="15" name="TextBox 14"/>
          <p:cNvSpPr txBox="1"/>
          <p:nvPr/>
        </p:nvSpPr>
        <p:spPr>
          <a:xfrm>
            <a:off x="3865582" y="4008565"/>
            <a:ext cx="1275347" cy="369332"/>
          </a:xfrm>
          <a:prstGeom prst="rect">
            <a:avLst/>
          </a:prstGeom>
          <a:noFill/>
        </p:spPr>
        <p:txBody>
          <a:bodyPr wrap="square" rtlCol="0">
            <a:spAutoFit/>
          </a:bodyPr>
          <a:lstStyle/>
          <a:p>
            <a:r>
              <a:rPr lang="en-US" dirty="0"/>
              <a:t>750 mbar</a:t>
            </a:r>
          </a:p>
        </p:txBody>
      </p:sp>
      <p:sp>
        <p:nvSpPr>
          <p:cNvPr id="16" name="TextBox 15"/>
          <p:cNvSpPr txBox="1"/>
          <p:nvPr/>
        </p:nvSpPr>
        <p:spPr>
          <a:xfrm>
            <a:off x="3865582" y="3559433"/>
            <a:ext cx="1275347" cy="369332"/>
          </a:xfrm>
          <a:prstGeom prst="rect">
            <a:avLst/>
          </a:prstGeom>
          <a:noFill/>
        </p:spPr>
        <p:txBody>
          <a:bodyPr wrap="square" rtlCol="0">
            <a:spAutoFit/>
          </a:bodyPr>
          <a:lstStyle/>
          <a:p>
            <a:r>
              <a:rPr lang="en-US" dirty="0"/>
              <a:t>550 mbar</a:t>
            </a:r>
          </a:p>
        </p:txBody>
      </p:sp>
      <p:sp>
        <p:nvSpPr>
          <p:cNvPr id="17" name="TextBox 16"/>
          <p:cNvSpPr txBox="1"/>
          <p:nvPr/>
        </p:nvSpPr>
        <p:spPr>
          <a:xfrm>
            <a:off x="713872" y="1856872"/>
            <a:ext cx="11466095" cy="461665"/>
          </a:xfrm>
          <a:prstGeom prst="rect">
            <a:avLst/>
          </a:prstGeom>
          <a:noFill/>
        </p:spPr>
        <p:txBody>
          <a:bodyPr wrap="square" rtlCol="0">
            <a:spAutoFit/>
          </a:bodyPr>
          <a:lstStyle/>
          <a:p>
            <a:r>
              <a:rPr lang="en-US" sz="2400" dirty="0"/>
              <a:t>vertical profiles averaged over the northeastern U.S. at different local standard time</a:t>
            </a:r>
          </a:p>
        </p:txBody>
      </p:sp>
      <p:sp>
        <p:nvSpPr>
          <p:cNvPr id="18" name="TextBox 17"/>
          <p:cNvSpPr txBox="1"/>
          <p:nvPr/>
        </p:nvSpPr>
        <p:spPr>
          <a:xfrm>
            <a:off x="326114" y="1430320"/>
            <a:ext cx="3512382" cy="523220"/>
          </a:xfrm>
          <a:prstGeom prst="rect">
            <a:avLst/>
          </a:prstGeom>
          <a:noFill/>
        </p:spPr>
        <p:txBody>
          <a:bodyPr wrap="square" rtlCol="0">
            <a:spAutoFit/>
          </a:bodyPr>
          <a:lstStyle/>
          <a:p>
            <a:r>
              <a:rPr lang="en-US" sz="2800" i="1" u="sng" dirty="0" err="1"/>
              <a:t>ZeroEmis</a:t>
            </a:r>
            <a:r>
              <a:rPr lang="en-US" sz="2800" i="1" u="sng" dirty="0"/>
              <a:t> minus BASE: </a:t>
            </a:r>
          </a:p>
        </p:txBody>
      </p:sp>
    </p:spTree>
    <p:extLst>
      <p:ext uri="{BB962C8B-B14F-4D97-AF65-F5344CB8AC3E}">
        <p14:creationId xmlns:p14="http://schemas.microsoft.com/office/powerpoint/2010/main" val="1581198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11.xml.rels><?xml version="1.0" encoding="UTF-8" standalone="yes"?>
<Relationships xmlns="http://schemas.openxmlformats.org/package/2006/relationships"><Relationship Id="rId1" Type="http://schemas.openxmlformats.org/officeDocument/2006/relationships/customXmlProps" Target="itemProps311.xml"/></Relationships>
</file>

<file path=customXml/_rels/item312.xml.rels><?xml version="1.0" encoding="UTF-8" standalone="yes"?>
<Relationships xmlns="http://schemas.openxmlformats.org/package/2006/relationships"><Relationship Id="rId1" Type="http://schemas.openxmlformats.org/officeDocument/2006/relationships/customXmlProps" Target="itemProps312.xml"/></Relationships>
</file>

<file path=customXml/_rels/item313.xml.rels><?xml version="1.0" encoding="UTF-8" standalone="yes"?>
<Relationships xmlns="http://schemas.openxmlformats.org/package/2006/relationships"><Relationship Id="rId1" Type="http://schemas.openxmlformats.org/officeDocument/2006/relationships/customXmlProps" Target="itemProps313.xml"/></Relationships>
</file>

<file path=customXml/_rels/item314.xml.rels><?xml version="1.0" encoding="UTF-8" standalone="yes"?>
<Relationships xmlns="http://schemas.openxmlformats.org/package/2006/relationships"><Relationship Id="rId1" Type="http://schemas.openxmlformats.org/officeDocument/2006/relationships/customXmlProps" Target="itemProps314.xml"/></Relationships>
</file>

<file path=customXml/_rels/item315.xml.rels><?xml version="1.0" encoding="UTF-8" standalone="yes"?>
<Relationships xmlns="http://schemas.openxmlformats.org/package/2006/relationships"><Relationship Id="rId1" Type="http://schemas.openxmlformats.org/officeDocument/2006/relationships/customXmlProps" Target="itemProps315.xml"/></Relationships>
</file>

<file path=customXml/_rels/item316.xml.rels><?xml version="1.0" encoding="UTF-8" standalone="yes"?>
<Relationships xmlns="http://schemas.openxmlformats.org/package/2006/relationships"><Relationship Id="rId1" Type="http://schemas.openxmlformats.org/officeDocument/2006/relationships/customXmlProps" Target="itemProps316.xml"/></Relationships>
</file>

<file path=customXml/_rels/item317.xml.rels><?xml version="1.0" encoding="UTF-8" standalone="yes"?>
<Relationships xmlns="http://schemas.openxmlformats.org/package/2006/relationships"><Relationship Id="rId1" Type="http://schemas.openxmlformats.org/officeDocument/2006/relationships/customXmlProps" Target="itemProps317.xml"/></Relationships>
</file>

<file path=customXml/_rels/item318.xml.rels><?xml version="1.0" encoding="UTF-8" standalone="yes"?>
<Relationships xmlns="http://schemas.openxmlformats.org/package/2006/relationships"><Relationship Id="rId1" Type="http://schemas.openxmlformats.org/officeDocument/2006/relationships/customXmlProps" Target="itemProps318.xml"/></Relationships>
</file>

<file path=customXml/_rels/item319.xml.rels><?xml version="1.0" encoding="UTF-8" standalone="yes"?>
<Relationships xmlns="http://schemas.openxmlformats.org/package/2006/relationships"><Relationship Id="rId1" Type="http://schemas.openxmlformats.org/officeDocument/2006/relationships/customXmlProps" Target="itemProps319.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20.xml.rels><?xml version="1.0" encoding="UTF-8" standalone="yes"?>
<Relationships xmlns="http://schemas.openxmlformats.org/package/2006/relationships"><Relationship Id="rId1" Type="http://schemas.openxmlformats.org/officeDocument/2006/relationships/customXmlProps" Target="itemProps320.xml"/></Relationships>
</file>

<file path=customXml/_rels/item321.xml.rels><?xml version="1.0" encoding="UTF-8" standalone="yes"?>
<Relationships xmlns="http://schemas.openxmlformats.org/package/2006/relationships"><Relationship Id="rId1" Type="http://schemas.openxmlformats.org/officeDocument/2006/relationships/customXmlProps" Target="itemProps321.xml"/></Relationships>
</file>

<file path=customXml/_rels/item322.xml.rels><?xml version="1.0" encoding="UTF-8" standalone="yes"?>
<Relationships xmlns="http://schemas.openxmlformats.org/package/2006/relationships"><Relationship Id="rId1" Type="http://schemas.openxmlformats.org/officeDocument/2006/relationships/customXmlProps" Target="itemProps322.xml"/></Relationships>
</file>

<file path=customXml/_rels/item323.xml.rels><?xml version="1.0" encoding="UTF-8" standalone="yes"?>
<Relationships xmlns="http://schemas.openxmlformats.org/package/2006/relationships"><Relationship Id="rId1" Type="http://schemas.openxmlformats.org/officeDocument/2006/relationships/customXmlProps" Target="itemProps323.xml"/></Relationships>
</file>

<file path=customXml/_rels/item324.xml.rels><?xml version="1.0" encoding="UTF-8" standalone="yes"?>
<Relationships xmlns="http://schemas.openxmlformats.org/package/2006/relationships"><Relationship Id="rId1" Type="http://schemas.openxmlformats.org/officeDocument/2006/relationships/customXmlProps" Target="itemProps324.xml"/></Relationships>
</file>

<file path=customXml/_rels/item325.xml.rels><?xml version="1.0" encoding="UTF-8" standalone="yes"?>
<Relationships xmlns="http://schemas.openxmlformats.org/package/2006/relationships"><Relationship Id="rId1" Type="http://schemas.openxmlformats.org/officeDocument/2006/relationships/customXmlProps" Target="itemProps325.xml"/></Relationships>
</file>

<file path=customXml/_rels/item326.xml.rels><?xml version="1.0" encoding="UTF-8" standalone="yes"?>
<Relationships xmlns="http://schemas.openxmlformats.org/package/2006/relationships"><Relationship Id="rId1" Type="http://schemas.openxmlformats.org/officeDocument/2006/relationships/customXmlProps" Target="itemProps326.xml"/></Relationships>
</file>

<file path=customXml/_rels/item327.xml.rels><?xml version="1.0" encoding="UTF-8" standalone="yes"?>
<Relationships xmlns="http://schemas.openxmlformats.org/package/2006/relationships"><Relationship Id="rId1" Type="http://schemas.openxmlformats.org/officeDocument/2006/relationships/customXmlProps" Target="itemProps327.xml"/></Relationships>
</file>

<file path=customXml/_rels/item328.xml.rels><?xml version="1.0" encoding="UTF-8" standalone="yes"?>
<Relationships xmlns="http://schemas.openxmlformats.org/package/2006/relationships"><Relationship Id="rId1" Type="http://schemas.openxmlformats.org/officeDocument/2006/relationships/customXmlProps" Target="itemProps328.xml"/></Relationships>
</file>

<file path=customXml/_rels/item329.xml.rels><?xml version="1.0" encoding="UTF-8" standalone="yes"?>
<Relationships xmlns="http://schemas.openxmlformats.org/package/2006/relationships"><Relationship Id="rId1" Type="http://schemas.openxmlformats.org/officeDocument/2006/relationships/customXmlProps" Target="itemProps329.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30.xml.rels><?xml version="1.0" encoding="UTF-8" standalone="yes"?>
<Relationships xmlns="http://schemas.openxmlformats.org/package/2006/relationships"><Relationship Id="rId1" Type="http://schemas.openxmlformats.org/officeDocument/2006/relationships/customXmlProps" Target="itemProps330.xml"/></Relationships>
</file>

<file path=customXml/_rels/item331.xml.rels><?xml version="1.0" encoding="UTF-8" standalone="yes"?>
<Relationships xmlns="http://schemas.openxmlformats.org/package/2006/relationships"><Relationship Id="rId1" Type="http://schemas.openxmlformats.org/officeDocument/2006/relationships/customXmlProps" Target="itemProps331.xml"/></Relationships>
</file>

<file path=customXml/_rels/item332.xml.rels><?xml version="1.0" encoding="UTF-8" standalone="yes"?>
<Relationships xmlns="http://schemas.openxmlformats.org/package/2006/relationships"><Relationship Id="rId1" Type="http://schemas.openxmlformats.org/officeDocument/2006/relationships/customXmlProps" Target="itemProps332.xml"/></Relationships>
</file>

<file path=customXml/_rels/item333.xml.rels><?xml version="1.0" encoding="UTF-8" standalone="yes"?>
<Relationships xmlns="http://schemas.openxmlformats.org/package/2006/relationships"><Relationship Id="rId1" Type="http://schemas.openxmlformats.org/officeDocument/2006/relationships/customXmlProps" Target="itemProps333.xml"/></Relationships>
</file>

<file path=customXml/_rels/item334.xml.rels><?xml version="1.0" encoding="UTF-8" standalone="yes"?>
<Relationships xmlns="http://schemas.openxmlformats.org/package/2006/relationships"><Relationship Id="rId1" Type="http://schemas.openxmlformats.org/officeDocument/2006/relationships/customXmlProps" Target="itemProps334.xml"/></Relationships>
</file>

<file path=customXml/_rels/item335.xml.rels><?xml version="1.0" encoding="UTF-8" standalone="yes"?>
<Relationships xmlns="http://schemas.openxmlformats.org/package/2006/relationships"><Relationship Id="rId1" Type="http://schemas.openxmlformats.org/officeDocument/2006/relationships/customXmlProps" Target="itemProps335.xml"/></Relationships>
</file>

<file path=customXml/_rels/item336.xml.rels><?xml version="1.0" encoding="UTF-8" standalone="yes"?>
<Relationships xmlns="http://schemas.openxmlformats.org/package/2006/relationships"><Relationship Id="rId1" Type="http://schemas.openxmlformats.org/officeDocument/2006/relationships/customXmlProps" Target="itemProps336.xml"/></Relationships>
</file>

<file path=customXml/_rels/item337.xml.rels><?xml version="1.0" encoding="UTF-8" standalone="yes"?>
<Relationships xmlns="http://schemas.openxmlformats.org/package/2006/relationships"><Relationship Id="rId1" Type="http://schemas.openxmlformats.org/officeDocument/2006/relationships/customXmlProps" Target="itemProps337.xml"/></Relationships>
</file>

<file path=customXml/_rels/item338.xml.rels><?xml version="1.0" encoding="UTF-8" standalone="yes"?>
<Relationships xmlns="http://schemas.openxmlformats.org/package/2006/relationships"><Relationship Id="rId1" Type="http://schemas.openxmlformats.org/officeDocument/2006/relationships/customXmlProps" Target="itemProps338.xml"/></Relationships>
</file>

<file path=customXml/_rels/item339.xml.rels><?xml version="1.0" encoding="UTF-8" standalone="yes"?>
<Relationships xmlns="http://schemas.openxmlformats.org/package/2006/relationships"><Relationship Id="rId1" Type="http://schemas.openxmlformats.org/officeDocument/2006/relationships/customXmlProps" Target="itemProps339.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40.xml.rels><?xml version="1.0" encoding="UTF-8" standalone="yes"?>
<Relationships xmlns="http://schemas.openxmlformats.org/package/2006/relationships"><Relationship Id="rId1" Type="http://schemas.openxmlformats.org/officeDocument/2006/relationships/customXmlProps" Target="itemProps340.xml"/></Relationships>
</file>

<file path=customXml/_rels/item341.xml.rels><?xml version="1.0" encoding="UTF-8" standalone="yes"?>
<Relationships xmlns="http://schemas.openxmlformats.org/package/2006/relationships"><Relationship Id="rId1" Type="http://schemas.openxmlformats.org/officeDocument/2006/relationships/customXmlProps" Target="itemProps341.xml"/></Relationships>
</file>

<file path=customXml/_rels/item342.xml.rels><?xml version="1.0" encoding="UTF-8" standalone="yes"?>
<Relationships xmlns="http://schemas.openxmlformats.org/package/2006/relationships"><Relationship Id="rId1" Type="http://schemas.openxmlformats.org/officeDocument/2006/relationships/customXmlProps" Target="itemProps342.xml"/></Relationships>
</file>

<file path=customXml/_rels/item343.xml.rels><?xml version="1.0" encoding="UTF-8" standalone="yes"?>
<Relationships xmlns="http://schemas.openxmlformats.org/package/2006/relationships"><Relationship Id="rId1" Type="http://schemas.openxmlformats.org/officeDocument/2006/relationships/customXmlProps" Target="itemProps343.xml"/></Relationships>
</file>

<file path=customXml/_rels/item344.xml.rels><?xml version="1.0" encoding="UTF-8" standalone="yes"?>
<Relationships xmlns="http://schemas.openxmlformats.org/package/2006/relationships"><Relationship Id="rId1" Type="http://schemas.openxmlformats.org/officeDocument/2006/relationships/customXmlProps" Target="itemProps344.xml"/></Relationships>
</file>

<file path=customXml/_rels/item345.xml.rels><?xml version="1.0" encoding="UTF-8" standalone="yes"?>
<Relationships xmlns="http://schemas.openxmlformats.org/package/2006/relationships"><Relationship Id="rId1" Type="http://schemas.openxmlformats.org/officeDocument/2006/relationships/customXmlProps" Target="itemProps345.xml"/></Relationships>
</file>

<file path=customXml/_rels/item346.xml.rels><?xml version="1.0" encoding="UTF-8" standalone="yes"?>
<Relationships xmlns="http://schemas.openxmlformats.org/package/2006/relationships"><Relationship Id="rId1" Type="http://schemas.openxmlformats.org/officeDocument/2006/relationships/customXmlProps" Target="itemProps346.xml"/></Relationships>
</file>

<file path=customXml/_rels/item347.xml.rels><?xml version="1.0" encoding="UTF-8" standalone="yes"?>
<Relationships xmlns="http://schemas.openxmlformats.org/package/2006/relationships"><Relationship Id="rId1" Type="http://schemas.openxmlformats.org/officeDocument/2006/relationships/customXmlProps" Target="itemProps347.xml"/></Relationships>
</file>

<file path=customXml/_rels/item348.xml.rels><?xml version="1.0" encoding="UTF-8" standalone="yes"?>
<Relationships xmlns="http://schemas.openxmlformats.org/package/2006/relationships"><Relationship Id="rId1" Type="http://schemas.openxmlformats.org/officeDocument/2006/relationships/customXmlProps" Target="itemProps348.xml"/></Relationships>
</file>

<file path=customXml/_rels/item349.xml.rels><?xml version="1.0" encoding="UTF-8" standalone="yes"?>
<Relationships xmlns="http://schemas.openxmlformats.org/package/2006/relationships"><Relationship Id="rId1" Type="http://schemas.openxmlformats.org/officeDocument/2006/relationships/customXmlProps" Target="itemProps349.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50.xml.rels><?xml version="1.0" encoding="UTF-8" standalone="yes"?>
<Relationships xmlns="http://schemas.openxmlformats.org/package/2006/relationships"><Relationship Id="rId1" Type="http://schemas.openxmlformats.org/officeDocument/2006/relationships/customXmlProps" Target="itemProps350.xml"/></Relationships>
</file>

<file path=customXml/_rels/item351.xml.rels><?xml version="1.0" encoding="UTF-8" standalone="yes"?>
<Relationships xmlns="http://schemas.openxmlformats.org/package/2006/relationships"><Relationship Id="rId1" Type="http://schemas.openxmlformats.org/officeDocument/2006/relationships/customXmlProps" Target="itemProps351.xml"/></Relationships>
</file>

<file path=customXml/_rels/item352.xml.rels><?xml version="1.0" encoding="UTF-8" standalone="yes"?>
<Relationships xmlns="http://schemas.openxmlformats.org/package/2006/relationships"><Relationship Id="rId1" Type="http://schemas.openxmlformats.org/officeDocument/2006/relationships/customXmlProps" Target="itemProps352.xml"/></Relationships>
</file>

<file path=customXml/_rels/item353.xml.rels><?xml version="1.0" encoding="UTF-8" standalone="yes"?>
<Relationships xmlns="http://schemas.openxmlformats.org/package/2006/relationships"><Relationship Id="rId1" Type="http://schemas.openxmlformats.org/officeDocument/2006/relationships/customXmlProps" Target="itemProps353.xml"/></Relationships>
</file>

<file path=customXml/_rels/item354.xml.rels><?xml version="1.0" encoding="UTF-8" standalone="yes"?>
<Relationships xmlns="http://schemas.openxmlformats.org/package/2006/relationships"><Relationship Id="rId1" Type="http://schemas.openxmlformats.org/officeDocument/2006/relationships/customXmlProps" Target="itemProps354.xml"/></Relationships>
</file>

<file path=customXml/_rels/item355.xml.rels><?xml version="1.0" encoding="UTF-8" standalone="yes"?>
<Relationships xmlns="http://schemas.openxmlformats.org/package/2006/relationships"><Relationship Id="rId1" Type="http://schemas.openxmlformats.org/officeDocument/2006/relationships/customXmlProps" Target="itemProps355.xml"/></Relationships>
</file>

<file path=customXml/_rels/item356.xml.rels><?xml version="1.0" encoding="UTF-8" standalone="yes"?>
<Relationships xmlns="http://schemas.openxmlformats.org/package/2006/relationships"><Relationship Id="rId1" Type="http://schemas.openxmlformats.org/officeDocument/2006/relationships/customXmlProps" Target="itemProps356.xml"/></Relationships>
</file>

<file path=customXml/_rels/item357.xml.rels><?xml version="1.0" encoding="UTF-8" standalone="yes"?>
<Relationships xmlns="http://schemas.openxmlformats.org/package/2006/relationships"><Relationship Id="rId1" Type="http://schemas.openxmlformats.org/officeDocument/2006/relationships/customXmlProps" Target="itemProps357.xml"/></Relationships>
</file>

<file path=customXml/_rels/item358.xml.rels><?xml version="1.0" encoding="UTF-8" standalone="yes"?>
<Relationships xmlns="http://schemas.openxmlformats.org/package/2006/relationships"><Relationship Id="rId1" Type="http://schemas.openxmlformats.org/officeDocument/2006/relationships/customXmlProps" Target="itemProps358.xml"/></Relationships>
</file>

<file path=customXml/_rels/item359.xml.rels><?xml version="1.0" encoding="UTF-8" standalone="yes"?>
<Relationships xmlns="http://schemas.openxmlformats.org/package/2006/relationships"><Relationship Id="rId1" Type="http://schemas.openxmlformats.org/officeDocument/2006/relationships/customXmlProps" Target="itemProps359.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60.xml.rels><?xml version="1.0" encoding="UTF-8" standalone="yes"?>
<Relationships xmlns="http://schemas.openxmlformats.org/package/2006/relationships"><Relationship Id="rId1" Type="http://schemas.openxmlformats.org/officeDocument/2006/relationships/customXmlProps" Target="itemProps360.xml"/></Relationships>
</file>

<file path=customXml/_rels/item361.xml.rels><?xml version="1.0" encoding="UTF-8" standalone="yes"?>
<Relationships xmlns="http://schemas.openxmlformats.org/package/2006/relationships"><Relationship Id="rId1" Type="http://schemas.openxmlformats.org/officeDocument/2006/relationships/customXmlProps" Target="itemProps361.xml"/></Relationships>
</file>

<file path=customXml/_rels/item362.xml.rels><?xml version="1.0" encoding="UTF-8" standalone="yes"?>
<Relationships xmlns="http://schemas.openxmlformats.org/package/2006/relationships"><Relationship Id="rId1" Type="http://schemas.openxmlformats.org/officeDocument/2006/relationships/customXmlProps" Target="itemProps362.xml"/></Relationships>
</file>

<file path=customXml/_rels/item363.xml.rels><?xml version="1.0" encoding="UTF-8" standalone="yes"?>
<Relationships xmlns="http://schemas.openxmlformats.org/package/2006/relationships"><Relationship Id="rId1" Type="http://schemas.openxmlformats.org/officeDocument/2006/relationships/customXmlProps" Target="itemProps363.xml"/></Relationships>
</file>

<file path=customXml/_rels/item364.xml.rels><?xml version="1.0" encoding="UTF-8" standalone="yes"?>
<Relationships xmlns="http://schemas.openxmlformats.org/package/2006/relationships"><Relationship Id="rId1" Type="http://schemas.openxmlformats.org/officeDocument/2006/relationships/customXmlProps" Target="itemProps364.xml"/></Relationships>
</file>

<file path=customXml/_rels/item365.xml.rels><?xml version="1.0" encoding="UTF-8" standalone="yes"?>
<Relationships xmlns="http://schemas.openxmlformats.org/package/2006/relationships"><Relationship Id="rId1" Type="http://schemas.openxmlformats.org/officeDocument/2006/relationships/customXmlProps" Target="itemProps365.xml"/></Relationships>
</file>

<file path=customXml/_rels/item366.xml.rels><?xml version="1.0" encoding="UTF-8" standalone="yes"?>
<Relationships xmlns="http://schemas.openxmlformats.org/package/2006/relationships"><Relationship Id="rId1" Type="http://schemas.openxmlformats.org/officeDocument/2006/relationships/customXmlProps" Target="itemProps366.xml"/></Relationships>
</file>

<file path=customXml/_rels/item367.xml.rels><?xml version="1.0" encoding="UTF-8" standalone="yes"?>
<Relationships xmlns="http://schemas.openxmlformats.org/package/2006/relationships"><Relationship Id="rId1" Type="http://schemas.openxmlformats.org/officeDocument/2006/relationships/customXmlProps" Target="itemProps367.xml"/></Relationships>
</file>

<file path=customXml/_rels/item368.xml.rels><?xml version="1.0" encoding="UTF-8" standalone="yes"?>
<Relationships xmlns="http://schemas.openxmlformats.org/package/2006/relationships"><Relationship Id="rId1" Type="http://schemas.openxmlformats.org/officeDocument/2006/relationships/customXmlProps" Target="itemProps368.xml"/></Relationships>
</file>

<file path=customXml/_rels/item369.xml.rels><?xml version="1.0" encoding="UTF-8" standalone="yes"?>
<Relationships xmlns="http://schemas.openxmlformats.org/package/2006/relationships"><Relationship Id="rId1" Type="http://schemas.openxmlformats.org/officeDocument/2006/relationships/customXmlProps" Target="itemProps369.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70.xml.rels><?xml version="1.0" encoding="UTF-8" standalone="yes"?>
<Relationships xmlns="http://schemas.openxmlformats.org/package/2006/relationships"><Relationship Id="rId1" Type="http://schemas.openxmlformats.org/officeDocument/2006/relationships/customXmlProps" Target="itemProps370.xml"/></Relationships>
</file>

<file path=customXml/_rels/item371.xml.rels><?xml version="1.0" encoding="UTF-8" standalone="yes"?>
<Relationships xmlns="http://schemas.openxmlformats.org/package/2006/relationships"><Relationship Id="rId1" Type="http://schemas.openxmlformats.org/officeDocument/2006/relationships/customXmlProps" Target="itemProps371.xml"/></Relationships>
</file>

<file path=customXml/_rels/item372.xml.rels><?xml version="1.0" encoding="UTF-8" standalone="yes"?>
<Relationships xmlns="http://schemas.openxmlformats.org/package/2006/relationships"><Relationship Id="rId1" Type="http://schemas.openxmlformats.org/officeDocument/2006/relationships/customXmlProps" Target="itemProps372.xml"/></Relationships>
</file>

<file path=customXml/_rels/item373.xml.rels><?xml version="1.0" encoding="UTF-8" standalone="yes"?>
<Relationships xmlns="http://schemas.openxmlformats.org/package/2006/relationships"><Relationship Id="rId1" Type="http://schemas.openxmlformats.org/officeDocument/2006/relationships/customXmlProps" Target="itemProps373.xml"/></Relationships>
</file>

<file path=customXml/_rels/item374.xml.rels><?xml version="1.0" encoding="UTF-8" standalone="yes"?>
<Relationships xmlns="http://schemas.openxmlformats.org/package/2006/relationships"><Relationship Id="rId1" Type="http://schemas.openxmlformats.org/officeDocument/2006/relationships/customXmlProps" Target="itemProps374.xml"/></Relationships>
</file>

<file path=customXml/_rels/item375.xml.rels><?xml version="1.0" encoding="UTF-8" standalone="yes"?>
<Relationships xmlns="http://schemas.openxmlformats.org/package/2006/relationships"><Relationship Id="rId1" Type="http://schemas.openxmlformats.org/officeDocument/2006/relationships/customXmlProps" Target="itemProps375.xml"/></Relationships>
</file>

<file path=customXml/_rels/item376.xml.rels><?xml version="1.0" encoding="UTF-8" standalone="yes"?>
<Relationships xmlns="http://schemas.openxmlformats.org/package/2006/relationships"><Relationship Id="rId1" Type="http://schemas.openxmlformats.org/officeDocument/2006/relationships/customXmlProps" Target="itemProps376.xml"/></Relationships>
</file>

<file path=customXml/_rels/item377.xml.rels><?xml version="1.0" encoding="UTF-8" standalone="yes"?>
<Relationships xmlns="http://schemas.openxmlformats.org/package/2006/relationships"><Relationship Id="rId1" Type="http://schemas.openxmlformats.org/officeDocument/2006/relationships/customXmlProps" Target="itemProps377.xml"/></Relationships>
</file>

<file path=customXml/_rels/item378.xml.rels><?xml version="1.0" encoding="UTF-8" standalone="yes"?>
<Relationships xmlns="http://schemas.openxmlformats.org/package/2006/relationships"><Relationship Id="rId1" Type="http://schemas.openxmlformats.org/officeDocument/2006/relationships/customXmlProps" Target="itemProps378.xml"/></Relationships>
</file>

<file path=customXml/_rels/item379.xml.rels><?xml version="1.0" encoding="UTF-8" standalone="yes"?>
<Relationships xmlns="http://schemas.openxmlformats.org/package/2006/relationships"><Relationship Id="rId1" Type="http://schemas.openxmlformats.org/officeDocument/2006/relationships/customXmlProps" Target="itemProps379.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80.xml.rels><?xml version="1.0" encoding="UTF-8" standalone="yes"?>
<Relationships xmlns="http://schemas.openxmlformats.org/package/2006/relationships"><Relationship Id="rId1" Type="http://schemas.openxmlformats.org/officeDocument/2006/relationships/customXmlProps" Target="itemProps380.xml"/></Relationships>
</file>

<file path=customXml/_rels/item381.xml.rels><?xml version="1.0" encoding="UTF-8" standalone="yes"?>
<Relationships xmlns="http://schemas.openxmlformats.org/package/2006/relationships"><Relationship Id="rId1" Type="http://schemas.openxmlformats.org/officeDocument/2006/relationships/customXmlProps" Target="itemProps381.xml"/></Relationships>
</file>

<file path=customXml/_rels/item382.xml.rels><?xml version="1.0" encoding="UTF-8" standalone="yes"?>
<Relationships xmlns="http://schemas.openxmlformats.org/package/2006/relationships"><Relationship Id="rId1" Type="http://schemas.openxmlformats.org/officeDocument/2006/relationships/customXmlProps" Target="itemProps382.xml"/></Relationships>
</file>

<file path=customXml/_rels/item383.xml.rels><?xml version="1.0" encoding="UTF-8" standalone="yes"?>
<Relationships xmlns="http://schemas.openxmlformats.org/package/2006/relationships"><Relationship Id="rId1" Type="http://schemas.openxmlformats.org/officeDocument/2006/relationships/customXmlProps" Target="itemProps383.xml"/></Relationships>
</file>

<file path=customXml/_rels/item384.xml.rels><?xml version="1.0" encoding="UTF-8" standalone="yes"?>
<Relationships xmlns="http://schemas.openxmlformats.org/package/2006/relationships"><Relationship Id="rId1" Type="http://schemas.openxmlformats.org/officeDocument/2006/relationships/customXmlProps" Target="itemProps384.xml"/></Relationships>
</file>

<file path=customXml/_rels/item385.xml.rels><?xml version="1.0" encoding="UTF-8" standalone="yes"?>
<Relationships xmlns="http://schemas.openxmlformats.org/package/2006/relationships"><Relationship Id="rId1" Type="http://schemas.openxmlformats.org/officeDocument/2006/relationships/customXmlProps" Target="itemProps385.xml"/></Relationships>
</file>

<file path=customXml/_rels/item386.xml.rels><?xml version="1.0" encoding="UTF-8" standalone="yes"?>
<Relationships xmlns="http://schemas.openxmlformats.org/package/2006/relationships"><Relationship Id="rId1" Type="http://schemas.openxmlformats.org/officeDocument/2006/relationships/customXmlProps" Target="itemProps386.xml"/></Relationships>
</file>

<file path=customXml/_rels/item387.xml.rels><?xml version="1.0" encoding="UTF-8" standalone="yes"?>
<Relationships xmlns="http://schemas.openxmlformats.org/package/2006/relationships"><Relationship Id="rId1" Type="http://schemas.openxmlformats.org/officeDocument/2006/relationships/customXmlProps" Target="itemProps387.xml"/></Relationships>
</file>

<file path=customXml/_rels/item388.xml.rels><?xml version="1.0" encoding="UTF-8" standalone="yes"?>
<Relationships xmlns="http://schemas.openxmlformats.org/package/2006/relationships"><Relationship Id="rId1" Type="http://schemas.openxmlformats.org/officeDocument/2006/relationships/customXmlProps" Target="itemProps388.xml"/></Relationships>
</file>

<file path=customXml/_rels/item389.xml.rels><?xml version="1.0" encoding="UTF-8" standalone="yes"?>
<Relationships xmlns="http://schemas.openxmlformats.org/package/2006/relationships"><Relationship Id="rId1" Type="http://schemas.openxmlformats.org/officeDocument/2006/relationships/customXmlProps" Target="itemProps389.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390.xml.rels><?xml version="1.0" encoding="UTF-8" standalone="yes"?>
<Relationships xmlns="http://schemas.openxmlformats.org/package/2006/relationships"><Relationship Id="rId1" Type="http://schemas.openxmlformats.org/officeDocument/2006/relationships/customXmlProps" Target="itemProps390.xml"/></Relationships>
</file>

<file path=customXml/_rels/item391.xml.rels><?xml version="1.0" encoding="UTF-8" standalone="yes"?>
<Relationships xmlns="http://schemas.openxmlformats.org/package/2006/relationships"><Relationship Id="rId1" Type="http://schemas.openxmlformats.org/officeDocument/2006/relationships/customXmlProps" Target="itemProps391.xml"/></Relationships>
</file>

<file path=customXml/_rels/item392.xml.rels><?xml version="1.0" encoding="UTF-8" standalone="yes"?>
<Relationships xmlns="http://schemas.openxmlformats.org/package/2006/relationships"><Relationship Id="rId1" Type="http://schemas.openxmlformats.org/officeDocument/2006/relationships/customXmlProps" Target="itemProps392.xml"/></Relationships>
</file>

<file path=customXml/_rels/item393.xml.rels><?xml version="1.0" encoding="UTF-8" standalone="yes"?>
<Relationships xmlns="http://schemas.openxmlformats.org/package/2006/relationships"><Relationship Id="rId1" Type="http://schemas.openxmlformats.org/officeDocument/2006/relationships/customXmlProps" Target="itemProps393.xml"/></Relationships>
</file>

<file path=customXml/_rels/item394.xml.rels><?xml version="1.0" encoding="UTF-8" standalone="yes"?>
<Relationships xmlns="http://schemas.openxmlformats.org/package/2006/relationships"><Relationship Id="rId1" Type="http://schemas.openxmlformats.org/officeDocument/2006/relationships/customXmlProps" Target="itemProps394.xml"/></Relationships>
</file>

<file path=customXml/_rels/item395.xml.rels><?xml version="1.0" encoding="UTF-8" standalone="yes"?>
<Relationships xmlns="http://schemas.openxmlformats.org/package/2006/relationships"><Relationship Id="rId1" Type="http://schemas.openxmlformats.org/officeDocument/2006/relationships/customXmlProps" Target="itemProps395.xml"/></Relationships>
</file>

<file path=customXml/_rels/item396.xml.rels><?xml version="1.0" encoding="UTF-8" standalone="yes"?>
<Relationships xmlns="http://schemas.openxmlformats.org/package/2006/relationships"><Relationship Id="rId1" Type="http://schemas.openxmlformats.org/officeDocument/2006/relationships/customXmlProps" Target="itemProps396.xml"/></Relationships>
</file>

<file path=customXml/_rels/item397.xml.rels><?xml version="1.0" encoding="UTF-8" standalone="yes"?>
<Relationships xmlns="http://schemas.openxmlformats.org/package/2006/relationships"><Relationship Id="rId1" Type="http://schemas.openxmlformats.org/officeDocument/2006/relationships/customXmlProps" Target="itemProps397.xml"/></Relationships>
</file>

<file path=customXml/_rels/item398.xml.rels><?xml version="1.0" encoding="UTF-8" standalone="yes"?>
<Relationships xmlns="http://schemas.openxmlformats.org/package/2006/relationships"><Relationship Id="rId1" Type="http://schemas.openxmlformats.org/officeDocument/2006/relationships/customXmlProps" Target="itemProps398.xml"/></Relationships>
</file>

<file path=customXml/_rels/item399.xml.rels><?xml version="1.0" encoding="UTF-8" standalone="yes"?>
<Relationships xmlns="http://schemas.openxmlformats.org/package/2006/relationships"><Relationship Id="rId1" Type="http://schemas.openxmlformats.org/officeDocument/2006/relationships/customXmlProps" Target="itemProps39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00.xml.rels><?xml version="1.0" encoding="UTF-8" standalone="yes"?>
<Relationships xmlns="http://schemas.openxmlformats.org/package/2006/relationships"><Relationship Id="rId1" Type="http://schemas.openxmlformats.org/officeDocument/2006/relationships/customXmlProps" Target="itemProps400.xml"/></Relationships>
</file>

<file path=customXml/_rels/item401.xml.rels><?xml version="1.0" encoding="UTF-8" standalone="yes"?>
<Relationships xmlns="http://schemas.openxmlformats.org/package/2006/relationships"><Relationship Id="rId1" Type="http://schemas.openxmlformats.org/officeDocument/2006/relationships/customXmlProps" Target="itemProps401.xml"/></Relationships>
</file>

<file path=customXml/_rels/item402.xml.rels><?xml version="1.0" encoding="UTF-8" standalone="yes"?>
<Relationships xmlns="http://schemas.openxmlformats.org/package/2006/relationships"><Relationship Id="rId1" Type="http://schemas.openxmlformats.org/officeDocument/2006/relationships/customXmlProps" Target="itemProps402.xml"/></Relationships>
</file>

<file path=customXml/_rels/item403.xml.rels><?xml version="1.0" encoding="UTF-8" standalone="yes"?>
<Relationships xmlns="http://schemas.openxmlformats.org/package/2006/relationships"><Relationship Id="rId1" Type="http://schemas.openxmlformats.org/officeDocument/2006/relationships/customXmlProps" Target="itemProps403.xml"/></Relationships>
</file>

<file path=customXml/_rels/item404.xml.rels><?xml version="1.0" encoding="UTF-8" standalone="yes"?>
<Relationships xmlns="http://schemas.openxmlformats.org/package/2006/relationships"><Relationship Id="rId1" Type="http://schemas.openxmlformats.org/officeDocument/2006/relationships/customXmlProps" Target="itemProps404.xml"/></Relationships>
</file>

<file path=customXml/_rels/item405.xml.rels><?xml version="1.0" encoding="UTF-8" standalone="yes"?>
<Relationships xmlns="http://schemas.openxmlformats.org/package/2006/relationships"><Relationship Id="rId1" Type="http://schemas.openxmlformats.org/officeDocument/2006/relationships/customXmlProps" Target="itemProps405.xml"/></Relationships>
</file>

<file path=customXml/_rels/item406.xml.rels><?xml version="1.0" encoding="UTF-8" standalone="yes"?>
<Relationships xmlns="http://schemas.openxmlformats.org/package/2006/relationships"><Relationship Id="rId1" Type="http://schemas.openxmlformats.org/officeDocument/2006/relationships/customXmlProps" Target="itemProps406.xml"/></Relationships>
</file>

<file path=customXml/_rels/item407.xml.rels><?xml version="1.0" encoding="UTF-8" standalone="yes"?>
<Relationships xmlns="http://schemas.openxmlformats.org/package/2006/relationships"><Relationship Id="rId1" Type="http://schemas.openxmlformats.org/officeDocument/2006/relationships/customXmlProps" Target="itemProps407.xml"/></Relationships>
</file>

<file path=customXml/_rels/item408.xml.rels><?xml version="1.0" encoding="UTF-8" standalone="yes"?>
<Relationships xmlns="http://schemas.openxmlformats.org/package/2006/relationships"><Relationship Id="rId1" Type="http://schemas.openxmlformats.org/officeDocument/2006/relationships/customXmlProps" Target="itemProps408.xml"/></Relationships>
</file>

<file path=customXml/_rels/item409.xml.rels><?xml version="1.0" encoding="UTF-8" standalone="yes"?>
<Relationships xmlns="http://schemas.openxmlformats.org/package/2006/relationships"><Relationship Id="rId1" Type="http://schemas.openxmlformats.org/officeDocument/2006/relationships/customXmlProps" Target="itemProps409.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10.xml.rels><?xml version="1.0" encoding="UTF-8" standalone="yes"?>
<Relationships xmlns="http://schemas.openxmlformats.org/package/2006/relationships"><Relationship Id="rId1" Type="http://schemas.openxmlformats.org/officeDocument/2006/relationships/customXmlProps" Target="itemProps410.xml"/></Relationships>
</file>

<file path=customXml/_rels/item411.xml.rels><?xml version="1.0" encoding="UTF-8" standalone="yes"?>
<Relationships xmlns="http://schemas.openxmlformats.org/package/2006/relationships"><Relationship Id="rId1" Type="http://schemas.openxmlformats.org/officeDocument/2006/relationships/customXmlProps" Target="itemProps411.xml"/></Relationships>
</file>

<file path=customXml/_rels/item412.xml.rels><?xml version="1.0" encoding="UTF-8" standalone="yes"?>
<Relationships xmlns="http://schemas.openxmlformats.org/package/2006/relationships"><Relationship Id="rId1" Type="http://schemas.openxmlformats.org/officeDocument/2006/relationships/customXmlProps" Target="itemProps412.xml"/></Relationships>
</file>

<file path=customXml/_rels/item413.xml.rels><?xml version="1.0" encoding="UTF-8" standalone="yes"?>
<Relationships xmlns="http://schemas.openxmlformats.org/package/2006/relationships"><Relationship Id="rId1" Type="http://schemas.openxmlformats.org/officeDocument/2006/relationships/customXmlProps" Target="itemProps413.xml"/></Relationships>
</file>

<file path=customXml/_rels/item414.xml.rels><?xml version="1.0" encoding="UTF-8" standalone="yes"?>
<Relationships xmlns="http://schemas.openxmlformats.org/package/2006/relationships"><Relationship Id="rId1" Type="http://schemas.openxmlformats.org/officeDocument/2006/relationships/customXmlProps" Target="itemProps414.xml"/></Relationships>
</file>

<file path=customXml/_rels/item415.xml.rels><?xml version="1.0" encoding="UTF-8" standalone="yes"?>
<Relationships xmlns="http://schemas.openxmlformats.org/package/2006/relationships"><Relationship Id="rId1" Type="http://schemas.openxmlformats.org/officeDocument/2006/relationships/customXmlProps" Target="itemProps415.xml"/></Relationships>
</file>

<file path=customXml/_rels/item416.xml.rels><?xml version="1.0" encoding="UTF-8" standalone="yes"?>
<Relationships xmlns="http://schemas.openxmlformats.org/package/2006/relationships"><Relationship Id="rId1" Type="http://schemas.openxmlformats.org/officeDocument/2006/relationships/customXmlProps" Target="itemProps416.xml"/></Relationships>
</file>

<file path=customXml/_rels/item417.xml.rels><?xml version="1.0" encoding="UTF-8" standalone="yes"?>
<Relationships xmlns="http://schemas.openxmlformats.org/package/2006/relationships"><Relationship Id="rId1" Type="http://schemas.openxmlformats.org/officeDocument/2006/relationships/customXmlProps" Target="itemProps417.xml"/></Relationships>
</file>

<file path=customXml/_rels/item418.xml.rels><?xml version="1.0" encoding="UTF-8" standalone="yes"?>
<Relationships xmlns="http://schemas.openxmlformats.org/package/2006/relationships"><Relationship Id="rId1" Type="http://schemas.openxmlformats.org/officeDocument/2006/relationships/customXmlProps" Target="itemProps418.xml"/></Relationships>
</file>

<file path=customXml/_rels/item419.xml.rels><?xml version="1.0" encoding="UTF-8" standalone="yes"?>
<Relationships xmlns="http://schemas.openxmlformats.org/package/2006/relationships"><Relationship Id="rId1" Type="http://schemas.openxmlformats.org/officeDocument/2006/relationships/customXmlProps" Target="itemProps419.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20.xml.rels><?xml version="1.0" encoding="UTF-8" standalone="yes"?>
<Relationships xmlns="http://schemas.openxmlformats.org/package/2006/relationships"><Relationship Id="rId1" Type="http://schemas.openxmlformats.org/officeDocument/2006/relationships/customXmlProps" Target="itemProps420.xml"/></Relationships>
</file>

<file path=customXml/_rels/item421.xml.rels><?xml version="1.0" encoding="UTF-8" standalone="yes"?>
<Relationships xmlns="http://schemas.openxmlformats.org/package/2006/relationships"><Relationship Id="rId1" Type="http://schemas.openxmlformats.org/officeDocument/2006/relationships/customXmlProps" Target="itemProps421.xml"/></Relationships>
</file>

<file path=customXml/_rels/item422.xml.rels><?xml version="1.0" encoding="UTF-8" standalone="yes"?>
<Relationships xmlns="http://schemas.openxmlformats.org/package/2006/relationships"><Relationship Id="rId1" Type="http://schemas.openxmlformats.org/officeDocument/2006/relationships/customXmlProps" Target="itemProps422.xml"/></Relationships>
</file>

<file path=customXml/_rels/item423.xml.rels><?xml version="1.0" encoding="UTF-8" standalone="yes"?>
<Relationships xmlns="http://schemas.openxmlformats.org/package/2006/relationships"><Relationship Id="rId1" Type="http://schemas.openxmlformats.org/officeDocument/2006/relationships/customXmlProps" Target="itemProps423.xml"/></Relationships>
</file>

<file path=customXml/_rels/item424.xml.rels><?xml version="1.0" encoding="UTF-8" standalone="yes"?>
<Relationships xmlns="http://schemas.openxmlformats.org/package/2006/relationships"><Relationship Id="rId1" Type="http://schemas.openxmlformats.org/officeDocument/2006/relationships/customXmlProps" Target="itemProps424.xml"/></Relationships>
</file>

<file path=customXml/_rels/item425.xml.rels><?xml version="1.0" encoding="UTF-8" standalone="yes"?>
<Relationships xmlns="http://schemas.openxmlformats.org/package/2006/relationships"><Relationship Id="rId1" Type="http://schemas.openxmlformats.org/officeDocument/2006/relationships/customXmlProps" Target="itemProps425.xml"/></Relationships>
</file>

<file path=customXml/_rels/item426.xml.rels><?xml version="1.0" encoding="UTF-8" standalone="yes"?>
<Relationships xmlns="http://schemas.openxmlformats.org/package/2006/relationships"><Relationship Id="rId1" Type="http://schemas.openxmlformats.org/officeDocument/2006/relationships/customXmlProps" Target="itemProps426.xml"/></Relationships>
</file>

<file path=customXml/_rels/item427.xml.rels><?xml version="1.0" encoding="UTF-8" standalone="yes"?>
<Relationships xmlns="http://schemas.openxmlformats.org/package/2006/relationships"><Relationship Id="rId1" Type="http://schemas.openxmlformats.org/officeDocument/2006/relationships/customXmlProps" Target="itemProps427.xml"/></Relationships>
</file>

<file path=customXml/_rels/item428.xml.rels><?xml version="1.0" encoding="UTF-8" standalone="yes"?>
<Relationships xmlns="http://schemas.openxmlformats.org/package/2006/relationships"><Relationship Id="rId1" Type="http://schemas.openxmlformats.org/officeDocument/2006/relationships/customXmlProps" Target="itemProps428.xml"/></Relationships>
</file>

<file path=customXml/_rels/item429.xml.rels><?xml version="1.0" encoding="UTF-8" standalone="yes"?>
<Relationships xmlns="http://schemas.openxmlformats.org/package/2006/relationships"><Relationship Id="rId1" Type="http://schemas.openxmlformats.org/officeDocument/2006/relationships/customXmlProps" Target="itemProps429.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30.xml.rels><?xml version="1.0" encoding="UTF-8" standalone="yes"?>
<Relationships xmlns="http://schemas.openxmlformats.org/package/2006/relationships"><Relationship Id="rId1" Type="http://schemas.openxmlformats.org/officeDocument/2006/relationships/customXmlProps" Target="itemProps430.xml"/></Relationships>
</file>

<file path=customXml/_rels/item431.xml.rels><?xml version="1.0" encoding="UTF-8" standalone="yes"?>
<Relationships xmlns="http://schemas.openxmlformats.org/package/2006/relationships"><Relationship Id="rId1" Type="http://schemas.openxmlformats.org/officeDocument/2006/relationships/customXmlProps" Target="itemProps431.xml"/></Relationships>
</file>

<file path=customXml/_rels/item432.xml.rels><?xml version="1.0" encoding="UTF-8" standalone="yes"?>
<Relationships xmlns="http://schemas.openxmlformats.org/package/2006/relationships"><Relationship Id="rId1" Type="http://schemas.openxmlformats.org/officeDocument/2006/relationships/customXmlProps" Target="itemProps432.xml"/></Relationships>
</file>

<file path=customXml/_rels/item433.xml.rels><?xml version="1.0" encoding="UTF-8" standalone="yes"?>
<Relationships xmlns="http://schemas.openxmlformats.org/package/2006/relationships"><Relationship Id="rId1" Type="http://schemas.openxmlformats.org/officeDocument/2006/relationships/customXmlProps" Target="itemProps433.xml"/></Relationships>
</file>

<file path=customXml/_rels/item434.xml.rels><?xml version="1.0" encoding="UTF-8" standalone="yes"?>
<Relationships xmlns="http://schemas.openxmlformats.org/package/2006/relationships"><Relationship Id="rId1" Type="http://schemas.openxmlformats.org/officeDocument/2006/relationships/customXmlProps" Target="itemProps434.xml"/></Relationships>
</file>

<file path=customXml/_rels/item435.xml.rels><?xml version="1.0" encoding="UTF-8" standalone="yes"?>
<Relationships xmlns="http://schemas.openxmlformats.org/package/2006/relationships"><Relationship Id="rId1" Type="http://schemas.openxmlformats.org/officeDocument/2006/relationships/customXmlProps" Target="itemProps435.xml"/></Relationships>
</file>

<file path=customXml/_rels/item436.xml.rels><?xml version="1.0" encoding="UTF-8" standalone="yes"?>
<Relationships xmlns="http://schemas.openxmlformats.org/package/2006/relationships"><Relationship Id="rId1" Type="http://schemas.openxmlformats.org/officeDocument/2006/relationships/customXmlProps" Target="itemProps436.xml"/></Relationships>
</file>

<file path=customXml/_rels/item437.xml.rels><?xml version="1.0" encoding="UTF-8" standalone="yes"?>
<Relationships xmlns="http://schemas.openxmlformats.org/package/2006/relationships"><Relationship Id="rId1" Type="http://schemas.openxmlformats.org/officeDocument/2006/relationships/customXmlProps" Target="itemProps437.xml"/></Relationships>
</file>

<file path=customXml/_rels/item438.xml.rels><?xml version="1.0" encoding="UTF-8" standalone="yes"?>
<Relationships xmlns="http://schemas.openxmlformats.org/package/2006/relationships"><Relationship Id="rId1" Type="http://schemas.openxmlformats.org/officeDocument/2006/relationships/customXmlProps" Target="itemProps438.xml"/></Relationships>
</file>

<file path=customXml/_rels/item439.xml.rels><?xml version="1.0" encoding="UTF-8" standalone="yes"?>
<Relationships xmlns="http://schemas.openxmlformats.org/package/2006/relationships"><Relationship Id="rId1" Type="http://schemas.openxmlformats.org/officeDocument/2006/relationships/customXmlProps" Target="itemProps439.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40.xml.rels><?xml version="1.0" encoding="UTF-8" standalone="yes"?>
<Relationships xmlns="http://schemas.openxmlformats.org/package/2006/relationships"><Relationship Id="rId1" Type="http://schemas.openxmlformats.org/officeDocument/2006/relationships/customXmlProps" Target="itemProps440.xml"/></Relationships>
</file>

<file path=customXml/_rels/item441.xml.rels><?xml version="1.0" encoding="UTF-8" standalone="yes"?>
<Relationships xmlns="http://schemas.openxmlformats.org/package/2006/relationships"><Relationship Id="rId1" Type="http://schemas.openxmlformats.org/officeDocument/2006/relationships/customXmlProps" Target="itemProps441.xml"/></Relationships>
</file>

<file path=customXml/_rels/item442.xml.rels><?xml version="1.0" encoding="UTF-8" standalone="yes"?>
<Relationships xmlns="http://schemas.openxmlformats.org/package/2006/relationships"><Relationship Id="rId1" Type="http://schemas.openxmlformats.org/officeDocument/2006/relationships/customXmlProps" Target="itemProps442.xml"/></Relationships>
</file>

<file path=customXml/_rels/item443.xml.rels><?xml version="1.0" encoding="UTF-8" standalone="yes"?>
<Relationships xmlns="http://schemas.openxmlformats.org/package/2006/relationships"><Relationship Id="rId1" Type="http://schemas.openxmlformats.org/officeDocument/2006/relationships/customXmlProps" Target="itemProps443.xml"/></Relationships>
</file>

<file path=customXml/_rels/item444.xml.rels><?xml version="1.0" encoding="UTF-8" standalone="yes"?>
<Relationships xmlns="http://schemas.openxmlformats.org/package/2006/relationships"><Relationship Id="rId1" Type="http://schemas.openxmlformats.org/officeDocument/2006/relationships/customXmlProps" Target="itemProps444.xml"/></Relationships>
</file>

<file path=customXml/_rels/item445.xml.rels><?xml version="1.0" encoding="UTF-8" standalone="yes"?>
<Relationships xmlns="http://schemas.openxmlformats.org/package/2006/relationships"><Relationship Id="rId1" Type="http://schemas.openxmlformats.org/officeDocument/2006/relationships/customXmlProps" Target="itemProps445.xml"/></Relationships>
</file>

<file path=customXml/_rels/item446.xml.rels><?xml version="1.0" encoding="UTF-8" standalone="yes"?>
<Relationships xmlns="http://schemas.openxmlformats.org/package/2006/relationships"><Relationship Id="rId1" Type="http://schemas.openxmlformats.org/officeDocument/2006/relationships/customXmlProps" Target="itemProps446.xml"/></Relationships>
</file>

<file path=customXml/_rels/item447.xml.rels><?xml version="1.0" encoding="UTF-8" standalone="yes"?>
<Relationships xmlns="http://schemas.openxmlformats.org/package/2006/relationships"><Relationship Id="rId1" Type="http://schemas.openxmlformats.org/officeDocument/2006/relationships/customXmlProps" Target="itemProps447.xml"/></Relationships>
</file>

<file path=customXml/_rels/item448.xml.rels><?xml version="1.0" encoding="UTF-8" standalone="yes"?>
<Relationships xmlns="http://schemas.openxmlformats.org/package/2006/relationships"><Relationship Id="rId1" Type="http://schemas.openxmlformats.org/officeDocument/2006/relationships/customXmlProps" Target="itemProps448.xml"/></Relationships>
</file>

<file path=customXml/_rels/item449.xml.rels><?xml version="1.0" encoding="UTF-8" standalone="yes"?>
<Relationships xmlns="http://schemas.openxmlformats.org/package/2006/relationships"><Relationship Id="rId1" Type="http://schemas.openxmlformats.org/officeDocument/2006/relationships/customXmlProps" Target="itemProps449.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50.xml.rels><?xml version="1.0" encoding="UTF-8" standalone="yes"?>
<Relationships xmlns="http://schemas.openxmlformats.org/package/2006/relationships"><Relationship Id="rId1" Type="http://schemas.openxmlformats.org/officeDocument/2006/relationships/customXmlProps" Target="itemProps450.xml"/></Relationships>
</file>

<file path=customXml/_rels/item451.xml.rels><?xml version="1.0" encoding="UTF-8" standalone="yes"?>
<Relationships xmlns="http://schemas.openxmlformats.org/package/2006/relationships"><Relationship Id="rId1" Type="http://schemas.openxmlformats.org/officeDocument/2006/relationships/customXmlProps" Target="itemProps451.xml"/></Relationships>
</file>

<file path=customXml/_rels/item452.xml.rels><?xml version="1.0" encoding="UTF-8" standalone="yes"?>
<Relationships xmlns="http://schemas.openxmlformats.org/package/2006/relationships"><Relationship Id="rId1" Type="http://schemas.openxmlformats.org/officeDocument/2006/relationships/customXmlProps" Target="itemProps452.xml"/></Relationships>
</file>

<file path=customXml/_rels/item453.xml.rels><?xml version="1.0" encoding="UTF-8" standalone="yes"?>
<Relationships xmlns="http://schemas.openxmlformats.org/package/2006/relationships"><Relationship Id="rId1" Type="http://schemas.openxmlformats.org/officeDocument/2006/relationships/customXmlProps" Target="itemProps453.xml"/></Relationships>
</file>

<file path=customXml/_rels/item454.xml.rels><?xml version="1.0" encoding="UTF-8" standalone="yes"?>
<Relationships xmlns="http://schemas.openxmlformats.org/package/2006/relationships"><Relationship Id="rId1" Type="http://schemas.openxmlformats.org/officeDocument/2006/relationships/customXmlProps" Target="itemProps454.xml"/></Relationships>
</file>

<file path=customXml/_rels/item455.xml.rels><?xml version="1.0" encoding="UTF-8" standalone="yes"?>
<Relationships xmlns="http://schemas.openxmlformats.org/package/2006/relationships"><Relationship Id="rId1" Type="http://schemas.openxmlformats.org/officeDocument/2006/relationships/customXmlProps" Target="itemProps455.xml"/></Relationships>
</file>

<file path=customXml/_rels/item456.xml.rels><?xml version="1.0" encoding="UTF-8" standalone="yes"?>
<Relationships xmlns="http://schemas.openxmlformats.org/package/2006/relationships"><Relationship Id="rId1" Type="http://schemas.openxmlformats.org/officeDocument/2006/relationships/customXmlProps" Target="itemProps456.xml"/></Relationships>
</file>

<file path=customXml/_rels/item457.xml.rels><?xml version="1.0" encoding="UTF-8" standalone="yes"?>
<Relationships xmlns="http://schemas.openxmlformats.org/package/2006/relationships"><Relationship Id="rId1" Type="http://schemas.openxmlformats.org/officeDocument/2006/relationships/customXmlProps" Target="itemProps457.xml"/></Relationships>
</file>

<file path=customXml/_rels/item458.xml.rels><?xml version="1.0" encoding="UTF-8" standalone="yes"?>
<Relationships xmlns="http://schemas.openxmlformats.org/package/2006/relationships"><Relationship Id="rId1" Type="http://schemas.openxmlformats.org/officeDocument/2006/relationships/customXmlProps" Target="itemProps458.xml"/></Relationships>
</file>

<file path=customXml/_rels/item459.xml.rels><?xml version="1.0" encoding="UTF-8" standalone="yes"?>
<Relationships xmlns="http://schemas.openxmlformats.org/package/2006/relationships"><Relationship Id="rId1" Type="http://schemas.openxmlformats.org/officeDocument/2006/relationships/customXmlProps" Target="itemProps459.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60.xml.rels><?xml version="1.0" encoding="UTF-8" standalone="yes"?>
<Relationships xmlns="http://schemas.openxmlformats.org/package/2006/relationships"><Relationship Id="rId1" Type="http://schemas.openxmlformats.org/officeDocument/2006/relationships/customXmlProps" Target="itemProps460.xml"/></Relationships>
</file>

<file path=customXml/_rels/item461.xml.rels><?xml version="1.0" encoding="UTF-8" standalone="yes"?>
<Relationships xmlns="http://schemas.openxmlformats.org/package/2006/relationships"><Relationship Id="rId1" Type="http://schemas.openxmlformats.org/officeDocument/2006/relationships/customXmlProps" Target="itemProps461.xml"/></Relationships>
</file>

<file path=customXml/_rels/item462.xml.rels><?xml version="1.0" encoding="UTF-8" standalone="yes"?>
<Relationships xmlns="http://schemas.openxmlformats.org/package/2006/relationships"><Relationship Id="rId1" Type="http://schemas.openxmlformats.org/officeDocument/2006/relationships/customXmlProps" Target="itemProps462.xml"/></Relationships>
</file>

<file path=customXml/_rels/item463.xml.rels><?xml version="1.0" encoding="UTF-8" standalone="yes"?>
<Relationships xmlns="http://schemas.openxmlformats.org/package/2006/relationships"><Relationship Id="rId1" Type="http://schemas.openxmlformats.org/officeDocument/2006/relationships/customXmlProps" Target="itemProps463.xml"/></Relationships>
</file>

<file path=customXml/_rels/item464.xml.rels><?xml version="1.0" encoding="UTF-8" standalone="yes"?>
<Relationships xmlns="http://schemas.openxmlformats.org/package/2006/relationships"><Relationship Id="rId1" Type="http://schemas.openxmlformats.org/officeDocument/2006/relationships/customXmlProps" Target="itemProps464.xml"/></Relationships>
</file>

<file path=customXml/_rels/item465.xml.rels><?xml version="1.0" encoding="UTF-8" standalone="yes"?>
<Relationships xmlns="http://schemas.openxmlformats.org/package/2006/relationships"><Relationship Id="rId1" Type="http://schemas.openxmlformats.org/officeDocument/2006/relationships/customXmlProps" Target="itemProps465.xml"/></Relationships>
</file>

<file path=customXml/_rels/item466.xml.rels><?xml version="1.0" encoding="UTF-8" standalone="yes"?>
<Relationships xmlns="http://schemas.openxmlformats.org/package/2006/relationships"><Relationship Id="rId1" Type="http://schemas.openxmlformats.org/officeDocument/2006/relationships/customXmlProps" Target="itemProps466.xml"/></Relationships>
</file>

<file path=customXml/_rels/item467.xml.rels><?xml version="1.0" encoding="UTF-8" standalone="yes"?>
<Relationships xmlns="http://schemas.openxmlformats.org/package/2006/relationships"><Relationship Id="rId1" Type="http://schemas.openxmlformats.org/officeDocument/2006/relationships/customXmlProps" Target="itemProps467.xml"/></Relationships>
</file>

<file path=customXml/_rels/item468.xml.rels><?xml version="1.0" encoding="UTF-8" standalone="yes"?>
<Relationships xmlns="http://schemas.openxmlformats.org/package/2006/relationships"><Relationship Id="rId1" Type="http://schemas.openxmlformats.org/officeDocument/2006/relationships/customXmlProps" Target="itemProps468.xml"/></Relationships>
</file>

<file path=customXml/_rels/item469.xml.rels><?xml version="1.0" encoding="UTF-8" standalone="yes"?>
<Relationships xmlns="http://schemas.openxmlformats.org/package/2006/relationships"><Relationship Id="rId1" Type="http://schemas.openxmlformats.org/officeDocument/2006/relationships/customXmlProps" Target="itemProps469.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70.xml.rels><?xml version="1.0" encoding="UTF-8" standalone="yes"?>
<Relationships xmlns="http://schemas.openxmlformats.org/package/2006/relationships"><Relationship Id="rId1" Type="http://schemas.openxmlformats.org/officeDocument/2006/relationships/customXmlProps" Target="itemProps470.xml"/></Relationships>
</file>

<file path=customXml/_rels/item471.xml.rels><?xml version="1.0" encoding="UTF-8" standalone="yes"?>
<Relationships xmlns="http://schemas.openxmlformats.org/package/2006/relationships"><Relationship Id="rId1" Type="http://schemas.openxmlformats.org/officeDocument/2006/relationships/customXmlProps" Target="itemProps471.xml"/></Relationships>
</file>

<file path=customXml/_rels/item472.xml.rels><?xml version="1.0" encoding="UTF-8" standalone="yes"?>
<Relationships xmlns="http://schemas.openxmlformats.org/package/2006/relationships"><Relationship Id="rId1" Type="http://schemas.openxmlformats.org/officeDocument/2006/relationships/customXmlProps" Target="itemProps472.xml"/></Relationships>
</file>

<file path=customXml/_rels/item473.xml.rels><?xml version="1.0" encoding="UTF-8" standalone="yes"?>
<Relationships xmlns="http://schemas.openxmlformats.org/package/2006/relationships"><Relationship Id="rId1" Type="http://schemas.openxmlformats.org/officeDocument/2006/relationships/customXmlProps" Target="itemProps473.xml"/></Relationships>
</file>

<file path=customXml/_rels/item474.xml.rels><?xml version="1.0" encoding="UTF-8" standalone="yes"?>
<Relationships xmlns="http://schemas.openxmlformats.org/package/2006/relationships"><Relationship Id="rId1" Type="http://schemas.openxmlformats.org/officeDocument/2006/relationships/customXmlProps" Target="itemProps474.xml"/></Relationships>
</file>

<file path=customXml/_rels/item475.xml.rels><?xml version="1.0" encoding="UTF-8" standalone="yes"?>
<Relationships xmlns="http://schemas.openxmlformats.org/package/2006/relationships"><Relationship Id="rId1" Type="http://schemas.openxmlformats.org/officeDocument/2006/relationships/customXmlProps" Target="itemProps475.xml"/></Relationships>
</file>

<file path=customXml/_rels/item476.xml.rels><?xml version="1.0" encoding="UTF-8" standalone="yes"?>
<Relationships xmlns="http://schemas.openxmlformats.org/package/2006/relationships"><Relationship Id="rId1" Type="http://schemas.openxmlformats.org/officeDocument/2006/relationships/customXmlProps" Target="itemProps476.xml"/></Relationships>
</file>

<file path=customXml/_rels/item477.xml.rels><?xml version="1.0" encoding="UTF-8" standalone="yes"?>
<Relationships xmlns="http://schemas.openxmlformats.org/package/2006/relationships"><Relationship Id="rId1" Type="http://schemas.openxmlformats.org/officeDocument/2006/relationships/customXmlProps" Target="itemProps477.xml"/></Relationships>
</file>

<file path=customXml/_rels/item478.xml.rels><?xml version="1.0" encoding="UTF-8" standalone="yes"?>
<Relationships xmlns="http://schemas.openxmlformats.org/package/2006/relationships"><Relationship Id="rId1" Type="http://schemas.openxmlformats.org/officeDocument/2006/relationships/customXmlProps" Target="itemProps478.xml"/></Relationships>
</file>

<file path=customXml/_rels/item479.xml.rels><?xml version="1.0" encoding="UTF-8" standalone="yes"?>
<Relationships xmlns="http://schemas.openxmlformats.org/package/2006/relationships"><Relationship Id="rId1" Type="http://schemas.openxmlformats.org/officeDocument/2006/relationships/customXmlProps" Target="itemProps479.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80.xml.rels><?xml version="1.0" encoding="UTF-8" standalone="yes"?>
<Relationships xmlns="http://schemas.openxmlformats.org/package/2006/relationships"><Relationship Id="rId1" Type="http://schemas.openxmlformats.org/officeDocument/2006/relationships/customXmlProps" Target="itemProps480.xml"/></Relationships>
</file>

<file path=customXml/_rels/item481.xml.rels><?xml version="1.0" encoding="UTF-8" standalone="yes"?>
<Relationships xmlns="http://schemas.openxmlformats.org/package/2006/relationships"><Relationship Id="rId1" Type="http://schemas.openxmlformats.org/officeDocument/2006/relationships/customXmlProps" Target="itemProps481.xml"/></Relationships>
</file>

<file path=customXml/_rels/item482.xml.rels><?xml version="1.0" encoding="UTF-8" standalone="yes"?>
<Relationships xmlns="http://schemas.openxmlformats.org/package/2006/relationships"><Relationship Id="rId1" Type="http://schemas.openxmlformats.org/officeDocument/2006/relationships/customXmlProps" Target="itemProps482.xml"/></Relationships>
</file>

<file path=customXml/_rels/item483.xml.rels><?xml version="1.0" encoding="UTF-8" standalone="yes"?>
<Relationships xmlns="http://schemas.openxmlformats.org/package/2006/relationships"><Relationship Id="rId1" Type="http://schemas.openxmlformats.org/officeDocument/2006/relationships/customXmlProps" Target="itemProps483.xml"/></Relationships>
</file>

<file path=customXml/_rels/item484.xml.rels><?xml version="1.0" encoding="UTF-8" standalone="yes"?>
<Relationships xmlns="http://schemas.openxmlformats.org/package/2006/relationships"><Relationship Id="rId1" Type="http://schemas.openxmlformats.org/officeDocument/2006/relationships/customXmlProps" Target="itemProps484.xml"/></Relationships>
</file>

<file path=customXml/_rels/item485.xml.rels><?xml version="1.0" encoding="UTF-8" standalone="yes"?>
<Relationships xmlns="http://schemas.openxmlformats.org/package/2006/relationships"><Relationship Id="rId1" Type="http://schemas.openxmlformats.org/officeDocument/2006/relationships/customXmlProps" Target="itemProps485.xml"/></Relationships>
</file>

<file path=customXml/_rels/item486.xml.rels><?xml version="1.0" encoding="UTF-8" standalone="yes"?>
<Relationships xmlns="http://schemas.openxmlformats.org/package/2006/relationships"><Relationship Id="rId1" Type="http://schemas.openxmlformats.org/officeDocument/2006/relationships/customXmlProps" Target="itemProps486.xml"/></Relationships>
</file>

<file path=customXml/_rels/item487.xml.rels><?xml version="1.0" encoding="UTF-8" standalone="yes"?>
<Relationships xmlns="http://schemas.openxmlformats.org/package/2006/relationships"><Relationship Id="rId1" Type="http://schemas.openxmlformats.org/officeDocument/2006/relationships/customXmlProps" Target="itemProps487.xml"/></Relationships>
</file>

<file path=customXml/_rels/item488.xml.rels><?xml version="1.0" encoding="UTF-8" standalone="yes"?>
<Relationships xmlns="http://schemas.openxmlformats.org/package/2006/relationships"><Relationship Id="rId1" Type="http://schemas.openxmlformats.org/officeDocument/2006/relationships/customXmlProps" Target="itemProps488.xml"/></Relationships>
</file>

<file path=customXml/_rels/item489.xml.rels><?xml version="1.0" encoding="UTF-8" standalone="yes"?>
<Relationships xmlns="http://schemas.openxmlformats.org/package/2006/relationships"><Relationship Id="rId1" Type="http://schemas.openxmlformats.org/officeDocument/2006/relationships/customXmlProps" Target="itemProps489.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490.xml.rels><?xml version="1.0" encoding="UTF-8" standalone="yes"?>
<Relationships xmlns="http://schemas.openxmlformats.org/package/2006/relationships"><Relationship Id="rId1" Type="http://schemas.openxmlformats.org/officeDocument/2006/relationships/customXmlProps" Target="itemProps490.xml"/></Relationships>
</file>

<file path=customXml/_rels/item491.xml.rels><?xml version="1.0" encoding="UTF-8" standalone="yes"?>
<Relationships xmlns="http://schemas.openxmlformats.org/package/2006/relationships"><Relationship Id="rId1" Type="http://schemas.openxmlformats.org/officeDocument/2006/relationships/customXmlProps" Target="itemProps491.xml"/></Relationships>
</file>

<file path=customXml/_rels/item492.xml.rels><?xml version="1.0" encoding="UTF-8" standalone="yes"?>
<Relationships xmlns="http://schemas.openxmlformats.org/package/2006/relationships"><Relationship Id="rId1" Type="http://schemas.openxmlformats.org/officeDocument/2006/relationships/customXmlProps" Target="itemProps492.xml"/></Relationships>
</file>

<file path=customXml/_rels/item493.xml.rels><?xml version="1.0" encoding="UTF-8" standalone="yes"?>
<Relationships xmlns="http://schemas.openxmlformats.org/package/2006/relationships"><Relationship Id="rId1" Type="http://schemas.openxmlformats.org/officeDocument/2006/relationships/customXmlProps" Target="itemProps493.xml"/></Relationships>
</file>

<file path=customXml/_rels/item494.xml.rels><?xml version="1.0" encoding="UTF-8" standalone="yes"?>
<Relationships xmlns="http://schemas.openxmlformats.org/package/2006/relationships"><Relationship Id="rId1" Type="http://schemas.openxmlformats.org/officeDocument/2006/relationships/customXmlProps" Target="itemProps494.xml"/></Relationships>
</file>

<file path=customXml/_rels/item495.xml.rels><?xml version="1.0" encoding="UTF-8" standalone="yes"?>
<Relationships xmlns="http://schemas.openxmlformats.org/package/2006/relationships"><Relationship Id="rId1" Type="http://schemas.openxmlformats.org/officeDocument/2006/relationships/customXmlProps" Target="itemProps495.xml"/></Relationships>
</file>

<file path=customXml/_rels/item496.xml.rels><?xml version="1.0" encoding="UTF-8" standalone="yes"?>
<Relationships xmlns="http://schemas.openxmlformats.org/package/2006/relationships"><Relationship Id="rId1" Type="http://schemas.openxmlformats.org/officeDocument/2006/relationships/customXmlProps" Target="itemProps496.xml"/></Relationships>
</file>

<file path=customXml/_rels/item497.xml.rels><?xml version="1.0" encoding="UTF-8" standalone="yes"?>
<Relationships xmlns="http://schemas.openxmlformats.org/package/2006/relationships"><Relationship Id="rId1" Type="http://schemas.openxmlformats.org/officeDocument/2006/relationships/customXmlProps" Target="itemProps497.xml"/></Relationships>
</file>

<file path=customXml/_rels/item498.xml.rels><?xml version="1.0" encoding="UTF-8" standalone="yes"?>
<Relationships xmlns="http://schemas.openxmlformats.org/package/2006/relationships"><Relationship Id="rId1" Type="http://schemas.openxmlformats.org/officeDocument/2006/relationships/customXmlProps" Target="itemProps498.xml"/></Relationships>
</file>

<file path=customXml/_rels/item499.xml.rels><?xml version="1.0" encoding="UTF-8" standalone="yes"?>
<Relationships xmlns="http://schemas.openxmlformats.org/package/2006/relationships"><Relationship Id="rId1" Type="http://schemas.openxmlformats.org/officeDocument/2006/relationships/customXmlProps" Target="itemProps49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00.xml.rels><?xml version="1.0" encoding="UTF-8" standalone="yes"?>
<Relationships xmlns="http://schemas.openxmlformats.org/package/2006/relationships"><Relationship Id="rId1" Type="http://schemas.openxmlformats.org/officeDocument/2006/relationships/customXmlProps" Target="itemProps500.xml"/></Relationships>
</file>

<file path=customXml/_rels/item501.xml.rels><?xml version="1.0" encoding="UTF-8" standalone="yes"?>
<Relationships xmlns="http://schemas.openxmlformats.org/package/2006/relationships"><Relationship Id="rId1" Type="http://schemas.openxmlformats.org/officeDocument/2006/relationships/customXmlProps" Target="itemProps501.xml"/></Relationships>
</file>

<file path=customXml/_rels/item502.xml.rels><?xml version="1.0" encoding="UTF-8" standalone="yes"?>
<Relationships xmlns="http://schemas.openxmlformats.org/package/2006/relationships"><Relationship Id="rId1" Type="http://schemas.openxmlformats.org/officeDocument/2006/relationships/customXmlProps" Target="itemProps502.xml"/></Relationships>
</file>

<file path=customXml/_rels/item503.xml.rels><?xml version="1.0" encoding="UTF-8" standalone="yes"?>
<Relationships xmlns="http://schemas.openxmlformats.org/package/2006/relationships"><Relationship Id="rId1" Type="http://schemas.openxmlformats.org/officeDocument/2006/relationships/customXmlProps" Target="itemProps503.xml"/></Relationships>
</file>

<file path=customXml/_rels/item504.xml.rels><?xml version="1.0" encoding="UTF-8" standalone="yes"?>
<Relationships xmlns="http://schemas.openxmlformats.org/package/2006/relationships"><Relationship Id="rId1" Type="http://schemas.openxmlformats.org/officeDocument/2006/relationships/customXmlProps" Target="itemProps504.xml"/></Relationships>
</file>

<file path=customXml/_rels/item505.xml.rels><?xml version="1.0" encoding="UTF-8" standalone="yes"?>
<Relationships xmlns="http://schemas.openxmlformats.org/package/2006/relationships"><Relationship Id="rId1" Type="http://schemas.openxmlformats.org/officeDocument/2006/relationships/customXmlProps" Target="itemProps505.xml"/></Relationships>
</file>

<file path=customXml/_rels/item506.xml.rels><?xml version="1.0" encoding="UTF-8" standalone="yes"?>
<Relationships xmlns="http://schemas.openxmlformats.org/package/2006/relationships"><Relationship Id="rId1" Type="http://schemas.openxmlformats.org/officeDocument/2006/relationships/customXmlProps" Target="itemProps506.xml"/></Relationships>
</file>

<file path=customXml/_rels/item507.xml.rels><?xml version="1.0" encoding="UTF-8" standalone="yes"?>
<Relationships xmlns="http://schemas.openxmlformats.org/package/2006/relationships"><Relationship Id="rId1" Type="http://schemas.openxmlformats.org/officeDocument/2006/relationships/customXmlProps" Target="itemProps507.xml"/></Relationships>
</file>

<file path=customXml/_rels/item508.xml.rels><?xml version="1.0" encoding="UTF-8" standalone="yes"?>
<Relationships xmlns="http://schemas.openxmlformats.org/package/2006/relationships"><Relationship Id="rId1" Type="http://schemas.openxmlformats.org/officeDocument/2006/relationships/customXmlProps" Target="itemProps508.xml"/></Relationships>
</file>

<file path=customXml/_rels/item509.xml.rels><?xml version="1.0" encoding="UTF-8" standalone="yes"?>
<Relationships xmlns="http://schemas.openxmlformats.org/package/2006/relationships"><Relationship Id="rId1" Type="http://schemas.openxmlformats.org/officeDocument/2006/relationships/customXmlProps" Target="itemProps509.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10.xml.rels><?xml version="1.0" encoding="UTF-8" standalone="yes"?>
<Relationships xmlns="http://schemas.openxmlformats.org/package/2006/relationships"><Relationship Id="rId1" Type="http://schemas.openxmlformats.org/officeDocument/2006/relationships/customXmlProps" Target="itemProps510.xml"/></Relationships>
</file>

<file path=customXml/_rels/item511.xml.rels><?xml version="1.0" encoding="UTF-8" standalone="yes"?>
<Relationships xmlns="http://schemas.openxmlformats.org/package/2006/relationships"><Relationship Id="rId1" Type="http://schemas.openxmlformats.org/officeDocument/2006/relationships/customXmlProps" Target="itemProps511.xml"/></Relationships>
</file>

<file path=customXml/_rels/item512.xml.rels><?xml version="1.0" encoding="UTF-8" standalone="yes"?>
<Relationships xmlns="http://schemas.openxmlformats.org/package/2006/relationships"><Relationship Id="rId1" Type="http://schemas.openxmlformats.org/officeDocument/2006/relationships/customXmlProps" Target="itemProps512.xml"/></Relationships>
</file>

<file path=customXml/_rels/item513.xml.rels><?xml version="1.0" encoding="UTF-8" standalone="yes"?>
<Relationships xmlns="http://schemas.openxmlformats.org/package/2006/relationships"><Relationship Id="rId1" Type="http://schemas.openxmlformats.org/officeDocument/2006/relationships/customXmlProps" Target="itemProps513.xml"/></Relationships>
</file>

<file path=customXml/_rels/item514.xml.rels><?xml version="1.0" encoding="UTF-8" standalone="yes"?>
<Relationships xmlns="http://schemas.openxmlformats.org/package/2006/relationships"><Relationship Id="rId1" Type="http://schemas.openxmlformats.org/officeDocument/2006/relationships/customXmlProps" Target="itemProps514.xml"/></Relationships>
</file>

<file path=customXml/_rels/item515.xml.rels><?xml version="1.0" encoding="UTF-8" standalone="yes"?>
<Relationships xmlns="http://schemas.openxmlformats.org/package/2006/relationships"><Relationship Id="rId1" Type="http://schemas.openxmlformats.org/officeDocument/2006/relationships/customXmlProps" Target="itemProps515.xml"/></Relationships>
</file>

<file path=customXml/_rels/item516.xml.rels><?xml version="1.0" encoding="UTF-8" standalone="yes"?>
<Relationships xmlns="http://schemas.openxmlformats.org/package/2006/relationships"><Relationship Id="rId1" Type="http://schemas.openxmlformats.org/officeDocument/2006/relationships/customXmlProps" Target="itemProps516.xml"/></Relationships>
</file>

<file path=customXml/_rels/item517.xml.rels><?xml version="1.0" encoding="UTF-8" standalone="yes"?>
<Relationships xmlns="http://schemas.openxmlformats.org/package/2006/relationships"><Relationship Id="rId1" Type="http://schemas.openxmlformats.org/officeDocument/2006/relationships/customXmlProps" Target="itemProps517.xml"/></Relationships>
</file>

<file path=customXml/_rels/item518.xml.rels><?xml version="1.0" encoding="UTF-8" standalone="yes"?>
<Relationships xmlns="http://schemas.openxmlformats.org/package/2006/relationships"><Relationship Id="rId1" Type="http://schemas.openxmlformats.org/officeDocument/2006/relationships/customXmlProps" Target="itemProps518.xml"/></Relationships>
</file>

<file path=customXml/_rels/item519.xml.rels><?xml version="1.0" encoding="UTF-8" standalone="yes"?>
<Relationships xmlns="http://schemas.openxmlformats.org/package/2006/relationships"><Relationship Id="rId1" Type="http://schemas.openxmlformats.org/officeDocument/2006/relationships/customXmlProps" Target="itemProps519.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20.xml.rels><?xml version="1.0" encoding="UTF-8" standalone="yes"?>
<Relationships xmlns="http://schemas.openxmlformats.org/package/2006/relationships"><Relationship Id="rId1" Type="http://schemas.openxmlformats.org/officeDocument/2006/relationships/customXmlProps" Target="itemProps520.xml"/></Relationships>
</file>

<file path=customXml/_rels/item521.xml.rels><?xml version="1.0" encoding="UTF-8" standalone="yes"?>
<Relationships xmlns="http://schemas.openxmlformats.org/package/2006/relationships"><Relationship Id="rId1" Type="http://schemas.openxmlformats.org/officeDocument/2006/relationships/customXmlProps" Target="itemProps521.xml"/></Relationships>
</file>

<file path=customXml/_rels/item522.xml.rels><?xml version="1.0" encoding="UTF-8" standalone="yes"?>
<Relationships xmlns="http://schemas.openxmlformats.org/package/2006/relationships"><Relationship Id="rId1" Type="http://schemas.openxmlformats.org/officeDocument/2006/relationships/customXmlProps" Target="itemProps522.xml"/></Relationships>
</file>

<file path=customXml/_rels/item523.xml.rels><?xml version="1.0" encoding="UTF-8" standalone="yes"?>
<Relationships xmlns="http://schemas.openxmlformats.org/package/2006/relationships"><Relationship Id="rId1" Type="http://schemas.openxmlformats.org/officeDocument/2006/relationships/customXmlProps" Target="itemProps523.xml"/></Relationships>
</file>

<file path=customXml/_rels/item524.xml.rels><?xml version="1.0" encoding="UTF-8" standalone="yes"?>
<Relationships xmlns="http://schemas.openxmlformats.org/package/2006/relationships"><Relationship Id="rId1" Type="http://schemas.openxmlformats.org/officeDocument/2006/relationships/customXmlProps" Target="itemProps524.xml"/></Relationships>
</file>

<file path=customXml/_rels/item525.xml.rels><?xml version="1.0" encoding="UTF-8" standalone="yes"?>
<Relationships xmlns="http://schemas.openxmlformats.org/package/2006/relationships"><Relationship Id="rId1" Type="http://schemas.openxmlformats.org/officeDocument/2006/relationships/customXmlProps" Target="itemProps525.xml"/></Relationships>
</file>

<file path=customXml/_rels/item526.xml.rels><?xml version="1.0" encoding="UTF-8" standalone="yes"?>
<Relationships xmlns="http://schemas.openxmlformats.org/package/2006/relationships"><Relationship Id="rId1" Type="http://schemas.openxmlformats.org/officeDocument/2006/relationships/customXmlProps" Target="itemProps526.xml"/></Relationships>
</file>

<file path=customXml/_rels/item527.xml.rels><?xml version="1.0" encoding="UTF-8" standalone="yes"?>
<Relationships xmlns="http://schemas.openxmlformats.org/package/2006/relationships"><Relationship Id="rId1" Type="http://schemas.openxmlformats.org/officeDocument/2006/relationships/customXmlProps" Target="itemProps527.xml"/></Relationships>
</file>

<file path=customXml/_rels/item528.xml.rels><?xml version="1.0" encoding="UTF-8" standalone="yes"?>
<Relationships xmlns="http://schemas.openxmlformats.org/package/2006/relationships"><Relationship Id="rId1" Type="http://schemas.openxmlformats.org/officeDocument/2006/relationships/customXmlProps" Target="itemProps528.xml"/></Relationships>
</file>

<file path=customXml/_rels/item529.xml.rels><?xml version="1.0" encoding="UTF-8" standalone="yes"?>
<Relationships xmlns="http://schemas.openxmlformats.org/package/2006/relationships"><Relationship Id="rId1" Type="http://schemas.openxmlformats.org/officeDocument/2006/relationships/customXmlProps" Target="itemProps529.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30.xml.rels><?xml version="1.0" encoding="UTF-8" standalone="yes"?>
<Relationships xmlns="http://schemas.openxmlformats.org/package/2006/relationships"><Relationship Id="rId1" Type="http://schemas.openxmlformats.org/officeDocument/2006/relationships/customXmlProps" Target="itemProps530.xml"/></Relationships>
</file>

<file path=customXml/_rels/item531.xml.rels><?xml version="1.0" encoding="UTF-8" standalone="yes"?>
<Relationships xmlns="http://schemas.openxmlformats.org/package/2006/relationships"><Relationship Id="rId1" Type="http://schemas.openxmlformats.org/officeDocument/2006/relationships/customXmlProps" Target="itemProps531.xml"/></Relationships>
</file>

<file path=customXml/_rels/item532.xml.rels><?xml version="1.0" encoding="UTF-8" standalone="yes"?>
<Relationships xmlns="http://schemas.openxmlformats.org/package/2006/relationships"><Relationship Id="rId1" Type="http://schemas.openxmlformats.org/officeDocument/2006/relationships/customXmlProps" Target="itemProps532.xml"/></Relationships>
</file>

<file path=customXml/_rels/item533.xml.rels><?xml version="1.0" encoding="UTF-8" standalone="yes"?>
<Relationships xmlns="http://schemas.openxmlformats.org/package/2006/relationships"><Relationship Id="rId1" Type="http://schemas.openxmlformats.org/officeDocument/2006/relationships/customXmlProps" Target="itemProps533.xml"/></Relationships>
</file>

<file path=customXml/_rels/item534.xml.rels><?xml version="1.0" encoding="UTF-8" standalone="yes"?>
<Relationships xmlns="http://schemas.openxmlformats.org/package/2006/relationships"><Relationship Id="rId1" Type="http://schemas.openxmlformats.org/officeDocument/2006/relationships/customXmlProps" Target="itemProps534.xml"/></Relationships>
</file>

<file path=customXml/_rels/item535.xml.rels><?xml version="1.0" encoding="UTF-8" standalone="yes"?>
<Relationships xmlns="http://schemas.openxmlformats.org/package/2006/relationships"><Relationship Id="rId1" Type="http://schemas.openxmlformats.org/officeDocument/2006/relationships/customXmlProps" Target="itemProps535.xml"/></Relationships>
</file>

<file path=customXml/_rels/item536.xml.rels><?xml version="1.0" encoding="UTF-8" standalone="yes"?>
<Relationships xmlns="http://schemas.openxmlformats.org/package/2006/relationships"><Relationship Id="rId1" Type="http://schemas.openxmlformats.org/officeDocument/2006/relationships/customXmlProps" Target="itemProps536.xml"/></Relationships>
</file>

<file path=customXml/_rels/item537.xml.rels><?xml version="1.0" encoding="UTF-8" standalone="yes"?>
<Relationships xmlns="http://schemas.openxmlformats.org/package/2006/relationships"><Relationship Id="rId1" Type="http://schemas.openxmlformats.org/officeDocument/2006/relationships/customXmlProps" Target="itemProps537.xml"/></Relationships>
</file>

<file path=customXml/_rels/item538.xml.rels><?xml version="1.0" encoding="UTF-8" standalone="yes"?>
<Relationships xmlns="http://schemas.openxmlformats.org/package/2006/relationships"><Relationship Id="rId1" Type="http://schemas.openxmlformats.org/officeDocument/2006/relationships/customXmlProps" Target="itemProps538.xml"/></Relationships>
</file>

<file path=customXml/_rels/item539.xml.rels><?xml version="1.0" encoding="UTF-8" standalone="yes"?>
<Relationships xmlns="http://schemas.openxmlformats.org/package/2006/relationships"><Relationship Id="rId1" Type="http://schemas.openxmlformats.org/officeDocument/2006/relationships/customXmlProps" Target="itemProps539.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40.xml.rels><?xml version="1.0" encoding="UTF-8" standalone="yes"?>
<Relationships xmlns="http://schemas.openxmlformats.org/package/2006/relationships"><Relationship Id="rId1" Type="http://schemas.openxmlformats.org/officeDocument/2006/relationships/customXmlProps" Target="itemProps540.xml"/></Relationships>
</file>

<file path=customXml/_rels/item541.xml.rels><?xml version="1.0" encoding="UTF-8" standalone="yes"?>
<Relationships xmlns="http://schemas.openxmlformats.org/package/2006/relationships"><Relationship Id="rId1" Type="http://schemas.openxmlformats.org/officeDocument/2006/relationships/customXmlProps" Target="itemProps541.xml"/></Relationships>
</file>

<file path=customXml/_rels/item542.xml.rels><?xml version="1.0" encoding="UTF-8" standalone="yes"?>
<Relationships xmlns="http://schemas.openxmlformats.org/package/2006/relationships"><Relationship Id="rId1" Type="http://schemas.openxmlformats.org/officeDocument/2006/relationships/customXmlProps" Target="itemProps542.xml"/></Relationships>
</file>

<file path=customXml/_rels/item543.xml.rels><?xml version="1.0" encoding="UTF-8" standalone="yes"?>
<Relationships xmlns="http://schemas.openxmlformats.org/package/2006/relationships"><Relationship Id="rId1" Type="http://schemas.openxmlformats.org/officeDocument/2006/relationships/customXmlProps" Target="itemProps543.xml"/></Relationships>
</file>

<file path=customXml/_rels/item544.xml.rels><?xml version="1.0" encoding="UTF-8" standalone="yes"?>
<Relationships xmlns="http://schemas.openxmlformats.org/package/2006/relationships"><Relationship Id="rId1" Type="http://schemas.openxmlformats.org/officeDocument/2006/relationships/customXmlProps" Target="itemProps544.xml"/></Relationships>
</file>

<file path=customXml/_rels/item545.xml.rels><?xml version="1.0" encoding="UTF-8" standalone="yes"?>
<Relationships xmlns="http://schemas.openxmlformats.org/package/2006/relationships"><Relationship Id="rId1" Type="http://schemas.openxmlformats.org/officeDocument/2006/relationships/customXmlProps" Target="itemProps545.xml"/></Relationships>
</file>

<file path=customXml/_rels/item546.xml.rels><?xml version="1.0" encoding="UTF-8" standalone="yes"?>
<Relationships xmlns="http://schemas.openxmlformats.org/package/2006/relationships"><Relationship Id="rId1" Type="http://schemas.openxmlformats.org/officeDocument/2006/relationships/customXmlProps" Target="itemProps546.xml"/></Relationships>
</file>

<file path=customXml/_rels/item547.xml.rels><?xml version="1.0" encoding="UTF-8" standalone="yes"?>
<Relationships xmlns="http://schemas.openxmlformats.org/package/2006/relationships"><Relationship Id="rId1" Type="http://schemas.openxmlformats.org/officeDocument/2006/relationships/customXmlProps" Target="itemProps547.xml"/></Relationships>
</file>

<file path=customXml/_rels/item548.xml.rels><?xml version="1.0" encoding="UTF-8" standalone="yes"?>
<Relationships xmlns="http://schemas.openxmlformats.org/package/2006/relationships"><Relationship Id="rId1" Type="http://schemas.openxmlformats.org/officeDocument/2006/relationships/customXmlProps" Target="itemProps548.xml"/></Relationships>
</file>

<file path=customXml/_rels/item549.xml.rels><?xml version="1.0" encoding="UTF-8" standalone="yes"?>
<Relationships xmlns="http://schemas.openxmlformats.org/package/2006/relationships"><Relationship Id="rId1" Type="http://schemas.openxmlformats.org/officeDocument/2006/relationships/customXmlProps" Target="itemProps549.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50.xml.rels><?xml version="1.0" encoding="UTF-8" standalone="yes"?>
<Relationships xmlns="http://schemas.openxmlformats.org/package/2006/relationships"><Relationship Id="rId1" Type="http://schemas.openxmlformats.org/officeDocument/2006/relationships/customXmlProps" Target="itemProps550.xml"/></Relationships>
</file>

<file path=customXml/_rels/item551.xml.rels><?xml version="1.0" encoding="UTF-8" standalone="yes"?>
<Relationships xmlns="http://schemas.openxmlformats.org/package/2006/relationships"><Relationship Id="rId1" Type="http://schemas.openxmlformats.org/officeDocument/2006/relationships/customXmlProps" Target="itemProps551.xml"/></Relationships>
</file>

<file path=customXml/_rels/item552.xml.rels><?xml version="1.0" encoding="UTF-8" standalone="yes"?>
<Relationships xmlns="http://schemas.openxmlformats.org/package/2006/relationships"><Relationship Id="rId1" Type="http://schemas.openxmlformats.org/officeDocument/2006/relationships/customXmlProps" Target="itemProps552.xml"/></Relationships>
</file>

<file path=customXml/_rels/item553.xml.rels><?xml version="1.0" encoding="UTF-8" standalone="yes"?>
<Relationships xmlns="http://schemas.openxmlformats.org/package/2006/relationships"><Relationship Id="rId1" Type="http://schemas.openxmlformats.org/officeDocument/2006/relationships/customXmlProps" Target="itemProps553.xml"/></Relationships>
</file>

<file path=customXml/_rels/item554.xml.rels><?xml version="1.0" encoding="UTF-8" standalone="yes"?>
<Relationships xmlns="http://schemas.openxmlformats.org/package/2006/relationships"><Relationship Id="rId1" Type="http://schemas.openxmlformats.org/officeDocument/2006/relationships/customXmlProps" Target="itemProps554.xml"/></Relationships>
</file>

<file path=customXml/_rels/item555.xml.rels><?xml version="1.0" encoding="UTF-8" standalone="yes"?>
<Relationships xmlns="http://schemas.openxmlformats.org/package/2006/relationships"><Relationship Id="rId1" Type="http://schemas.openxmlformats.org/officeDocument/2006/relationships/customXmlProps" Target="itemProps5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EsriMapsInfo xmlns="ESRI.ArcGIS.Mapping.OfficeIntegration.PowerPointInfo">
  <Version>Version1</Version>
  <RequiresSignIn>False</RequiresSignIn>
</EsriMapsInfo>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07.xml><?xml version="1.0" encoding="utf-8"?>
<EsriMapsInfo xmlns="ESRI.ArcGIS.Mapping.OfficeIntegration.PowerPointInfo">
  <Version>Version1</Version>
  <RequiresSignIn>False</RequiresSignIn>
</EsriMapsInfo>
</file>

<file path=customXml/item308.xml><?xml version="1.0" encoding="utf-8"?>
<EsriMapsInfo xmlns="ESRI.ArcGIS.Mapping.OfficeIntegration.PowerPointInfo">
  <Version>Version1</Version>
  <RequiresSignIn>False</RequiresSignIn>
</EsriMapsInfo>
</file>

<file path=customXml/item309.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10.xml><?xml version="1.0" encoding="utf-8"?>
<EsriMapsInfo xmlns="ESRI.ArcGIS.Mapping.OfficeIntegration.PowerPointInfo">
  <Version>Version1</Version>
  <RequiresSignIn>False</RequiresSignIn>
</EsriMapsInfo>
</file>

<file path=customXml/item311.xml><?xml version="1.0" encoding="utf-8"?>
<EsriMapsInfo xmlns="ESRI.ArcGIS.Mapping.OfficeIntegration.PowerPointInfo">
  <Version>Version1</Version>
  <RequiresSignIn>False</RequiresSignIn>
</EsriMapsInfo>
</file>

<file path=customXml/item312.xml><?xml version="1.0" encoding="utf-8"?>
<EsriMapsInfo xmlns="ESRI.ArcGIS.Mapping.OfficeIntegration.PowerPointInfo">
  <Version>Version1</Version>
  <RequiresSignIn>False</RequiresSignIn>
</EsriMapsInfo>
</file>

<file path=customXml/item313.xml><?xml version="1.0" encoding="utf-8"?>
<EsriMapsInfo xmlns="ESRI.ArcGIS.Mapping.OfficeIntegration.PowerPointInfo">
  <Version>Version1</Version>
  <RequiresSignIn>False</RequiresSignIn>
</EsriMapsInfo>
</file>

<file path=customXml/item314.xml><?xml version="1.0" encoding="utf-8"?>
<EsriMapsInfo xmlns="ESRI.ArcGIS.Mapping.OfficeIntegration.PowerPointInfo">
  <Version>Version1</Version>
  <RequiresSignIn>False</RequiresSignIn>
</EsriMapsInfo>
</file>

<file path=customXml/item315.xml><?xml version="1.0" encoding="utf-8"?>
<EsriMapsInfo xmlns="ESRI.ArcGIS.Mapping.OfficeIntegration.PowerPointInfo">
  <Version>Version1</Version>
  <RequiresSignIn>False</RequiresSignIn>
</EsriMapsInfo>
</file>

<file path=customXml/item316.xml><?xml version="1.0" encoding="utf-8"?>
<EsriMapsInfo xmlns="ESRI.ArcGIS.Mapping.OfficeIntegration.PowerPointInfo">
  <Version>Version1</Version>
  <RequiresSignIn>False</RequiresSignIn>
</EsriMapsInfo>
</file>

<file path=customXml/item317.xml><?xml version="1.0" encoding="utf-8"?>
<EsriMapsInfo xmlns="ESRI.ArcGIS.Mapping.OfficeIntegration.PowerPointInfo">
  <Version>Version1</Version>
  <RequiresSignIn>False</RequiresSignIn>
</EsriMapsInfo>
</file>

<file path=customXml/item318.xml><?xml version="1.0" encoding="utf-8"?>
<EsriMapsInfo xmlns="ESRI.ArcGIS.Mapping.OfficeIntegration.PowerPointInfo">
  <Version>Version1</Version>
  <RequiresSignIn>False</RequiresSignIn>
</EsriMapsInfo>
</file>

<file path=customXml/item319.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20.xml><?xml version="1.0" encoding="utf-8"?>
<EsriMapsInfo xmlns="ESRI.ArcGIS.Mapping.OfficeIntegration.PowerPointInfo">
  <Version>Version1</Version>
  <RequiresSignIn>False</RequiresSignIn>
</EsriMapsInfo>
</file>

<file path=customXml/item321.xml><?xml version="1.0" encoding="utf-8"?>
<EsriMapsInfo xmlns="ESRI.ArcGIS.Mapping.OfficeIntegration.PowerPointInfo">
  <Version>Version1</Version>
  <RequiresSignIn>False</RequiresSignIn>
</EsriMapsInfo>
</file>

<file path=customXml/item322.xml><?xml version="1.0" encoding="utf-8"?>
<EsriMapsInfo xmlns="ESRI.ArcGIS.Mapping.OfficeIntegration.PowerPointInfo">
  <Version>Version1</Version>
  <RequiresSignIn>False</RequiresSignIn>
</EsriMapsInfo>
</file>

<file path=customXml/item323.xml><?xml version="1.0" encoding="utf-8"?>
<EsriMapsInfo xmlns="ESRI.ArcGIS.Mapping.OfficeIntegration.PowerPointInfo">
  <Version>Version1</Version>
  <RequiresSignIn>False</RequiresSignIn>
</EsriMapsInfo>
</file>

<file path=customXml/item324.xml><?xml version="1.0" encoding="utf-8"?>
<EsriMapsInfo xmlns="ESRI.ArcGIS.Mapping.OfficeIntegration.PowerPointInfo">
  <Version>Version1</Version>
  <RequiresSignIn>False</RequiresSignIn>
</EsriMapsInfo>
</file>

<file path=customXml/item325.xml><?xml version="1.0" encoding="utf-8"?>
<EsriMapsInfo xmlns="ESRI.ArcGIS.Mapping.OfficeIntegration.PowerPointInfo">
  <Version>Version1</Version>
  <RequiresSignIn>False</RequiresSignIn>
</EsriMapsInfo>
</file>

<file path=customXml/item326.xml><?xml version="1.0" encoding="utf-8"?>
<EsriMapsInfo xmlns="ESRI.ArcGIS.Mapping.OfficeIntegration.PowerPointInfo">
  <Version>Version1</Version>
  <RequiresSignIn>False</RequiresSignIn>
</EsriMapsInfo>
</file>

<file path=customXml/item327.xml><?xml version="1.0" encoding="utf-8"?>
<EsriMapsInfo xmlns="ESRI.ArcGIS.Mapping.OfficeIntegration.PowerPointInfo">
  <Version>Version1</Version>
  <RequiresSignIn>False</RequiresSignIn>
</EsriMapsInfo>
</file>

<file path=customXml/item328.xml><?xml version="1.0" encoding="utf-8"?>
<EsriMapsInfo xmlns="ESRI.ArcGIS.Mapping.OfficeIntegration.PowerPointInfo">
  <Version>Version1</Version>
  <RequiresSignIn>False</RequiresSignIn>
</EsriMapsInfo>
</file>

<file path=customXml/item329.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30.xml><?xml version="1.0" encoding="utf-8"?>
<EsriMapsInfo xmlns="ESRI.ArcGIS.Mapping.OfficeIntegration.PowerPointInfo">
  <Version>Version1</Version>
  <RequiresSignIn>False</RequiresSignIn>
</EsriMapsInfo>
</file>

<file path=customXml/item331.xml><?xml version="1.0" encoding="utf-8"?>
<EsriMapsInfo xmlns="ESRI.ArcGIS.Mapping.OfficeIntegration.PowerPointInfo">
  <Version>Version1</Version>
  <RequiresSignIn>False</RequiresSignIn>
</EsriMapsInfo>
</file>

<file path=customXml/item332.xml><?xml version="1.0" encoding="utf-8"?>
<EsriMapsInfo xmlns="ESRI.ArcGIS.Mapping.OfficeIntegration.PowerPointInfo">
  <Version>Version1</Version>
  <RequiresSignIn>False</RequiresSignIn>
</EsriMapsInfo>
</file>

<file path=customXml/item333.xml><?xml version="1.0" encoding="utf-8"?>
<EsriMapsInfo xmlns="ESRI.ArcGIS.Mapping.OfficeIntegration.PowerPointInfo">
  <Version>Version1</Version>
  <RequiresSignIn>False</RequiresSignIn>
</EsriMapsInfo>
</file>

<file path=customXml/item334.xml><?xml version="1.0" encoding="utf-8"?>
<EsriMapsInfo xmlns="ESRI.ArcGIS.Mapping.OfficeIntegration.PowerPointInfo">
  <Version>Version1</Version>
  <RequiresSignIn>False</RequiresSignIn>
</EsriMapsInfo>
</file>

<file path=customXml/item335.xml><?xml version="1.0" encoding="utf-8"?>
<EsriMapsInfo xmlns="ESRI.ArcGIS.Mapping.OfficeIntegration.PowerPointInfo">
  <Version>Version1</Version>
  <RequiresSignIn>False</RequiresSignIn>
</EsriMapsInfo>
</file>

<file path=customXml/item336.xml><?xml version="1.0" encoding="utf-8"?>
<EsriMapsInfo xmlns="ESRI.ArcGIS.Mapping.OfficeIntegration.PowerPointInfo">
  <Version>Version1</Version>
  <RequiresSignIn>False</RequiresSignIn>
</EsriMapsInfo>
</file>

<file path=customXml/item337.xml><?xml version="1.0" encoding="utf-8"?>
<EsriMapsInfo xmlns="ESRI.ArcGIS.Mapping.OfficeIntegration.PowerPointInfo">
  <Version>Version1</Version>
  <RequiresSignIn>False</RequiresSignIn>
</EsriMapsInfo>
</file>

<file path=customXml/item338.xml><?xml version="1.0" encoding="utf-8"?>
<EsriMapsInfo xmlns="ESRI.ArcGIS.Mapping.OfficeIntegration.PowerPointInfo">
  <Version>Version1</Version>
  <RequiresSignIn>False</RequiresSignIn>
</EsriMapsInfo>
</file>

<file path=customXml/item339.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40.xml><?xml version="1.0" encoding="utf-8"?>
<EsriMapsInfo xmlns="ESRI.ArcGIS.Mapping.OfficeIntegration.PowerPointInfo">
  <Version>Version1</Version>
  <RequiresSignIn>False</RequiresSignIn>
</EsriMapsInfo>
</file>

<file path=customXml/item341.xml><?xml version="1.0" encoding="utf-8"?>
<EsriMapsInfo xmlns="ESRI.ArcGIS.Mapping.OfficeIntegration.PowerPointInfo">
  <Version>Version1</Version>
  <RequiresSignIn>False</RequiresSignIn>
</EsriMapsInfo>
</file>

<file path=customXml/item342.xml><?xml version="1.0" encoding="utf-8"?>
<EsriMapsInfo xmlns="ESRI.ArcGIS.Mapping.OfficeIntegration.PowerPointInfo">
  <Version>Version1</Version>
  <RequiresSignIn>False</RequiresSignIn>
</EsriMapsInfo>
</file>

<file path=customXml/item343.xml><?xml version="1.0" encoding="utf-8"?>
<EsriMapsInfo xmlns="ESRI.ArcGIS.Mapping.OfficeIntegration.PowerPointInfo">
  <Version>Version1</Version>
  <RequiresSignIn>False</RequiresSignIn>
</EsriMapsInfo>
</file>

<file path=customXml/item344.xml><?xml version="1.0" encoding="utf-8"?>
<EsriMapsInfo xmlns="ESRI.ArcGIS.Mapping.OfficeIntegration.PowerPointInfo">
  <Version>Version1</Version>
  <RequiresSignIn>False</RequiresSignIn>
</EsriMapsInfo>
</file>

<file path=customXml/item345.xml><?xml version="1.0" encoding="utf-8"?>
<EsriMapsInfo xmlns="ESRI.ArcGIS.Mapping.OfficeIntegration.PowerPointInfo">
  <Version>Version1</Version>
  <RequiresSignIn>False</RequiresSignIn>
</EsriMapsInfo>
</file>

<file path=customXml/item346.xml><?xml version="1.0" encoding="utf-8"?>
<EsriMapsInfo xmlns="ESRI.ArcGIS.Mapping.OfficeIntegration.PowerPointInfo">
  <Version>Version1</Version>
  <RequiresSignIn>False</RequiresSignIn>
</EsriMapsInfo>
</file>

<file path=customXml/item347.xml><?xml version="1.0" encoding="utf-8"?>
<EsriMapsInfo xmlns="ESRI.ArcGIS.Mapping.OfficeIntegration.PowerPointInfo">
  <Version>Version1</Version>
  <RequiresSignIn>False</RequiresSignIn>
</EsriMapsInfo>
</file>

<file path=customXml/item348.xml><?xml version="1.0" encoding="utf-8"?>
<EsriMapsInfo xmlns="ESRI.ArcGIS.Mapping.OfficeIntegration.PowerPointInfo">
  <Version>Version1</Version>
  <RequiresSignIn>False</RequiresSignIn>
</EsriMapsInfo>
</file>

<file path=customXml/item349.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50.xml><?xml version="1.0" encoding="utf-8"?>
<EsriMapsInfo xmlns="ESRI.ArcGIS.Mapping.OfficeIntegration.PowerPointInfo">
  <Version>Version1</Version>
  <RequiresSignIn>False</RequiresSignIn>
</EsriMapsInfo>
</file>

<file path=customXml/item351.xml><?xml version="1.0" encoding="utf-8"?>
<EsriMapsInfo xmlns="ESRI.ArcGIS.Mapping.OfficeIntegration.PowerPointInfo">
  <Version>Version1</Version>
  <RequiresSignIn>False</RequiresSignIn>
</EsriMapsInfo>
</file>

<file path=customXml/item352.xml><?xml version="1.0" encoding="utf-8"?>
<EsriMapsInfo xmlns="ESRI.ArcGIS.Mapping.OfficeIntegration.PowerPointInfo">
  <Version>Version1</Version>
  <RequiresSignIn>False</RequiresSignIn>
</EsriMapsInfo>
</file>

<file path=customXml/item353.xml><?xml version="1.0" encoding="utf-8"?>
<EsriMapsInfo xmlns="ESRI.ArcGIS.Mapping.OfficeIntegration.PowerPointInfo">
  <Version>Version1</Version>
  <RequiresSignIn>False</RequiresSignIn>
</EsriMapsInfo>
</file>

<file path=customXml/item354.xml><?xml version="1.0" encoding="utf-8"?>
<EsriMapsInfo xmlns="ESRI.ArcGIS.Mapping.OfficeIntegration.PowerPointInfo">
  <Version>Version1</Version>
  <RequiresSignIn>False</RequiresSignIn>
</EsriMapsInfo>
</file>

<file path=customXml/item355.xml><?xml version="1.0" encoding="utf-8"?>
<EsriMapsInfo xmlns="ESRI.ArcGIS.Mapping.OfficeIntegration.PowerPointInfo">
  <Version>Version1</Version>
  <RequiresSignIn>False</RequiresSignIn>
</EsriMapsInfo>
</file>

<file path=customXml/item356.xml><?xml version="1.0" encoding="utf-8"?>
<EsriMapsInfo xmlns="ESRI.ArcGIS.Mapping.OfficeIntegration.PowerPointInfo">
  <Version>Version1</Version>
  <RequiresSignIn>False</RequiresSignIn>
</EsriMapsInfo>
</file>

<file path=customXml/item357.xml><?xml version="1.0" encoding="utf-8"?>
<EsriMapsInfo xmlns="ESRI.ArcGIS.Mapping.OfficeIntegration.PowerPointInfo">
  <Version>Version1</Version>
  <RequiresSignIn>False</RequiresSignIn>
</EsriMapsInfo>
</file>

<file path=customXml/item358.xml><?xml version="1.0" encoding="utf-8"?>
<EsriMapsInfo xmlns="ESRI.ArcGIS.Mapping.OfficeIntegration.PowerPointInfo">
  <Version>Version1</Version>
  <RequiresSignIn>False</RequiresSignIn>
</EsriMapsInfo>
</file>

<file path=customXml/item359.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60.xml><?xml version="1.0" encoding="utf-8"?>
<EsriMapsInfo xmlns="ESRI.ArcGIS.Mapping.OfficeIntegration.PowerPointInfo">
  <Version>Version1</Version>
  <RequiresSignIn>False</RequiresSignIn>
</EsriMapsInfo>
</file>

<file path=customXml/item361.xml><?xml version="1.0" encoding="utf-8"?>
<EsriMapsInfo xmlns="ESRI.ArcGIS.Mapping.OfficeIntegration.PowerPointInfo">
  <Version>Version1</Version>
  <RequiresSignIn>False</RequiresSignIn>
</EsriMapsInfo>
</file>

<file path=customXml/item362.xml><?xml version="1.0" encoding="utf-8"?>
<EsriMapsInfo xmlns="ESRI.ArcGIS.Mapping.OfficeIntegration.PowerPointInfo">
  <Version>Version1</Version>
  <RequiresSignIn>False</RequiresSignIn>
</EsriMapsInfo>
</file>

<file path=customXml/item363.xml><?xml version="1.0" encoding="utf-8"?>
<EsriMapsInfo xmlns="ESRI.ArcGIS.Mapping.OfficeIntegration.PowerPointInfo">
  <Version>Version1</Version>
  <RequiresSignIn>False</RequiresSignIn>
</EsriMapsInfo>
</file>

<file path=customXml/item364.xml><?xml version="1.0" encoding="utf-8"?>
<EsriMapsInfo xmlns="ESRI.ArcGIS.Mapping.OfficeIntegration.PowerPointInfo">
  <Version>Version1</Version>
  <RequiresSignIn>False</RequiresSignIn>
</EsriMapsInfo>
</file>

<file path=customXml/item365.xml><?xml version="1.0" encoding="utf-8"?>
<EsriMapsInfo xmlns="ESRI.ArcGIS.Mapping.OfficeIntegration.PowerPointInfo">
  <Version>Version1</Version>
  <RequiresSignIn>False</RequiresSignIn>
</EsriMapsInfo>
</file>

<file path=customXml/item366.xml><?xml version="1.0" encoding="utf-8"?>
<EsriMapsInfo xmlns="ESRI.ArcGIS.Mapping.OfficeIntegration.PowerPointInfo">
  <Version>Version1</Version>
  <RequiresSignIn>False</RequiresSignIn>
</EsriMapsInfo>
</file>

<file path=customXml/item367.xml><?xml version="1.0" encoding="utf-8"?>
<EsriMapsInfo xmlns="ESRI.ArcGIS.Mapping.OfficeIntegration.PowerPointInfo">
  <Version>Version1</Version>
  <RequiresSignIn>False</RequiresSignIn>
</EsriMapsInfo>
</file>

<file path=customXml/item368.xml><?xml version="1.0" encoding="utf-8"?>
<EsriMapsInfo xmlns="ESRI.ArcGIS.Mapping.OfficeIntegration.PowerPointInfo">
  <Version>Version1</Version>
  <RequiresSignIn>False</RequiresSignIn>
</EsriMapsInfo>
</file>

<file path=customXml/item369.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70.xml><?xml version="1.0" encoding="utf-8"?>
<EsriMapsInfo xmlns="ESRI.ArcGIS.Mapping.OfficeIntegration.PowerPointInfo">
  <Version>Version1</Version>
  <RequiresSignIn>False</RequiresSignIn>
</EsriMapsInfo>
</file>

<file path=customXml/item371.xml><?xml version="1.0" encoding="utf-8"?>
<EsriMapsInfo xmlns="ESRI.ArcGIS.Mapping.OfficeIntegration.PowerPointInfo">
  <Version>Version1</Version>
  <RequiresSignIn>False</RequiresSignIn>
</EsriMapsInfo>
</file>

<file path=customXml/item372.xml><?xml version="1.0" encoding="utf-8"?>
<EsriMapsInfo xmlns="ESRI.ArcGIS.Mapping.OfficeIntegration.PowerPointInfo">
  <Version>Version1</Version>
  <RequiresSignIn>False</RequiresSignIn>
</EsriMapsInfo>
</file>

<file path=customXml/item373.xml><?xml version="1.0" encoding="utf-8"?>
<EsriMapsInfo xmlns="ESRI.ArcGIS.Mapping.OfficeIntegration.PowerPointInfo">
  <Version>Version1</Version>
  <RequiresSignIn>False</RequiresSignIn>
</EsriMapsInfo>
</file>

<file path=customXml/item374.xml><?xml version="1.0" encoding="utf-8"?>
<EsriMapsInfo xmlns="ESRI.ArcGIS.Mapping.OfficeIntegration.PowerPointInfo">
  <Version>Version1</Version>
  <RequiresSignIn>False</RequiresSignIn>
</EsriMapsInfo>
</file>

<file path=customXml/item375.xml><?xml version="1.0" encoding="utf-8"?>
<EsriMapsInfo xmlns="ESRI.ArcGIS.Mapping.OfficeIntegration.PowerPointInfo">
  <Version>Version1</Version>
  <RequiresSignIn>False</RequiresSignIn>
</EsriMapsInfo>
</file>

<file path=customXml/item376.xml><?xml version="1.0" encoding="utf-8"?>
<EsriMapsInfo xmlns="ESRI.ArcGIS.Mapping.OfficeIntegration.PowerPointInfo">
  <Version>Version1</Version>
  <RequiresSignIn>False</RequiresSignIn>
</EsriMapsInfo>
</file>

<file path=customXml/item377.xml><?xml version="1.0" encoding="utf-8"?>
<EsriMapsInfo xmlns="ESRI.ArcGIS.Mapping.OfficeIntegration.PowerPointInfo">
  <Version>Version1</Version>
  <RequiresSignIn>False</RequiresSignIn>
</EsriMapsInfo>
</file>

<file path=customXml/item378.xml><?xml version="1.0" encoding="utf-8"?>
<EsriMapsInfo xmlns="ESRI.ArcGIS.Mapping.OfficeIntegration.PowerPointInfo">
  <Version>Version1</Version>
  <RequiresSignIn>False</RequiresSignIn>
</EsriMapsInfo>
</file>

<file path=customXml/item379.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80.xml><?xml version="1.0" encoding="utf-8"?>
<EsriMapsInfo xmlns="ESRI.ArcGIS.Mapping.OfficeIntegration.PowerPointInfo">
  <Version>Version1</Version>
  <RequiresSignIn>False</RequiresSignIn>
</EsriMapsInfo>
</file>

<file path=customXml/item381.xml><?xml version="1.0" encoding="utf-8"?>
<EsriMapsInfo xmlns="ESRI.ArcGIS.Mapping.OfficeIntegration.PowerPointInfo">
  <Version>Version1</Version>
  <RequiresSignIn>False</RequiresSignIn>
</EsriMapsInfo>
</file>

<file path=customXml/item382.xml><?xml version="1.0" encoding="utf-8"?>
<EsriMapsInfo xmlns="ESRI.ArcGIS.Mapping.OfficeIntegration.PowerPointInfo">
  <Version>Version1</Version>
  <RequiresSignIn>False</RequiresSignIn>
</EsriMapsInfo>
</file>

<file path=customXml/item383.xml><?xml version="1.0" encoding="utf-8"?>
<EsriMapsInfo xmlns="ESRI.ArcGIS.Mapping.OfficeIntegration.PowerPointInfo">
  <Version>Version1</Version>
  <RequiresSignIn>False</RequiresSignIn>
</EsriMapsInfo>
</file>

<file path=customXml/item384.xml><?xml version="1.0" encoding="utf-8"?>
<EsriMapsInfo xmlns="ESRI.ArcGIS.Mapping.OfficeIntegration.PowerPointInfo">
  <Version>Version1</Version>
  <RequiresSignIn>False</RequiresSignIn>
</EsriMapsInfo>
</file>

<file path=customXml/item385.xml><?xml version="1.0" encoding="utf-8"?>
<EsriMapsInfo xmlns="ESRI.ArcGIS.Mapping.OfficeIntegration.PowerPointInfo">
  <Version>Version1</Version>
  <RequiresSignIn>False</RequiresSignIn>
</EsriMapsInfo>
</file>

<file path=customXml/item386.xml><?xml version="1.0" encoding="utf-8"?>
<EsriMapsInfo xmlns="ESRI.ArcGIS.Mapping.OfficeIntegration.PowerPointInfo">
  <Version>Version1</Version>
  <RequiresSignIn>False</RequiresSignIn>
</EsriMapsInfo>
</file>

<file path=customXml/item387.xml><?xml version="1.0" encoding="utf-8"?>
<EsriMapsInfo xmlns="ESRI.ArcGIS.Mapping.OfficeIntegration.PowerPointInfo">
  <Version>Version1</Version>
  <RequiresSignIn>False</RequiresSignIn>
</EsriMapsInfo>
</file>

<file path=customXml/item388.xml><?xml version="1.0" encoding="utf-8"?>
<EsriMapsInfo xmlns="ESRI.ArcGIS.Mapping.OfficeIntegration.PowerPointInfo">
  <Version>Version1</Version>
  <RequiresSignIn>False</RequiresSignIn>
</EsriMapsInfo>
</file>

<file path=customXml/item389.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390.xml><?xml version="1.0" encoding="utf-8"?>
<EsriMapsInfo xmlns="ESRI.ArcGIS.Mapping.OfficeIntegration.PowerPointInfo">
  <Version>Version1</Version>
  <RequiresSignIn>False</RequiresSignIn>
</EsriMapsInfo>
</file>

<file path=customXml/item391.xml><?xml version="1.0" encoding="utf-8"?>
<EsriMapsInfo xmlns="ESRI.ArcGIS.Mapping.OfficeIntegration.PowerPointInfo">
  <Version>Version1</Version>
  <RequiresSignIn>False</RequiresSignIn>
</EsriMapsInfo>
</file>

<file path=customXml/item392.xml><?xml version="1.0" encoding="utf-8"?>
<EsriMapsInfo xmlns="ESRI.ArcGIS.Mapping.OfficeIntegration.PowerPointInfo">
  <Version>Version1</Version>
  <RequiresSignIn>False</RequiresSignIn>
</EsriMapsInfo>
</file>

<file path=customXml/item393.xml><?xml version="1.0" encoding="utf-8"?>
<EsriMapsInfo xmlns="ESRI.ArcGIS.Mapping.OfficeIntegration.PowerPointInfo">
  <Version>Version1</Version>
  <RequiresSignIn>False</RequiresSignIn>
</EsriMapsInfo>
</file>

<file path=customXml/item394.xml><?xml version="1.0" encoding="utf-8"?>
<EsriMapsInfo xmlns="ESRI.ArcGIS.Mapping.OfficeIntegration.PowerPointInfo">
  <Version>Version1</Version>
  <RequiresSignIn>False</RequiresSignIn>
</EsriMapsInfo>
</file>

<file path=customXml/item395.xml><?xml version="1.0" encoding="utf-8"?>
<EsriMapsInfo xmlns="ESRI.ArcGIS.Mapping.OfficeIntegration.PowerPointInfo">
  <Version>Version1</Version>
  <RequiresSignIn>False</RequiresSignIn>
</EsriMapsInfo>
</file>

<file path=customXml/item396.xml><?xml version="1.0" encoding="utf-8"?>
<EsriMapsInfo xmlns="ESRI.ArcGIS.Mapping.OfficeIntegration.PowerPointInfo">
  <Version>Version1</Version>
  <RequiresSignIn>False</RequiresSignIn>
</EsriMapsInfo>
</file>

<file path=customXml/item397.xml><?xml version="1.0" encoding="utf-8"?>
<EsriMapsInfo xmlns="ESRI.ArcGIS.Mapping.OfficeIntegration.PowerPointInfo">
  <Version>Version1</Version>
  <RequiresSignIn>False</RequiresSignIn>
</EsriMapsInfo>
</file>

<file path=customXml/item398.xml><?xml version="1.0" encoding="utf-8"?>
<EsriMapsInfo xmlns="ESRI.ArcGIS.Mapping.OfficeIntegration.PowerPointInfo">
  <Version>Version1</Version>
  <RequiresSignIn>False</RequiresSignIn>
</EsriMapsInfo>
</file>

<file path=customXml/item39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00.xml><?xml version="1.0" encoding="utf-8"?>
<EsriMapsInfo xmlns="ESRI.ArcGIS.Mapping.OfficeIntegration.PowerPointInfo">
  <Version>Version1</Version>
  <RequiresSignIn>False</RequiresSignIn>
</EsriMapsInfo>
</file>

<file path=customXml/item401.xml><?xml version="1.0" encoding="utf-8"?>
<EsriMapsInfo xmlns="ESRI.ArcGIS.Mapping.OfficeIntegration.PowerPointInfo">
  <Version>Version1</Version>
  <RequiresSignIn>False</RequiresSignIn>
</EsriMapsInfo>
</file>

<file path=customXml/item402.xml><?xml version="1.0" encoding="utf-8"?>
<EsriMapsInfo xmlns="ESRI.ArcGIS.Mapping.OfficeIntegration.PowerPointInfo">
  <Version>Version1</Version>
  <RequiresSignIn>False</RequiresSignIn>
</EsriMapsInfo>
</file>

<file path=customXml/item403.xml><?xml version="1.0" encoding="utf-8"?>
<EsriMapsInfo xmlns="ESRI.ArcGIS.Mapping.OfficeIntegration.PowerPointInfo">
  <Version>Version1</Version>
  <RequiresSignIn>False</RequiresSignIn>
</EsriMapsInfo>
</file>

<file path=customXml/item404.xml><?xml version="1.0" encoding="utf-8"?>
<EsriMapsInfo xmlns="ESRI.ArcGIS.Mapping.OfficeIntegration.PowerPointInfo">
  <Version>Version1</Version>
  <RequiresSignIn>False</RequiresSignIn>
</EsriMapsInfo>
</file>

<file path=customXml/item405.xml><?xml version="1.0" encoding="utf-8"?>
<EsriMapsInfo xmlns="ESRI.ArcGIS.Mapping.OfficeIntegration.PowerPointInfo">
  <Version>Version1</Version>
  <RequiresSignIn>False</RequiresSignIn>
</EsriMapsInfo>
</file>

<file path=customXml/item406.xml><?xml version="1.0" encoding="utf-8"?>
<EsriMapsInfo xmlns="ESRI.ArcGIS.Mapping.OfficeIntegration.PowerPointInfo">
  <Version>Version1</Version>
  <RequiresSignIn>False</RequiresSignIn>
</EsriMapsInfo>
</file>

<file path=customXml/item407.xml><?xml version="1.0" encoding="utf-8"?>
<EsriMapsInfo xmlns="ESRI.ArcGIS.Mapping.OfficeIntegration.PowerPointInfo">
  <Version>Version1</Version>
  <RequiresSignIn>False</RequiresSignIn>
</EsriMapsInfo>
</file>

<file path=customXml/item408.xml><?xml version="1.0" encoding="utf-8"?>
<EsriMapsInfo xmlns="ESRI.ArcGIS.Mapping.OfficeIntegration.PowerPointInfo">
  <Version>Version1</Version>
  <RequiresSignIn>False</RequiresSignIn>
</EsriMapsInfo>
</file>

<file path=customXml/item409.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10.xml><?xml version="1.0" encoding="utf-8"?>
<EsriMapsInfo xmlns="ESRI.ArcGIS.Mapping.OfficeIntegration.PowerPointInfo">
  <Version>Version1</Version>
  <RequiresSignIn>False</RequiresSignIn>
</EsriMapsInfo>
</file>

<file path=customXml/item411.xml><?xml version="1.0" encoding="utf-8"?>
<EsriMapsInfo xmlns="ESRI.ArcGIS.Mapping.OfficeIntegration.PowerPointInfo">
  <Version>Version1</Version>
  <RequiresSignIn>False</RequiresSignIn>
</EsriMapsInfo>
</file>

<file path=customXml/item412.xml><?xml version="1.0" encoding="utf-8"?>
<EsriMapsInfo xmlns="ESRI.ArcGIS.Mapping.OfficeIntegration.PowerPointInfo">
  <Version>Version1</Version>
  <RequiresSignIn>False</RequiresSignIn>
</EsriMapsInfo>
</file>

<file path=customXml/item413.xml><?xml version="1.0" encoding="utf-8"?>
<EsriMapsInfo xmlns="ESRI.ArcGIS.Mapping.OfficeIntegration.PowerPointInfo">
  <Version>Version1</Version>
  <RequiresSignIn>False</RequiresSignIn>
</EsriMapsInfo>
</file>

<file path=customXml/item414.xml><?xml version="1.0" encoding="utf-8"?>
<EsriMapsInfo xmlns="ESRI.ArcGIS.Mapping.OfficeIntegration.PowerPointInfo">
  <Version>Version1</Version>
  <RequiresSignIn>False</RequiresSignIn>
</EsriMapsInfo>
</file>

<file path=customXml/item415.xml><?xml version="1.0" encoding="utf-8"?>
<EsriMapsInfo xmlns="ESRI.ArcGIS.Mapping.OfficeIntegration.PowerPointInfo">
  <Version>Version1</Version>
  <RequiresSignIn>False</RequiresSignIn>
</EsriMapsInfo>
</file>

<file path=customXml/item416.xml><?xml version="1.0" encoding="utf-8"?>
<EsriMapsInfo xmlns="ESRI.ArcGIS.Mapping.OfficeIntegration.PowerPointInfo">
  <Version>Version1</Version>
  <RequiresSignIn>False</RequiresSignIn>
</EsriMapsInfo>
</file>

<file path=customXml/item417.xml><?xml version="1.0" encoding="utf-8"?>
<EsriMapsInfo xmlns="ESRI.ArcGIS.Mapping.OfficeIntegration.PowerPointInfo">
  <Version>Version1</Version>
  <RequiresSignIn>False</RequiresSignIn>
</EsriMapsInfo>
</file>

<file path=customXml/item418.xml><?xml version="1.0" encoding="utf-8"?>
<EsriMapsInfo xmlns="ESRI.ArcGIS.Mapping.OfficeIntegration.PowerPointInfo">
  <Version>Version1</Version>
  <RequiresSignIn>False</RequiresSignIn>
</EsriMapsInfo>
</file>

<file path=customXml/item419.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20.xml><?xml version="1.0" encoding="utf-8"?>
<EsriMapsInfo xmlns="ESRI.ArcGIS.Mapping.OfficeIntegration.PowerPointInfo">
  <Version>Version1</Version>
  <RequiresSignIn>False</RequiresSignIn>
</EsriMapsInfo>
</file>

<file path=customXml/item421.xml><?xml version="1.0" encoding="utf-8"?>
<EsriMapsInfo xmlns="ESRI.ArcGIS.Mapping.OfficeIntegration.PowerPointInfo">
  <Version>Version1</Version>
  <RequiresSignIn>False</RequiresSignIn>
</EsriMapsInfo>
</file>

<file path=customXml/item422.xml><?xml version="1.0" encoding="utf-8"?>
<EsriMapsInfo xmlns="ESRI.ArcGIS.Mapping.OfficeIntegration.PowerPointInfo">
  <Version>Version1</Version>
  <RequiresSignIn>False</RequiresSignIn>
</EsriMapsInfo>
</file>

<file path=customXml/item423.xml><?xml version="1.0" encoding="utf-8"?>
<EsriMapsInfo xmlns="ESRI.ArcGIS.Mapping.OfficeIntegration.PowerPointInfo">
  <Version>Version1</Version>
  <RequiresSignIn>False</RequiresSignIn>
</EsriMapsInfo>
</file>

<file path=customXml/item424.xml><?xml version="1.0" encoding="utf-8"?>
<EsriMapsInfo xmlns="ESRI.ArcGIS.Mapping.OfficeIntegration.PowerPointInfo">
  <Version>Version1</Version>
  <RequiresSignIn>False</RequiresSignIn>
</EsriMapsInfo>
</file>

<file path=customXml/item425.xml><?xml version="1.0" encoding="utf-8"?>
<EsriMapsInfo xmlns="ESRI.ArcGIS.Mapping.OfficeIntegration.PowerPointInfo">
  <Version>Version1</Version>
  <RequiresSignIn>False</RequiresSignIn>
</EsriMapsInfo>
</file>

<file path=customXml/item426.xml><?xml version="1.0" encoding="utf-8"?>
<EsriMapsInfo xmlns="ESRI.ArcGIS.Mapping.OfficeIntegration.PowerPointInfo">
  <Version>Version1</Version>
  <RequiresSignIn>False</RequiresSignIn>
</EsriMapsInfo>
</file>

<file path=customXml/item427.xml><?xml version="1.0" encoding="utf-8"?>
<EsriMapsInfo xmlns="ESRI.ArcGIS.Mapping.OfficeIntegration.PowerPointInfo">
  <Version>Version1</Version>
  <RequiresSignIn>False</RequiresSignIn>
</EsriMapsInfo>
</file>

<file path=customXml/item428.xml><?xml version="1.0" encoding="utf-8"?>
<EsriMapsInfo xmlns="ESRI.ArcGIS.Mapping.OfficeIntegration.PowerPointInfo">
  <Version>Version1</Version>
  <RequiresSignIn>False</RequiresSignIn>
</EsriMapsInfo>
</file>

<file path=customXml/item429.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30.xml><?xml version="1.0" encoding="utf-8"?>
<EsriMapsInfo xmlns="ESRI.ArcGIS.Mapping.OfficeIntegration.PowerPointInfo">
  <Version>Version1</Version>
  <RequiresSignIn>False</RequiresSignIn>
</EsriMapsInfo>
</file>

<file path=customXml/item431.xml><?xml version="1.0" encoding="utf-8"?>
<EsriMapsInfo xmlns="ESRI.ArcGIS.Mapping.OfficeIntegration.PowerPointInfo">
  <Version>Version1</Version>
  <RequiresSignIn>False</RequiresSignIn>
</EsriMapsInfo>
</file>

<file path=customXml/item432.xml><?xml version="1.0" encoding="utf-8"?>
<EsriMapsInfo xmlns="ESRI.ArcGIS.Mapping.OfficeIntegration.PowerPointInfo">
  <Version>Version1</Version>
  <RequiresSignIn>False</RequiresSignIn>
</EsriMapsInfo>
</file>

<file path=customXml/item433.xml><?xml version="1.0" encoding="utf-8"?>
<EsriMapsInfo xmlns="ESRI.ArcGIS.Mapping.OfficeIntegration.PowerPointInfo">
  <Version>Version1</Version>
  <RequiresSignIn>False</RequiresSignIn>
</EsriMapsInfo>
</file>

<file path=customXml/item434.xml><?xml version="1.0" encoding="utf-8"?>
<EsriMapsInfo xmlns="ESRI.ArcGIS.Mapping.OfficeIntegration.PowerPointInfo">
  <Version>Version1</Version>
  <RequiresSignIn>False</RequiresSignIn>
</EsriMapsInfo>
</file>

<file path=customXml/item435.xml><?xml version="1.0" encoding="utf-8"?>
<EsriMapsInfo xmlns="ESRI.ArcGIS.Mapping.OfficeIntegration.PowerPointInfo">
  <Version>Version1</Version>
  <RequiresSignIn>False</RequiresSignIn>
</EsriMapsInfo>
</file>

<file path=customXml/item436.xml><?xml version="1.0" encoding="utf-8"?>
<EsriMapsInfo xmlns="ESRI.ArcGIS.Mapping.OfficeIntegration.PowerPointInfo">
  <Version>Version1</Version>
  <RequiresSignIn>False</RequiresSignIn>
</EsriMapsInfo>
</file>

<file path=customXml/item437.xml><?xml version="1.0" encoding="utf-8"?>
<EsriMapsInfo xmlns="ESRI.ArcGIS.Mapping.OfficeIntegration.PowerPointInfo">
  <Version>Version1</Version>
  <RequiresSignIn>False</RequiresSignIn>
</EsriMapsInfo>
</file>

<file path=customXml/item438.xml><?xml version="1.0" encoding="utf-8"?>
<EsriMapsInfo xmlns="ESRI.ArcGIS.Mapping.OfficeIntegration.PowerPointInfo">
  <Version>Version1</Version>
  <RequiresSignIn>False</RequiresSignIn>
</EsriMapsInfo>
</file>

<file path=customXml/item439.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40.xml><?xml version="1.0" encoding="utf-8"?>
<EsriMapsInfo xmlns="ESRI.ArcGIS.Mapping.OfficeIntegration.PowerPointInfo">
  <Version>Version1</Version>
  <RequiresSignIn>False</RequiresSignIn>
</EsriMapsInfo>
</file>

<file path=customXml/item441.xml><?xml version="1.0" encoding="utf-8"?>
<EsriMapsInfo xmlns="ESRI.ArcGIS.Mapping.OfficeIntegration.PowerPointInfo">
  <Version>Version1</Version>
  <RequiresSignIn>False</RequiresSignIn>
</EsriMapsInfo>
</file>

<file path=customXml/item442.xml><?xml version="1.0" encoding="utf-8"?>
<EsriMapsInfo xmlns="ESRI.ArcGIS.Mapping.OfficeIntegration.PowerPointInfo">
  <Version>Version1</Version>
  <RequiresSignIn>False</RequiresSignIn>
</EsriMapsInfo>
</file>

<file path=customXml/item443.xml><?xml version="1.0" encoding="utf-8"?>
<EsriMapsInfo xmlns="ESRI.ArcGIS.Mapping.OfficeIntegration.PowerPointInfo">
  <Version>Version1</Version>
  <RequiresSignIn>False</RequiresSignIn>
</EsriMapsInfo>
</file>

<file path=customXml/item444.xml><?xml version="1.0" encoding="utf-8"?>
<EsriMapsInfo xmlns="ESRI.ArcGIS.Mapping.OfficeIntegration.PowerPointInfo">
  <Version>Version1</Version>
  <RequiresSignIn>False</RequiresSignIn>
</EsriMapsInfo>
</file>

<file path=customXml/item445.xml><?xml version="1.0" encoding="utf-8"?>
<EsriMapsInfo xmlns="ESRI.ArcGIS.Mapping.OfficeIntegration.PowerPointInfo">
  <Version>Version1</Version>
  <RequiresSignIn>False</RequiresSignIn>
</EsriMapsInfo>
</file>

<file path=customXml/item446.xml><?xml version="1.0" encoding="utf-8"?>
<EsriMapsInfo xmlns="ESRI.ArcGIS.Mapping.OfficeIntegration.PowerPointInfo">
  <Version>Version1</Version>
  <RequiresSignIn>False</RequiresSignIn>
</EsriMapsInfo>
</file>

<file path=customXml/item447.xml><?xml version="1.0" encoding="utf-8"?>
<EsriMapsInfo xmlns="ESRI.ArcGIS.Mapping.OfficeIntegration.PowerPointInfo">
  <Version>Version1</Version>
  <RequiresSignIn>False</RequiresSignIn>
</EsriMapsInfo>
</file>

<file path=customXml/item448.xml><?xml version="1.0" encoding="utf-8"?>
<EsriMapsInfo xmlns="ESRI.ArcGIS.Mapping.OfficeIntegration.PowerPointInfo">
  <Version>Version1</Version>
  <RequiresSignIn>False</RequiresSignIn>
</EsriMapsInfo>
</file>

<file path=customXml/item449.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50.xml><?xml version="1.0" encoding="utf-8"?>
<EsriMapsInfo xmlns="ESRI.ArcGIS.Mapping.OfficeIntegration.PowerPointInfo">
  <Version>Version1</Version>
  <RequiresSignIn>False</RequiresSignIn>
</EsriMapsInfo>
</file>

<file path=customXml/item451.xml><?xml version="1.0" encoding="utf-8"?>
<EsriMapsInfo xmlns="ESRI.ArcGIS.Mapping.OfficeIntegration.PowerPointInfo">
  <Version>Version1</Version>
  <RequiresSignIn>False</RequiresSignIn>
</EsriMapsInfo>
</file>

<file path=customXml/item452.xml><?xml version="1.0" encoding="utf-8"?>
<EsriMapsInfo xmlns="ESRI.ArcGIS.Mapping.OfficeIntegration.PowerPointInfo">
  <Version>Version1</Version>
  <RequiresSignIn>False</RequiresSignIn>
</EsriMapsInfo>
</file>

<file path=customXml/item453.xml><?xml version="1.0" encoding="utf-8"?>
<EsriMapsInfo xmlns="ESRI.ArcGIS.Mapping.OfficeIntegration.PowerPointInfo">
  <Version>Version1</Version>
  <RequiresSignIn>False</RequiresSignIn>
</EsriMapsInfo>
</file>

<file path=customXml/item454.xml><?xml version="1.0" encoding="utf-8"?>
<EsriMapsInfo xmlns="ESRI.ArcGIS.Mapping.OfficeIntegration.PowerPointInfo">
  <Version>Version1</Version>
  <RequiresSignIn>False</RequiresSignIn>
</EsriMapsInfo>
</file>

<file path=customXml/item455.xml><?xml version="1.0" encoding="utf-8"?>
<EsriMapsInfo xmlns="ESRI.ArcGIS.Mapping.OfficeIntegration.PowerPointInfo">
  <Version>Version1</Version>
  <RequiresSignIn>False</RequiresSignIn>
</EsriMapsInfo>
</file>

<file path=customXml/item456.xml><?xml version="1.0" encoding="utf-8"?>
<EsriMapsInfo xmlns="ESRI.ArcGIS.Mapping.OfficeIntegration.PowerPointInfo">
  <Version>Version1</Version>
  <RequiresSignIn>False</RequiresSignIn>
</EsriMapsInfo>
</file>

<file path=customXml/item457.xml><?xml version="1.0" encoding="utf-8"?>
<EsriMapsInfo xmlns="ESRI.ArcGIS.Mapping.OfficeIntegration.PowerPointInfo">
  <Version>Version1</Version>
  <RequiresSignIn>False</RequiresSignIn>
</EsriMapsInfo>
</file>

<file path=customXml/item458.xml><?xml version="1.0" encoding="utf-8"?>
<EsriMapsInfo xmlns="ESRI.ArcGIS.Mapping.OfficeIntegration.PowerPointInfo">
  <Version>Version1</Version>
  <RequiresSignIn>False</RequiresSignIn>
</EsriMapsInfo>
</file>

<file path=customXml/item459.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60.xml><?xml version="1.0" encoding="utf-8"?>
<EsriMapsInfo xmlns="ESRI.ArcGIS.Mapping.OfficeIntegration.PowerPointInfo">
  <Version>Version1</Version>
  <RequiresSignIn>False</RequiresSignIn>
</EsriMapsInfo>
</file>

<file path=customXml/item461.xml><?xml version="1.0" encoding="utf-8"?>
<EsriMapsInfo xmlns="ESRI.ArcGIS.Mapping.OfficeIntegration.PowerPointInfo">
  <Version>Version1</Version>
  <RequiresSignIn>False</RequiresSignIn>
</EsriMapsInfo>
</file>

<file path=customXml/item462.xml><?xml version="1.0" encoding="utf-8"?>
<EsriMapsInfo xmlns="ESRI.ArcGIS.Mapping.OfficeIntegration.PowerPointInfo">
  <Version>Version1</Version>
  <RequiresSignIn>False</RequiresSignIn>
</EsriMapsInfo>
</file>

<file path=customXml/item463.xml><?xml version="1.0" encoding="utf-8"?>
<EsriMapsInfo xmlns="ESRI.ArcGIS.Mapping.OfficeIntegration.PowerPointInfo">
  <Version>Version1</Version>
  <RequiresSignIn>False</RequiresSignIn>
</EsriMapsInfo>
</file>

<file path=customXml/item464.xml><?xml version="1.0" encoding="utf-8"?>
<EsriMapsInfo xmlns="ESRI.ArcGIS.Mapping.OfficeIntegration.PowerPointInfo">
  <Version>Version1</Version>
  <RequiresSignIn>False</RequiresSignIn>
</EsriMapsInfo>
</file>

<file path=customXml/item465.xml><?xml version="1.0" encoding="utf-8"?>
<EsriMapsInfo xmlns="ESRI.ArcGIS.Mapping.OfficeIntegration.PowerPointInfo">
  <Version>Version1</Version>
  <RequiresSignIn>False</RequiresSignIn>
</EsriMapsInfo>
</file>

<file path=customXml/item466.xml><?xml version="1.0" encoding="utf-8"?>
<EsriMapsInfo xmlns="ESRI.ArcGIS.Mapping.OfficeIntegration.PowerPointInfo">
  <Version>Version1</Version>
  <RequiresSignIn>False</RequiresSignIn>
</EsriMapsInfo>
</file>

<file path=customXml/item467.xml><?xml version="1.0" encoding="utf-8"?>
<EsriMapsInfo xmlns="ESRI.ArcGIS.Mapping.OfficeIntegration.PowerPointInfo">
  <Version>Version1</Version>
  <RequiresSignIn>False</RequiresSignIn>
</EsriMapsInfo>
</file>

<file path=customXml/item468.xml><?xml version="1.0" encoding="utf-8"?>
<EsriMapsInfo xmlns="ESRI.ArcGIS.Mapping.OfficeIntegration.PowerPointInfo">
  <Version>Version1</Version>
  <RequiresSignIn>False</RequiresSignIn>
</EsriMapsInfo>
</file>

<file path=customXml/item469.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70.xml><?xml version="1.0" encoding="utf-8"?>
<EsriMapsInfo xmlns="ESRI.ArcGIS.Mapping.OfficeIntegration.PowerPointInfo">
  <Version>Version1</Version>
  <RequiresSignIn>False</RequiresSignIn>
</EsriMapsInfo>
</file>

<file path=customXml/item471.xml><?xml version="1.0" encoding="utf-8"?>
<EsriMapsInfo xmlns="ESRI.ArcGIS.Mapping.OfficeIntegration.PowerPointInfo">
  <Version>Version1</Version>
  <RequiresSignIn>False</RequiresSignIn>
</EsriMapsInfo>
</file>

<file path=customXml/item472.xml><?xml version="1.0" encoding="utf-8"?>
<EsriMapsInfo xmlns="ESRI.ArcGIS.Mapping.OfficeIntegration.PowerPointInfo">
  <Version>Version1</Version>
  <RequiresSignIn>False</RequiresSignIn>
</EsriMapsInfo>
</file>

<file path=customXml/item473.xml><?xml version="1.0" encoding="utf-8"?>
<EsriMapsInfo xmlns="ESRI.ArcGIS.Mapping.OfficeIntegration.PowerPointInfo">
  <Version>Version1</Version>
  <RequiresSignIn>False</RequiresSignIn>
</EsriMapsInfo>
</file>

<file path=customXml/item474.xml><?xml version="1.0" encoding="utf-8"?>
<EsriMapsInfo xmlns="ESRI.ArcGIS.Mapping.OfficeIntegration.PowerPointInfo">
  <Version>Version1</Version>
  <RequiresSignIn>False</RequiresSignIn>
</EsriMapsInfo>
</file>

<file path=customXml/item475.xml><?xml version="1.0" encoding="utf-8"?>
<EsriMapsInfo xmlns="ESRI.ArcGIS.Mapping.OfficeIntegration.PowerPointInfo">
  <Version>Version1</Version>
  <RequiresSignIn>False</RequiresSignIn>
</EsriMapsInfo>
</file>

<file path=customXml/item476.xml><?xml version="1.0" encoding="utf-8"?>
<EsriMapsInfo xmlns="ESRI.ArcGIS.Mapping.OfficeIntegration.PowerPointInfo">
  <Version>Version1</Version>
  <RequiresSignIn>False</RequiresSignIn>
</EsriMapsInfo>
</file>

<file path=customXml/item477.xml><?xml version="1.0" encoding="utf-8"?>
<EsriMapsInfo xmlns="ESRI.ArcGIS.Mapping.OfficeIntegration.PowerPointInfo">
  <Version>Version1</Version>
  <RequiresSignIn>False</RequiresSignIn>
</EsriMapsInfo>
</file>

<file path=customXml/item478.xml><?xml version="1.0" encoding="utf-8"?>
<EsriMapsInfo xmlns="ESRI.ArcGIS.Mapping.OfficeIntegration.PowerPointInfo">
  <Version>Version1</Version>
  <RequiresSignIn>False</RequiresSignIn>
</EsriMapsInfo>
</file>

<file path=customXml/item479.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80.xml><?xml version="1.0" encoding="utf-8"?>
<EsriMapsInfo xmlns="ESRI.ArcGIS.Mapping.OfficeIntegration.PowerPointInfo">
  <Version>Version1</Version>
  <RequiresSignIn>False</RequiresSignIn>
</EsriMapsInfo>
</file>

<file path=customXml/item481.xml><?xml version="1.0" encoding="utf-8"?>
<EsriMapsInfo xmlns="ESRI.ArcGIS.Mapping.OfficeIntegration.PowerPointInfo">
  <Version>Version1</Version>
  <RequiresSignIn>False</RequiresSignIn>
</EsriMapsInfo>
</file>

<file path=customXml/item482.xml><?xml version="1.0" encoding="utf-8"?>
<EsriMapsInfo xmlns="ESRI.ArcGIS.Mapping.OfficeIntegration.PowerPointInfo">
  <Version>Version1</Version>
  <RequiresSignIn>False</RequiresSignIn>
</EsriMapsInfo>
</file>

<file path=customXml/item483.xml><?xml version="1.0" encoding="utf-8"?>
<EsriMapsInfo xmlns="ESRI.ArcGIS.Mapping.OfficeIntegration.PowerPointInfo">
  <Version>Version1</Version>
  <RequiresSignIn>False</RequiresSignIn>
</EsriMapsInfo>
</file>

<file path=customXml/item484.xml><?xml version="1.0" encoding="utf-8"?>
<EsriMapsInfo xmlns="ESRI.ArcGIS.Mapping.OfficeIntegration.PowerPointInfo">
  <Version>Version1</Version>
  <RequiresSignIn>False</RequiresSignIn>
</EsriMapsInfo>
</file>

<file path=customXml/item485.xml><?xml version="1.0" encoding="utf-8"?>
<EsriMapsInfo xmlns="ESRI.ArcGIS.Mapping.OfficeIntegration.PowerPointInfo">
  <Version>Version1</Version>
  <RequiresSignIn>False</RequiresSignIn>
</EsriMapsInfo>
</file>

<file path=customXml/item486.xml><?xml version="1.0" encoding="utf-8"?>
<EsriMapsInfo xmlns="ESRI.ArcGIS.Mapping.OfficeIntegration.PowerPointInfo">
  <Version>Version1</Version>
  <RequiresSignIn>False</RequiresSignIn>
</EsriMapsInfo>
</file>

<file path=customXml/item487.xml><?xml version="1.0" encoding="utf-8"?>
<EsriMapsInfo xmlns="ESRI.ArcGIS.Mapping.OfficeIntegration.PowerPointInfo">
  <Version>Version1</Version>
  <RequiresSignIn>False</RequiresSignIn>
</EsriMapsInfo>
</file>

<file path=customXml/item488.xml><?xml version="1.0" encoding="utf-8"?>
<EsriMapsInfo xmlns="ESRI.ArcGIS.Mapping.OfficeIntegration.PowerPointInfo">
  <Version>Version1</Version>
  <RequiresSignIn>False</RequiresSignIn>
</EsriMapsInfo>
</file>

<file path=customXml/item489.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490.xml><?xml version="1.0" encoding="utf-8"?>
<EsriMapsInfo xmlns="ESRI.ArcGIS.Mapping.OfficeIntegration.PowerPointInfo">
  <Version>Version1</Version>
  <RequiresSignIn>False</RequiresSignIn>
</EsriMapsInfo>
</file>

<file path=customXml/item491.xml><?xml version="1.0" encoding="utf-8"?>
<EsriMapsInfo xmlns="ESRI.ArcGIS.Mapping.OfficeIntegration.PowerPointInfo">
  <Version>Version1</Version>
  <RequiresSignIn>False</RequiresSignIn>
</EsriMapsInfo>
</file>

<file path=customXml/item492.xml><?xml version="1.0" encoding="utf-8"?>
<EsriMapsInfo xmlns="ESRI.ArcGIS.Mapping.OfficeIntegration.PowerPointInfo">
  <Version>Version1</Version>
  <RequiresSignIn>False</RequiresSignIn>
</EsriMapsInfo>
</file>

<file path=customXml/item493.xml><?xml version="1.0" encoding="utf-8"?>
<EsriMapsInfo xmlns="ESRI.ArcGIS.Mapping.OfficeIntegration.PowerPointInfo">
  <Version>Version1</Version>
  <RequiresSignIn>False</RequiresSignIn>
</EsriMapsInfo>
</file>

<file path=customXml/item494.xml><?xml version="1.0" encoding="utf-8"?>
<EsriMapsInfo xmlns="ESRI.ArcGIS.Mapping.OfficeIntegration.PowerPointInfo">
  <Version>Version1</Version>
  <RequiresSignIn>False</RequiresSignIn>
</EsriMapsInfo>
</file>

<file path=customXml/item495.xml><?xml version="1.0" encoding="utf-8"?>
<EsriMapsInfo xmlns="ESRI.ArcGIS.Mapping.OfficeIntegration.PowerPointInfo">
  <Version>Version1</Version>
  <RequiresSignIn>False</RequiresSignIn>
</EsriMapsInfo>
</file>

<file path=customXml/item496.xml><?xml version="1.0" encoding="utf-8"?>
<EsriMapsInfo xmlns="ESRI.ArcGIS.Mapping.OfficeIntegration.PowerPointInfo">
  <Version>Version1</Version>
  <RequiresSignIn>False</RequiresSignIn>
</EsriMapsInfo>
</file>

<file path=customXml/item497.xml><?xml version="1.0" encoding="utf-8"?>
<EsriMapsInfo xmlns="ESRI.ArcGIS.Mapping.OfficeIntegration.PowerPointInfo">
  <Version>Version1</Version>
  <RequiresSignIn>False</RequiresSignIn>
</EsriMapsInfo>
</file>

<file path=customXml/item498.xml><?xml version="1.0" encoding="utf-8"?>
<EsriMapsInfo xmlns="ESRI.ArcGIS.Mapping.OfficeIntegration.PowerPointInfo">
  <Version>Version1</Version>
  <RequiresSignIn>False</RequiresSignIn>
</EsriMapsInfo>
</file>

<file path=customXml/item49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00.xml><?xml version="1.0" encoding="utf-8"?>
<EsriMapsInfo xmlns="ESRI.ArcGIS.Mapping.OfficeIntegration.PowerPointInfo">
  <Version>Version1</Version>
  <RequiresSignIn>False</RequiresSignIn>
</EsriMapsInfo>
</file>

<file path=customXml/item501.xml><?xml version="1.0" encoding="utf-8"?>
<EsriMapsInfo xmlns="ESRI.ArcGIS.Mapping.OfficeIntegration.PowerPointInfo">
  <Version>Version1</Version>
  <RequiresSignIn>False</RequiresSignIn>
</EsriMapsInfo>
</file>

<file path=customXml/item502.xml><?xml version="1.0" encoding="utf-8"?>
<EsriMapsInfo xmlns="ESRI.ArcGIS.Mapping.OfficeIntegration.PowerPointInfo">
  <Version>Version1</Version>
  <RequiresSignIn>False</RequiresSignIn>
</EsriMapsInfo>
</file>

<file path=customXml/item503.xml><?xml version="1.0" encoding="utf-8"?>
<EsriMapsInfo xmlns="ESRI.ArcGIS.Mapping.OfficeIntegration.PowerPointInfo">
  <Version>Version1</Version>
  <RequiresSignIn>False</RequiresSignIn>
</EsriMapsInfo>
</file>

<file path=customXml/item504.xml><?xml version="1.0" encoding="utf-8"?>
<EsriMapsInfo xmlns="ESRI.ArcGIS.Mapping.OfficeIntegration.PowerPointInfo">
  <Version>Version1</Version>
  <RequiresSignIn>False</RequiresSignIn>
</EsriMapsInfo>
</file>

<file path=customXml/item505.xml><?xml version="1.0" encoding="utf-8"?>
<EsriMapsInfo xmlns="ESRI.ArcGIS.Mapping.OfficeIntegration.PowerPointInfo">
  <Version>Version1</Version>
  <RequiresSignIn>False</RequiresSignIn>
</EsriMapsInfo>
</file>

<file path=customXml/item506.xml><?xml version="1.0" encoding="utf-8"?>
<EsriMapsInfo xmlns="ESRI.ArcGIS.Mapping.OfficeIntegration.PowerPointInfo">
  <Version>Version1</Version>
  <RequiresSignIn>False</RequiresSignIn>
</EsriMapsInfo>
</file>

<file path=customXml/item507.xml><?xml version="1.0" encoding="utf-8"?>
<EsriMapsInfo xmlns="ESRI.ArcGIS.Mapping.OfficeIntegration.PowerPointInfo">
  <Version>Version1</Version>
  <RequiresSignIn>False</RequiresSignIn>
</EsriMapsInfo>
</file>

<file path=customXml/item508.xml><?xml version="1.0" encoding="utf-8"?>
<EsriMapsInfo xmlns="ESRI.ArcGIS.Mapping.OfficeIntegration.PowerPointInfo">
  <Version>Version1</Version>
  <RequiresSignIn>False</RequiresSignIn>
</EsriMapsInfo>
</file>

<file path=customXml/item509.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10.xml><?xml version="1.0" encoding="utf-8"?>
<EsriMapsInfo xmlns="ESRI.ArcGIS.Mapping.OfficeIntegration.PowerPointInfo">
  <Version>Version1</Version>
  <RequiresSignIn>False</RequiresSignIn>
</EsriMapsInfo>
</file>

<file path=customXml/item511.xml><?xml version="1.0" encoding="utf-8"?>
<EsriMapsInfo xmlns="ESRI.ArcGIS.Mapping.OfficeIntegration.PowerPointInfo">
  <Version>Version1</Version>
  <RequiresSignIn>False</RequiresSignIn>
</EsriMapsInfo>
</file>

<file path=customXml/item512.xml><?xml version="1.0" encoding="utf-8"?>
<EsriMapsInfo xmlns="ESRI.ArcGIS.Mapping.OfficeIntegration.PowerPointInfo">
  <Version>Version1</Version>
  <RequiresSignIn>False</RequiresSignIn>
</EsriMapsInfo>
</file>

<file path=customXml/item513.xml><?xml version="1.0" encoding="utf-8"?>
<EsriMapsInfo xmlns="ESRI.ArcGIS.Mapping.OfficeIntegration.PowerPointInfo">
  <Version>Version1</Version>
  <RequiresSignIn>False</RequiresSignIn>
</EsriMapsInfo>
</file>

<file path=customXml/item514.xml><?xml version="1.0" encoding="utf-8"?>
<EsriMapsInfo xmlns="ESRI.ArcGIS.Mapping.OfficeIntegration.PowerPointInfo">
  <Version>Version1</Version>
  <RequiresSignIn>False</RequiresSignIn>
</EsriMapsInfo>
</file>

<file path=customXml/item515.xml><?xml version="1.0" encoding="utf-8"?>
<EsriMapsInfo xmlns="ESRI.ArcGIS.Mapping.OfficeIntegration.PowerPointInfo">
  <Version>Version1</Version>
  <RequiresSignIn>False</RequiresSignIn>
</EsriMapsInfo>
</file>

<file path=customXml/item516.xml><?xml version="1.0" encoding="utf-8"?>
<EsriMapsInfo xmlns="ESRI.ArcGIS.Mapping.OfficeIntegration.PowerPointInfo">
  <Version>Version1</Version>
  <RequiresSignIn>False</RequiresSignIn>
</EsriMapsInfo>
</file>

<file path=customXml/item517.xml><?xml version="1.0" encoding="utf-8"?>
<EsriMapsInfo xmlns="ESRI.ArcGIS.Mapping.OfficeIntegration.PowerPointInfo">
  <Version>Version1</Version>
  <RequiresSignIn>False</RequiresSignIn>
</EsriMapsInfo>
</file>

<file path=customXml/item518.xml><?xml version="1.0" encoding="utf-8"?>
<EsriMapsInfo xmlns="ESRI.ArcGIS.Mapping.OfficeIntegration.PowerPointInfo">
  <Version>Version1</Version>
  <RequiresSignIn>False</RequiresSignIn>
</EsriMapsInfo>
</file>

<file path=customXml/item519.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20.xml><?xml version="1.0" encoding="utf-8"?>
<EsriMapsInfo xmlns="ESRI.ArcGIS.Mapping.OfficeIntegration.PowerPointInfo">
  <Version>Version1</Version>
  <RequiresSignIn>False</RequiresSignIn>
</EsriMapsInfo>
</file>

<file path=customXml/item521.xml><?xml version="1.0" encoding="utf-8"?>
<EsriMapsInfo xmlns="ESRI.ArcGIS.Mapping.OfficeIntegration.PowerPointInfo">
  <Version>Version1</Version>
  <RequiresSignIn>False</RequiresSignIn>
</EsriMapsInfo>
</file>

<file path=customXml/item522.xml><?xml version="1.0" encoding="utf-8"?>
<EsriMapsInfo xmlns="ESRI.ArcGIS.Mapping.OfficeIntegration.PowerPointInfo">
  <Version>Version1</Version>
  <RequiresSignIn>False</RequiresSignIn>
</EsriMapsInfo>
</file>

<file path=customXml/item523.xml><?xml version="1.0" encoding="utf-8"?>
<EsriMapsInfo xmlns="ESRI.ArcGIS.Mapping.OfficeIntegration.PowerPointInfo">
  <Version>Version1</Version>
  <RequiresSignIn>False</RequiresSignIn>
</EsriMapsInfo>
</file>

<file path=customXml/item524.xml><?xml version="1.0" encoding="utf-8"?>
<EsriMapsInfo xmlns="ESRI.ArcGIS.Mapping.OfficeIntegration.PowerPointInfo">
  <Version>Version1</Version>
  <RequiresSignIn>False</RequiresSignIn>
</EsriMapsInfo>
</file>

<file path=customXml/item525.xml><?xml version="1.0" encoding="utf-8"?>
<EsriMapsInfo xmlns="ESRI.ArcGIS.Mapping.OfficeIntegration.PowerPointInfo">
  <Version>Version1</Version>
  <RequiresSignIn>False</RequiresSignIn>
</EsriMapsInfo>
</file>

<file path=customXml/item526.xml><?xml version="1.0" encoding="utf-8"?>
<EsriMapsInfo xmlns="ESRI.ArcGIS.Mapping.OfficeIntegration.PowerPointInfo">
  <Version>Version1</Version>
  <RequiresSignIn>False</RequiresSignIn>
</EsriMapsInfo>
</file>

<file path=customXml/item527.xml><?xml version="1.0" encoding="utf-8"?>
<EsriMapsInfo xmlns="ESRI.ArcGIS.Mapping.OfficeIntegration.PowerPointInfo">
  <Version>Version1</Version>
  <RequiresSignIn>False</RequiresSignIn>
</EsriMapsInfo>
</file>

<file path=customXml/item528.xml><?xml version="1.0" encoding="utf-8"?>
<EsriMapsInfo xmlns="ESRI.ArcGIS.Mapping.OfficeIntegration.PowerPointInfo">
  <Version>Version1</Version>
  <RequiresSignIn>False</RequiresSignIn>
</EsriMapsInfo>
</file>

<file path=customXml/item529.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30.xml><?xml version="1.0" encoding="utf-8"?>
<EsriMapsInfo xmlns="ESRI.ArcGIS.Mapping.OfficeIntegration.PowerPointInfo">
  <Version>Version1</Version>
  <RequiresSignIn>False</RequiresSignIn>
</EsriMapsInfo>
</file>

<file path=customXml/item531.xml><?xml version="1.0" encoding="utf-8"?>
<EsriMapsInfo xmlns="ESRI.ArcGIS.Mapping.OfficeIntegration.PowerPointInfo">
  <Version>Version1</Version>
  <RequiresSignIn>False</RequiresSignIn>
</EsriMapsInfo>
</file>

<file path=customXml/item532.xml><?xml version="1.0" encoding="utf-8"?>
<EsriMapsInfo xmlns="ESRI.ArcGIS.Mapping.OfficeIntegration.PowerPointInfo">
  <Version>Version1</Version>
  <RequiresSignIn>False</RequiresSignIn>
</EsriMapsInfo>
</file>

<file path=customXml/item533.xml><?xml version="1.0" encoding="utf-8"?>
<EsriMapsInfo xmlns="ESRI.ArcGIS.Mapping.OfficeIntegration.PowerPointInfo">
  <Version>Version1</Version>
  <RequiresSignIn>False</RequiresSignIn>
</EsriMapsInfo>
</file>

<file path=customXml/item534.xml><?xml version="1.0" encoding="utf-8"?>
<EsriMapsInfo xmlns="ESRI.ArcGIS.Mapping.OfficeIntegration.PowerPointInfo">
  <Version>Version1</Version>
  <RequiresSignIn>False</RequiresSignIn>
</EsriMapsInfo>
</file>

<file path=customXml/item535.xml><?xml version="1.0" encoding="utf-8"?>
<EsriMapsInfo xmlns="ESRI.ArcGIS.Mapping.OfficeIntegration.PowerPointInfo">
  <Version>Version1</Version>
  <RequiresSignIn>False</RequiresSignIn>
</EsriMapsInfo>
</file>

<file path=customXml/item536.xml><?xml version="1.0" encoding="utf-8"?>
<EsriMapsInfo xmlns="ESRI.ArcGIS.Mapping.OfficeIntegration.PowerPointInfo">
  <Version>Version1</Version>
  <RequiresSignIn>False</RequiresSignIn>
</EsriMapsInfo>
</file>

<file path=customXml/item537.xml><?xml version="1.0" encoding="utf-8"?>
<EsriMapsInfo xmlns="ESRI.ArcGIS.Mapping.OfficeIntegration.PowerPointInfo">
  <Version>Version1</Version>
  <RequiresSignIn>False</RequiresSignIn>
</EsriMapsInfo>
</file>

<file path=customXml/item538.xml><?xml version="1.0" encoding="utf-8"?>
<EsriMapsInfo xmlns="ESRI.ArcGIS.Mapping.OfficeIntegration.PowerPointInfo">
  <Version>Version1</Version>
  <RequiresSignIn>False</RequiresSignIn>
</EsriMapsInfo>
</file>

<file path=customXml/item539.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40.xml><?xml version="1.0" encoding="utf-8"?>
<EsriMapsInfo xmlns="ESRI.ArcGIS.Mapping.OfficeIntegration.PowerPointInfo">
  <Version>Version1</Version>
  <RequiresSignIn>False</RequiresSignIn>
</EsriMapsInfo>
</file>

<file path=customXml/item541.xml><?xml version="1.0" encoding="utf-8"?>
<EsriMapsInfo xmlns="ESRI.ArcGIS.Mapping.OfficeIntegration.PowerPointInfo">
  <Version>Version1</Version>
  <RequiresSignIn>False</RequiresSignIn>
</EsriMapsInfo>
</file>

<file path=customXml/item542.xml><?xml version="1.0" encoding="utf-8"?>
<EsriMapsInfo xmlns="ESRI.ArcGIS.Mapping.OfficeIntegration.PowerPointInfo">
  <Version>Version1</Version>
  <RequiresSignIn>False</RequiresSignIn>
</EsriMapsInfo>
</file>

<file path=customXml/item543.xml><?xml version="1.0" encoding="utf-8"?>
<EsriMapsInfo xmlns="ESRI.ArcGIS.Mapping.OfficeIntegration.PowerPointInfo">
  <Version>Version1</Version>
  <RequiresSignIn>False</RequiresSignIn>
</EsriMapsInfo>
</file>

<file path=customXml/item544.xml><?xml version="1.0" encoding="utf-8"?>
<EsriMapsInfo xmlns="ESRI.ArcGIS.Mapping.OfficeIntegration.PowerPointInfo">
  <Version>Version1</Version>
  <RequiresSignIn>False</RequiresSignIn>
</EsriMapsInfo>
</file>

<file path=customXml/item545.xml><?xml version="1.0" encoding="utf-8"?>
<EsriMapsInfo xmlns="ESRI.ArcGIS.Mapping.OfficeIntegration.PowerPointInfo">
  <Version>Version1</Version>
  <RequiresSignIn>False</RequiresSignIn>
</EsriMapsInfo>
</file>

<file path=customXml/item546.xml><?xml version="1.0" encoding="utf-8"?>
<EsriMapsInfo xmlns="ESRI.ArcGIS.Mapping.OfficeIntegration.PowerPointInfo">
  <Version>Version1</Version>
  <RequiresSignIn>False</RequiresSignIn>
</EsriMapsInfo>
</file>

<file path=customXml/item547.xml><?xml version="1.0" encoding="utf-8"?>
<EsriMapsInfo xmlns="ESRI.ArcGIS.Mapping.OfficeIntegration.PowerPointInfo">
  <Version>Version1</Version>
  <RequiresSignIn>False</RequiresSignIn>
</EsriMapsInfo>
</file>

<file path=customXml/item548.xml><?xml version="1.0" encoding="utf-8"?>
<EsriMapsInfo xmlns="ESRI.ArcGIS.Mapping.OfficeIntegration.PowerPointInfo">
  <Version>Version1</Version>
  <RequiresSignIn>False</RequiresSignIn>
</EsriMapsInfo>
</file>

<file path=customXml/item549.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50.xml><?xml version="1.0" encoding="utf-8"?>
<EsriMapsInfo xmlns="ESRI.ArcGIS.Mapping.OfficeIntegration.PowerPointInfo">
  <Version>Version1</Version>
  <RequiresSignIn>False</RequiresSignIn>
</EsriMapsInfo>
</file>

<file path=customXml/item551.xml><?xml version="1.0" encoding="utf-8"?>
<EsriMapsInfo xmlns="ESRI.ArcGIS.Mapping.OfficeIntegration.PowerPointInfo">
  <Version>Version1</Version>
  <RequiresSignIn>False</RequiresSignIn>
</EsriMapsInfo>
</file>

<file path=customXml/item552.xml><?xml version="1.0" encoding="utf-8"?>
<EsriMapsInfo xmlns="ESRI.ArcGIS.Mapping.OfficeIntegration.PowerPointInfo">
  <Version>Version1</Version>
  <RequiresSignIn>False</RequiresSignIn>
</EsriMapsInfo>
</file>

<file path=customXml/item553.xml><?xml version="1.0" encoding="utf-8"?>
<EsriMapsInfo xmlns="ESRI.ArcGIS.Mapping.OfficeIntegration.PowerPointInfo">
  <Version>Version1</Version>
  <RequiresSignIn>False</RequiresSignIn>
</EsriMapsInfo>
</file>

<file path=customXml/item554.xml><?xml version="1.0" encoding="utf-8"?>
<EsriMapsInfo xmlns="ESRI.ArcGIS.Mapping.OfficeIntegration.PowerPointInfo">
  <Version>Version1</Version>
  <RequiresSignIn>False</RequiresSignIn>
</EsriMapsInfo>
</file>

<file path=customXml/item5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9271C52-16D7-4103-90D3-1B21F3BAB987}">
  <ds:schemaRefs>
    <ds:schemaRef ds:uri="ESRI.ArcGIS.Mapping.OfficeIntegration.PowerPointInfo"/>
  </ds:schemaRefs>
</ds:datastoreItem>
</file>

<file path=customXml/itemProps10.xml><?xml version="1.0" encoding="utf-8"?>
<ds:datastoreItem xmlns:ds="http://schemas.openxmlformats.org/officeDocument/2006/customXml" ds:itemID="{7986A5A6-630E-4563-BB70-B8126BF41151}">
  <ds:schemaRefs>
    <ds:schemaRef ds:uri="ESRI.ArcGIS.Mapping.OfficeIntegration.PowerPointInfo"/>
  </ds:schemaRefs>
</ds:datastoreItem>
</file>

<file path=customXml/itemProps100.xml><?xml version="1.0" encoding="utf-8"?>
<ds:datastoreItem xmlns:ds="http://schemas.openxmlformats.org/officeDocument/2006/customXml" ds:itemID="{7C02F43E-6710-4216-AD23-2FD82D287C0C}">
  <ds:schemaRefs>
    <ds:schemaRef ds:uri="ESRI.ArcGIS.Mapping.OfficeIntegration.PowerPointInfo"/>
  </ds:schemaRefs>
</ds:datastoreItem>
</file>

<file path=customXml/itemProps101.xml><?xml version="1.0" encoding="utf-8"?>
<ds:datastoreItem xmlns:ds="http://schemas.openxmlformats.org/officeDocument/2006/customXml" ds:itemID="{0BC37AE7-C26E-4911-8A9C-C345CC52A223}">
  <ds:schemaRefs>
    <ds:schemaRef ds:uri="ESRI.ArcGIS.Mapping.OfficeIntegration.PowerPointInfo"/>
  </ds:schemaRefs>
</ds:datastoreItem>
</file>

<file path=customXml/itemProps102.xml><?xml version="1.0" encoding="utf-8"?>
<ds:datastoreItem xmlns:ds="http://schemas.openxmlformats.org/officeDocument/2006/customXml" ds:itemID="{078A55B1-C319-45CB-82DC-D799E2DF2E86}">
  <ds:schemaRefs>
    <ds:schemaRef ds:uri="ESRI.ArcGIS.Mapping.OfficeIntegration.PowerPointInfo"/>
  </ds:schemaRefs>
</ds:datastoreItem>
</file>

<file path=customXml/itemProps103.xml><?xml version="1.0" encoding="utf-8"?>
<ds:datastoreItem xmlns:ds="http://schemas.openxmlformats.org/officeDocument/2006/customXml" ds:itemID="{D5E3F60A-5AE7-4679-8780-C84BA07740E3}">
  <ds:schemaRefs>
    <ds:schemaRef ds:uri="ESRI.ArcGIS.Mapping.OfficeIntegration.PowerPointInfo"/>
  </ds:schemaRefs>
</ds:datastoreItem>
</file>

<file path=customXml/itemProps104.xml><?xml version="1.0" encoding="utf-8"?>
<ds:datastoreItem xmlns:ds="http://schemas.openxmlformats.org/officeDocument/2006/customXml" ds:itemID="{70A7C9F0-7CD9-4B43-8282-B70A795AE65E}">
  <ds:schemaRefs>
    <ds:schemaRef ds:uri="ESRI.ArcGIS.Mapping.OfficeIntegration.PowerPointInfo"/>
  </ds:schemaRefs>
</ds:datastoreItem>
</file>

<file path=customXml/itemProps105.xml><?xml version="1.0" encoding="utf-8"?>
<ds:datastoreItem xmlns:ds="http://schemas.openxmlformats.org/officeDocument/2006/customXml" ds:itemID="{B60A66FC-2269-4CEC-A122-A94A0112A3BA}">
  <ds:schemaRefs>
    <ds:schemaRef ds:uri="ESRI.ArcGIS.Mapping.OfficeIntegration.PowerPointInfo"/>
  </ds:schemaRefs>
</ds:datastoreItem>
</file>

<file path=customXml/itemProps106.xml><?xml version="1.0" encoding="utf-8"?>
<ds:datastoreItem xmlns:ds="http://schemas.openxmlformats.org/officeDocument/2006/customXml" ds:itemID="{2C1B4572-D9DB-4081-BBF4-4BCD3EB52854}">
  <ds:schemaRefs>
    <ds:schemaRef ds:uri="ESRI.ArcGIS.Mapping.OfficeIntegration.PowerPointInfo"/>
  </ds:schemaRefs>
</ds:datastoreItem>
</file>

<file path=customXml/itemProps107.xml><?xml version="1.0" encoding="utf-8"?>
<ds:datastoreItem xmlns:ds="http://schemas.openxmlformats.org/officeDocument/2006/customXml" ds:itemID="{A426D84A-BB5E-4164-BA81-AA9A63B70BB9}">
  <ds:schemaRefs>
    <ds:schemaRef ds:uri="ESRI.ArcGIS.Mapping.OfficeIntegration.PowerPointInfo"/>
  </ds:schemaRefs>
</ds:datastoreItem>
</file>

<file path=customXml/itemProps108.xml><?xml version="1.0" encoding="utf-8"?>
<ds:datastoreItem xmlns:ds="http://schemas.openxmlformats.org/officeDocument/2006/customXml" ds:itemID="{A1FCF6C7-10C9-4E61-9D18-FCECEED79B0F}">
  <ds:schemaRefs>
    <ds:schemaRef ds:uri="ESRI.ArcGIS.Mapping.OfficeIntegration.PowerPointInfo"/>
  </ds:schemaRefs>
</ds:datastoreItem>
</file>

<file path=customXml/itemProps109.xml><?xml version="1.0" encoding="utf-8"?>
<ds:datastoreItem xmlns:ds="http://schemas.openxmlformats.org/officeDocument/2006/customXml" ds:itemID="{F62B673E-AD02-49C1-9645-6DF0742D28D7}">
  <ds:schemaRefs>
    <ds:schemaRef ds:uri="ESRI.ArcGIS.Mapping.OfficeIntegration.PowerPointInfo"/>
  </ds:schemaRefs>
</ds:datastoreItem>
</file>

<file path=customXml/itemProps11.xml><?xml version="1.0" encoding="utf-8"?>
<ds:datastoreItem xmlns:ds="http://schemas.openxmlformats.org/officeDocument/2006/customXml" ds:itemID="{471F2302-F53C-4D1D-8055-41D314B15A83}">
  <ds:schemaRefs>
    <ds:schemaRef ds:uri="ESRI.ArcGIS.Mapping.OfficeIntegration.PowerPointInfo"/>
  </ds:schemaRefs>
</ds:datastoreItem>
</file>

<file path=customXml/itemProps110.xml><?xml version="1.0" encoding="utf-8"?>
<ds:datastoreItem xmlns:ds="http://schemas.openxmlformats.org/officeDocument/2006/customXml" ds:itemID="{264DA261-E318-4AD1-B48F-6E5E47C7E82F}">
  <ds:schemaRefs>
    <ds:schemaRef ds:uri="ESRI.ArcGIS.Mapping.OfficeIntegration.PowerPointInfo"/>
  </ds:schemaRefs>
</ds:datastoreItem>
</file>

<file path=customXml/itemProps111.xml><?xml version="1.0" encoding="utf-8"?>
<ds:datastoreItem xmlns:ds="http://schemas.openxmlformats.org/officeDocument/2006/customXml" ds:itemID="{1CF4B1EE-EFF9-4D4A-9BBC-DBDBD4B75F1F}">
  <ds:schemaRefs>
    <ds:schemaRef ds:uri="ESRI.ArcGIS.Mapping.OfficeIntegration.PowerPointInfo"/>
  </ds:schemaRefs>
</ds:datastoreItem>
</file>

<file path=customXml/itemProps112.xml><?xml version="1.0" encoding="utf-8"?>
<ds:datastoreItem xmlns:ds="http://schemas.openxmlformats.org/officeDocument/2006/customXml" ds:itemID="{6805E546-093B-44A0-A2ED-D7D38498E626}">
  <ds:schemaRefs>
    <ds:schemaRef ds:uri="ESRI.ArcGIS.Mapping.OfficeIntegration.PowerPointInfo"/>
  </ds:schemaRefs>
</ds:datastoreItem>
</file>

<file path=customXml/itemProps113.xml><?xml version="1.0" encoding="utf-8"?>
<ds:datastoreItem xmlns:ds="http://schemas.openxmlformats.org/officeDocument/2006/customXml" ds:itemID="{3B453A0D-1724-47C1-8B6C-CA09B23F67AA}">
  <ds:schemaRefs>
    <ds:schemaRef ds:uri="ESRI.ArcGIS.Mapping.OfficeIntegration.PowerPointInfo"/>
  </ds:schemaRefs>
</ds:datastoreItem>
</file>

<file path=customXml/itemProps114.xml><?xml version="1.0" encoding="utf-8"?>
<ds:datastoreItem xmlns:ds="http://schemas.openxmlformats.org/officeDocument/2006/customXml" ds:itemID="{20DB8170-6A34-4823-9D68-F5E7D44FD4E2}">
  <ds:schemaRefs>
    <ds:schemaRef ds:uri="ESRI.ArcGIS.Mapping.OfficeIntegration.PowerPointInfo"/>
  </ds:schemaRefs>
</ds:datastoreItem>
</file>

<file path=customXml/itemProps115.xml><?xml version="1.0" encoding="utf-8"?>
<ds:datastoreItem xmlns:ds="http://schemas.openxmlformats.org/officeDocument/2006/customXml" ds:itemID="{2B7533B0-C0DC-4492-BABE-032C9FE88E8C}">
  <ds:schemaRefs>
    <ds:schemaRef ds:uri="ESRI.ArcGIS.Mapping.OfficeIntegration.PowerPointInfo"/>
  </ds:schemaRefs>
</ds:datastoreItem>
</file>

<file path=customXml/itemProps116.xml><?xml version="1.0" encoding="utf-8"?>
<ds:datastoreItem xmlns:ds="http://schemas.openxmlformats.org/officeDocument/2006/customXml" ds:itemID="{27E2026A-3620-4427-A1E3-6C52D7ACA650}">
  <ds:schemaRefs>
    <ds:schemaRef ds:uri="ESRI.ArcGIS.Mapping.OfficeIntegration.PowerPointInfo"/>
  </ds:schemaRefs>
</ds:datastoreItem>
</file>

<file path=customXml/itemProps117.xml><?xml version="1.0" encoding="utf-8"?>
<ds:datastoreItem xmlns:ds="http://schemas.openxmlformats.org/officeDocument/2006/customXml" ds:itemID="{AFCF0561-34D5-4CA6-A36C-8A6409C75432}">
  <ds:schemaRefs>
    <ds:schemaRef ds:uri="ESRI.ArcGIS.Mapping.OfficeIntegration.PowerPointInfo"/>
  </ds:schemaRefs>
</ds:datastoreItem>
</file>

<file path=customXml/itemProps118.xml><?xml version="1.0" encoding="utf-8"?>
<ds:datastoreItem xmlns:ds="http://schemas.openxmlformats.org/officeDocument/2006/customXml" ds:itemID="{F2B009AD-D735-46EB-AB17-DC1CEFF5BAF9}">
  <ds:schemaRefs>
    <ds:schemaRef ds:uri="ESRI.ArcGIS.Mapping.OfficeIntegration.PowerPointInfo"/>
  </ds:schemaRefs>
</ds:datastoreItem>
</file>

<file path=customXml/itemProps119.xml><?xml version="1.0" encoding="utf-8"?>
<ds:datastoreItem xmlns:ds="http://schemas.openxmlformats.org/officeDocument/2006/customXml" ds:itemID="{0915851C-FEA2-4080-B1F6-978F2657AC11}">
  <ds:schemaRefs>
    <ds:schemaRef ds:uri="ESRI.ArcGIS.Mapping.OfficeIntegration.PowerPointInfo"/>
  </ds:schemaRefs>
</ds:datastoreItem>
</file>

<file path=customXml/itemProps12.xml><?xml version="1.0" encoding="utf-8"?>
<ds:datastoreItem xmlns:ds="http://schemas.openxmlformats.org/officeDocument/2006/customXml" ds:itemID="{1FB92DD1-299F-4D17-AB30-FF5620A7FEA1}">
  <ds:schemaRefs>
    <ds:schemaRef ds:uri="ESRI.ArcGIS.Mapping.OfficeIntegration.PowerPointInfo"/>
  </ds:schemaRefs>
</ds:datastoreItem>
</file>

<file path=customXml/itemProps120.xml><?xml version="1.0" encoding="utf-8"?>
<ds:datastoreItem xmlns:ds="http://schemas.openxmlformats.org/officeDocument/2006/customXml" ds:itemID="{2A14F0CD-F96C-4909-A707-6D4C27927B63}">
  <ds:schemaRefs>
    <ds:schemaRef ds:uri="ESRI.ArcGIS.Mapping.OfficeIntegration.PowerPointInfo"/>
  </ds:schemaRefs>
</ds:datastoreItem>
</file>

<file path=customXml/itemProps121.xml><?xml version="1.0" encoding="utf-8"?>
<ds:datastoreItem xmlns:ds="http://schemas.openxmlformats.org/officeDocument/2006/customXml" ds:itemID="{C83088E7-5E54-4989-94EA-A41E284017A1}">
  <ds:schemaRefs>
    <ds:schemaRef ds:uri="ESRI.ArcGIS.Mapping.OfficeIntegration.PowerPointInfo"/>
  </ds:schemaRefs>
</ds:datastoreItem>
</file>

<file path=customXml/itemProps122.xml><?xml version="1.0" encoding="utf-8"?>
<ds:datastoreItem xmlns:ds="http://schemas.openxmlformats.org/officeDocument/2006/customXml" ds:itemID="{B5FEEA86-F6A4-44C6-9DA0-F65851D5B953}">
  <ds:schemaRefs>
    <ds:schemaRef ds:uri="ESRI.ArcGIS.Mapping.OfficeIntegration.PowerPointInfo"/>
  </ds:schemaRefs>
</ds:datastoreItem>
</file>

<file path=customXml/itemProps123.xml><?xml version="1.0" encoding="utf-8"?>
<ds:datastoreItem xmlns:ds="http://schemas.openxmlformats.org/officeDocument/2006/customXml" ds:itemID="{98F1E4F5-6528-49F0-A2A2-6A3E008E29D3}">
  <ds:schemaRefs>
    <ds:schemaRef ds:uri="ESRI.ArcGIS.Mapping.OfficeIntegration.PowerPointInfo"/>
  </ds:schemaRefs>
</ds:datastoreItem>
</file>

<file path=customXml/itemProps124.xml><?xml version="1.0" encoding="utf-8"?>
<ds:datastoreItem xmlns:ds="http://schemas.openxmlformats.org/officeDocument/2006/customXml" ds:itemID="{480C2D74-43DC-45F3-9781-A8F70912BFD9}">
  <ds:schemaRefs>
    <ds:schemaRef ds:uri="ESRI.ArcGIS.Mapping.OfficeIntegration.PowerPointInfo"/>
  </ds:schemaRefs>
</ds:datastoreItem>
</file>

<file path=customXml/itemProps125.xml><?xml version="1.0" encoding="utf-8"?>
<ds:datastoreItem xmlns:ds="http://schemas.openxmlformats.org/officeDocument/2006/customXml" ds:itemID="{598EE8E3-B0D0-4B99-A651-F0B27EFBC32C}">
  <ds:schemaRefs>
    <ds:schemaRef ds:uri="ESRI.ArcGIS.Mapping.OfficeIntegration.PowerPointInfo"/>
  </ds:schemaRefs>
</ds:datastoreItem>
</file>

<file path=customXml/itemProps126.xml><?xml version="1.0" encoding="utf-8"?>
<ds:datastoreItem xmlns:ds="http://schemas.openxmlformats.org/officeDocument/2006/customXml" ds:itemID="{26EA629E-1DCC-4F36-8953-22E2DC960FC8}">
  <ds:schemaRefs>
    <ds:schemaRef ds:uri="ESRI.ArcGIS.Mapping.OfficeIntegration.PowerPointInfo"/>
  </ds:schemaRefs>
</ds:datastoreItem>
</file>

<file path=customXml/itemProps127.xml><?xml version="1.0" encoding="utf-8"?>
<ds:datastoreItem xmlns:ds="http://schemas.openxmlformats.org/officeDocument/2006/customXml" ds:itemID="{451979E1-7172-47D4-AB31-7D5DA58B6406}">
  <ds:schemaRefs>
    <ds:schemaRef ds:uri="ESRI.ArcGIS.Mapping.OfficeIntegration.PowerPointInfo"/>
  </ds:schemaRefs>
</ds:datastoreItem>
</file>

<file path=customXml/itemProps128.xml><?xml version="1.0" encoding="utf-8"?>
<ds:datastoreItem xmlns:ds="http://schemas.openxmlformats.org/officeDocument/2006/customXml" ds:itemID="{4C489F11-8912-4990-928E-95E25FF25024}">
  <ds:schemaRefs>
    <ds:schemaRef ds:uri="ESRI.ArcGIS.Mapping.OfficeIntegration.PowerPointInfo"/>
  </ds:schemaRefs>
</ds:datastoreItem>
</file>

<file path=customXml/itemProps129.xml><?xml version="1.0" encoding="utf-8"?>
<ds:datastoreItem xmlns:ds="http://schemas.openxmlformats.org/officeDocument/2006/customXml" ds:itemID="{3D6F31C1-A3F7-4D73-96E0-5D7444D341C4}">
  <ds:schemaRefs>
    <ds:schemaRef ds:uri="ESRI.ArcGIS.Mapping.OfficeIntegration.PowerPointInfo"/>
  </ds:schemaRefs>
</ds:datastoreItem>
</file>

<file path=customXml/itemProps13.xml><?xml version="1.0" encoding="utf-8"?>
<ds:datastoreItem xmlns:ds="http://schemas.openxmlformats.org/officeDocument/2006/customXml" ds:itemID="{9ADD1632-4976-4E93-A4BF-2C3B387A24F6}">
  <ds:schemaRefs>
    <ds:schemaRef ds:uri="ESRI.ArcGIS.Mapping.OfficeIntegration.PowerPointInfo"/>
  </ds:schemaRefs>
</ds:datastoreItem>
</file>

<file path=customXml/itemProps130.xml><?xml version="1.0" encoding="utf-8"?>
<ds:datastoreItem xmlns:ds="http://schemas.openxmlformats.org/officeDocument/2006/customXml" ds:itemID="{B70186B0-A07A-4121-9F44-ADDA4C244803}">
  <ds:schemaRefs>
    <ds:schemaRef ds:uri="ESRI.ArcGIS.Mapping.OfficeIntegration.PowerPointInfo"/>
  </ds:schemaRefs>
</ds:datastoreItem>
</file>

<file path=customXml/itemProps131.xml><?xml version="1.0" encoding="utf-8"?>
<ds:datastoreItem xmlns:ds="http://schemas.openxmlformats.org/officeDocument/2006/customXml" ds:itemID="{8B56AE84-E825-47F6-B9E2-67CFF56A0A4E}">
  <ds:schemaRefs>
    <ds:schemaRef ds:uri="ESRI.ArcGIS.Mapping.OfficeIntegration.PowerPointInfo"/>
  </ds:schemaRefs>
</ds:datastoreItem>
</file>

<file path=customXml/itemProps132.xml><?xml version="1.0" encoding="utf-8"?>
<ds:datastoreItem xmlns:ds="http://schemas.openxmlformats.org/officeDocument/2006/customXml" ds:itemID="{260FCCA1-3868-4DAB-9C27-F87A4A18C2ED}">
  <ds:schemaRefs>
    <ds:schemaRef ds:uri="ESRI.ArcGIS.Mapping.OfficeIntegration.PowerPointInfo"/>
  </ds:schemaRefs>
</ds:datastoreItem>
</file>

<file path=customXml/itemProps133.xml><?xml version="1.0" encoding="utf-8"?>
<ds:datastoreItem xmlns:ds="http://schemas.openxmlformats.org/officeDocument/2006/customXml" ds:itemID="{053D0208-6BE4-442C-BB41-B6D5BAA5A288}">
  <ds:schemaRefs>
    <ds:schemaRef ds:uri="ESRI.ArcGIS.Mapping.OfficeIntegration.PowerPointInfo"/>
  </ds:schemaRefs>
</ds:datastoreItem>
</file>

<file path=customXml/itemProps134.xml><?xml version="1.0" encoding="utf-8"?>
<ds:datastoreItem xmlns:ds="http://schemas.openxmlformats.org/officeDocument/2006/customXml" ds:itemID="{C42D7AD2-1890-44DE-8297-C9A0E932A722}">
  <ds:schemaRefs>
    <ds:schemaRef ds:uri="ESRI.ArcGIS.Mapping.OfficeIntegration.PowerPointInfo"/>
  </ds:schemaRefs>
</ds:datastoreItem>
</file>

<file path=customXml/itemProps135.xml><?xml version="1.0" encoding="utf-8"?>
<ds:datastoreItem xmlns:ds="http://schemas.openxmlformats.org/officeDocument/2006/customXml" ds:itemID="{ACEFB854-4792-4F07-9F42-55AEF508A054}">
  <ds:schemaRefs>
    <ds:schemaRef ds:uri="ESRI.ArcGIS.Mapping.OfficeIntegration.PowerPointInfo"/>
  </ds:schemaRefs>
</ds:datastoreItem>
</file>

<file path=customXml/itemProps136.xml><?xml version="1.0" encoding="utf-8"?>
<ds:datastoreItem xmlns:ds="http://schemas.openxmlformats.org/officeDocument/2006/customXml" ds:itemID="{6FE422DF-9CEA-4CFF-96CC-6C4799DE02B9}">
  <ds:schemaRefs>
    <ds:schemaRef ds:uri="ESRI.ArcGIS.Mapping.OfficeIntegration.PowerPointInfo"/>
  </ds:schemaRefs>
</ds:datastoreItem>
</file>

<file path=customXml/itemProps137.xml><?xml version="1.0" encoding="utf-8"?>
<ds:datastoreItem xmlns:ds="http://schemas.openxmlformats.org/officeDocument/2006/customXml" ds:itemID="{6C8E6EEC-170A-4232-9ECE-86A24314D12C}">
  <ds:schemaRefs>
    <ds:schemaRef ds:uri="ESRI.ArcGIS.Mapping.OfficeIntegration.PowerPointInfo"/>
  </ds:schemaRefs>
</ds:datastoreItem>
</file>

<file path=customXml/itemProps138.xml><?xml version="1.0" encoding="utf-8"?>
<ds:datastoreItem xmlns:ds="http://schemas.openxmlformats.org/officeDocument/2006/customXml" ds:itemID="{507EAF84-2FE1-49C9-A555-C5F4BAA8FCC6}">
  <ds:schemaRefs>
    <ds:schemaRef ds:uri="ESRI.ArcGIS.Mapping.OfficeIntegration.PowerPointInfo"/>
  </ds:schemaRefs>
</ds:datastoreItem>
</file>

<file path=customXml/itemProps139.xml><?xml version="1.0" encoding="utf-8"?>
<ds:datastoreItem xmlns:ds="http://schemas.openxmlformats.org/officeDocument/2006/customXml" ds:itemID="{22A55CE8-AFA8-4554-99A3-B6323436E2F9}">
  <ds:schemaRefs>
    <ds:schemaRef ds:uri="ESRI.ArcGIS.Mapping.OfficeIntegration.PowerPointInfo"/>
  </ds:schemaRefs>
</ds:datastoreItem>
</file>

<file path=customXml/itemProps14.xml><?xml version="1.0" encoding="utf-8"?>
<ds:datastoreItem xmlns:ds="http://schemas.openxmlformats.org/officeDocument/2006/customXml" ds:itemID="{49517A23-2239-4972-B709-3C90F8B1F0D9}">
  <ds:schemaRefs>
    <ds:schemaRef ds:uri="ESRI.ArcGIS.Mapping.OfficeIntegration.PowerPointInfo"/>
  </ds:schemaRefs>
</ds:datastoreItem>
</file>

<file path=customXml/itemProps140.xml><?xml version="1.0" encoding="utf-8"?>
<ds:datastoreItem xmlns:ds="http://schemas.openxmlformats.org/officeDocument/2006/customXml" ds:itemID="{02867E09-840F-4B88-B86C-F7343C06AB0F}">
  <ds:schemaRefs>
    <ds:schemaRef ds:uri="ESRI.ArcGIS.Mapping.OfficeIntegration.PowerPointInfo"/>
  </ds:schemaRefs>
</ds:datastoreItem>
</file>

<file path=customXml/itemProps141.xml><?xml version="1.0" encoding="utf-8"?>
<ds:datastoreItem xmlns:ds="http://schemas.openxmlformats.org/officeDocument/2006/customXml" ds:itemID="{CD9CBA24-29C2-48C4-B48B-74722C4E40ED}">
  <ds:schemaRefs>
    <ds:schemaRef ds:uri="ESRI.ArcGIS.Mapping.OfficeIntegration.PowerPointInfo"/>
  </ds:schemaRefs>
</ds:datastoreItem>
</file>

<file path=customXml/itemProps142.xml><?xml version="1.0" encoding="utf-8"?>
<ds:datastoreItem xmlns:ds="http://schemas.openxmlformats.org/officeDocument/2006/customXml" ds:itemID="{06D24934-EC65-4664-8A27-1B2A7C77C86B}">
  <ds:schemaRefs>
    <ds:schemaRef ds:uri="ESRI.ArcGIS.Mapping.OfficeIntegration.PowerPointInfo"/>
  </ds:schemaRefs>
</ds:datastoreItem>
</file>

<file path=customXml/itemProps143.xml><?xml version="1.0" encoding="utf-8"?>
<ds:datastoreItem xmlns:ds="http://schemas.openxmlformats.org/officeDocument/2006/customXml" ds:itemID="{30732883-9D57-4996-AE84-8E4C439EB8FF}">
  <ds:schemaRefs>
    <ds:schemaRef ds:uri="ESRI.ArcGIS.Mapping.OfficeIntegration.PowerPointInfo"/>
  </ds:schemaRefs>
</ds:datastoreItem>
</file>

<file path=customXml/itemProps144.xml><?xml version="1.0" encoding="utf-8"?>
<ds:datastoreItem xmlns:ds="http://schemas.openxmlformats.org/officeDocument/2006/customXml" ds:itemID="{98A7DDA2-6A99-4423-88A3-9A6E1E3E62D5}">
  <ds:schemaRefs>
    <ds:schemaRef ds:uri="ESRI.ArcGIS.Mapping.OfficeIntegration.PowerPointInfo"/>
  </ds:schemaRefs>
</ds:datastoreItem>
</file>

<file path=customXml/itemProps145.xml><?xml version="1.0" encoding="utf-8"?>
<ds:datastoreItem xmlns:ds="http://schemas.openxmlformats.org/officeDocument/2006/customXml" ds:itemID="{935F4BC2-3B69-46BD-8CC7-AA89248A076C}">
  <ds:schemaRefs>
    <ds:schemaRef ds:uri="ESRI.ArcGIS.Mapping.OfficeIntegration.PowerPointInfo"/>
  </ds:schemaRefs>
</ds:datastoreItem>
</file>

<file path=customXml/itemProps146.xml><?xml version="1.0" encoding="utf-8"?>
<ds:datastoreItem xmlns:ds="http://schemas.openxmlformats.org/officeDocument/2006/customXml" ds:itemID="{0A4CA136-AD75-4813-9D03-B8D6B37CBED3}">
  <ds:schemaRefs>
    <ds:schemaRef ds:uri="ESRI.ArcGIS.Mapping.OfficeIntegration.PowerPointInfo"/>
  </ds:schemaRefs>
</ds:datastoreItem>
</file>

<file path=customXml/itemProps147.xml><?xml version="1.0" encoding="utf-8"?>
<ds:datastoreItem xmlns:ds="http://schemas.openxmlformats.org/officeDocument/2006/customXml" ds:itemID="{5D553574-6D11-4AC4-8B05-81B2E1B6B985}">
  <ds:schemaRefs>
    <ds:schemaRef ds:uri="ESRI.ArcGIS.Mapping.OfficeIntegration.PowerPointInfo"/>
  </ds:schemaRefs>
</ds:datastoreItem>
</file>

<file path=customXml/itemProps148.xml><?xml version="1.0" encoding="utf-8"?>
<ds:datastoreItem xmlns:ds="http://schemas.openxmlformats.org/officeDocument/2006/customXml" ds:itemID="{8DBDF1F7-8165-4FDD-8A11-66488220C3A9}">
  <ds:schemaRefs>
    <ds:schemaRef ds:uri="ESRI.ArcGIS.Mapping.OfficeIntegration.PowerPointInfo"/>
  </ds:schemaRefs>
</ds:datastoreItem>
</file>

<file path=customXml/itemProps149.xml><?xml version="1.0" encoding="utf-8"?>
<ds:datastoreItem xmlns:ds="http://schemas.openxmlformats.org/officeDocument/2006/customXml" ds:itemID="{EF769818-CC43-4500-BE9D-8042916EF114}">
  <ds:schemaRefs>
    <ds:schemaRef ds:uri="ESRI.ArcGIS.Mapping.OfficeIntegration.PowerPointInfo"/>
  </ds:schemaRefs>
</ds:datastoreItem>
</file>

<file path=customXml/itemProps15.xml><?xml version="1.0" encoding="utf-8"?>
<ds:datastoreItem xmlns:ds="http://schemas.openxmlformats.org/officeDocument/2006/customXml" ds:itemID="{8933C11F-BBE1-42FD-AA56-3457AE40C5F5}">
  <ds:schemaRefs>
    <ds:schemaRef ds:uri="ESRI.ArcGIS.Mapping.OfficeIntegration.PowerPointInfo"/>
  </ds:schemaRefs>
</ds:datastoreItem>
</file>

<file path=customXml/itemProps150.xml><?xml version="1.0" encoding="utf-8"?>
<ds:datastoreItem xmlns:ds="http://schemas.openxmlformats.org/officeDocument/2006/customXml" ds:itemID="{970E50D6-3C7F-4228-BD3A-DA29E623722E}">
  <ds:schemaRefs>
    <ds:schemaRef ds:uri="ESRI.ArcGIS.Mapping.OfficeIntegration.PowerPointInfo"/>
  </ds:schemaRefs>
</ds:datastoreItem>
</file>

<file path=customXml/itemProps151.xml><?xml version="1.0" encoding="utf-8"?>
<ds:datastoreItem xmlns:ds="http://schemas.openxmlformats.org/officeDocument/2006/customXml" ds:itemID="{48894A37-7ACD-4A7C-A254-2B2CE3AE0F01}">
  <ds:schemaRefs>
    <ds:schemaRef ds:uri="ESRI.ArcGIS.Mapping.OfficeIntegration.PowerPointInfo"/>
  </ds:schemaRefs>
</ds:datastoreItem>
</file>

<file path=customXml/itemProps152.xml><?xml version="1.0" encoding="utf-8"?>
<ds:datastoreItem xmlns:ds="http://schemas.openxmlformats.org/officeDocument/2006/customXml" ds:itemID="{DCD250E9-E669-4491-BD77-1468D8CBFDED}">
  <ds:schemaRefs>
    <ds:schemaRef ds:uri="ESRI.ArcGIS.Mapping.OfficeIntegration.PowerPointInfo"/>
  </ds:schemaRefs>
</ds:datastoreItem>
</file>

<file path=customXml/itemProps153.xml><?xml version="1.0" encoding="utf-8"?>
<ds:datastoreItem xmlns:ds="http://schemas.openxmlformats.org/officeDocument/2006/customXml" ds:itemID="{2D52A45D-8CE1-4682-B7BF-7CCFBD84C6C9}">
  <ds:schemaRefs>
    <ds:schemaRef ds:uri="ESRI.ArcGIS.Mapping.OfficeIntegration.PowerPointInfo"/>
  </ds:schemaRefs>
</ds:datastoreItem>
</file>

<file path=customXml/itemProps154.xml><?xml version="1.0" encoding="utf-8"?>
<ds:datastoreItem xmlns:ds="http://schemas.openxmlformats.org/officeDocument/2006/customXml" ds:itemID="{73FA60E5-1447-4AF4-8BA7-F5E9C7953E8B}">
  <ds:schemaRefs>
    <ds:schemaRef ds:uri="ESRI.ArcGIS.Mapping.OfficeIntegration.PowerPointInfo"/>
  </ds:schemaRefs>
</ds:datastoreItem>
</file>

<file path=customXml/itemProps155.xml><?xml version="1.0" encoding="utf-8"?>
<ds:datastoreItem xmlns:ds="http://schemas.openxmlformats.org/officeDocument/2006/customXml" ds:itemID="{78D8051A-F566-4C9A-A71C-05826BCE1712}">
  <ds:schemaRefs>
    <ds:schemaRef ds:uri="ESRI.ArcGIS.Mapping.OfficeIntegration.PowerPointInfo"/>
  </ds:schemaRefs>
</ds:datastoreItem>
</file>

<file path=customXml/itemProps156.xml><?xml version="1.0" encoding="utf-8"?>
<ds:datastoreItem xmlns:ds="http://schemas.openxmlformats.org/officeDocument/2006/customXml" ds:itemID="{B22A9BC3-C6FA-461B-98D6-16A1114A2C95}">
  <ds:schemaRefs>
    <ds:schemaRef ds:uri="ESRI.ArcGIS.Mapping.OfficeIntegration.PowerPointInfo"/>
  </ds:schemaRefs>
</ds:datastoreItem>
</file>

<file path=customXml/itemProps157.xml><?xml version="1.0" encoding="utf-8"?>
<ds:datastoreItem xmlns:ds="http://schemas.openxmlformats.org/officeDocument/2006/customXml" ds:itemID="{D26FDA12-62CC-448D-86A8-30B2AE79AA99}">
  <ds:schemaRefs>
    <ds:schemaRef ds:uri="ESRI.ArcGIS.Mapping.OfficeIntegration.PowerPointInfo"/>
  </ds:schemaRefs>
</ds:datastoreItem>
</file>

<file path=customXml/itemProps158.xml><?xml version="1.0" encoding="utf-8"?>
<ds:datastoreItem xmlns:ds="http://schemas.openxmlformats.org/officeDocument/2006/customXml" ds:itemID="{E7F1BE0E-EA78-4591-ABEC-7ABE67E39479}">
  <ds:schemaRefs>
    <ds:schemaRef ds:uri="ESRI.ArcGIS.Mapping.OfficeIntegration.PowerPointInfo"/>
  </ds:schemaRefs>
</ds:datastoreItem>
</file>

<file path=customXml/itemProps159.xml><?xml version="1.0" encoding="utf-8"?>
<ds:datastoreItem xmlns:ds="http://schemas.openxmlformats.org/officeDocument/2006/customXml" ds:itemID="{CF3CF13F-E150-4868-A876-4913AA19921A}">
  <ds:schemaRefs>
    <ds:schemaRef ds:uri="ESRI.ArcGIS.Mapping.OfficeIntegration.PowerPointInfo"/>
  </ds:schemaRefs>
</ds:datastoreItem>
</file>

<file path=customXml/itemProps16.xml><?xml version="1.0" encoding="utf-8"?>
<ds:datastoreItem xmlns:ds="http://schemas.openxmlformats.org/officeDocument/2006/customXml" ds:itemID="{BE677B0F-F56E-4EC3-8705-6E915E786946}">
  <ds:schemaRefs>
    <ds:schemaRef ds:uri="ESRI.ArcGIS.Mapping.OfficeIntegration.PowerPointInfo"/>
  </ds:schemaRefs>
</ds:datastoreItem>
</file>

<file path=customXml/itemProps160.xml><?xml version="1.0" encoding="utf-8"?>
<ds:datastoreItem xmlns:ds="http://schemas.openxmlformats.org/officeDocument/2006/customXml" ds:itemID="{D6B566A7-8311-4E61-A090-4E7E316D1DEF}">
  <ds:schemaRefs>
    <ds:schemaRef ds:uri="ESRI.ArcGIS.Mapping.OfficeIntegration.PowerPointInfo"/>
  </ds:schemaRefs>
</ds:datastoreItem>
</file>

<file path=customXml/itemProps161.xml><?xml version="1.0" encoding="utf-8"?>
<ds:datastoreItem xmlns:ds="http://schemas.openxmlformats.org/officeDocument/2006/customXml" ds:itemID="{51AFDBE8-2EBF-4A13-A691-1F8B351C3FF2}">
  <ds:schemaRefs>
    <ds:schemaRef ds:uri="ESRI.ArcGIS.Mapping.OfficeIntegration.PowerPointInfo"/>
  </ds:schemaRefs>
</ds:datastoreItem>
</file>

<file path=customXml/itemProps162.xml><?xml version="1.0" encoding="utf-8"?>
<ds:datastoreItem xmlns:ds="http://schemas.openxmlformats.org/officeDocument/2006/customXml" ds:itemID="{6C54A481-20B4-4232-9AA8-059AA005C07D}">
  <ds:schemaRefs>
    <ds:schemaRef ds:uri="ESRI.ArcGIS.Mapping.OfficeIntegration.PowerPointInfo"/>
  </ds:schemaRefs>
</ds:datastoreItem>
</file>

<file path=customXml/itemProps163.xml><?xml version="1.0" encoding="utf-8"?>
<ds:datastoreItem xmlns:ds="http://schemas.openxmlformats.org/officeDocument/2006/customXml" ds:itemID="{131A43D1-7FD0-4DF5-98C3-0A10A6F7A8FD}">
  <ds:schemaRefs>
    <ds:schemaRef ds:uri="ESRI.ArcGIS.Mapping.OfficeIntegration.PowerPointInfo"/>
  </ds:schemaRefs>
</ds:datastoreItem>
</file>

<file path=customXml/itemProps164.xml><?xml version="1.0" encoding="utf-8"?>
<ds:datastoreItem xmlns:ds="http://schemas.openxmlformats.org/officeDocument/2006/customXml" ds:itemID="{CEFD9D3E-3F99-473B-80B2-77AA816B2A02}">
  <ds:schemaRefs>
    <ds:schemaRef ds:uri="ESRI.ArcGIS.Mapping.OfficeIntegration.PowerPointInfo"/>
  </ds:schemaRefs>
</ds:datastoreItem>
</file>

<file path=customXml/itemProps165.xml><?xml version="1.0" encoding="utf-8"?>
<ds:datastoreItem xmlns:ds="http://schemas.openxmlformats.org/officeDocument/2006/customXml" ds:itemID="{C80D8112-3FCB-4DCB-848B-1FD060145E7D}">
  <ds:schemaRefs>
    <ds:schemaRef ds:uri="ESRI.ArcGIS.Mapping.OfficeIntegration.PowerPointInfo"/>
  </ds:schemaRefs>
</ds:datastoreItem>
</file>

<file path=customXml/itemProps166.xml><?xml version="1.0" encoding="utf-8"?>
<ds:datastoreItem xmlns:ds="http://schemas.openxmlformats.org/officeDocument/2006/customXml" ds:itemID="{2AFFF99C-EE19-4A87-A49D-4B3E26FCCD38}">
  <ds:schemaRefs>
    <ds:schemaRef ds:uri="ESRI.ArcGIS.Mapping.OfficeIntegration.PowerPointInfo"/>
  </ds:schemaRefs>
</ds:datastoreItem>
</file>

<file path=customXml/itemProps167.xml><?xml version="1.0" encoding="utf-8"?>
<ds:datastoreItem xmlns:ds="http://schemas.openxmlformats.org/officeDocument/2006/customXml" ds:itemID="{8685560C-AE8B-4C65-B229-DFBCB2633EFB}">
  <ds:schemaRefs>
    <ds:schemaRef ds:uri="ESRI.ArcGIS.Mapping.OfficeIntegration.PowerPointInfo"/>
  </ds:schemaRefs>
</ds:datastoreItem>
</file>

<file path=customXml/itemProps168.xml><?xml version="1.0" encoding="utf-8"?>
<ds:datastoreItem xmlns:ds="http://schemas.openxmlformats.org/officeDocument/2006/customXml" ds:itemID="{5FC713A3-796E-4EDD-B01A-2BEAB2E9BF1C}">
  <ds:schemaRefs>
    <ds:schemaRef ds:uri="ESRI.ArcGIS.Mapping.OfficeIntegration.PowerPointInfo"/>
  </ds:schemaRefs>
</ds:datastoreItem>
</file>

<file path=customXml/itemProps169.xml><?xml version="1.0" encoding="utf-8"?>
<ds:datastoreItem xmlns:ds="http://schemas.openxmlformats.org/officeDocument/2006/customXml" ds:itemID="{439A2F0D-DA2D-4E06-9B92-374006ECD52E}">
  <ds:schemaRefs>
    <ds:schemaRef ds:uri="ESRI.ArcGIS.Mapping.OfficeIntegration.PowerPointInfo"/>
  </ds:schemaRefs>
</ds:datastoreItem>
</file>

<file path=customXml/itemProps17.xml><?xml version="1.0" encoding="utf-8"?>
<ds:datastoreItem xmlns:ds="http://schemas.openxmlformats.org/officeDocument/2006/customXml" ds:itemID="{299B3F32-7589-48F4-8707-557FEE86A372}">
  <ds:schemaRefs>
    <ds:schemaRef ds:uri="ESRI.ArcGIS.Mapping.OfficeIntegration.PowerPointInfo"/>
  </ds:schemaRefs>
</ds:datastoreItem>
</file>

<file path=customXml/itemProps170.xml><?xml version="1.0" encoding="utf-8"?>
<ds:datastoreItem xmlns:ds="http://schemas.openxmlformats.org/officeDocument/2006/customXml" ds:itemID="{82D8193E-13F6-44C9-B44A-18EDBB97529D}">
  <ds:schemaRefs>
    <ds:schemaRef ds:uri="ESRI.ArcGIS.Mapping.OfficeIntegration.PowerPointInfo"/>
  </ds:schemaRefs>
</ds:datastoreItem>
</file>

<file path=customXml/itemProps171.xml><?xml version="1.0" encoding="utf-8"?>
<ds:datastoreItem xmlns:ds="http://schemas.openxmlformats.org/officeDocument/2006/customXml" ds:itemID="{F0AED570-4ADE-421E-BD81-05397E43153D}">
  <ds:schemaRefs>
    <ds:schemaRef ds:uri="ESRI.ArcGIS.Mapping.OfficeIntegration.PowerPointInfo"/>
  </ds:schemaRefs>
</ds:datastoreItem>
</file>

<file path=customXml/itemProps172.xml><?xml version="1.0" encoding="utf-8"?>
<ds:datastoreItem xmlns:ds="http://schemas.openxmlformats.org/officeDocument/2006/customXml" ds:itemID="{6FC453C6-59AA-4F4C-9B32-D3B9F515FA3E}">
  <ds:schemaRefs>
    <ds:schemaRef ds:uri="ESRI.ArcGIS.Mapping.OfficeIntegration.PowerPointInfo"/>
  </ds:schemaRefs>
</ds:datastoreItem>
</file>

<file path=customXml/itemProps173.xml><?xml version="1.0" encoding="utf-8"?>
<ds:datastoreItem xmlns:ds="http://schemas.openxmlformats.org/officeDocument/2006/customXml" ds:itemID="{124CFEEE-D97E-44A5-800D-AB8EBE84387B}">
  <ds:schemaRefs>
    <ds:schemaRef ds:uri="ESRI.ArcGIS.Mapping.OfficeIntegration.PowerPointInfo"/>
  </ds:schemaRefs>
</ds:datastoreItem>
</file>

<file path=customXml/itemProps174.xml><?xml version="1.0" encoding="utf-8"?>
<ds:datastoreItem xmlns:ds="http://schemas.openxmlformats.org/officeDocument/2006/customXml" ds:itemID="{5B023288-494F-4E8F-B9B8-3D0EDA586227}">
  <ds:schemaRefs>
    <ds:schemaRef ds:uri="ESRI.ArcGIS.Mapping.OfficeIntegration.PowerPointInfo"/>
  </ds:schemaRefs>
</ds:datastoreItem>
</file>

<file path=customXml/itemProps175.xml><?xml version="1.0" encoding="utf-8"?>
<ds:datastoreItem xmlns:ds="http://schemas.openxmlformats.org/officeDocument/2006/customXml" ds:itemID="{9C6FE5DD-A28C-4A0E-A6FB-6F9A32268D03}">
  <ds:schemaRefs>
    <ds:schemaRef ds:uri="ESRI.ArcGIS.Mapping.OfficeIntegration.PowerPointInfo"/>
  </ds:schemaRefs>
</ds:datastoreItem>
</file>

<file path=customXml/itemProps176.xml><?xml version="1.0" encoding="utf-8"?>
<ds:datastoreItem xmlns:ds="http://schemas.openxmlformats.org/officeDocument/2006/customXml" ds:itemID="{210F3865-3058-4553-BDE4-1C575E03A834}">
  <ds:schemaRefs>
    <ds:schemaRef ds:uri="ESRI.ArcGIS.Mapping.OfficeIntegration.PowerPointInfo"/>
  </ds:schemaRefs>
</ds:datastoreItem>
</file>

<file path=customXml/itemProps177.xml><?xml version="1.0" encoding="utf-8"?>
<ds:datastoreItem xmlns:ds="http://schemas.openxmlformats.org/officeDocument/2006/customXml" ds:itemID="{6DB2F85A-9072-4A88-B4B6-A096019F6C4C}">
  <ds:schemaRefs>
    <ds:schemaRef ds:uri="ESRI.ArcGIS.Mapping.OfficeIntegration.PowerPointInfo"/>
  </ds:schemaRefs>
</ds:datastoreItem>
</file>

<file path=customXml/itemProps178.xml><?xml version="1.0" encoding="utf-8"?>
<ds:datastoreItem xmlns:ds="http://schemas.openxmlformats.org/officeDocument/2006/customXml" ds:itemID="{FDF9B7C6-B9C3-4A06-8287-82673A32F6C3}">
  <ds:schemaRefs>
    <ds:schemaRef ds:uri="ESRI.ArcGIS.Mapping.OfficeIntegration.PowerPointInfo"/>
  </ds:schemaRefs>
</ds:datastoreItem>
</file>

<file path=customXml/itemProps179.xml><?xml version="1.0" encoding="utf-8"?>
<ds:datastoreItem xmlns:ds="http://schemas.openxmlformats.org/officeDocument/2006/customXml" ds:itemID="{EF7DBAE2-FABD-4C3A-B9D7-0AED5D7F045B}">
  <ds:schemaRefs>
    <ds:schemaRef ds:uri="ESRI.ArcGIS.Mapping.OfficeIntegration.PowerPointInfo"/>
  </ds:schemaRefs>
</ds:datastoreItem>
</file>

<file path=customXml/itemProps18.xml><?xml version="1.0" encoding="utf-8"?>
<ds:datastoreItem xmlns:ds="http://schemas.openxmlformats.org/officeDocument/2006/customXml" ds:itemID="{14328E13-5F76-474E-B07B-6CD3D28BB367}">
  <ds:schemaRefs>
    <ds:schemaRef ds:uri="ESRI.ArcGIS.Mapping.OfficeIntegration.PowerPointInfo"/>
  </ds:schemaRefs>
</ds:datastoreItem>
</file>

<file path=customXml/itemProps180.xml><?xml version="1.0" encoding="utf-8"?>
<ds:datastoreItem xmlns:ds="http://schemas.openxmlformats.org/officeDocument/2006/customXml" ds:itemID="{4147AC32-2E24-46D1-B4D2-0FC72C2571B9}">
  <ds:schemaRefs>
    <ds:schemaRef ds:uri="ESRI.ArcGIS.Mapping.OfficeIntegration.PowerPointInfo"/>
  </ds:schemaRefs>
</ds:datastoreItem>
</file>

<file path=customXml/itemProps181.xml><?xml version="1.0" encoding="utf-8"?>
<ds:datastoreItem xmlns:ds="http://schemas.openxmlformats.org/officeDocument/2006/customXml" ds:itemID="{52075452-3A53-4531-9F49-1C1EF4FFA2C5}">
  <ds:schemaRefs>
    <ds:schemaRef ds:uri="ESRI.ArcGIS.Mapping.OfficeIntegration.PowerPointInfo"/>
  </ds:schemaRefs>
</ds:datastoreItem>
</file>

<file path=customXml/itemProps182.xml><?xml version="1.0" encoding="utf-8"?>
<ds:datastoreItem xmlns:ds="http://schemas.openxmlformats.org/officeDocument/2006/customXml" ds:itemID="{8008290A-4251-4879-8EA2-641D723B5A66}">
  <ds:schemaRefs>
    <ds:schemaRef ds:uri="ESRI.ArcGIS.Mapping.OfficeIntegration.PowerPointInfo"/>
  </ds:schemaRefs>
</ds:datastoreItem>
</file>

<file path=customXml/itemProps183.xml><?xml version="1.0" encoding="utf-8"?>
<ds:datastoreItem xmlns:ds="http://schemas.openxmlformats.org/officeDocument/2006/customXml" ds:itemID="{29F0F640-575E-4ABF-9312-573453B407DE}">
  <ds:schemaRefs>
    <ds:schemaRef ds:uri="ESRI.ArcGIS.Mapping.OfficeIntegration.PowerPointInfo"/>
  </ds:schemaRefs>
</ds:datastoreItem>
</file>

<file path=customXml/itemProps184.xml><?xml version="1.0" encoding="utf-8"?>
<ds:datastoreItem xmlns:ds="http://schemas.openxmlformats.org/officeDocument/2006/customXml" ds:itemID="{1BBE8BF7-C908-41E1-939A-B44041D2BEAA}">
  <ds:schemaRefs>
    <ds:schemaRef ds:uri="ESRI.ArcGIS.Mapping.OfficeIntegration.PowerPointInfo"/>
  </ds:schemaRefs>
</ds:datastoreItem>
</file>

<file path=customXml/itemProps185.xml><?xml version="1.0" encoding="utf-8"?>
<ds:datastoreItem xmlns:ds="http://schemas.openxmlformats.org/officeDocument/2006/customXml" ds:itemID="{22DE9478-F14D-4BA7-BBD0-2CF3F0BC89C6}">
  <ds:schemaRefs>
    <ds:schemaRef ds:uri="ESRI.ArcGIS.Mapping.OfficeIntegration.PowerPointInfo"/>
  </ds:schemaRefs>
</ds:datastoreItem>
</file>

<file path=customXml/itemProps186.xml><?xml version="1.0" encoding="utf-8"?>
<ds:datastoreItem xmlns:ds="http://schemas.openxmlformats.org/officeDocument/2006/customXml" ds:itemID="{565C37C0-B22E-4253-AF86-35AB38A2CB0F}">
  <ds:schemaRefs>
    <ds:schemaRef ds:uri="ESRI.ArcGIS.Mapping.OfficeIntegration.PowerPointInfo"/>
  </ds:schemaRefs>
</ds:datastoreItem>
</file>

<file path=customXml/itemProps187.xml><?xml version="1.0" encoding="utf-8"?>
<ds:datastoreItem xmlns:ds="http://schemas.openxmlformats.org/officeDocument/2006/customXml" ds:itemID="{D96745CE-87ED-480A-A5B5-FC80C50B0E2F}">
  <ds:schemaRefs>
    <ds:schemaRef ds:uri="ESRI.ArcGIS.Mapping.OfficeIntegration.PowerPointInfo"/>
  </ds:schemaRefs>
</ds:datastoreItem>
</file>

<file path=customXml/itemProps188.xml><?xml version="1.0" encoding="utf-8"?>
<ds:datastoreItem xmlns:ds="http://schemas.openxmlformats.org/officeDocument/2006/customXml" ds:itemID="{407CA562-B05E-4765-A6B4-FEC6C6B30A13}">
  <ds:schemaRefs>
    <ds:schemaRef ds:uri="ESRI.ArcGIS.Mapping.OfficeIntegration.PowerPointInfo"/>
  </ds:schemaRefs>
</ds:datastoreItem>
</file>

<file path=customXml/itemProps189.xml><?xml version="1.0" encoding="utf-8"?>
<ds:datastoreItem xmlns:ds="http://schemas.openxmlformats.org/officeDocument/2006/customXml" ds:itemID="{E92004D7-991F-431B-A5B6-3CD863CC13E2}">
  <ds:schemaRefs>
    <ds:schemaRef ds:uri="ESRI.ArcGIS.Mapping.OfficeIntegration.PowerPointInfo"/>
  </ds:schemaRefs>
</ds:datastoreItem>
</file>

<file path=customXml/itemProps19.xml><?xml version="1.0" encoding="utf-8"?>
<ds:datastoreItem xmlns:ds="http://schemas.openxmlformats.org/officeDocument/2006/customXml" ds:itemID="{4BC3CA7F-A4E0-4078-935F-31D64A17428E}">
  <ds:schemaRefs>
    <ds:schemaRef ds:uri="ESRI.ArcGIS.Mapping.OfficeIntegration.PowerPointInfo"/>
  </ds:schemaRefs>
</ds:datastoreItem>
</file>

<file path=customXml/itemProps190.xml><?xml version="1.0" encoding="utf-8"?>
<ds:datastoreItem xmlns:ds="http://schemas.openxmlformats.org/officeDocument/2006/customXml" ds:itemID="{1C3DA1BB-C084-4218-A2A6-5E22B8E7EE16}">
  <ds:schemaRefs>
    <ds:schemaRef ds:uri="ESRI.ArcGIS.Mapping.OfficeIntegration.PowerPointInfo"/>
  </ds:schemaRefs>
</ds:datastoreItem>
</file>

<file path=customXml/itemProps191.xml><?xml version="1.0" encoding="utf-8"?>
<ds:datastoreItem xmlns:ds="http://schemas.openxmlformats.org/officeDocument/2006/customXml" ds:itemID="{C31DABD9-137F-4E33-9094-991C4B377DB4}">
  <ds:schemaRefs>
    <ds:schemaRef ds:uri="ESRI.ArcGIS.Mapping.OfficeIntegration.PowerPointInfo"/>
  </ds:schemaRefs>
</ds:datastoreItem>
</file>

<file path=customXml/itemProps192.xml><?xml version="1.0" encoding="utf-8"?>
<ds:datastoreItem xmlns:ds="http://schemas.openxmlformats.org/officeDocument/2006/customXml" ds:itemID="{C9CF7482-40C2-421C-A869-C3EFC507926E}">
  <ds:schemaRefs>
    <ds:schemaRef ds:uri="ESRI.ArcGIS.Mapping.OfficeIntegration.PowerPointInfo"/>
  </ds:schemaRefs>
</ds:datastoreItem>
</file>

<file path=customXml/itemProps193.xml><?xml version="1.0" encoding="utf-8"?>
<ds:datastoreItem xmlns:ds="http://schemas.openxmlformats.org/officeDocument/2006/customXml" ds:itemID="{3AED8D70-FA22-42ED-BCDC-BC375C2CB038}">
  <ds:schemaRefs>
    <ds:schemaRef ds:uri="ESRI.ArcGIS.Mapping.OfficeIntegration.PowerPointInfo"/>
  </ds:schemaRefs>
</ds:datastoreItem>
</file>

<file path=customXml/itemProps194.xml><?xml version="1.0" encoding="utf-8"?>
<ds:datastoreItem xmlns:ds="http://schemas.openxmlformats.org/officeDocument/2006/customXml" ds:itemID="{9365BE1B-97C7-45C8-B17C-E1A17666ACCF}">
  <ds:schemaRefs>
    <ds:schemaRef ds:uri="ESRI.ArcGIS.Mapping.OfficeIntegration.PowerPointInfo"/>
  </ds:schemaRefs>
</ds:datastoreItem>
</file>

<file path=customXml/itemProps195.xml><?xml version="1.0" encoding="utf-8"?>
<ds:datastoreItem xmlns:ds="http://schemas.openxmlformats.org/officeDocument/2006/customXml" ds:itemID="{22085BAC-B483-4970-9160-B66DEE0F0271}">
  <ds:schemaRefs>
    <ds:schemaRef ds:uri="ESRI.ArcGIS.Mapping.OfficeIntegration.PowerPointInfo"/>
  </ds:schemaRefs>
</ds:datastoreItem>
</file>

<file path=customXml/itemProps196.xml><?xml version="1.0" encoding="utf-8"?>
<ds:datastoreItem xmlns:ds="http://schemas.openxmlformats.org/officeDocument/2006/customXml" ds:itemID="{90E112B2-848E-4A3D-AD2D-3D4DAF5AD7B5}">
  <ds:schemaRefs>
    <ds:schemaRef ds:uri="ESRI.ArcGIS.Mapping.OfficeIntegration.PowerPointInfo"/>
  </ds:schemaRefs>
</ds:datastoreItem>
</file>

<file path=customXml/itemProps197.xml><?xml version="1.0" encoding="utf-8"?>
<ds:datastoreItem xmlns:ds="http://schemas.openxmlformats.org/officeDocument/2006/customXml" ds:itemID="{AE37191D-63DC-46CB-894E-AD179BDE4CE7}">
  <ds:schemaRefs>
    <ds:schemaRef ds:uri="ESRI.ArcGIS.Mapping.OfficeIntegration.PowerPointInfo"/>
  </ds:schemaRefs>
</ds:datastoreItem>
</file>

<file path=customXml/itemProps198.xml><?xml version="1.0" encoding="utf-8"?>
<ds:datastoreItem xmlns:ds="http://schemas.openxmlformats.org/officeDocument/2006/customXml" ds:itemID="{6FE8348A-30D2-4072-A4C7-B17AC7BD44D5}">
  <ds:schemaRefs>
    <ds:schemaRef ds:uri="ESRI.ArcGIS.Mapping.OfficeIntegration.PowerPointInfo"/>
  </ds:schemaRefs>
</ds:datastoreItem>
</file>

<file path=customXml/itemProps199.xml><?xml version="1.0" encoding="utf-8"?>
<ds:datastoreItem xmlns:ds="http://schemas.openxmlformats.org/officeDocument/2006/customXml" ds:itemID="{C8B6AC77-DD01-4E6B-BDE7-67BC302138ED}">
  <ds:schemaRefs>
    <ds:schemaRef ds:uri="ESRI.ArcGIS.Mapping.OfficeIntegration.PowerPointInfo"/>
  </ds:schemaRefs>
</ds:datastoreItem>
</file>

<file path=customXml/itemProps2.xml><?xml version="1.0" encoding="utf-8"?>
<ds:datastoreItem xmlns:ds="http://schemas.openxmlformats.org/officeDocument/2006/customXml" ds:itemID="{369625AB-DC0C-4A37-B2A3-EE5756C3B564}">
  <ds:schemaRefs>
    <ds:schemaRef ds:uri="ESRI.ArcGIS.Mapping.OfficeIntegration.PowerPointInfo"/>
  </ds:schemaRefs>
</ds:datastoreItem>
</file>

<file path=customXml/itemProps20.xml><?xml version="1.0" encoding="utf-8"?>
<ds:datastoreItem xmlns:ds="http://schemas.openxmlformats.org/officeDocument/2006/customXml" ds:itemID="{733B2FA5-5543-4A64-A7B6-9B37723E6746}">
  <ds:schemaRefs>
    <ds:schemaRef ds:uri="ESRI.ArcGIS.Mapping.OfficeIntegration.PowerPointInfo"/>
  </ds:schemaRefs>
</ds:datastoreItem>
</file>

<file path=customXml/itemProps200.xml><?xml version="1.0" encoding="utf-8"?>
<ds:datastoreItem xmlns:ds="http://schemas.openxmlformats.org/officeDocument/2006/customXml" ds:itemID="{A33B72A6-4FE9-4BDD-ABB1-656FBB9ABC46}">
  <ds:schemaRefs>
    <ds:schemaRef ds:uri="ESRI.ArcGIS.Mapping.OfficeIntegration.PowerPointInfo"/>
  </ds:schemaRefs>
</ds:datastoreItem>
</file>

<file path=customXml/itemProps201.xml><?xml version="1.0" encoding="utf-8"?>
<ds:datastoreItem xmlns:ds="http://schemas.openxmlformats.org/officeDocument/2006/customXml" ds:itemID="{2BD45329-DFE0-47BA-870D-7C515D1BF06E}">
  <ds:schemaRefs>
    <ds:schemaRef ds:uri="ESRI.ArcGIS.Mapping.OfficeIntegration.PowerPointInfo"/>
  </ds:schemaRefs>
</ds:datastoreItem>
</file>

<file path=customXml/itemProps202.xml><?xml version="1.0" encoding="utf-8"?>
<ds:datastoreItem xmlns:ds="http://schemas.openxmlformats.org/officeDocument/2006/customXml" ds:itemID="{3C13727E-2C0D-4A51-A129-BE73EE25412F}">
  <ds:schemaRefs>
    <ds:schemaRef ds:uri="ESRI.ArcGIS.Mapping.OfficeIntegration.PowerPointInfo"/>
  </ds:schemaRefs>
</ds:datastoreItem>
</file>

<file path=customXml/itemProps203.xml><?xml version="1.0" encoding="utf-8"?>
<ds:datastoreItem xmlns:ds="http://schemas.openxmlformats.org/officeDocument/2006/customXml" ds:itemID="{E697796B-48C7-4E03-91A4-D5C25E718799}">
  <ds:schemaRefs>
    <ds:schemaRef ds:uri="ESRI.ArcGIS.Mapping.OfficeIntegration.PowerPointInfo"/>
  </ds:schemaRefs>
</ds:datastoreItem>
</file>

<file path=customXml/itemProps204.xml><?xml version="1.0" encoding="utf-8"?>
<ds:datastoreItem xmlns:ds="http://schemas.openxmlformats.org/officeDocument/2006/customXml" ds:itemID="{9A073C60-EDC2-481D-BC39-D21701A68717}">
  <ds:schemaRefs>
    <ds:schemaRef ds:uri="ESRI.ArcGIS.Mapping.OfficeIntegration.PowerPointInfo"/>
  </ds:schemaRefs>
</ds:datastoreItem>
</file>

<file path=customXml/itemProps205.xml><?xml version="1.0" encoding="utf-8"?>
<ds:datastoreItem xmlns:ds="http://schemas.openxmlformats.org/officeDocument/2006/customXml" ds:itemID="{D657A130-6952-4570-B4FB-0808950DD031}">
  <ds:schemaRefs>
    <ds:schemaRef ds:uri="ESRI.ArcGIS.Mapping.OfficeIntegration.PowerPointInfo"/>
  </ds:schemaRefs>
</ds:datastoreItem>
</file>

<file path=customXml/itemProps206.xml><?xml version="1.0" encoding="utf-8"?>
<ds:datastoreItem xmlns:ds="http://schemas.openxmlformats.org/officeDocument/2006/customXml" ds:itemID="{BFE785CE-729B-4F72-BC40-22496D91411D}">
  <ds:schemaRefs>
    <ds:schemaRef ds:uri="ESRI.ArcGIS.Mapping.OfficeIntegration.PowerPointInfo"/>
  </ds:schemaRefs>
</ds:datastoreItem>
</file>

<file path=customXml/itemProps207.xml><?xml version="1.0" encoding="utf-8"?>
<ds:datastoreItem xmlns:ds="http://schemas.openxmlformats.org/officeDocument/2006/customXml" ds:itemID="{2A7B976B-EDAA-4169-A2A9-F297477F333B}">
  <ds:schemaRefs>
    <ds:schemaRef ds:uri="ESRI.ArcGIS.Mapping.OfficeIntegration.PowerPointInfo"/>
  </ds:schemaRefs>
</ds:datastoreItem>
</file>

<file path=customXml/itemProps208.xml><?xml version="1.0" encoding="utf-8"?>
<ds:datastoreItem xmlns:ds="http://schemas.openxmlformats.org/officeDocument/2006/customXml" ds:itemID="{F847D78D-7766-49F5-960F-DA3742BE005D}">
  <ds:schemaRefs>
    <ds:schemaRef ds:uri="ESRI.ArcGIS.Mapping.OfficeIntegration.PowerPointInfo"/>
  </ds:schemaRefs>
</ds:datastoreItem>
</file>

<file path=customXml/itemProps209.xml><?xml version="1.0" encoding="utf-8"?>
<ds:datastoreItem xmlns:ds="http://schemas.openxmlformats.org/officeDocument/2006/customXml" ds:itemID="{B25BBBF0-1FF4-4937-AC34-88622896E511}">
  <ds:schemaRefs>
    <ds:schemaRef ds:uri="ESRI.ArcGIS.Mapping.OfficeIntegration.PowerPointInfo"/>
  </ds:schemaRefs>
</ds:datastoreItem>
</file>

<file path=customXml/itemProps21.xml><?xml version="1.0" encoding="utf-8"?>
<ds:datastoreItem xmlns:ds="http://schemas.openxmlformats.org/officeDocument/2006/customXml" ds:itemID="{FC129D72-B8BF-40B3-9C56-62C4136B1C34}">
  <ds:schemaRefs>
    <ds:schemaRef ds:uri="ESRI.ArcGIS.Mapping.OfficeIntegration.PowerPointInfo"/>
  </ds:schemaRefs>
</ds:datastoreItem>
</file>

<file path=customXml/itemProps210.xml><?xml version="1.0" encoding="utf-8"?>
<ds:datastoreItem xmlns:ds="http://schemas.openxmlformats.org/officeDocument/2006/customXml" ds:itemID="{55D8CDFA-C336-4B84-9263-20818AA3061E}">
  <ds:schemaRefs>
    <ds:schemaRef ds:uri="ESRI.ArcGIS.Mapping.OfficeIntegration.PowerPointInfo"/>
  </ds:schemaRefs>
</ds:datastoreItem>
</file>

<file path=customXml/itemProps211.xml><?xml version="1.0" encoding="utf-8"?>
<ds:datastoreItem xmlns:ds="http://schemas.openxmlformats.org/officeDocument/2006/customXml" ds:itemID="{D1EBACC3-727B-4A45-881A-1370E018CB6F}">
  <ds:schemaRefs>
    <ds:schemaRef ds:uri="ESRI.ArcGIS.Mapping.OfficeIntegration.PowerPointInfo"/>
  </ds:schemaRefs>
</ds:datastoreItem>
</file>

<file path=customXml/itemProps212.xml><?xml version="1.0" encoding="utf-8"?>
<ds:datastoreItem xmlns:ds="http://schemas.openxmlformats.org/officeDocument/2006/customXml" ds:itemID="{BDD6DCB5-BB86-4AD1-8164-AA1BB69A3F1B}">
  <ds:schemaRefs>
    <ds:schemaRef ds:uri="ESRI.ArcGIS.Mapping.OfficeIntegration.PowerPointInfo"/>
  </ds:schemaRefs>
</ds:datastoreItem>
</file>

<file path=customXml/itemProps213.xml><?xml version="1.0" encoding="utf-8"?>
<ds:datastoreItem xmlns:ds="http://schemas.openxmlformats.org/officeDocument/2006/customXml" ds:itemID="{7734D0D0-A671-4716-8BCA-A3440209D6FC}">
  <ds:schemaRefs>
    <ds:schemaRef ds:uri="ESRI.ArcGIS.Mapping.OfficeIntegration.PowerPointInfo"/>
  </ds:schemaRefs>
</ds:datastoreItem>
</file>

<file path=customXml/itemProps214.xml><?xml version="1.0" encoding="utf-8"?>
<ds:datastoreItem xmlns:ds="http://schemas.openxmlformats.org/officeDocument/2006/customXml" ds:itemID="{323DF43E-A1D7-48D1-B432-0C68E1B8AB78}">
  <ds:schemaRefs>
    <ds:schemaRef ds:uri="ESRI.ArcGIS.Mapping.OfficeIntegration.PowerPointInfo"/>
  </ds:schemaRefs>
</ds:datastoreItem>
</file>

<file path=customXml/itemProps215.xml><?xml version="1.0" encoding="utf-8"?>
<ds:datastoreItem xmlns:ds="http://schemas.openxmlformats.org/officeDocument/2006/customXml" ds:itemID="{92EA08D8-ECEF-49D0-944B-738991610C93}">
  <ds:schemaRefs>
    <ds:schemaRef ds:uri="ESRI.ArcGIS.Mapping.OfficeIntegration.PowerPointInfo"/>
  </ds:schemaRefs>
</ds:datastoreItem>
</file>

<file path=customXml/itemProps216.xml><?xml version="1.0" encoding="utf-8"?>
<ds:datastoreItem xmlns:ds="http://schemas.openxmlformats.org/officeDocument/2006/customXml" ds:itemID="{5BC02702-531F-4931-A525-BD396069AE48}">
  <ds:schemaRefs>
    <ds:schemaRef ds:uri="ESRI.ArcGIS.Mapping.OfficeIntegration.PowerPointInfo"/>
  </ds:schemaRefs>
</ds:datastoreItem>
</file>

<file path=customXml/itemProps217.xml><?xml version="1.0" encoding="utf-8"?>
<ds:datastoreItem xmlns:ds="http://schemas.openxmlformats.org/officeDocument/2006/customXml" ds:itemID="{53A8157D-7B64-4C70-8B8A-777A5DE1D544}">
  <ds:schemaRefs>
    <ds:schemaRef ds:uri="ESRI.ArcGIS.Mapping.OfficeIntegration.PowerPointInfo"/>
  </ds:schemaRefs>
</ds:datastoreItem>
</file>

<file path=customXml/itemProps218.xml><?xml version="1.0" encoding="utf-8"?>
<ds:datastoreItem xmlns:ds="http://schemas.openxmlformats.org/officeDocument/2006/customXml" ds:itemID="{CF4BBBC4-98D2-4D72-B6E1-53E927A02DF6}">
  <ds:schemaRefs>
    <ds:schemaRef ds:uri="ESRI.ArcGIS.Mapping.OfficeIntegration.PowerPointInfo"/>
  </ds:schemaRefs>
</ds:datastoreItem>
</file>

<file path=customXml/itemProps219.xml><?xml version="1.0" encoding="utf-8"?>
<ds:datastoreItem xmlns:ds="http://schemas.openxmlformats.org/officeDocument/2006/customXml" ds:itemID="{03BF7E2D-C080-4E08-997F-128833A9A8FF}">
  <ds:schemaRefs>
    <ds:schemaRef ds:uri="ESRI.ArcGIS.Mapping.OfficeIntegration.PowerPointInfo"/>
  </ds:schemaRefs>
</ds:datastoreItem>
</file>

<file path=customXml/itemProps22.xml><?xml version="1.0" encoding="utf-8"?>
<ds:datastoreItem xmlns:ds="http://schemas.openxmlformats.org/officeDocument/2006/customXml" ds:itemID="{C83B6D84-4AE1-45C0-9CB9-AA5A9BB7C6BB}">
  <ds:schemaRefs>
    <ds:schemaRef ds:uri="ESRI.ArcGIS.Mapping.OfficeIntegration.PowerPointInfo"/>
  </ds:schemaRefs>
</ds:datastoreItem>
</file>

<file path=customXml/itemProps220.xml><?xml version="1.0" encoding="utf-8"?>
<ds:datastoreItem xmlns:ds="http://schemas.openxmlformats.org/officeDocument/2006/customXml" ds:itemID="{C46E4105-EA88-4D8E-9C93-D3F23619DD59}">
  <ds:schemaRefs>
    <ds:schemaRef ds:uri="ESRI.ArcGIS.Mapping.OfficeIntegration.PowerPointInfo"/>
  </ds:schemaRefs>
</ds:datastoreItem>
</file>

<file path=customXml/itemProps221.xml><?xml version="1.0" encoding="utf-8"?>
<ds:datastoreItem xmlns:ds="http://schemas.openxmlformats.org/officeDocument/2006/customXml" ds:itemID="{3F26B280-380D-462B-9337-3E3A6E96CA2D}">
  <ds:schemaRefs>
    <ds:schemaRef ds:uri="ESRI.ArcGIS.Mapping.OfficeIntegration.PowerPointInfo"/>
  </ds:schemaRefs>
</ds:datastoreItem>
</file>

<file path=customXml/itemProps222.xml><?xml version="1.0" encoding="utf-8"?>
<ds:datastoreItem xmlns:ds="http://schemas.openxmlformats.org/officeDocument/2006/customXml" ds:itemID="{1DC60A64-D8BA-4C4B-B4B4-0EDE6D6B41F1}">
  <ds:schemaRefs>
    <ds:schemaRef ds:uri="ESRI.ArcGIS.Mapping.OfficeIntegration.PowerPointInfo"/>
  </ds:schemaRefs>
</ds:datastoreItem>
</file>

<file path=customXml/itemProps223.xml><?xml version="1.0" encoding="utf-8"?>
<ds:datastoreItem xmlns:ds="http://schemas.openxmlformats.org/officeDocument/2006/customXml" ds:itemID="{1896CC06-79CB-4B2A-BE31-58154D6EA551}">
  <ds:schemaRefs>
    <ds:schemaRef ds:uri="ESRI.ArcGIS.Mapping.OfficeIntegration.PowerPointInfo"/>
  </ds:schemaRefs>
</ds:datastoreItem>
</file>

<file path=customXml/itemProps224.xml><?xml version="1.0" encoding="utf-8"?>
<ds:datastoreItem xmlns:ds="http://schemas.openxmlformats.org/officeDocument/2006/customXml" ds:itemID="{D09359BD-1A19-4B7B-A4C0-C009EF8B4928}">
  <ds:schemaRefs>
    <ds:schemaRef ds:uri="ESRI.ArcGIS.Mapping.OfficeIntegration.PowerPointInfo"/>
  </ds:schemaRefs>
</ds:datastoreItem>
</file>

<file path=customXml/itemProps225.xml><?xml version="1.0" encoding="utf-8"?>
<ds:datastoreItem xmlns:ds="http://schemas.openxmlformats.org/officeDocument/2006/customXml" ds:itemID="{BC77A1D0-29F5-4593-9DB9-5BEA4D5CFD59}">
  <ds:schemaRefs>
    <ds:schemaRef ds:uri="ESRI.ArcGIS.Mapping.OfficeIntegration.PowerPointInfo"/>
  </ds:schemaRefs>
</ds:datastoreItem>
</file>

<file path=customXml/itemProps226.xml><?xml version="1.0" encoding="utf-8"?>
<ds:datastoreItem xmlns:ds="http://schemas.openxmlformats.org/officeDocument/2006/customXml" ds:itemID="{C4008F7A-8F99-45DD-90C0-E7B51681111D}">
  <ds:schemaRefs>
    <ds:schemaRef ds:uri="ESRI.ArcGIS.Mapping.OfficeIntegration.PowerPointInfo"/>
  </ds:schemaRefs>
</ds:datastoreItem>
</file>

<file path=customXml/itemProps227.xml><?xml version="1.0" encoding="utf-8"?>
<ds:datastoreItem xmlns:ds="http://schemas.openxmlformats.org/officeDocument/2006/customXml" ds:itemID="{2FE6ABD9-A0BE-45DA-980F-FB90C43F7549}">
  <ds:schemaRefs>
    <ds:schemaRef ds:uri="ESRI.ArcGIS.Mapping.OfficeIntegration.PowerPointInfo"/>
  </ds:schemaRefs>
</ds:datastoreItem>
</file>

<file path=customXml/itemProps228.xml><?xml version="1.0" encoding="utf-8"?>
<ds:datastoreItem xmlns:ds="http://schemas.openxmlformats.org/officeDocument/2006/customXml" ds:itemID="{B45617AF-BE84-4361-B7F5-70173BF1A04F}">
  <ds:schemaRefs>
    <ds:schemaRef ds:uri="ESRI.ArcGIS.Mapping.OfficeIntegration.PowerPointInfo"/>
  </ds:schemaRefs>
</ds:datastoreItem>
</file>

<file path=customXml/itemProps229.xml><?xml version="1.0" encoding="utf-8"?>
<ds:datastoreItem xmlns:ds="http://schemas.openxmlformats.org/officeDocument/2006/customXml" ds:itemID="{4C8022D1-80A4-478D-A36A-484F01937D6F}">
  <ds:schemaRefs>
    <ds:schemaRef ds:uri="ESRI.ArcGIS.Mapping.OfficeIntegration.PowerPointInfo"/>
  </ds:schemaRefs>
</ds:datastoreItem>
</file>

<file path=customXml/itemProps23.xml><?xml version="1.0" encoding="utf-8"?>
<ds:datastoreItem xmlns:ds="http://schemas.openxmlformats.org/officeDocument/2006/customXml" ds:itemID="{DFC0F72E-2ACB-44CC-BE8A-DF706655272A}">
  <ds:schemaRefs>
    <ds:schemaRef ds:uri="ESRI.ArcGIS.Mapping.OfficeIntegration.PowerPointInfo"/>
  </ds:schemaRefs>
</ds:datastoreItem>
</file>

<file path=customXml/itemProps230.xml><?xml version="1.0" encoding="utf-8"?>
<ds:datastoreItem xmlns:ds="http://schemas.openxmlformats.org/officeDocument/2006/customXml" ds:itemID="{D30FDAD2-7641-4BE4-976E-F7B9348157A7}">
  <ds:schemaRefs>
    <ds:schemaRef ds:uri="ESRI.ArcGIS.Mapping.OfficeIntegration.PowerPointInfo"/>
  </ds:schemaRefs>
</ds:datastoreItem>
</file>

<file path=customXml/itemProps231.xml><?xml version="1.0" encoding="utf-8"?>
<ds:datastoreItem xmlns:ds="http://schemas.openxmlformats.org/officeDocument/2006/customXml" ds:itemID="{B7884E65-89A1-459D-A612-B684C16C70ED}">
  <ds:schemaRefs>
    <ds:schemaRef ds:uri="ESRI.ArcGIS.Mapping.OfficeIntegration.PowerPointInfo"/>
  </ds:schemaRefs>
</ds:datastoreItem>
</file>

<file path=customXml/itemProps232.xml><?xml version="1.0" encoding="utf-8"?>
<ds:datastoreItem xmlns:ds="http://schemas.openxmlformats.org/officeDocument/2006/customXml" ds:itemID="{BA7DE484-20FF-43D2-93F5-A458795FD219}">
  <ds:schemaRefs>
    <ds:schemaRef ds:uri="ESRI.ArcGIS.Mapping.OfficeIntegration.PowerPointInfo"/>
  </ds:schemaRefs>
</ds:datastoreItem>
</file>

<file path=customXml/itemProps233.xml><?xml version="1.0" encoding="utf-8"?>
<ds:datastoreItem xmlns:ds="http://schemas.openxmlformats.org/officeDocument/2006/customXml" ds:itemID="{FA04A795-E9F3-4DC8-AD25-11C31D2D11AB}">
  <ds:schemaRefs>
    <ds:schemaRef ds:uri="ESRI.ArcGIS.Mapping.OfficeIntegration.PowerPointInfo"/>
  </ds:schemaRefs>
</ds:datastoreItem>
</file>

<file path=customXml/itemProps234.xml><?xml version="1.0" encoding="utf-8"?>
<ds:datastoreItem xmlns:ds="http://schemas.openxmlformats.org/officeDocument/2006/customXml" ds:itemID="{6282C6CE-6266-4787-B02B-5195FA85F15B}">
  <ds:schemaRefs>
    <ds:schemaRef ds:uri="ESRI.ArcGIS.Mapping.OfficeIntegration.PowerPointInfo"/>
  </ds:schemaRefs>
</ds:datastoreItem>
</file>

<file path=customXml/itemProps235.xml><?xml version="1.0" encoding="utf-8"?>
<ds:datastoreItem xmlns:ds="http://schemas.openxmlformats.org/officeDocument/2006/customXml" ds:itemID="{F09923F8-226D-4865-8FF8-509F689C85C4}">
  <ds:schemaRefs>
    <ds:schemaRef ds:uri="ESRI.ArcGIS.Mapping.OfficeIntegration.PowerPointInfo"/>
  </ds:schemaRefs>
</ds:datastoreItem>
</file>

<file path=customXml/itemProps236.xml><?xml version="1.0" encoding="utf-8"?>
<ds:datastoreItem xmlns:ds="http://schemas.openxmlformats.org/officeDocument/2006/customXml" ds:itemID="{E8AC1F96-748F-4C44-9926-F91F6FBAA614}">
  <ds:schemaRefs>
    <ds:schemaRef ds:uri="ESRI.ArcGIS.Mapping.OfficeIntegration.PowerPointInfo"/>
  </ds:schemaRefs>
</ds:datastoreItem>
</file>

<file path=customXml/itemProps237.xml><?xml version="1.0" encoding="utf-8"?>
<ds:datastoreItem xmlns:ds="http://schemas.openxmlformats.org/officeDocument/2006/customXml" ds:itemID="{E633BA06-3A64-4425-BE56-1D56E0977945}">
  <ds:schemaRefs>
    <ds:schemaRef ds:uri="ESRI.ArcGIS.Mapping.OfficeIntegration.PowerPointInfo"/>
  </ds:schemaRefs>
</ds:datastoreItem>
</file>

<file path=customXml/itemProps238.xml><?xml version="1.0" encoding="utf-8"?>
<ds:datastoreItem xmlns:ds="http://schemas.openxmlformats.org/officeDocument/2006/customXml" ds:itemID="{4E435167-E019-4E25-BB8B-A9FE05278410}">
  <ds:schemaRefs>
    <ds:schemaRef ds:uri="ESRI.ArcGIS.Mapping.OfficeIntegration.PowerPointInfo"/>
  </ds:schemaRefs>
</ds:datastoreItem>
</file>

<file path=customXml/itemProps239.xml><?xml version="1.0" encoding="utf-8"?>
<ds:datastoreItem xmlns:ds="http://schemas.openxmlformats.org/officeDocument/2006/customXml" ds:itemID="{6F18BAD1-ED3F-455C-A0CC-1C3EF15CAEEA}">
  <ds:schemaRefs>
    <ds:schemaRef ds:uri="ESRI.ArcGIS.Mapping.OfficeIntegration.PowerPointInfo"/>
  </ds:schemaRefs>
</ds:datastoreItem>
</file>

<file path=customXml/itemProps24.xml><?xml version="1.0" encoding="utf-8"?>
<ds:datastoreItem xmlns:ds="http://schemas.openxmlformats.org/officeDocument/2006/customXml" ds:itemID="{90EA34A8-3F0D-4A8B-AC13-80C771DDE6E2}">
  <ds:schemaRefs>
    <ds:schemaRef ds:uri="ESRI.ArcGIS.Mapping.OfficeIntegration.PowerPointInfo"/>
  </ds:schemaRefs>
</ds:datastoreItem>
</file>

<file path=customXml/itemProps240.xml><?xml version="1.0" encoding="utf-8"?>
<ds:datastoreItem xmlns:ds="http://schemas.openxmlformats.org/officeDocument/2006/customXml" ds:itemID="{445625E5-8FE9-4154-A610-1B0F11BFE462}">
  <ds:schemaRefs>
    <ds:schemaRef ds:uri="ESRI.ArcGIS.Mapping.OfficeIntegration.PowerPointInfo"/>
  </ds:schemaRefs>
</ds:datastoreItem>
</file>

<file path=customXml/itemProps241.xml><?xml version="1.0" encoding="utf-8"?>
<ds:datastoreItem xmlns:ds="http://schemas.openxmlformats.org/officeDocument/2006/customXml" ds:itemID="{7110C62C-B071-4AF2-A2CA-8BA913BDD7FB}">
  <ds:schemaRefs>
    <ds:schemaRef ds:uri="ESRI.ArcGIS.Mapping.OfficeIntegration.PowerPointInfo"/>
  </ds:schemaRefs>
</ds:datastoreItem>
</file>

<file path=customXml/itemProps242.xml><?xml version="1.0" encoding="utf-8"?>
<ds:datastoreItem xmlns:ds="http://schemas.openxmlformats.org/officeDocument/2006/customXml" ds:itemID="{D648DEB0-92EA-4A0F-8FA0-F14796EFBFB7}">
  <ds:schemaRefs>
    <ds:schemaRef ds:uri="ESRI.ArcGIS.Mapping.OfficeIntegration.PowerPointInfo"/>
  </ds:schemaRefs>
</ds:datastoreItem>
</file>

<file path=customXml/itemProps243.xml><?xml version="1.0" encoding="utf-8"?>
<ds:datastoreItem xmlns:ds="http://schemas.openxmlformats.org/officeDocument/2006/customXml" ds:itemID="{8B9DEDBC-4760-41B3-88A6-26DFD1F120AB}">
  <ds:schemaRefs>
    <ds:schemaRef ds:uri="ESRI.ArcGIS.Mapping.OfficeIntegration.PowerPointInfo"/>
  </ds:schemaRefs>
</ds:datastoreItem>
</file>

<file path=customXml/itemProps244.xml><?xml version="1.0" encoding="utf-8"?>
<ds:datastoreItem xmlns:ds="http://schemas.openxmlformats.org/officeDocument/2006/customXml" ds:itemID="{064D9564-250B-402F-B481-F444FB9B9D33}">
  <ds:schemaRefs>
    <ds:schemaRef ds:uri="ESRI.ArcGIS.Mapping.OfficeIntegration.PowerPointInfo"/>
  </ds:schemaRefs>
</ds:datastoreItem>
</file>

<file path=customXml/itemProps245.xml><?xml version="1.0" encoding="utf-8"?>
<ds:datastoreItem xmlns:ds="http://schemas.openxmlformats.org/officeDocument/2006/customXml" ds:itemID="{C2E16D7E-2DDB-4C2F-906F-98F143F76DFC}">
  <ds:schemaRefs>
    <ds:schemaRef ds:uri="ESRI.ArcGIS.Mapping.OfficeIntegration.PowerPointInfo"/>
  </ds:schemaRefs>
</ds:datastoreItem>
</file>

<file path=customXml/itemProps246.xml><?xml version="1.0" encoding="utf-8"?>
<ds:datastoreItem xmlns:ds="http://schemas.openxmlformats.org/officeDocument/2006/customXml" ds:itemID="{F791CB20-BF4A-4BA9-9AE2-D25A9975AE45}">
  <ds:schemaRefs>
    <ds:schemaRef ds:uri="ESRI.ArcGIS.Mapping.OfficeIntegration.PowerPointInfo"/>
  </ds:schemaRefs>
</ds:datastoreItem>
</file>

<file path=customXml/itemProps247.xml><?xml version="1.0" encoding="utf-8"?>
<ds:datastoreItem xmlns:ds="http://schemas.openxmlformats.org/officeDocument/2006/customXml" ds:itemID="{82A5ECB9-BF7C-4D0F-A08B-232896AF7D46}">
  <ds:schemaRefs>
    <ds:schemaRef ds:uri="ESRI.ArcGIS.Mapping.OfficeIntegration.PowerPointInfo"/>
  </ds:schemaRefs>
</ds:datastoreItem>
</file>

<file path=customXml/itemProps248.xml><?xml version="1.0" encoding="utf-8"?>
<ds:datastoreItem xmlns:ds="http://schemas.openxmlformats.org/officeDocument/2006/customXml" ds:itemID="{074DDF81-D7EF-40D0-BE4F-ACE5C9D4DD46}">
  <ds:schemaRefs>
    <ds:schemaRef ds:uri="ESRI.ArcGIS.Mapping.OfficeIntegration.PowerPointInfo"/>
  </ds:schemaRefs>
</ds:datastoreItem>
</file>

<file path=customXml/itemProps249.xml><?xml version="1.0" encoding="utf-8"?>
<ds:datastoreItem xmlns:ds="http://schemas.openxmlformats.org/officeDocument/2006/customXml" ds:itemID="{1EBFBF71-E7C9-434E-9C03-2FDB1D26B3CC}">
  <ds:schemaRefs>
    <ds:schemaRef ds:uri="ESRI.ArcGIS.Mapping.OfficeIntegration.PowerPointInfo"/>
  </ds:schemaRefs>
</ds:datastoreItem>
</file>

<file path=customXml/itemProps25.xml><?xml version="1.0" encoding="utf-8"?>
<ds:datastoreItem xmlns:ds="http://schemas.openxmlformats.org/officeDocument/2006/customXml" ds:itemID="{A7596CAC-2CD9-44AE-9AF8-AFC254502B73}">
  <ds:schemaRefs>
    <ds:schemaRef ds:uri="ESRI.ArcGIS.Mapping.OfficeIntegration.PowerPointInfo"/>
  </ds:schemaRefs>
</ds:datastoreItem>
</file>

<file path=customXml/itemProps250.xml><?xml version="1.0" encoding="utf-8"?>
<ds:datastoreItem xmlns:ds="http://schemas.openxmlformats.org/officeDocument/2006/customXml" ds:itemID="{AC3591C6-DB69-4332-861A-C7E4BD54F8F0}">
  <ds:schemaRefs>
    <ds:schemaRef ds:uri="ESRI.ArcGIS.Mapping.OfficeIntegration.PowerPointInfo"/>
  </ds:schemaRefs>
</ds:datastoreItem>
</file>

<file path=customXml/itemProps251.xml><?xml version="1.0" encoding="utf-8"?>
<ds:datastoreItem xmlns:ds="http://schemas.openxmlformats.org/officeDocument/2006/customXml" ds:itemID="{1FB38B0E-83BC-4312-8847-8A5021194283}">
  <ds:schemaRefs>
    <ds:schemaRef ds:uri="ESRI.ArcGIS.Mapping.OfficeIntegration.PowerPointInfo"/>
  </ds:schemaRefs>
</ds:datastoreItem>
</file>

<file path=customXml/itemProps252.xml><?xml version="1.0" encoding="utf-8"?>
<ds:datastoreItem xmlns:ds="http://schemas.openxmlformats.org/officeDocument/2006/customXml" ds:itemID="{30566C3E-6FA1-46E5-A680-3AAC9DA34347}">
  <ds:schemaRefs>
    <ds:schemaRef ds:uri="ESRI.ArcGIS.Mapping.OfficeIntegration.PowerPointInfo"/>
  </ds:schemaRefs>
</ds:datastoreItem>
</file>

<file path=customXml/itemProps253.xml><?xml version="1.0" encoding="utf-8"?>
<ds:datastoreItem xmlns:ds="http://schemas.openxmlformats.org/officeDocument/2006/customXml" ds:itemID="{28126B72-77D6-459C-AC8D-2B053D4DE677}">
  <ds:schemaRefs>
    <ds:schemaRef ds:uri="ESRI.ArcGIS.Mapping.OfficeIntegration.PowerPointInfo"/>
  </ds:schemaRefs>
</ds:datastoreItem>
</file>

<file path=customXml/itemProps254.xml><?xml version="1.0" encoding="utf-8"?>
<ds:datastoreItem xmlns:ds="http://schemas.openxmlformats.org/officeDocument/2006/customXml" ds:itemID="{BECF4887-AB85-4259-8E96-2CE89B0CEA09}">
  <ds:schemaRefs>
    <ds:schemaRef ds:uri="ESRI.ArcGIS.Mapping.OfficeIntegration.PowerPointInfo"/>
  </ds:schemaRefs>
</ds:datastoreItem>
</file>

<file path=customXml/itemProps255.xml><?xml version="1.0" encoding="utf-8"?>
<ds:datastoreItem xmlns:ds="http://schemas.openxmlformats.org/officeDocument/2006/customXml" ds:itemID="{F2C0DB95-C9A2-488B-8176-52EBE03C26C2}">
  <ds:schemaRefs>
    <ds:schemaRef ds:uri="ESRI.ArcGIS.Mapping.OfficeIntegration.PowerPointInfo"/>
  </ds:schemaRefs>
</ds:datastoreItem>
</file>

<file path=customXml/itemProps256.xml><?xml version="1.0" encoding="utf-8"?>
<ds:datastoreItem xmlns:ds="http://schemas.openxmlformats.org/officeDocument/2006/customXml" ds:itemID="{870F069F-7E5C-4192-A70B-52A4506F4053}">
  <ds:schemaRefs>
    <ds:schemaRef ds:uri="ESRI.ArcGIS.Mapping.OfficeIntegration.PowerPointInfo"/>
  </ds:schemaRefs>
</ds:datastoreItem>
</file>

<file path=customXml/itemProps257.xml><?xml version="1.0" encoding="utf-8"?>
<ds:datastoreItem xmlns:ds="http://schemas.openxmlformats.org/officeDocument/2006/customXml" ds:itemID="{BC146D8D-F893-4E0D-A45B-DEBCC389B9FB}">
  <ds:schemaRefs>
    <ds:schemaRef ds:uri="ESRI.ArcGIS.Mapping.OfficeIntegration.PowerPointInfo"/>
  </ds:schemaRefs>
</ds:datastoreItem>
</file>

<file path=customXml/itemProps258.xml><?xml version="1.0" encoding="utf-8"?>
<ds:datastoreItem xmlns:ds="http://schemas.openxmlformats.org/officeDocument/2006/customXml" ds:itemID="{C3804CEA-3A18-42FF-94F3-7CBBF4E310EC}">
  <ds:schemaRefs>
    <ds:schemaRef ds:uri="ESRI.ArcGIS.Mapping.OfficeIntegration.PowerPointInfo"/>
  </ds:schemaRefs>
</ds:datastoreItem>
</file>

<file path=customXml/itemProps259.xml><?xml version="1.0" encoding="utf-8"?>
<ds:datastoreItem xmlns:ds="http://schemas.openxmlformats.org/officeDocument/2006/customXml" ds:itemID="{6C2A969C-D74D-4C57-9BB8-B539D0EBDFC7}">
  <ds:schemaRefs>
    <ds:schemaRef ds:uri="ESRI.ArcGIS.Mapping.OfficeIntegration.PowerPointInfo"/>
  </ds:schemaRefs>
</ds:datastoreItem>
</file>

<file path=customXml/itemProps26.xml><?xml version="1.0" encoding="utf-8"?>
<ds:datastoreItem xmlns:ds="http://schemas.openxmlformats.org/officeDocument/2006/customXml" ds:itemID="{9509244C-5868-4AA2-A6AE-37DE15DD461E}">
  <ds:schemaRefs>
    <ds:schemaRef ds:uri="ESRI.ArcGIS.Mapping.OfficeIntegration.PowerPointInfo"/>
  </ds:schemaRefs>
</ds:datastoreItem>
</file>

<file path=customXml/itemProps260.xml><?xml version="1.0" encoding="utf-8"?>
<ds:datastoreItem xmlns:ds="http://schemas.openxmlformats.org/officeDocument/2006/customXml" ds:itemID="{8B905B2F-68DC-426C-9209-4D274DBC3A02}">
  <ds:schemaRefs>
    <ds:schemaRef ds:uri="ESRI.ArcGIS.Mapping.OfficeIntegration.PowerPointInfo"/>
  </ds:schemaRefs>
</ds:datastoreItem>
</file>

<file path=customXml/itemProps261.xml><?xml version="1.0" encoding="utf-8"?>
<ds:datastoreItem xmlns:ds="http://schemas.openxmlformats.org/officeDocument/2006/customXml" ds:itemID="{ABC8BDE4-D249-4FF4-98AD-AA35F315C96A}">
  <ds:schemaRefs>
    <ds:schemaRef ds:uri="ESRI.ArcGIS.Mapping.OfficeIntegration.PowerPointInfo"/>
  </ds:schemaRefs>
</ds:datastoreItem>
</file>

<file path=customXml/itemProps262.xml><?xml version="1.0" encoding="utf-8"?>
<ds:datastoreItem xmlns:ds="http://schemas.openxmlformats.org/officeDocument/2006/customXml" ds:itemID="{06763A68-9E78-4871-85A2-855CE5B18B9D}">
  <ds:schemaRefs>
    <ds:schemaRef ds:uri="ESRI.ArcGIS.Mapping.OfficeIntegration.PowerPointInfo"/>
  </ds:schemaRefs>
</ds:datastoreItem>
</file>

<file path=customXml/itemProps263.xml><?xml version="1.0" encoding="utf-8"?>
<ds:datastoreItem xmlns:ds="http://schemas.openxmlformats.org/officeDocument/2006/customXml" ds:itemID="{562ABB64-BE96-4B7F-87F7-0AC67D8657F6}">
  <ds:schemaRefs>
    <ds:schemaRef ds:uri="ESRI.ArcGIS.Mapping.OfficeIntegration.PowerPointInfo"/>
  </ds:schemaRefs>
</ds:datastoreItem>
</file>

<file path=customXml/itemProps264.xml><?xml version="1.0" encoding="utf-8"?>
<ds:datastoreItem xmlns:ds="http://schemas.openxmlformats.org/officeDocument/2006/customXml" ds:itemID="{CFA04B80-45AE-458D-B270-E61B701AEF48}">
  <ds:schemaRefs>
    <ds:schemaRef ds:uri="ESRI.ArcGIS.Mapping.OfficeIntegration.PowerPointInfo"/>
  </ds:schemaRefs>
</ds:datastoreItem>
</file>

<file path=customXml/itemProps265.xml><?xml version="1.0" encoding="utf-8"?>
<ds:datastoreItem xmlns:ds="http://schemas.openxmlformats.org/officeDocument/2006/customXml" ds:itemID="{2D0513B9-E8B6-41C6-BC43-BD769FC88FE0}">
  <ds:schemaRefs>
    <ds:schemaRef ds:uri="ESRI.ArcGIS.Mapping.OfficeIntegration.PowerPointInfo"/>
  </ds:schemaRefs>
</ds:datastoreItem>
</file>

<file path=customXml/itemProps266.xml><?xml version="1.0" encoding="utf-8"?>
<ds:datastoreItem xmlns:ds="http://schemas.openxmlformats.org/officeDocument/2006/customXml" ds:itemID="{3F31258B-D1AF-42D7-81F7-86ABABFC9430}">
  <ds:schemaRefs>
    <ds:schemaRef ds:uri="ESRI.ArcGIS.Mapping.OfficeIntegration.PowerPointInfo"/>
  </ds:schemaRefs>
</ds:datastoreItem>
</file>

<file path=customXml/itemProps267.xml><?xml version="1.0" encoding="utf-8"?>
<ds:datastoreItem xmlns:ds="http://schemas.openxmlformats.org/officeDocument/2006/customXml" ds:itemID="{69589BE8-9F4A-4380-8BA4-08EFCB27BF80}">
  <ds:schemaRefs>
    <ds:schemaRef ds:uri="ESRI.ArcGIS.Mapping.OfficeIntegration.PowerPointInfo"/>
  </ds:schemaRefs>
</ds:datastoreItem>
</file>

<file path=customXml/itemProps268.xml><?xml version="1.0" encoding="utf-8"?>
<ds:datastoreItem xmlns:ds="http://schemas.openxmlformats.org/officeDocument/2006/customXml" ds:itemID="{EF533B85-D5BD-4E00-B81F-6DB3F6198C18}">
  <ds:schemaRefs>
    <ds:schemaRef ds:uri="ESRI.ArcGIS.Mapping.OfficeIntegration.PowerPointInfo"/>
  </ds:schemaRefs>
</ds:datastoreItem>
</file>

<file path=customXml/itemProps269.xml><?xml version="1.0" encoding="utf-8"?>
<ds:datastoreItem xmlns:ds="http://schemas.openxmlformats.org/officeDocument/2006/customXml" ds:itemID="{CE2D890A-63C1-4EC1-944D-FD9059C312CA}">
  <ds:schemaRefs>
    <ds:schemaRef ds:uri="ESRI.ArcGIS.Mapping.OfficeIntegration.PowerPointInfo"/>
  </ds:schemaRefs>
</ds:datastoreItem>
</file>

<file path=customXml/itemProps27.xml><?xml version="1.0" encoding="utf-8"?>
<ds:datastoreItem xmlns:ds="http://schemas.openxmlformats.org/officeDocument/2006/customXml" ds:itemID="{FDD9C92D-72C7-4C58-A7D3-25B360CC15E2}">
  <ds:schemaRefs>
    <ds:schemaRef ds:uri="ESRI.ArcGIS.Mapping.OfficeIntegration.PowerPointInfo"/>
  </ds:schemaRefs>
</ds:datastoreItem>
</file>

<file path=customXml/itemProps270.xml><?xml version="1.0" encoding="utf-8"?>
<ds:datastoreItem xmlns:ds="http://schemas.openxmlformats.org/officeDocument/2006/customXml" ds:itemID="{4F529ED3-C56E-4AF7-894F-970B72DFA921}">
  <ds:schemaRefs>
    <ds:schemaRef ds:uri="ESRI.ArcGIS.Mapping.OfficeIntegration.PowerPointInfo"/>
  </ds:schemaRefs>
</ds:datastoreItem>
</file>

<file path=customXml/itemProps271.xml><?xml version="1.0" encoding="utf-8"?>
<ds:datastoreItem xmlns:ds="http://schemas.openxmlformats.org/officeDocument/2006/customXml" ds:itemID="{C6996AD0-D5C5-4BB6-863A-DEF21378075D}">
  <ds:schemaRefs>
    <ds:schemaRef ds:uri="ESRI.ArcGIS.Mapping.OfficeIntegration.PowerPointInfo"/>
  </ds:schemaRefs>
</ds:datastoreItem>
</file>

<file path=customXml/itemProps272.xml><?xml version="1.0" encoding="utf-8"?>
<ds:datastoreItem xmlns:ds="http://schemas.openxmlformats.org/officeDocument/2006/customXml" ds:itemID="{30B21EE7-6C1D-48CF-BE54-D17E8320DBB4}">
  <ds:schemaRefs>
    <ds:schemaRef ds:uri="ESRI.ArcGIS.Mapping.OfficeIntegration.PowerPointInfo"/>
  </ds:schemaRefs>
</ds:datastoreItem>
</file>

<file path=customXml/itemProps273.xml><?xml version="1.0" encoding="utf-8"?>
<ds:datastoreItem xmlns:ds="http://schemas.openxmlformats.org/officeDocument/2006/customXml" ds:itemID="{DA7E4C64-625D-4D6B-AD8F-AEFFDF29EC3C}">
  <ds:schemaRefs>
    <ds:schemaRef ds:uri="ESRI.ArcGIS.Mapping.OfficeIntegration.PowerPointInfo"/>
  </ds:schemaRefs>
</ds:datastoreItem>
</file>

<file path=customXml/itemProps274.xml><?xml version="1.0" encoding="utf-8"?>
<ds:datastoreItem xmlns:ds="http://schemas.openxmlformats.org/officeDocument/2006/customXml" ds:itemID="{CFA07E6F-C720-4379-92C2-2D991DA5CCA8}">
  <ds:schemaRefs>
    <ds:schemaRef ds:uri="ESRI.ArcGIS.Mapping.OfficeIntegration.PowerPointInfo"/>
  </ds:schemaRefs>
</ds:datastoreItem>
</file>

<file path=customXml/itemProps275.xml><?xml version="1.0" encoding="utf-8"?>
<ds:datastoreItem xmlns:ds="http://schemas.openxmlformats.org/officeDocument/2006/customXml" ds:itemID="{503C0CA0-BAAF-454C-9E4F-3A8691A317D9}">
  <ds:schemaRefs>
    <ds:schemaRef ds:uri="ESRI.ArcGIS.Mapping.OfficeIntegration.PowerPointInfo"/>
  </ds:schemaRefs>
</ds:datastoreItem>
</file>

<file path=customXml/itemProps276.xml><?xml version="1.0" encoding="utf-8"?>
<ds:datastoreItem xmlns:ds="http://schemas.openxmlformats.org/officeDocument/2006/customXml" ds:itemID="{40BFBC8F-8A7B-4D8E-9F11-6D07F4555FE7}">
  <ds:schemaRefs>
    <ds:schemaRef ds:uri="ESRI.ArcGIS.Mapping.OfficeIntegration.PowerPointInfo"/>
  </ds:schemaRefs>
</ds:datastoreItem>
</file>

<file path=customXml/itemProps277.xml><?xml version="1.0" encoding="utf-8"?>
<ds:datastoreItem xmlns:ds="http://schemas.openxmlformats.org/officeDocument/2006/customXml" ds:itemID="{A8393F3C-49CC-42BC-BBC8-0EDB56B123EC}">
  <ds:schemaRefs>
    <ds:schemaRef ds:uri="ESRI.ArcGIS.Mapping.OfficeIntegration.PowerPointInfo"/>
  </ds:schemaRefs>
</ds:datastoreItem>
</file>

<file path=customXml/itemProps278.xml><?xml version="1.0" encoding="utf-8"?>
<ds:datastoreItem xmlns:ds="http://schemas.openxmlformats.org/officeDocument/2006/customXml" ds:itemID="{F1E51799-3A86-4C0A-BA92-DC67D0F71331}">
  <ds:schemaRefs>
    <ds:schemaRef ds:uri="ESRI.ArcGIS.Mapping.OfficeIntegration.PowerPointInfo"/>
  </ds:schemaRefs>
</ds:datastoreItem>
</file>

<file path=customXml/itemProps279.xml><?xml version="1.0" encoding="utf-8"?>
<ds:datastoreItem xmlns:ds="http://schemas.openxmlformats.org/officeDocument/2006/customXml" ds:itemID="{789D2C16-87E6-424C-B3A6-DFDA95A1905B}">
  <ds:schemaRefs>
    <ds:schemaRef ds:uri="ESRI.ArcGIS.Mapping.OfficeIntegration.PowerPointInfo"/>
  </ds:schemaRefs>
</ds:datastoreItem>
</file>

<file path=customXml/itemProps28.xml><?xml version="1.0" encoding="utf-8"?>
<ds:datastoreItem xmlns:ds="http://schemas.openxmlformats.org/officeDocument/2006/customXml" ds:itemID="{081B1AFD-3D96-46F7-A36B-7E85C82F4423}">
  <ds:schemaRefs>
    <ds:schemaRef ds:uri="ESRI.ArcGIS.Mapping.OfficeIntegration.PowerPointInfo"/>
  </ds:schemaRefs>
</ds:datastoreItem>
</file>

<file path=customXml/itemProps280.xml><?xml version="1.0" encoding="utf-8"?>
<ds:datastoreItem xmlns:ds="http://schemas.openxmlformats.org/officeDocument/2006/customXml" ds:itemID="{0C4887C5-18B0-433A-B4A7-435D6206717D}">
  <ds:schemaRefs>
    <ds:schemaRef ds:uri="ESRI.ArcGIS.Mapping.OfficeIntegration.PowerPointInfo"/>
  </ds:schemaRefs>
</ds:datastoreItem>
</file>

<file path=customXml/itemProps281.xml><?xml version="1.0" encoding="utf-8"?>
<ds:datastoreItem xmlns:ds="http://schemas.openxmlformats.org/officeDocument/2006/customXml" ds:itemID="{F0C302D7-8598-4CEC-9419-120B16F3901A}">
  <ds:schemaRefs>
    <ds:schemaRef ds:uri="ESRI.ArcGIS.Mapping.OfficeIntegration.PowerPointInfo"/>
  </ds:schemaRefs>
</ds:datastoreItem>
</file>

<file path=customXml/itemProps282.xml><?xml version="1.0" encoding="utf-8"?>
<ds:datastoreItem xmlns:ds="http://schemas.openxmlformats.org/officeDocument/2006/customXml" ds:itemID="{84E568C6-E28E-4130-A117-14AAB2896D19}">
  <ds:schemaRefs>
    <ds:schemaRef ds:uri="ESRI.ArcGIS.Mapping.OfficeIntegration.PowerPointInfo"/>
  </ds:schemaRefs>
</ds:datastoreItem>
</file>

<file path=customXml/itemProps283.xml><?xml version="1.0" encoding="utf-8"?>
<ds:datastoreItem xmlns:ds="http://schemas.openxmlformats.org/officeDocument/2006/customXml" ds:itemID="{33096875-6947-45DE-97DE-EEF684E3E7F0}">
  <ds:schemaRefs>
    <ds:schemaRef ds:uri="ESRI.ArcGIS.Mapping.OfficeIntegration.PowerPointInfo"/>
  </ds:schemaRefs>
</ds:datastoreItem>
</file>

<file path=customXml/itemProps284.xml><?xml version="1.0" encoding="utf-8"?>
<ds:datastoreItem xmlns:ds="http://schemas.openxmlformats.org/officeDocument/2006/customXml" ds:itemID="{B8615E46-50AB-40A3-84A4-1048F48CEB2D}">
  <ds:schemaRefs>
    <ds:schemaRef ds:uri="ESRI.ArcGIS.Mapping.OfficeIntegration.PowerPointInfo"/>
  </ds:schemaRefs>
</ds:datastoreItem>
</file>

<file path=customXml/itemProps285.xml><?xml version="1.0" encoding="utf-8"?>
<ds:datastoreItem xmlns:ds="http://schemas.openxmlformats.org/officeDocument/2006/customXml" ds:itemID="{3C7C877B-62C8-49BC-B361-870E65495BD2}">
  <ds:schemaRefs>
    <ds:schemaRef ds:uri="ESRI.ArcGIS.Mapping.OfficeIntegration.PowerPointInfo"/>
  </ds:schemaRefs>
</ds:datastoreItem>
</file>

<file path=customXml/itemProps286.xml><?xml version="1.0" encoding="utf-8"?>
<ds:datastoreItem xmlns:ds="http://schemas.openxmlformats.org/officeDocument/2006/customXml" ds:itemID="{736A340D-DD9F-47D9-BB32-9C8B43AE3A53}">
  <ds:schemaRefs>
    <ds:schemaRef ds:uri="ESRI.ArcGIS.Mapping.OfficeIntegration.PowerPointInfo"/>
  </ds:schemaRefs>
</ds:datastoreItem>
</file>

<file path=customXml/itemProps287.xml><?xml version="1.0" encoding="utf-8"?>
<ds:datastoreItem xmlns:ds="http://schemas.openxmlformats.org/officeDocument/2006/customXml" ds:itemID="{223BD345-061C-4C94-9D30-0CBCB07A1A09}">
  <ds:schemaRefs>
    <ds:schemaRef ds:uri="ESRI.ArcGIS.Mapping.OfficeIntegration.PowerPointInfo"/>
  </ds:schemaRefs>
</ds:datastoreItem>
</file>

<file path=customXml/itemProps288.xml><?xml version="1.0" encoding="utf-8"?>
<ds:datastoreItem xmlns:ds="http://schemas.openxmlformats.org/officeDocument/2006/customXml" ds:itemID="{7076E646-F741-48D0-B599-79FEF2A21081}">
  <ds:schemaRefs>
    <ds:schemaRef ds:uri="ESRI.ArcGIS.Mapping.OfficeIntegration.PowerPointInfo"/>
  </ds:schemaRefs>
</ds:datastoreItem>
</file>

<file path=customXml/itemProps289.xml><?xml version="1.0" encoding="utf-8"?>
<ds:datastoreItem xmlns:ds="http://schemas.openxmlformats.org/officeDocument/2006/customXml" ds:itemID="{73F7373B-5CEC-4C1A-8D27-16E69ABC8DDA}">
  <ds:schemaRefs>
    <ds:schemaRef ds:uri="ESRI.ArcGIS.Mapping.OfficeIntegration.PowerPointInfo"/>
  </ds:schemaRefs>
</ds:datastoreItem>
</file>

<file path=customXml/itemProps29.xml><?xml version="1.0" encoding="utf-8"?>
<ds:datastoreItem xmlns:ds="http://schemas.openxmlformats.org/officeDocument/2006/customXml" ds:itemID="{598AFDA3-CA11-41E7-A905-6F7FAE4244D1}">
  <ds:schemaRefs>
    <ds:schemaRef ds:uri="ESRI.ArcGIS.Mapping.OfficeIntegration.PowerPointInfo"/>
  </ds:schemaRefs>
</ds:datastoreItem>
</file>

<file path=customXml/itemProps290.xml><?xml version="1.0" encoding="utf-8"?>
<ds:datastoreItem xmlns:ds="http://schemas.openxmlformats.org/officeDocument/2006/customXml" ds:itemID="{B9C8EC8D-4EB1-4196-9458-F23BB02A83F4}">
  <ds:schemaRefs>
    <ds:schemaRef ds:uri="ESRI.ArcGIS.Mapping.OfficeIntegration.PowerPointInfo"/>
  </ds:schemaRefs>
</ds:datastoreItem>
</file>

<file path=customXml/itemProps291.xml><?xml version="1.0" encoding="utf-8"?>
<ds:datastoreItem xmlns:ds="http://schemas.openxmlformats.org/officeDocument/2006/customXml" ds:itemID="{DEB14365-260B-4D1E-97A2-EE55BBAACBFF}">
  <ds:schemaRefs>
    <ds:schemaRef ds:uri="ESRI.ArcGIS.Mapping.OfficeIntegration.PowerPointInfo"/>
  </ds:schemaRefs>
</ds:datastoreItem>
</file>

<file path=customXml/itemProps292.xml><?xml version="1.0" encoding="utf-8"?>
<ds:datastoreItem xmlns:ds="http://schemas.openxmlformats.org/officeDocument/2006/customXml" ds:itemID="{4F672F28-CB49-455E-9CE6-B710AA04B6B4}">
  <ds:schemaRefs>
    <ds:schemaRef ds:uri="ESRI.ArcGIS.Mapping.OfficeIntegration.PowerPointInfo"/>
  </ds:schemaRefs>
</ds:datastoreItem>
</file>

<file path=customXml/itemProps293.xml><?xml version="1.0" encoding="utf-8"?>
<ds:datastoreItem xmlns:ds="http://schemas.openxmlformats.org/officeDocument/2006/customXml" ds:itemID="{630121A7-84C7-4A2A-801E-17E2A7EAE042}">
  <ds:schemaRefs>
    <ds:schemaRef ds:uri="ESRI.ArcGIS.Mapping.OfficeIntegration.PowerPointInfo"/>
  </ds:schemaRefs>
</ds:datastoreItem>
</file>

<file path=customXml/itemProps294.xml><?xml version="1.0" encoding="utf-8"?>
<ds:datastoreItem xmlns:ds="http://schemas.openxmlformats.org/officeDocument/2006/customXml" ds:itemID="{D872AB35-6B33-4349-897B-8BA949C3AE74}">
  <ds:schemaRefs>
    <ds:schemaRef ds:uri="ESRI.ArcGIS.Mapping.OfficeIntegration.PowerPointInfo"/>
  </ds:schemaRefs>
</ds:datastoreItem>
</file>

<file path=customXml/itemProps295.xml><?xml version="1.0" encoding="utf-8"?>
<ds:datastoreItem xmlns:ds="http://schemas.openxmlformats.org/officeDocument/2006/customXml" ds:itemID="{75E2233C-8D22-4C0D-AFD0-B3E511FF3329}">
  <ds:schemaRefs>
    <ds:schemaRef ds:uri="ESRI.ArcGIS.Mapping.OfficeIntegration.PowerPointInfo"/>
  </ds:schemaRefs>
</ds:datastoreItem>
</file>

<file path=customXml/itemProps296.xml><?xml version="1.0" encoding="utf-8"?>
<ds:datastoreItem xmlns:ds="http://schemas.openxmlformats.org/officeDocument/2006/customXml" ds:itemID="{B653EAFA-9060-4A26-96A7-2433A939C8B3}">
  <ds:schemaRefs>
    <ds:schemaRef ds:uri="ESRI.ArcGIS.Mapping.OfficeIntegration.PowerPointInfo"/>
  </ds:schemaRefs>
</ds:datastoreItem>
</file>

<file path=customXml/itemProps297.xml><?xml version="1.0" encoding="utf-8"?>
<ds:datastoreItem xmlns:ds="http://schemas.openxmlformats.org/officeDocument/2006/customXml" ds:itemID="{41CACFF8-F20F-4052-9570-7E0791BA8A68}">
  <ds:schemaRefs>
    <ds:schemaRef ds:uri="ESRI.ArcGIS.Mapping.OfficeIntegration.PowerPointInfo"/>
  </ds:schemaRefs>
</ds:datastoreItem>
</file>

<file path=customXml/itemProps298.xml><?xml version="1.0" encoding="utf-8"?>
<ds:datastoreItem xmlns:ds="http://schemas.openxmlformats.org/officeDocument/2006/customXml" ds:itemID="{E46E78A7-87DD-4A9E-8CD9-D8D18D8CED70}">
  <ds:schemaRefs>
    <ds:schemaRef ds:uri="ESRI.ArcGIS.Mapping.OfficeIntegration.PowerPointInfo"/>
  </ds:schemaRefs>
</ds:datastoreItem>
</file>

<file path=customXml/itemProps299.xml><?xml version="1.0" encoding="utf-8"?>
<ds:datastoreItem xmlns:ds="http://schemas.openxmlformats.org/officeDocument/2006/customXml" ds:itemID="{D10FD2F4-1E4E-4F15-9C92-96C2580208F5}">
  <ds:schemaRefs>
    <ds:schemaRef ds:uri="ESRI.ArcGIS.Mapping.OfficeIntegration.PowerPointInfo"/>
  </ds:schemaRefs>
</ds:datastoreItem>
</file>

<file path=customXml/itemProps3.xml><?xml version="1.0" encoding="utf-8"?>
<ds:datastoreItem xmlns:ds="http://schemas.openxmlformats.org/officeDocument/2006/customXml" ds:itemID="{67EB932B-C6C1-408C-97FD-D493E8A4AA77}">
  <ds:schemaRefs>
    <ds:schemaRef ds:uri="ESRI.ArcGIS.Mapping.OfficeIntegration.PowerPointInfo"/>
  </ds:schemaRefs>
</ds:datastoreItem>
</file>

<file path=customXml/itemProps30.xml><?xml version="1.0" encoding="utf-8"?>
<ds:datastoreItem xmlns:ds="http://schemas.openxmlformats.org/officeDocument/2006/customXml" ds:itemID="{5C2FEFC4-A821-4D28-96DA-7851EA56C32F}">
  <ds:schemaRefs>
    <ds:schemaRef ds:uri="ESRI.ArcGIS.Mapping.OfficeIntegration.PowerPointInfo"/>
  </ds:schemaRefs>
</ds:datastoreItem>
</file>

<file path=customXml/itemProps300.xml><?xml version="1.0" encoding="utf-8"?>
<ds:datastoreItem xmlns:ds="http://schemas.openxmlformats.org/officeDocument/2006/customXml" ds:itemID="{FDADE57B-356D-4689-B939-BF23E7DF7413}">
  <ds:schemaRefs>
    <ds:schemaRef ds:uri="ESRI.ArcGIS.Mapping.OfficeIntegration.PowerPointInfo"/>
  </ds:schemaRefs>
</ds:datastoreItem>
</file>

<file path=customXml/itemProps301.xml><?xml version="1.0" encoding="utf-8"?>
<ds:datastoreItem xmlns:ds="http://schemas.openxmlformats.org/officeDocument/2006/customXml" ds:itemID="{D5BBD0AB-C859-4FFA-9DBF-C8576A75CB7A}">
  <ds:schemaRefs>
    <ds:schemaRef ds:uri="ESRI.ArcGIS.Mapping.OfficeIntegration.PowerPointInfo"/>
  </ds:schemaRefs>
</ds:datastoreItem>
</file>

<file path=customXml/itemProps302.xml><?xml version="1.0" encoding="utf-8"?>
<ds:datastoreItem xmlns:ds="http://schemas.openxmlformats.org/officeDocument/2006/customXml" ds:itemID="{CB5A8FD7-7B23-4288-ACA3-CA33C6CF9E1B}">
  <ds:schemaRefs>
    <ds:schemaRef ds:uri="ESRI.ArcGIS.Mapping.OfficeIntegration.PowerPointInfo"/>
  </ds:schemaRefs>
</ds:datastoreItem>
</file>

<file path=customXml/itemProps303.xml><?xml version="1.0" encoding="utf-8"?>
<ds:datastoreItem xmlns:ds="http://schemas.openxmlformats.org/officeDocument/2006/customXml" ds:itemID="{E9A1A3E3-CFA4-464C-85EA-A02DE9E9356C}">
  <ds:schemaRefs>
    <ds:schemaRef ds:uri="ESRI.ArcGIS.Mapping.OfficeIntegration.PowerPointInfo"/>
  </ds:schemaRefs>
</ds:datastoreItem>
</file>

<file path=customXml/itemProps304.xml><?xml version="1.0" encoding="utf-8"?>
<ds:datastoreItem xmlns:ds="http://schemas.openxmlformats.org/officeDocument/2006/customXml" ds:itemID="{CA310A19-AB66-4C99-94E8-4865E8C21376}">
  <ds:schemaRefs>
    <ds:schemaRef ds:uri="ESRI.ArcGIS.Mapping.OfficeIntegration.PowerPointInfo"/>
  </ds:schemaRefs>
</ds:datastoreItem>
</file>

<file path=customXml/itemProps305.xml><?xml version="1.0" encoding="utf-8"?>
<ds:datastoreItem xmlns:ds="http://schemas.openxmlformats.org/officeDocument/2006/customXml" ds:itemID="{6820B5EF-F489-4ECE-ABBF-2370909A8CCF}">
  <ds:schemaRefs>
    <ds:schemaRef ds:uri="ESRI.ArcGIS.Mapping.OfficeIntegration.PowerPointInfo"/>
  </ds:schemaRefs>
</ds:datastoreItem>
</file>

<file path=customXml/itemProps306.xml><?xml version="1.0" encoding="utf-8"?>
<ds:datastoreItem xmlns:ds="http://schemas.openxmlformats.org/officeDocument/2006/customXml" ds:itemID="{A26F7ED7-3C24-4C4A-A521-EDCC234A9E65}">
  <ds:schemaRefs>
    <ds:schemaRef ds:uri="ESRI.ArcGIS.Mapping.OfficeIntegration.PowerPointInfo"/>
  </ds:schemaRefs>
</ds:datastoreItem>
</file>

<file path=customXml/itemProps307.xml><?xml version="1.0" encoding="utf-8"?>
<ds:datastoreItem xmlns:ds="http://schemas.openxmlformats.org/officeDocument/2006/customXml" ds:itemID="{90FC8952-E946-4951-B6AF-E1F7DC025F84}">
  <ds:schemaRefs>
    <ds:schemaRef ds:uri="ESRI.ArcGIS.Mapping.OfficeIntegration.PowerPointInfo"/>
  </ds:schemaRefs>
</ds:datastoreItem>
</file>

<file path=customXml/itemProps308.xml><?xml version="1.0" encoding="utf-8"?>
<ds:datastoreItem xmlns:ds="http://schemas.openxmlformats.org/officeDocument/2006/customXml" ds:itemID="{A3AF28BF-94B2-48A5-AD68-5758FFD03686}">
  <ds:schemaRefs>
    <ds:schemaRef ds:uri="ESRI.ArcGIS.Mapping.OfficeIntegration.PowerPointInfo"/>
  </ds:schemaRefs>
</ds:datastoreItem>
</file>

<file path=customXml/itemProps309.xml><?xml version="1.0" encoding="utf-8"?>
<ds:datastoreItem xmlns:ds="http://schemas.openxmlformats.org/officeDocument/2006/customXml" ds:itemID="{C8341113-1F37-43D2-B7B4-221BD62AAC0D}">
  <ds:schemaRefs>
    <ds:schemaRef ds:uri="ESRI.ArcGIS.Mapping.OfficeIntegration.PowerPointInfo"/>
  </ds:schemaRefs>
</ds:datastoreItem>
</file>

<file path=customXml/itemProps31.xml><?xml version="1.0" encoding="utf-8"?>
<ds:datastoreItem xmlns:ds="http://schemas.openxmlformats.org/officeDocument/2006/customXml" ds:itemID="{679A906C-DB63-4852-8F05-FF4E9C26BE13}">
  <ds:schemaRefs>
    <ds:schemaRef ds:uri="ESRI.ArcGIS.Mapping.OfficeIntegration.PowerPointInfo"/>
  </ds:schemaRefs>
</ds:datastoreItem>
</file>

<file path=customXml/itemProps310.xml><?xml version="1.0" encoding="utf-8"?>
<ds:datastoreItem xmlns:ds="http://schemas.openxmlformats.org/officeDocument/2006/customXml" ds:itemID="{4C1B0FBC-C662-4DC1-ACFE-A72B252EF652}">
  <ds:schemaRefs>
    <ds:schemaRef ds:uri="ESRI.ArcGIS.Mapping.OfficeIntegration.PowerPointInfo"/>
  </ds:schemaRefs>
</ds:datastoreItem>
</file>

<file path=customXml/itemProps311.xml><?xml version="1.0" encoding="utf-8"?>
<ds:datastoreItem xmlns:ds="http://schemas.openxmlformats.org/officeDocument/2006/customXml" ds:itemID="{A40DB300-7534-413F-AF6F-8752B00C9CCE}">
  <ds:schemaRefs>
    <ds:schemaRef ds:uri="ESRI.ArcGIS.Mapping.OfficeIntegration.PowerPointInfo"/>
  </ds:schemaRefs>
</ds:datastoreItem>
</file>

<file path=customXml/itemProps312.xml><?xml version="1.0" encoding="utf-8"?>
<ds:datastoreItem xmlns:ds="http://schemas.openxmlformats.org/officeDocument/2006/customXml" ds:itemID="{D01F1480-4986-42FC-84B7-DD8EDFB1ED0F}">
  <ds:schemaRefs>
    <ds:schemaRef ds:uri="ESRI.ArcGIS.Mapping.OfficeIntegration.PowerPointInfo"/>
  </ds:schemaRefs>
</ds:datastoreItem>
</file>

<file path=customXml/itemProps313.xml><?xml version="1.0" encoding="utf-8"?>
<ds:datastoreItem xmlns:ds="http://schemas.openxmlformats.org/officeDocument/2006/customXml" ds:itemID="{6A154865-C663-4CFF-8D5B-225D5E59F777}">
  <ds:schemaRefs>
    <ds:schemaRef ds:uri="ESRI.ArcGIS.Mapping.OfficeIntegration.PowerPointInfo"/>
  </ds:schemaRefs>
</ds:datastoreItem>
</file>

<file path=customXml/itemProps314.xml><?xml version="1.0" encoding="utf-8"?>
<ds:datastoreItem xmlns:ds="http://schemas.openxmlformats.org/officeDocument/2006/customXml" ds:itemID="{64CB7DFF-326F-4528-944F-80C6822EE7A4}">
  <ds:schemaRefs>
    <ds:schemaRef ds:uri="ESRI.ArcGIS.Mapping.OfficeIntegration.PowerPointInfo"/>
  </ds:schemaRefs>
</ds:datastoreItem>
</file>

<file path=customXml/itemProps315.xml><?xml version="1.0" encoding="utf-8"?>
<ds:datastoreItem xmlns:ds="http://schemas.openxmlformats.org/officeDocument/2006/customXml" ds:itemID="{12DD4EA5-C62F-4399-AF68-5429C76C7D42}">
  <ds:schemaRefs>
    <ds:schemaRef ds:uri="ESRI.ArcGIS.Mapping.OfficeIntegration.PowerPointInfo"/>
  </ds:schemaRefs>
</ds:datastoreItem>
</file>

<file path=customXml/itemProps316.xml><?xml version="1.0" encoding="utf-8"?>
<ds:datastoreItem xmlns:ds="http://schemas.openxmlformats.org/officeDocument/2006/customXml" ds:itemID="{5D001947-5464-4CD7-A85D-72C5D4E96564}">
  <ds:schemaRefs>
    <ds:schemaRef ds:uri="ESRI.ArcGIS.Mapping.OfficeIntegration.PowerPointInfo"/>
  </ds:schemaRefs>
</ds:datastoreItem>
</file>

<file path=customXml/itemProps317.xml><?xml version="1.0" encoding="utf-8"?>
<ds:datastoreItem xmlns:ds="http://schemas.openxmlformats.org/officeDocument/2006/customXml" ds:itemID="{983A1518-0E81-422E-B710-8ADF34A8D60A}">
  <ds:schemaRefs>
    <ds:schemaRef ds:uri="ESRI.ArcGIS.Mapping.OfficeIntegration.PowerPointInfo"/>
  </ds:schemaRefs>
</ds:datastoreItem>
</file>

<file path=customXml/itemProps318.xml><?xml version="1.0" encoding="utf-8"?>
<ds:datastoreItem xmlns:ds="http://schemas.openxmlformats.org/officeDocument/2006/customXml" ds:itemID="{7B53891A-7677-4E31-963A-22898211E452}">
  <ds:schemaRefs>
    <ds:schemaRef ds:uri="ESRI.ArcGIS.Mapping.OfficeIntegration.PowerPointInfo"/>
  </ds:schemaRefs>
</ds:datastoreItem>
</file>

<file path=customXml/itemProps319.xml><?xml version="1.0" encoding="utf-8"?>
<ds:datastoreItem xmlns:ds="http://schemas.openxmlformats.org/officeDocument/2006/customXml" ds:itemID="{161CCFC6-EE31-4D0B-ACCA-1D814F628EC2}">
  <ds:schemaRefs>
    <ds:schemaRef ds:uri="ESRI.ArcGIS.Mapping.OfficeIntegration.PowerPointInfo"/>
  </ds:schemaRefs>
</ds:datastoreItem>
</file>

<file path=customXml/itemProps32.xml><?xml version="1.0" encoding="utf-8"?>
<ds:datastoreItem xmlns:ds="http://schemas.openxmlformats.org/officeDocument/2006/customXml" ds:itemID="{01B0F01C-2B15-4577-AFDE-5F0406617139}">
  <ds:schemaRefs>
    <ds:schemaRef ds:uri="ESRI.ArcGIS.Mapping.OfficeIntegration.PowerPointInfo"/>
  </ds:schemaRefs>
</ds:datastoreItem>
</file>

<file path=customXml/itemProps320.xml><?xml version="1.0" encoding="utf-8"?>
<ds:datastoreItem xmlns:ds="http://schemas.openxmlformats.org/officeDocument/2006/customXml" ds:itemID="{B3841E9A-1986-4A10-809C-29750BCFDD89}">
  <ds:schemaRefs>
    <ds:schemaRef ds:uri="ESRI.ArcGIS.Mapping.OfficeIntegration.PowerPointInfo"/>
  </ds:schemaRefs>
</ds:datastoreItem>
</file>

<file path=customXml/itemProps321.xml><?xml version="1.0" encoding="utf-8"?>
<ds:datastoreItem xmlns:ds="http://schemas.openxmlformats.org/officeDocument/2006/customXml" ds:itemID="{98F5EABB-A684-4E93-8E65-E9AC9C918018}">
  <ds:schemaRefs>
    <ds:schemaRef ds:uri="ESRI.ArcGIS.Mapping.OfficeIntegration.PowerPointInfo"/>
  </ds:schemaRefs>
</ds:datastoreItem>
</file>

<file path=customXml/itemProps322.xml><?xml version="1.0" encoding="utf-8"?>
<ds:datastoreItem xmlns:ds="http://schemas.openxmlformats.org/officeDocument/2006/customXml" ds:itemID="{224E2834-B035-4965-BC48-5CA9AD3F4093}">
  <ds:schemaRefs>
    <ds:schemaRef ds:uri="ESRI.ArcGIS.Mapping.OfficeIntegration.PowerPointInfo"/>
  </ds:schemaRefs>
</ds:datastoreItem>
</file>

<file path=customXml/itemProps323.xml><?xml version="1.0" encoding="utf-8"?>
<ds:datastoreItem xmlns:ds="http://schemas.openxmlformats.org/officeDocument/2006/customXml" ds:itemID="{4CDE55B3-18C9-443C-9F31-F169E813CD96}">
  <ds:schemaRefs>
    <ds:schemaRef ds:uri="ESRI.ArcGIS.Mapping.OfficeIntegration.PowerPointInfo"/>
  </ds:schemaRefs>
</ds:datastoreItem>
</file>

<file path=customXml/itemProps324.xml><?xml version="1.0" encoding="utf-8"?>
<ds:datastoreItem xmlns:ds="http://schemas.openxmlformats.org/officeDocument/2006/customXml" ds:itemID="{097AFBEF-92C9-49C8-B2F3-EE138313238F}">
  <ds:schemaRefs>
    <ds:schemaRef ds:uri="ESRI.ArcGIS.Mapping.OfficeIntegration.PowerPointInfo"/>
  </ds:schemaRefs>
</ds:datastoreItem>
</file>

<file path=customXml/itemProps325.xml><?xml version="1.0" encoding="utf-8"?>
<ds:datastoreItem xmlns:ds="http://schemas.openxmlformats.org/officeDocument/2006/customXml" ds:itemID="{40CE6F00-B5A4-40D4-8FCD-6E9160318634}">
  <ds:schemaRefs>
    <ds:schemaRef ds:uri="ESRI.ArcGIS.Mapping.OfficeIntegration.PowerPointInfo"/>
  </ds:schemaRefs>
</ds:datastoreItem>
</file>

<file path=customXml/itemProps326.xml><?xml version="1.0" encoding="utf-8"?>
<ds:datastoreItem xmlns:ds="http://schemas.openxmlformats.org/officeDocument/2006/customXml" ds:itemID="{9BC01E54-B17F-4DB7-AA8E-7F91061D818F}">
  <ds:schemaRefs>
    <ds:schemaRef ds:uri="ESRI.ArcGIS.Mapping.OfficeIntegration.PowerPointInfo"/>
  </ds:schemaRefs>
</ds:datastoreItem>
</file>

<file path=customXml/itemProps327.xml><?xml version="1.0" encoding="utf-8"?>
<ds:datastoreItem xmlns:ds="http://schemas.openxmlformats.org/officeDocument/2006/customXml" ds:itemID="{3D74B65F-BBA4-4039-8CB1-CE622490F8B6}">
  <ds:schemaRefs>
    <ds:schemaRef ds:uri="ESRI.ArcGIS.Mapping.OfficeIntegration.PowerPointInfo"/>
  </ds:schemaRefs>
</ds:datastoreItem>
</file>

<file path=customXml/itemProps328.xml><?xml version="1.0" encoding="utf-8"?>
<ds:datastoreItem xmlns:ds="http://schemas.openxmlformats.org/officeDocument/2006/customXml" ds:itemID="{857F6800-1225-45B0-9001-4EA0A86E0097}">
  <ds:schemaRefs>
    <ds:schemaRef ds:uri="ESRI.ArcGIS.Mapping.OfficeIntegration.PowerPointInfo"/>
  </ds:schemaRefs>
</ds:datastoreItem>
</file>

<file path=customXml/itemProps329.xml><?xml version="1.0" encoding="utf-8"?>
<ds:datastoreItem xmlns:ds="http://schemas.openxmlformats.org/officeDocument/2006/customXml" ds:itemID="{121CA52B-C8D1-4626-BB7C-73F8950CD517}">
  <ds:schemaRefs>
    <ds:schemaRef ds:uri="ESRI.ArcGIS.Mapping.OfficeIntegration.PowerPointInfo"/>
  </ds:schemaRefs>
</ds:datastoreItem>
</file>

<file path=customXml/itemProps33.xml><?xml version="1.0" encoding="utf-8"?>
<ds:datastoreItem xmlns:ds="http://schemas.openxmlformats.org/officeDocument/2006/customXml" ds:itemID="{1BB2ACE8-9B44-4C90-BD4F-C42CE9A03A87}">
  <ds:schemaRefs>
    <ds:schemaRef ds:uri="ESRI.ArcGIS.Mapping.OfficeIntegration.PowerPointInfo"/>
  </ds:schemaRefs>
</ds:datastoreItem>
</file>

<file path=customXml/itemProps330.xml><?xml version="1.0" encoding="utf-8"?>
<ds:datastoreItem xmlns:ds="http://schemas.openxmlformats.org/officeDocument/2006/customXml" ds:itemID="{7815A3A5-2069-412F-86EE-436C75F7E4D8}">
  <ds:schemaRefs>
    <ds:schemaRef ds:uri="ESRI.ArcGIS.Mapping.OfficeIntegration.PowerPointInfo"/>
  </ds:schemaRefs>
</ds:datastoreItem>
</file>

<file path=customXml/itemProps331.xml><?xml version="1.0" encoding="utf-8"?>
<ds:datastoreItem xmlns:ds="http://schemas.openxmlformats.org/officeDocument/2006/customXml" ds:itemID="{437B349B-721F-4741-8FE8-994A5BA963EE}">
  <ds:schemaRefs>
    <ds:schemaRef ds:uri="ESRI.ArcGIS.Mapping.OfficeIntegration.PowerPointInfo"/>
  </ds:schemaRefs>
</ds:datastoreItem>
</file>

<file path=customXml/itemProps332.xml><?xml version="1.0" encoding="utf-8"?>
<ds:datastoreItem xmlns:ds="http://schemas.openxmlformats.org/officeDocument/2006/customXml" ds:itemID="{44F8B45C-7C83-4963-B579-725BE6682BF7}">
  <ds:schemaRefs>
    <ds:schemaRef ds:uri="ESRI.ArcGIS.Mapping.OfficeIntegration.PowerPointInfo"/>
  </ds:schemaRefs>
</ds:datastoreItem>
</file>

<file path=customXml/itemProps333.xml><?xml version="1.0" encoding="utf-8"?>
<ds:datastoreItem xmlns:ds="http://schemas.openxmlformats.org/officeDocument/2006/customXml" ds:itemID="{2A6036B3-3A71-489C-85CF-86DD0AF0EBC9}">
  <ds:schemaRefs>
    <ds:schemaRef ds:uri="ESRI.ArcGIS.Mapping.OfficeIntegration.PowerPointInfo"/>
  </ds:schemaRefs>
</ds:datastoreItem>
</file>

<file path=customXml/itemProps334.xml><?xml version="1.0" encoding="utf-8"?>
<ds:datastoreItem xmlns:ds="http://schemas.openxmlformats.org/officeDocument/2006/customXml" ds:itemID="{56FD3899-29CC-463B-AE4C-D6766540E371}">
  <ds:schemaRefs>
    <ds:schemaRef ds:uri="ESRI.ArcGIS.Mapping.OfficeIntegration.PowerPointInfo"/>
  </ds:schemaRefs>
</ds:datastoreItem>
</file>

<file path=customXml/itemProps335.xml><?xml version="1.0" encoding="utf-8"?>
<ds:datastoreItem xmlns:ds="http://schemas.openxmlformats.org/officeDocument/2006/customXml" ds:itemID="{29314120-9E48-4605-84B7-1348E2C6E7E8}">
  <ds:schemaRefs>
    <ds:schemaRef ds:uri="ESRI.ArcGIS.Mapping.OfficeIntegration.PowerPointInfo"/>
  </ds:schemaRefs>
</ds:datastoreItem>
</file>

<file path=customXml/itemProps336.xml><?xml version="1.0" encoding="utf-8"?>
<ds:datastoreItem xmlns:ds="http://schemas.openxmlformats.org/officeDocument/2006/customXml" ds:itemID="{52B47CB8-A2EA-4B8B-96BC-D9CC8D98BAC2}">
  <ds:schemaRefs>
    <ds:schemaRef ds:uri="ESRI.ArcGIS.Mapping.OfficeIntegration.PowerPointInfo"/>
  </ds:schemaRefs>
</ds:datastoreItem>
</file>

<file path=customXml/itemProps337.xml><?xml version="1.0" encoding="utf-8"?>
<ds:datastoreItem xmlns:ds="http://schemas.openxmlformats.org/officeDocument/2006/customXml" ds:itemID="{60875300-E6D3-44F1-810D-B6DF05E03D81}">
  <ds:schemaRefs>
    <ds:schemaRef ds:uri="ESRI.ArcGIS.Mapping.OfficeIntegration.PowerPointInfo"/>
  </ds:schemaRefs>
</ds:datastoreItem>
</file>

<file path=customXml/itemProps338.xml><?xml version="1.0" encoding="utf-8"?>
<ds:datastoreItem xmlns:ds="http://schemas.openxmlformats.org/officeDocument/2006/customXml" ds:itemID="{6AFEAF76-4908-47A7-ACED-000644C54528}">
  <ds:schemaRefs>
    <ds:schemaRef ds:uri="ESRI.ArcGIS.Mapping.OfficeIntegration.PowerPointInfo"/>
  </ds:schemaRefs>
</ds:datastoreItem>
</file>

<file path=customXml/itemProps339.xml><?xml version="1.0" encoding="utf-8"?>
<ds:datastoreItem xmlns:ds="http://schemas.openxmlformats.org/officeDocument/2006/customXml" ds:itemID="{A31661F7-97D3-43D4-BDA1-F17435C0C6B2}">
  <ds:schemaRefs>
    <ds:schemaRef ds:uri="ESRI.ArcGIS.Mapping.OfficeIntegration.PowerPointInfo"/>
  </ds:schemaRefs>
</ds:datastoreItem>
</file>

<file path=customXml/itemProps34.xml><?xml version="1.0" encoding="utf-8"?>
<ds:datastoreItem xmlns:ds="http://schemas.openxmlformats.org/officeDocument/2006/customXml" ds:itemID="{CDF92ED9-2257-48DA-B7BB-25C43AB31CCC}">
  <ds:schemaRefs>
    <ds:schemaRef ds:uri="ESRI.ArcGIS.Mapping.OfficeIntegration.PowerPointInfo"/>
  </ds:schemaRefs>
</ds:datastoreItem>
</file>

<file path=customXml/itemProps340.xml><?xml version="1.0" encoding="utf-8"?>
<ds:datastoreItem xmlns:ds="http://schemas.openxmlformats.org/officeDocument/2006/customXml" ds:itemID="{597550B8-B2B5-4B84-A5FC-C8F040209A6C}">
  <ds:schemaRefs>
    <ds:schemaRef ds:uri="ESRI.ArcGIS.Mapping.OfficeIntegration.PowerPointInfo"/>
  </ds:schemaRefs>
</ds:datastoreItem>
</file>

<file path=customXml/itemProps341.xml><?xml version="1.0" encoding="utf-8"?>
<ds:datastoreItem xmlns:ds="http://schemas.openxmlformats.org/officeDocument/2006/customXml" ds:itemID="{983EDDD6-3037-425D-9CC0-7B9DFD0208B1}">
  <ds:schemaRefs>
    <ds:schemaRef ds:uri="ESRI.ArcGIS.Mapping.OfficeIntegration.PowerPointInfo"/>
  </ds:schemaRefs>
</ds:datastoreItem>
</file>

<file path=customXml/itemProps342.xml><?xml version="1.0" encoding="utf-8"?>
<ds:datastoreItem xmlns:ds="http://schemas.openxmlformats.org/officeDocument/2006/customXml" ds:itemID="{B44CB026-2202-4F8B-9409-01B04DC1142F}">
  <ds:schemaRefs>
    <ds:schemaRef ds:uri="ESRI.ArcGIS.Mapping.OfficeIntegration.PowerPointInfo"/>
  </ds:schemaRefs>
</ds:datastoreItem>
</file>

<file path=customXml/itemProps343.xml><?xml version="1.0" encoding="utf-8"?>
<ds:datastoreItem xmlns:ds="http://schemas.openxmlformats.org/officeDocument/2006/customXml" ds:itemID="{2E835D3F-2F4C-4B2A-BDE9-2D6D18E4F073}">
  <ds:schemaRefs>
    <ds:schemaRef ds:uri="ESRI.ArcGIS.Mapping.OfficeIntegration.PowerPointInfo"/>
  </ds:schemaRefs>
</ds:datastoreItem>
</file>

<file path=customXml/itemProps344.xml><?xml version="1.0" encoding="utf-8"?>
<ds:datastoreItem xmlns:ds="http://schemas.openxmlformats.org/officeDocument/2006/customXml" ds:itemID="{328A5D5A-7A91-43C6-8995-1B74B3DE1BF1}">
  <ds:schemaRefs>
    <ds:schemaRef ds:uri="ESRI.ArcGIS.Mapping.OfficeIntegration.PowerPointInfo"/>
  </ds:schemaRefs>
</ds:datastoreItem>
</file>

<file path=customXml/itemProps345.xml><?xml version="1.0" encoding="utf-8"?>
<ds:datastoreItem xmlns:ds="http://schemas.openxmlformats.org/officeDocument/2006/customXml" ds:itemID="{86090F0C-BCDC-4B3C-9FEF-C9F2BBC98EC8}">
  <ds:schemaRefs>
    <ds:schemaRef ds:uri="ESRI.ArcGIS.Mapping.OfficeIntegration.PowerPointInfo"/>
  </ds:schemaRefs>
</ds:datastoreItem>
</file>

<file path=customXml/itemProps346.xml><?xml version="1.0" encoding="utf-8"?>
<ds:datastoreItem xmlns:ds="http://schemas.openxmlformats.org/officeDocument/2006/customXml" ds:itemID="{992D4019-ED86-4A8E-82A9-1C6294DF64E7}">
  <ds:schemaRefs>
    <ds:schemaRef ds:uri="ESRI.ArcGIS.Mapping.OfficeIntegration.PowerPointInfo"/>
  </ds:schemaRefs>
</ds:datastoreItem>
</file>

<file path=customXml/itemProps347.xml><?xml version="1.0" encoding="utf-8"?>
<ds:datastoreItem xmlns:ds="http://schemas.openxmlformats.org/officeDocument/2006/customXml" ds:itemID="{99AA7E07-BE28-439E-B866-867E6050BB70}">
  <ds:schemaRefs>
    <ds:schemaRef ds:uri="ESRI.ArcGIS.Mapping.OfficeIntegration.PowerPointInfo"/>
  </ds:schemaRefs>
</ds:datastoreItem>
</file>

<file path=customXml/itemProps348.xml><?xml version="1.0" encoding="utf-8"?>
<ds:datastoreItem xmlns:ds="http://schemas.openxmlformats.org/officeDocument/2006/customXml" ds:itemID="{23519199-E2AB-43C4-8539-47983D2A856D}">
  <ds:schemaRefs>
    <ds:schemaRef ds:uri="ESRI.ArcGIS.Mapping.OfficeIntegration.PowerPointInfo"/>
  </ds:schemaRefs>
</ds:datastoreItem>
</file>

<file path=customXml/itemProps349.xml><?xml version="1.0" encoding="utf-8"?>
<ds:datastoreItem xmlns:ds="http://schemas.openxmlformats.org/officeDocument/2006/customXml" ds:itemID="{81375DED-5771-42FA-90A2-90B6E55F6AF1}">
  <ds:schemaRefs>
    <ds:schemaRef ds:uri="ESRI.ArcGIS.Mapping.OfficeIntegration.PowerPointInfo"/>
  </ds:schemaRefs>
</ds:datastoreItem>
</file>

<file path=customXml/itemProps35.xml><?xml version="1.0" encoding="utf-8"?>
<ds:datastoreItem xmlns:ds="http://schemas.openxmlformats.org/officeDocument/2006/customXml" ds:itemID="{07F98BD7-D507-400F-A7E3-EC30B83EC665}">
  <ds:schemaRefs>
    <ds:schemaRef ds:uri="ESRI.ArcGIS.Mapping.OfficeIntegration.PowerPointInfo"/>
  </ds:schemaRefs>
</ds:datastoreItem>
</file>

<file path=customXml/itemProps350.xml><?xml version="1.0" encoding="utf-8"?>
<ds:datastoreItem xmlns:ds="http://schemas.openxmlformats.org/officeDocument/2006/customXml" ds:itemID="{516605A2-6865-4CF3-B5B4-95B3F9AA3FCC}">
  <ds:schemaRefs>
    <ds:schemaRef ds:uri="ESRI.ArcGIS.Mapping.OfficeIntegration.PowerPointInfo"/>
  </ds:schemaRefs>
</ds:datastoreItem>
</file>

<file path=customXml/itemProps351.xml><?xml version="1.0" encoding="utf-8"?>
<ds:datastoreItem xmlns:ds="http://schemas.openxmlformats.org/officeDocument/2006/customXml" ds:itemID="{F517077C-764D-42E0-BDF7-FFC128F5E039}">
  <ds:schemaRefs>
    <ds:schemaRef ds:uri="ESRI.ArcGIS.Mapping.OfficeIntegration.PowerPointInfo"/>
  </ds:schemaRefs>
</ds:datastoreItem>
</file>

<file path=customXml/itemProps352.xml><?xml version="1.0" encoding="utf-8"?>
<ds:datastoreItem xmlns:ds="http://schemas.openxmlformats.org/officeDocument/2006/customXml" ds:itemID="{64071B65-2B1E-4964-8D01-2CFBFD1D0FA1}">
  <ds:schemaRefs>
    <ds:schemaRef ds:uri="ESRI.ArcGIS.Mapping.OfficeIntegration.PowerPointInfo"/>
  </ds:schemaRefs>
</ds:datastoreItem>
</file>

<file path=customXml/itemProps353.xml><?xml version="1.0" encoding="utf-8"?>
<ds:datastoreItem xmlns:ds="http://schemas.openxmlformats.org/officeDocument/2006/customXml" ds:itemID="{E1EB89AE-92E1-49B5-B846-87C9FDEE3569}">
  <ds:schemaRefs>
    <ds:schemaRef ds:uri="ESRI.ArcGIS.Mapping.OfficeIntegration.PowerPointInfo"/>
  </ds:schemaRefs>
</ds:datastoreItem>
</file>

<file path=customXml/itemProps354.xml><?xml version="1.0" encoding="utf-8"?>
<ds:datastoreItem xmlns:ds="http://schemas.openxmlformats.org/officeDocument/2006/customXml" ds:itemID="{779F2C6F-67F1-4151-A418-A6D67A7D4401}">
  <ds:schemaRefs>
    <ds:schemaRef ds:uri="ESRI.ArcGIS.Mapping.OfficeIntegration.PowerPointInfo"/>
  </ds:schemaRefs>
</ds:datastoreItem>
</file>

<file path=customXml/itemProps355.xml><?xml version="1.0" encoding="utf-8"?>
<ds:datastoreItem xmlns:ds="http://schemas.openxmlformats.org/officeDocument/2006/customXml" ds:itemID="{53FC887B-E92D-4E97-B92D-F47E29A3F8BA}">
  <ds:schemaRefs>
    <ds:schemaRef ds:uri="ESRI.ArcGIS.Mapping.OfficeIntegration.PowerPointInfo"/>
  </ds:schemaRefs>
</ds:datastoreItem>
</file>

<file path=customXml/itemProps356.xml><?xml version="1.0" encoding="utf-8"?>
<ds:datastoreItem xmlns:ds="http://schemas.openxmlformats.org/officeDocument/2006/customXml" ds:itemID="{DBC377AF-4403-4303-BCAB-B718DD7C4A5B}">
  <ds:schemaRefs>
    <ds:schemaRef ds:uri="ESRI.ArcGIS.Mapping.OfficeIntegration.PowerPointInfo"/>
  </ds:schemaRefs>
</ds:datastoreItem>
</file>

<file path=customXml/itemProps357.xml><?xml version="1.0" encoding="utf-8"?>
<ds:datastoreItem xmlns:ds="http://schemas.openxmlformats.org/officeDocument/2006/customXml" ds:itemID="{6DCF8DBD-400C-461D-8AE1-FA0475D81068}">
  <ds:schemaRefs>
    <ds:schemaRef ds:uri="ESRI.ArcGIS.Mapping.OfficeIntegration.PowerPointInfo"/>
  </ds:schemaRefs>
</ds:datastoreItem>
</file>

<file path=customXml/itemProps358.xml><?xml version="1.0" encoding="utf-8"?>
<ds:datastoreItem xmlns:ds="http://schemas.openxmlformats.org/officeDocument/2006/customXml" ds:itemID="{7D4367F5-C969-4579-AACC-6FCF436A247D}">
  <ds:schemaRefs>
    <ds:schemaRef ds:uri="ESRI.ArcGIS.Mapping.OfficeIntegration.PowerPointInfo"/>
  </ds:schemaRefs>
</ds:datastoreItem>
</file>

<file path=customXml/itemProps359.xml><?xml version="1.0" encoding="utf-8"?>
<ds:datastoreItem xmlns:ds="http://schemas.openxmlformats.org/officeDocument/2006/customXml" ds:itemID="{6821A58C-93A1-40B1-BF25-CFDD9D359E05}">
  <ds:schemaRefs>
    <ds:schemaRef ds:uri="ESRI.ArcGIS.Mapping.OfficeIntegration.PowerPointInfo"/>
  </ds:schemaRefs>
</ds:datastoreItem>
</file>

<file path=customXml/itemProps36.xml><?xml version="1.0" encoding="utf-8"?>
<ds:datastoreItem xmlns:ds="http://schemas.openxmlformats.org/officeDocument/2006/customXml" ds:itemID="{8490C2B9-E062-474A-8860-B045065205E8}">
  <ds:schemaRefs>
    <ds:schemaRef ds:uri="ESRI.ArcGIS.Mapping.OfficeIntegration.PowerPointInfo"/>
  </ds:schemaRefs>
</ds:datastoreItem>
</file>

<file path=customXml/itemProps360.xml><?xml version="1.0" encoding="utf-8"?>
<ds:datastoreItem xmlns:ds="http://schemas.openxmlformats.org/officeDocument/2006/customXml" ds:itemID="{7F2E4780-9EC8-4B0F-8115-B8CA5A0B3A1D}">
  <ds:schemaRefs>
    <ds:schemaRef ds:uri="ESRI.ArcGIS.Mapping.OfficeIntegration.PowerPointInfo"/>
  </ds:schemaRefs>
</ds:datastoreItem>
</file>

<file path=customXml/itemProps361.xml><?xml version="1.0" encoding="utf-8"?>
<ds:datastoreItem xmlns:ds="http://schemas.openxmlformats.org/officeDocument/2006/customXml" ds:itemID="{25E377C8-CB7A-4FE2-9C4A-69EE1578D46F}">
  <ds:schemaRefs>
    <ds:schemaRef ds:uri="ESRI.ArcGIS.Mapping.OfficeIntegration.PowerPointInfo"/>
  </ds:schemaRefs>
</ds:datastoreItem>
</file>

<file path=customXml/itemProps362.xml><?xml version="1.0" encoding="utf-8"?>
<ds:datastoreItem xmlns:ds="http://schemas.openxmlformats.org/officeDocument/2006/customXml" ds:itemID="{2DE7F65E-CCE5-487C-8979-42A9CE44ACBE}">
  <ds:schemaRefs>
    <ds:schemaRef ds:uri="ESRI.ArcGIS.Mapping.OfficeIntegration.PowerPointInfo"/>
  </ds:schemaRefs>
</ds:datastoreItem>
</file>

<file path=customXml/itemProps363.xml><?xml version="1.0" encoding="utf-8"?>
<ds:datastoreItem xmlns:ds="http://schemas.openxmlformats.org/officeDocument/2006/customXml" ds:itemID="{FA682507-310B-49D6-A05A-6ACEC1C4941D}">
  <ds:schemaRefs>
    <ds:schemaRef ds:uri="ESRI.ArcGIS.Mapping.OfficeIntegration.PowerPointInfo"/>
  </ds:schemaRefs>
</ds:datastoreItem>
</file>

<file path=customXml/itemProps364.xml><?xml version="1.0" encoding="utf-8"?>
<ds:datastoreItem xmlns:ds="http://schemas.openxmlformats.org/officeDocument/2006/customXml" ds:itemID="{4F4D135F-1348-4994-94B3-0E9533B503D0}">
  <ds:schemaRefs>
    <ds:schemaRef ds:uri="ESRI.ArcGIS.Mapping.OfficeIntegration.PowerPointInfo"/>
  </ds:schemaRefs>
</ds:datastoreItem>
</file>

<file path=customXml/itemProps365.xml><?xml version="1.0" encoding="utf-8"?>
<ds:datastoreItem xmlns:ds="http://schemas.openxmlformats.org/officeDocument/2006/customXml" ds:itemID="{3474E85E-F9CB-4DAD-9F74-51983F29A0D2}">
  <ds:schemaRefs>
    <ds:schemaRef ds:uri="ESRI.ArcGIS.Mapping.OfficeIntegration.PowerPointInfo"/>
  </ds:schemaRefs>
</ds:datastoreItem>
</file>

<file path=customXml/itemProps366.xml><?xml version="1.0" encoding="utf-8"?>
<ds:datastoreItem xmlns:ds="http://schemas.openxmlformats.org/officeDocument/2006/customXml" ds:itemID="{FCF051D2-7EE9-4DC2-8B09-952239D98B3A}">
  <ds:schemaRefs>
    <ds:schemaRef ds:uri="ESRI.ArcGIS.Mapping.OfficeIntegration.PowerPointInfo"/>
  </ds:schemaRefs>
</ds:datastoreItem>
</file>

<file path=customXml/itemProps367.xml><?xml version="1.0" encoding="utf-8"?>
<ds:datastoreItem xmlns:ds="http://schemas.openxmlformats.org/officeDocument/2006/customXml" ds:itemID="{BA25DD9A-015D-4143-8582-7A3EADBDA263}">
  <ds:schemaRefs>
    <ds:schemaRef ds:uri="ESRI.ArcGIS.Mapping.OfficeIntegration.PowerPointInfo"/>
  </ds:schemaRefs>
</ds:datastoreItem>
</file>

<file path=customXml/itemProps368.xml><?xml version="1.0" encoding="utf-8"?>
<ds:datastoreItem xmlns:ds="http://schemas.openxmlformats.org/officeDocument/2006/customXml" ds:itemID="{C04CF48B-262D-4089-89C6-FA5CBFBC23A3}">
  <ds:schemaRefs>
    <ds:schemaRef ds:uri="ESRI.ArcGIS.Mapping.OfficeIntegration.PowerPointInfo"/>
  </ds:schemaRefs>
</ds:datastoreItem>
</file>

<file path=customXml/itemProps369.xml><?xml version="1.0" encoding="utf-8"?>
<ds:datastoreItem xmlns:ds="http://schemas.openxmlformats.org/officeDocument/2006/customXml" ds:itemID="{D111EA2C-462D-41C1-8823-F5D13E46C81B}">
  <ds:schemaRefs>
    <ds:schemaRef ds:uri="ESRI.ArcGIS.Mapping.OfficeIntegration.PowerPointInfo"/>
  </ds:schemaRefs>
</ds:datastoreItem>
</file>

<file path=customXml/itemProps37.xml><?xml version="1.0" encoding="utf-8"?>
<ds:datastoreItem xmlns:ds="http://schemas.openxmlformats.org/officeDocument/2006/customXml" ds:itemID="{93853532-B57F-464C-917D-C7DD4A8AB845}">
  <ds:schemaRefs>
    <ds:schemaRef ds:uri="ESRI.ArcGIS.Mapping.OfficeIntegration.PowerPointInfo"/>
  </ds:schemaRefs>
</ds:datastoreItem>
</file>

<file path=customXml/itemProps370.xml><?xml version="1.0" encoding="utf-8"?>
<ds:datastoreItem xmlns:ds="http://schemas.openxmlformats.org/officeDocument/2006/customXml" ds:itemID="{D35F6D38-AA8E-4003-ABE9-1C36AEC6E1F9}">
  <ds:schemaRefs>
    <ds:schemaRef ds:uri="ESRI.ArcGIS.Mapping.OfficeIntegration.PowerPointInfo"/>
  </ds:schemaRefs>
</ds:datastoreItem>
</file>

<file path=customXml/itemProps371.xml><?xml version="1.0" encoding="utf-8"?>
<ds:datastoreItem xmlns:ds="http://schemas.openxmlformats.org/officeDocument/2006/customXml" ds:itemID="{DF4A32BC-6D4A-4729-BC35-BC63E636A615}">
  <ds:schemaRefs>
    <ds:schemaRef ds:uri="ESRI.ArcGIS.Mapping.OfficeIntegration.PowerPointInfo"/>
  </ds:schemaRefs>
</ds:datastoreItem>
</file>

<file path=customXml/itemProps372.xml><?xml version="1.0" encoding="utf-8"?>
<ds:datastoreItem xmlns:ds="http://schemas.openxmlformats.org/officeDocument/2006/customXml" ds:itemID="{DC636867-F46A-4925-80A5-D7A24ED2971A}">
  <ds:schemaRefs>
    <ds:schemaRef ds:uri="ESRI.ArcGIS.Mapping.OfficeIntegration.PowerPointInfo"/>
  </ds:schemaRefs>
</ds:datastoreItem>
</file>

<file path=customXml/itemProps373.xml><?xml version="1.0" encoding="utf-8"?>
<ds:datastoreItem xmlns:ds="http://schemas.openxmlformats.org/officeDocument/2006/customXml" ds:itemID="{1A410EE7-C233-4863-B0B0-F345C75F823C}">
  <ds:schemaRefs>
    <ds:schemaRef ds:uri="ESRI.ArcGIS.Mapping.OfficeIntegration.PowerPointInfo"/>
  </ds:schemaRefs>
</ds:datastoreItem>
</file>

<file path=customXml/itemProps374.xml><?xml version="1.0" encoding="utf-8"?>
<ds:datastoreItem xmlns:ds="http://schemas.openxmlformats.org/officeDocument/2006/customXml" ds:itemID="{085BAD38-B88E-452E-89A4-D88671FA0EEC}">
  <ds:schemaRefs>
    <ds:schemaRef ds:uri="ESRI.ArcGIS.Mapping.OfficeIntegration.PowerPointInfo"/>
  </ds:schemaRefs>
</ds:datastoreItem>
</file>

<file path=customXml/itemProps375.xml><?xml version="1.0" encoding="utf-8"?>
<ds:datastoreItem xmlns:ds="http://schemas.openxmlformats.org/officeDocument/2006/customXml" ds:itemID="{CE94FE7E-0647-4FFC-920E-403C2D025ABB}">
  <ds:schemaRefs>
    <ds:schemaRef ds:uri="ESRI.ArcGIS.Mapping.OfficeIntegration.PowerPointInfo"/>
  </ds:schemaRefs>
</ds:datastoreItem>
</file>

<file path=customXml/itemProps376.xml><?xml version="1.0" encoding="utf-8"?>
<ds:datastoreItem xmlns:ds="http://schemas.openxmlformats.org/officeDocument/2006/customXml" ds:itemID="{A9BEC0F5-5402-4978-B5A0-0D6A37F3B85E}">
  <ds:schemaRefs>
    <ds:schemaRef ds:uri="ESRI.ArcGIS.Mapping.OfficeIntegration.PowerPointInfo"/>
  </ds:schemaRefs>
</ds:datastoreItem>
</file>

<file path=customXml/itemProps377.xml><?xml version="1.0" encoding="utf-8"?>
<ds:datastoreItem xmlns:ds="http://schemas.openxmlformats.org/officeDocument/2006/customXml" ds:itemID="{1817164E-9CD0-497A-8EB3-E3A9EA921514}">
  <ds:schemaRefs>
    <ds:schemaRef ds:uri="ESRI.ArcGIS.Mapping.OfficeIntegration.PowerPointInfo"/>
  </ds:schemaRefs>
</ds:datastoreItem>
</file>

<file path=customXml/itemProps378.xml><?xml version="1.0" encoding="utf-8"?>
<ds:datastoreItem xmlns:ds="http://schemas.openxmlformats.org/officeDocument/2006/customXml" ds:itemID="{4DE11384-E966-4032-B2C6-D41CA1778387}">
  <ds:schemaRefs>
    <ds:schemaRef ds:uri="ESRI.ArcGIS.Mapping.OfficeIntegration.PowerPointInfo"/>
  </ds:schemaRefs>
</ds:datastoreItem>
</file>

<file path=customXml/itemProps379.xml><?xml version="1.0" encoding="utf-8"?>
<ds:datastoreItem xmlns:ds="http://schemas.openxmlformats.org/officeDocument/2006/customXml" ds:itemID="{74BEA5C6-6D71-4163-835F-60B343DA250A}">
  <ds:schemaRefs>
    <ds:schemaRef ds:uri="ESRI.ArcGIS.Mapping.OfficeIntegration.PowerPointInfo"/>
  </ds:schemaRefs>
</ds:datastoreItem>
</file>

<file path=customXml/itemProps38.xml><?xml version="1.0" encoding="utf-8"?>
<ds:datastoreItem xmlns:ds="http://schemas.openxmlformats.org/officeDocument/2006/customXml" ds:itemID="{9179DF18-57E8-4D09-96F7-679B00EEF838}">
  <ds:schemaRefs>
    <ds:schemaRef ds:uri="ESRI.ArcGIS.Mapping.OfficeIntegration.PowerPointInfo"/>
  </ds:schemaRefs>
</ds:datastoreItem>
</file>

<file path=customXml/itemProps380.xml><?xml version="1.0" encoding="utf-8"?>
<ds:datastoreItem xmlns:ds="http://schemas.openxmlformats.org/officeDocument/2006/customXml" ds:itemID="{FAABB380-11F7-4376-8A78-D13102F3F191}">
  <ds:schemaRefs>
    <ds:schemaRef ds:uri="ESRI.ArcGIS.Mapping.OfficeIntegration.PowerPointInfo"/>
  </ds:schemaRefs>
</ds:datastoreItem>
</file>

<file path=customXml/itemProps381.xml><?xml version="1.0" encoding="utf-8"?>
<ds:datastoreItem xmlns:ds="http://schemas.openxmlformats.org/officeDocument/2006/customXml" ds:itemID="{CEDA2001-D47F-470B-8EA6-227F1ED8D044}">
  <ds:schemaRefs>
    <ds:schemaRef ds:uri="ESRI.ArcGIS.Mapping.OfficeIntegration.PowerPointInfo"/>
  </ds:schemaRefs>
</ds:datastoreItem>
</file>

<file path=customXml/itemProps382.xml><?xml version="1.0" encoding="utf-8"?>
<ds:datastoreItem xmlns:ds="http://schemas.openxmlformats.org/officeDocument/2006/customXml" ds:itemID="{C7A13396-7052-4961-9114-2B667B770A0E}">
  <ds:schemaRefs>
    <ds:schemaRef ds:uri="ESRI.ArcGIS.Mapping.OfficeIntegration.PowerPointInfo"/>
  </ds:schemaRefs>
</ds:datastoreItem>
</file>

<file path=customXml/itemProps383.xml><?xml version="1.0" encoding="utf-8"?>
<ds:datastoreItem xmlns:ds="http://schemas.openxmlformats.org/officeDocument/2006/customXml" ds:itemID="{E7AC1C12-07E7-43E5-A2DC-D77836C776D0}">
  <ds:schemaRefs>
    <ds:schemaRef ds:uri="ESRI.ArcGIS.Mapping.OfficeIntegration.PowerPointInfo"/>
  </ds:schemaRefs>
</ds:datastoreItem>
</file>

<file path=customXml/itemProps384.xml><?xml version="1.0" encoding="utf-8"?>
<ds:datastoreItem xmlns:ds="http://schemas.openxmlformats.org/officeDocument/2006/customXml" ds:itemID="{236484E6-B1A3-4C76-99A0-29CE86769633}">
  <ds:schemaRefs>
    <ds:schemaRef ds:uri="ESRI.ArcGIS.Mapping.OfficeIntegration.PowerPointInfo"/>
  </ds:schemaRefs>
</ds:datastoreItem>
</file>

<file path=customXml/itemProps385.xml><?xml version="1.0" encoding="utf-8"?>
<ds:datastoreItem xmlns:ds="http://schemas.openxmlformats.org/officeDocument/2006/customXml" ds:itemID="{29F8920C-B422-4806-AB84-E6458D168E06}">
  <ds:schemaRefs>
    <ds:schemaRef ds:uri="ESRI.ArcGIS.Mapping.OfficeIntegration.PowerPointInfo"/>
  </ds:schemaRefs>
</ds:datastoreItem>
</file>

<file path=customXml/itemProps386.xml><?xml version="1.0" encoding="utf-8"?>
<ds:datastoreItem xmlns:ds="http://schemas.openxmlformats.org/officeDocument/2006/customXml" ds:itemID="{FAB88682-F4C1-46BA-A854-9209E86C3EA2}">
  <ds:schemaRefs>
    <ds:schemaRef ds:uri="ESRI.ArcGIS.Mapping.OfficeIntegration.PowerPointInfo"/>
  </ds:schemaRefs>
</ds:datastoreItem>
</file>

<file path=customXml/itemProps387.xml><?xml version="1.0" encoding="utf-8"?>
<ds:datastoreItem xmlns:ds="http://schemas.openxmlformats.org/officeDocument/2006/customXml" ds:itemID="{A190B24A-196C-4954-9343-7CB5E4594EF1}">
  <ds:schemaRefs>
    <ds:schemaRef ds:uri="ESRI.ArcGIS.Mapping.OfficeIntegration.PowerPointInfo"/>
  </ds:schemaRefs>
</ds:datastoreItem>
</file>

<file path=customXml/itemProps388.xml><?xml version="1.0" encoding="utf-8"?>
<ds:datastoreItem xmlns:ds="http://schemas.openxmlformats.org/officeDocument/2006/customXml" ds:itemID="{A639C80C-5C5F-47D1-8D23-02F0FEF99DB9}">
  <ds:schemaRefs>
    <ds:schemaRef ds:uri="ESRI.ArcGIS.Mapping.OfficeIntegration.PowerPointInfo"/>
  </ds:schemaRefs>
</ds:datastoreItem>
</file>

<file path=customXml/itemProps389.xml><?xml version="1.0" encoding="utf-8"?>
<ds:datastoreItem xmlns:ds="http://schemas.openxmlformats.org/officeDocument/2006/customXml" ds:itemID="{51F91943-3014-4952-9BF1-0BF14D5E483B}">
  <ds:schemaRefs>
    <ds:schemaRef ds:uri="ESRI.ArcGIS.Mapping.OfficeIntegration.PowerPointInfo"/>
  </ds:schemaRefs>
</ds:datastoreItem>
</file>

<file path=customXml/itemProps39.xml><?xml version="1.0" encoding="utf-8"?>
<ds:datastoreItem xmlns:ds="http://schemas.openxmlformats.org/officeDocument/2006/customXml" ds:itemID="{260C124F-CC98-4D0D-A912-F52AB0AE3958}">
  <ds:schemaRefs>
    <ds:schemaRef ds:uri="ESRI.ArcGIS.Mapping.OfficeIntegration.PowerPointInfo"/>
  </ds:schemaRefs>
</ds:datastoreItem>
</file>

<file path=customXml/itemProps390.xml><?xml version="1.0" encoding="utf-8"?>
<ds:datastoreItem xmlns:ds="http://schemas.openxmlformats.org/officeDocument/2006/customXml" ds:itemID="{18BC6ED3-D6F3-4997-8020-6F3A5EBBB910}">
  <ds:schemaRefs>
    <ds:schemaRef ds:uri="ESRI.ArcGIS.Mapping.OfficeIntegration.PowerPointInfo"/>
  </ds:schemaRefs>
</ds:datastoreItem>
</file>

<file path=customXml/itemProps391.xml><?xml version="1.0" encoding="utf-8"?>
<ds:datastoreItem xmlns:ds="http://schemas.openxmlformats.org/officeDocument/2006/customXml" ds:itemID="{357D3428-3443-4B9B-8B35-20BE59A1AC48}">
  <ds:schemaRefs>
    <ds:schemaRef ds:uri="ESRI.ArcGIS.Mapping.OfficeIntegration.PowerPointInfo"/>
  </ds:schemaRefs>
</ds:datastoreItem>
</file>

<file path=customXml/itemProps392.xml><?xml version="1.0" encoding="utf-8"?>
<ds:datastoreItem xmlns:ds="http://schemas.openxmlformats.org/officeDocument/2006/customXml" ds:itemID="{AB770A91-7EE1-4D7F-AD6E-3144D20FA4BA}">
  <ds:schemaRefs>
    <ds:schemaRef ds:uri="ESRI.ArcGIS.Mapping.OfficeIntegration.PowerPointInfo"/>
  </ds:schemaRefs>
</ds:datastoreItem>
</file>

<file path=customXml/itemProps393.xml><?xml version="1.0" encoding="utf-8"?>
<ds:datastoreItem xmlns:ds="http://schemas.openxmlformats.org/officeDocument/2006/customXml" ds:itemID="{D55C4E5A-D785-4F17-8139-F6CF24394F92}">
  <ds:schemaRefs>
    <ds:schemaRef ds:uri="ESRI.ArcGIS.Mapping.OfficeIntegration.PowerPointInfo"/>
  </ds:schemaRefs>
</ds:datastoreItem>
</file>

<file path=customXml/itemProps394.xml><?xml version="1.0" encoding="utf-8"?>
<ds:datastoreItem xmlns:ds="http://schemas.openxmlformats.org/officeDocument/2006/customXml" ds:itemID="{FF2A9EA7-3895-4675-AD8F-F5C36FE326AB}">
  <ds:schemaRefs>
    <ds:schemaRef ds:uri="ESRI.ArcGIS.Mapping.OfficeIntegration.PowerPointInfo"/>
  </ds:schemaRefs>
</ds:datastoreItem>
</file>

<file path=customXml/itemProps395.xml><?xml version="1.0" encoding="utf-8"?>
<ds:datastoreItem xmlns:ds="http://schemas.openxmlformats.org/officeDocument/2006/customXml" ds:itemID="{FA38A5D9-18E6-443A-9C16-716B7FB07282}">
  <ds:schemaRefs>
    <ds:schemaRef ds:uri="ESRI.ArcGIS.Mapping.OfficeIntegration.PowerPointInfo"/>
  </ds:schemaRefs>
</ds:datastoreItem>
</file>

<file path=customXml/itemProps396.xml><?xml version="1.0" encoding="utf-8"?>
<ds:datastoreItem xmlns:ds="http://schemas.openxmlformats.org/officeDocument/2006/customXml" ds:itemID="{BF88CD9F-CA9A-478B-871A-22CD8BF57484}">
  <ds:schemaRefs>
    <ds:schemaRef ds:uri="ESRI.ArcGIS.Mapping.OfficeIntegration.PowerPointInfo"/>
  </ds:schemaRefs>
</ds:datastoreItem>
</file>

<file path=customXml/itemProps397.xml><?xml version="1.0" encoding="utf-8"?>
<ds:datastoreItem xmlns:ds="http://schemas.openxmlformats.org/officeDocument/2006/customXml" ds:itemID="{AC61ADE6-DABC-40F9-9441-6DE79BB39310}">
  <ds:schemaRefs>
    <ds:schemaRef ds:uri="ESRI.ArcGIS.Mapping.OfficeIntegration.PowerPointInfo"/>
  </ds:schemaRefs>
</ds:datastoreItem>
</file>

<file path=customXml/itemProps398.xml><?xml version="1.0" encoding="utf-8"?>
<ds:datastoreItem xmlns:ds="http://schemas.openxmlformats.org/officeDocument/2006/customXml" ds:itemID="{DFDEEFB2-1F9F-4907-A948-A2F3A4EEEFB6}">
  <ds:schemaRefs>
    <ds:schemaRef ds:uri="ESRI.ArcGIS.Mapping.OfficeIntegration.PowerPointInfo"/>
  </ds:schemaRefs>
</ds:datastoreItem>
</file>

<file path=customXml/itemProps399.xml><?xml version="1.0" encoding="utf-8"?>
<ds:datastoreItem xmlns:ds="http://schemas.openxmlformats.org/officeDocument/2006/customXml" ds:itemID="{C626B75D-6DCA-48E6-952C-3F84D831CE30}">
  <ds:schemaRefs>
    <ds:schemaRef ds:uri="ESRI.ArcGIS.Mapping.OfficeIntegration.PowerPointInfo"/>
  </ds:schemaRefs>
</ds:datastoreItem>
</file>

<file path=customXml/itemProps4.xml><?xml version="1.0" encoding="utf-8"?>
<ds:datastoreItem xmlns:ds="http://schemas.openxmlformats.org/officeDocument/2006/customXml" ds:itemID="{0B547991-C0AF-40AC-BC2C-39E993FC9BA7}">
  <ds:schemaRefs>
    <ds:schemaRef ds:uri="ESRI.ArcGIS.Mapping.OfficeIntegration.PowerPointInfo"/>
  </ds:schemaRefs>
</ds:datastoreItem>
</file>

<file path=customXml/itemProps40.xml><?xml version="1.0" encoding="utf-8"?>
<ds:datastoreItem xmlns:ds="http://schemas.openxmlformats.org/officeDocument/2006/customXml" ds:itemID="{C6079CD2-BB89-4B3C-BE6B-90458BCE1C28}">
  <ds:schemaRefs>
    <ds:schemaRef ds:uri="ESRI.ArcGIS.Mapping.OfficeIntegration.PowerPointInfo"/>
  </ds:schemaRefs>
</ds:datastoreItem>
</file>

<file path=customXml/itemProps400.xml><?xml version="1.0" encoding="utf-8"?>
<ds:datastoreItem xmlns:ds="http://schemas.openxmlformats.org/officeDocument/2006/customXml" ds:itemID="{DAAA924B-B251-4D53-A0F3-9F6F308CD58B}">
  <ds:schemaRefs>
    <ds:schemaRef ds:uri="ESRI.ArcGIS.Mapping.OfficeIntegration.PowerPointInfo"/>
  </ds:schemaRefs>
</ds:datastoreItem>
</file>

<file path=customXml/itemProps401.xml><?xml version="1.0" encoding="utf-8"?>
<ds:datastoreItem xmlns:ds="http://schemas.openxmlformats.org/officeDocument/2006/customXml" ds:itemID="{5A1E4865-0812-4A70-9F7A-2ECA7F1DB916}">
  <ds:schemaRefs>
    <ds:schemaRef ds:uri="ESRI.ArcGIS.Mapping.OfficeIntegration.PowerPointInfo"/>
  </ds:schemaRefs>
</ds:datastoreItem>
</file>

<file path=customXml/itemProps402.xml><?xml version="1.0" encoding="utf-8"?>
<ds:datastoreItem xmlns:ds="http://schemas.openxmlformats.org/officeDocument/2006/customXml" ds:itemID="{2179869C-F2C7-4EBF-AD59-E2814F6FCF5F}">
  <ds:schemaRefs>
    <ds:schemaRef ds:uri="ESRI.ArcGIS.Mapping.OfficeIntegration.PowerPointInfo"/>
  </ds:schemaRefs>
</ds:datastoreItem>
</file>

<file path=customXml/itemProps403.xml><?xml version="1.0" encoding="utf-8"?>
<ds:datastoreItem xmlns:ds="http://schemas.openxmlformats.org/officeDocument/2006/customXml" ds:itemID="{01C8D650-69E1-4C1D-AE31-53B98713F00C}">
  <ds:schemaRefs>
    <ds:schemaRef ds:uri="ESRI.ArcGIS.Mapping.OfficeIntegration.PowerPointInfo"/>
  </ds:schemaRefs>
</ds:datastoreItem>
</file>

<file path=customXml/itemProps404.xml><?xml version="1.0" encoding="utf-8"?>
<ds:datastoreItem xmlns:ds="http://schemas.openxmlformats.org/officeDocument/2006/customXml" ds:itemID="{5809D34C-DAA3-4BA6-9396-24C867E92177}">
  <ds:schemaRefs>
    <ds:schemaRef ds:uri="ESRI.ArcGIS.Mapping.OfficeIntegration.PowerPointInfo"/>
  </ds:schemaRefs>
</ds:datastoreItem>
</file>

<file path=customXml/itemProps405.xml><?xml version="1.0" encoding="utf-8"?>
<ds:datastoreItem xmlns:ds="http://schemas.openxmlformats.org/officeDocument/2006/customXml" ds:itemID="{AAF080DF-34D8-413B-BFAE-826F9EAD595F}">
  <ds:schemaRefs>
    <ds:schemaRef ds:uri="ESRI.ArcGIS.Mapping.OfficeIntegration.PowerPointInfo"/>
  </ds:schemaRefs>
</ds:datastoreItem>
</file>

<file path=customXml/itemProps406.xml><?xml version="1.0" encoding="utf-8"?>
<ds:datastoreItem xmlns:ds="http://schemas.openxmlformats.org/officeDocument/2006/customXml" ds:itemID="{F5249D8A-5A54-4BD4-AE70-9B6AE0F5CC29}">
  <ds:schemaRefs>
    <ds:schemaRef ds:uri="ESRI.ArcGIS.Mapping.OfficeIntegration.PowerPointInfo"/>
  </ds:schemaRefs>
</ds:datastoreItem>
</file>

<file path=customXml/itemProps407.xml><?xml version="1.0" encoding="utf-8"?>
<ds:datastoreItem xmlns:ds="http://schemas.openxmlformats.org/officeDocument/2006/customXml" ds:itemID="{3A29628A-0D9C-48CC-83E3-181BA71A4469}">
  <ds:schemaRefs>
    <ds:schemaRef ds:uri="ESRI.ArcGIS.Mapping.OfficeIntegration.PowerPointInfo"/>
  </ds:schemaRefs>
</ds:datastoreItem>
</file>

<file path=customXml/itemProps408.xml><?xml version="1.0" encoding="utf-8"?>
<ds:datastoreItem xmlns:ds="http://schemas.openxmlformats.org/officeDocument/2006/customXml" ds:itemID="{C05DD8D5-D80F-4C81-A235-70A6BDCFCF15}">
  <ds:schemaRefs>
    <ds:schemaRef ds:uri="ESRI.ArcGIS.Mapping.OfficeIntegration.PowerPointInfo"/>
  </ds:schemaRefs>
</ds:datastoreItem>
</file>

<file path=customXml/itemProps409.xml><?xml version="1.0" encoding="utf-8"?>
<ds:datastoreItem xmlns:ds="http://schemas.openxmlformats.org/officeDocument/2006/customXml" ds:itemID="{07A66723-85D6-4F11-8D57-55D968CF6853}">
  <ds:schemaRefs>
    <ds:schemaRef ds:uri="ESRI.ArcGIS.Mapping.OfficeIntegration.PowerPointInfo"/>
  </ds:schemaRefs>
</ds:datastoreItem>
</file>

<file path=customXml/itemProps41.xml><?xml version="1.0" encoding="utf-8"?>
<ds:datastoreItem xmlns:ds="http://schemas.openxmlformats.org/officeDocument/2006/customXml" ds:itemID="{688566FA-A2BB-4377-B447-3A94FD9263EE}">
  <ds:schemaRefs>
    <ds:schemaRef ds:uri="ESRI.ArcGIS.Mapping.OfficeIntegration.PowerPointInfo"/>
  </ds:schemaRefs>
</ds:datastoreItem>
</file>

<file path=customXml/itemProps410.xml><?xml version="1.0" encoding="utf-8"?>
<ds:datastoreItem xmlns:ds="http://schemas.openxmlformats.org/officeDocument/2006/customXml" ds:itemID="{31BBAC43-8C72-4AB2-98D9-0D6989C4876F}">
  <ds:schemaRefs>
    <ds:schemaRef ds:uri="ESRI.ArcGIS.Mapping.OfficeIntegration.PowerPointInfo"/>
  </ds:schemaRefs>
</ds:datastoreItem>
</file>

<file path=customXml/itemProps411.xml><?xml version="1.0" encoding="utf-8"?>
<ds:datastoreItem xmlns:ds="http://schemas.openxmlformats.org/officeDocument/2006/customXml" ds:itemID="{F9DE012D-AE2B-4693-80B2-3C8E9141A6C8}">
  <ds:schemaRefs>
    <ds:schemaRef ds:uri="ESRI.ArcGIS.Mapping.OfficeIntegration.PowerPointInfo"/>
  </ds:schemaRefs>
</ds:datastoreItem>
</file>

<file path=customXml/itemProps412.xml><?xml version="1.0" encoding="utf-8"?>
<ds:datastoreItem xmlns:ds="http://schemas.openxmlformats.org/officeDocument/2006/customXml" ds:itemID="{2C09F57B-E54C-42BA-BBB3-F6DB697E5F83}">
  <ds:schemaRefs>
    <ds:schemaRef ds:uri="ESRI.ArcGIS.Mapping.OfficeIntegration.PowerPointInfo"/>
  </ds:schemaRefs>
</ds:datastoreItem>
</file>

<file path=customXml/itemProps413.xml><?xml version="1.0" encoding="utf-8"?>
<ds:datastoreItem xmlns:ds="http://schemas.openxmlformats.org/officeDocument/2006/customXml" ds:itemID="{951A3E1A-48EC-4EDB-A4B7-5BA7663FE072}">
  <ds:schemaRefs>
    <ds:schemaRef ds:uri="ESRI.ArcGIS.Mapping.OfficeIntegration.PowerPointInfo"/>
  </ds:schemaRefs>
</ds:datastoreItem>
</file>

<file path=customXml/itemProps414.xml><?xml version="1.0" encoding="utf-8"?>
<ds:datastoreItem xmlns:ds="http://schemas.openxmlformats.org/officeDocument/2006/customXml" ds:itemID="{7C862D51-9CE5-4F06-B5C7-AF4216C50F46}">
  <ds:schemaRefs>
    <ds:schemaRef ds:uri="ESRI.ArcGIS.Mapping.OfficeIntegration.PowerPointInfo"/>
  </ds:schemaRefs>
</ds:datastoreItem>
</file>

<file path=customXml/itemProps415.xml><?xml version="1.0" encoding="utf-8"?>
<ds:datastoreItem xmlns:ds="http://schemas.openxmlformats.org/officeDocument/2006/customXml" ds:itemID="{CACC63EB-43BA-4638-99E5-8681FE0CFB39}">
  <ds:schemaRefs>
    <ds:schemaRef ds:uri="ESRI.ArcGIS.Mapping.OfficeIntegration.PowerPointInfo"/>
  </ds:schemaRefs>
</ds:datastoreItem>
</file>

<file path=customXml/itemProps416.xml><?xml version="1.0" encoding="utf-8"?>
<ds:datastoreItem xmlns:ds="http://schemas.openxmlformats.org/officeDocument/2006/customXml" ds:itemID="{CA123598-E209-4930-BFCC-F7D597E642DE}">
  <ds:schemaRefs>
    <ds:schemaRef ds:uri="ESRI.ArcGIS.Mapping.OfficeIntegration.PowerPointInfo"/>
  </ds:schemaRefs>
</ds:datastoreItem>
</file>

<file path=customXml/itemProps417.xml><?xml version="1.0" encoding="utf-8"?>
<ds:datastoreItem xmlns:ds="http://schemas.openxmlformats.org/officeDocument/2006/customXml" ds:itemID="{C56F0076-600F-4767-B0B4-85BDC9D58AB8}">
  <ds:schemaRefs>
    <ds:schemaRef ds:uri="ESRI.ArcGIS.Mapping.OfficeIntegration.PowerPointInfo"/>
  </ds:schemaRefs>
</ds:datastoreItem>
</file>

<file path=customXml/itemProps418.xml><?xml version="1.0" encoding="utf-8"?>
<ds:datastoreItem xmlns:ds="http://schemas.openxmlformats.org/officeDocument/2006/customXml" ds:itemID="{D5963546-747C-45C8-B3BD-78F087C4ACFB}">
  <ds:schemaRefs>
    <ds:schemaRef ds:uri="ESRI.ArcGIS.Mapping.OfficeIntegration.PowerPointInfo"/>
  </ds:schemaRefs>
</ds:datastoreItem>
</file>

<file path=customXml/itemProps419.xml><?xml version="1.0" encoding="utf-8"?>
<ds:datastoreItem xmlns:ds="http://schemas.openxmlformats.org/officeDocument/2006/customXml" ds:itemID="{9471C387-4580-42B1-BFDD-8F1405DBF786}">
  <ds:schemaRefs>
    <ds:schemaRef ds:uri="ESRI.ArcGIS.Mapping.OfficeIntegration.PowerPointInfo"/>
  </ds:schemaRefs>
</ds:datastoreItem>
</file>

<file path=customXml/itemProps42.xml><?xml version="1.0" encoding="utf-8"?>
<ds:datastoreItem xmlns:ds="http://schemas.openxmlformats.org/officeDocument/2006/customXml" ds:itemID="{6BF0B121-CFC5-449D-94C5-0171F525EF07}">
  <ds:schemaRefs>
    <ds:schemaRef ds:uri="ESRI.ArcGIS.Mapping.OfficeIntegration.PowerPointInfo"/>
  </ds:schemaRefs>
</ds:datastoreItem>
</file>

<file path=customXml/itemProps420.xml><?xml version="1.0" encoding="utf-8"?>
<ds:datastoreItem xmlns:ds="http://schemas.openxmlformats.org/officeDocument/2006/customXml" ds:itemID="{76CDA7D5-5664-4321-ACC1-04910E133FC6}">
  <ds:schemaRefs>
    <ds:schemaRef ds:uri="ESRI.ArcGIS.Mapping.OfficeIntegration.PowerPointInfo"/>
  </ds:schemaRefs>
</ds:datastoreItem>
</file>

<file path=customXml/itemProps421.xml><?xml version="1.0" encoding="utf-8"?>
<ds:datastoreItem xmlns:ds="http://schemas.openxmlformats.org/officeDocument/2006/customXml" ds:itemID="{BA1FD552-D537-409E-93EC-ED0167CEEB30}">
  <ds:schemaRefs>
    <ds:schemaRef ds:uri="ESRI.ArcGIS.Mapping.OfficeIntegration.PowerPointInfo"/>
  </ds:schemaRefs>
</ds:datastoreItem>
</file>

<file path=customXml/itemProps422.xml><?xml version="1.0" encoding="utf-8"?>
<ds:datastoreItem xmlns:ds="http://schemas.openxmlformats.org/officeDocument/2006/customXml" ds:itemID="{BFE9C836-12FF-4466-BD99-56C0D4EA13D5}">
  <ds:schemaRefs>
    <ds:schemaRef ds:uri="ESRI.ArcGIS.Mapping.OfficeIntegration.PowerPointInfo"/>
  </ds:schemaRefs>
</ds:datastoreItem>
</file>

<file path=customXml/itemProps423.xml><?xml version="1.0" encoding="utf-8"?>
<ds:datastoreItem xmlns:ds="http://schemas.openxmlformats.org/officeDocument/2006/customXml" ds:itemID="{0B258FCF-6EFD-4BC4-8D51-B95844D1D59F}">
  <ds:schemaRefs>
    <ds:schemaRef ds:uri="ESRI.ArcGIS.Mapping.OfficeIntegration.PowerPointInfo"/>
  </ds:schemaRefs>
</ds:datastoreItem>
</file>

<file path=customXml/itemProps424.xml><?xml version="1.0" encoding="utf-8"?>
<ds:datastoreItem xmlns:ds="http://schemas.openxmlformats.org/officeDocument/2006/customXml" ds:itemID="{8F61F7D0-0CEF-4617-A8E9-8EB4EACA646D}">
  <ds:schemaRefs>
    <ds:schemaRef ds:uri="ESRI.ArcGIS.Mapping.OfficeIntegration.PowerPointInfo"/>
  </ds:schemaRefs>
</ds:datastoreItem>
</file>

<file path=customXml/itemProps425.xml><?xml version="1.0" encoding="utf-8"?>
<ds:datastoreItem xmlns:ds="http://schemas.openxmlformats.org/officeDocument/2006/customXml" ds:itemID="{21F8C980-7222-49A6-A196-F768A6EFE21B}">
  <ds:schemaRefs>
    <ds:schemaRef ds:uri="ESRI.ArcGIS.Mapping.OfficeIntegration.PowerPointInfo"/>
  </ds:schemaRefs>
</ds:datastoreItem>
</file>

<file path=customXml/itemProps426.xml><?xml version="1.0" encoding="utf-8"?>
<ds:datastoreItem xmlns:ds="http://schemas.openxmlformats.org/officeDocument/2006/customXml" ds:itemID="{4395715E-50CB-47A0-9901-A363DE44E93A}">
  <ds:schemaRefs>
    <ds:schemaRef ds:uri="ESRI.ArcGIS.Mapping.OfficeIntegration.PowerPointInfo"/>
  </ds:schemaRefs>
</ds:datastoreItem>
</file>

<file path=customXml/itemProps427.xml><?xml version="1.0" encoding="utf-8"?>
<ds:datastoreItem xmlns:ds="http://schemas.openxmlformats.org/officeDocument/2006/customXml" ds:itemID="{8BF19E14-6A05-41FF-80CB-6BB4AF0CFC9A}">
  <ds:schemaRefs>
    <ds:schemaRef ds:uri="ESRI.ArcGIS.Mapping.OfficeIntegration.PowerPointInfo"/>
  </ds:schemaRefs>
</ds:datastoreItem>
</file>

<file path=customXml/itemProps428.xml><?xml version="1.0" encoding="utf-8"?>
<ds:datastoreItem xmlns:ds="http://schemas.openxmlformats.org/officeDocument/2006/customXml" ds:itemID="{2E7F5065-0DAE-4F6E-99BF-C406B92D90ED}">
  <ds:schemaRefs>
    <ds:schemaRef ds:uri="ESRI.ArcGIS.Mapping.OfficeIntegration.PowerPointInfo"/>
  </ds:schemaRefs>
</ds:datastoreItem>
</file>

<file path=customXml/itemProps429.xml><?xml version="1.0" encoding="utf-8"?>
<ds:datastoreItem xmlns:ds="http://schemas.openxmlformats.org/officeDocument/2006/customXml" ds:itemID="{2CAF81BC-D4C6-4259-8573-2D8D42A9B808}">
  <ds:schemaRefs>
    <ds:schemaRef ds:uri="ESRI.ArcGIS.Mapping.OfficeIntegration.PowerPointInfo"/>
  </ds:schemaRefs>
</ds:datastoreItem>
</file>

<file path=customXml/itemProps43.xml><?xml version="1.0" encoding="utf-8"?>
<ds:datastoreItem xmlns:ds="http://schemas.openxmlformats.org/officeDocument/2006/customXml" ds:itemID="{D90AE211-C713-4BB0-9075-10707B67DCDD}">
  <ds:schemaRefs>
    <ds:schemaRef ds:uri="ESRI.ArcGIS.Mapping.OfficeIntegration.PowerPointInfo"/>
  </ds:schemaRefs>
</ds:datastoreItem>
</file>

<file path=customXml/itemProps430.xml><?xml version="1.0" encoding="utf-8"?>
<ds:datastoreItem xmlns:ds="http://schemas.openxmlformats.org/officeDocument/2006/customXml" ds:itemID="{AF2288BF-E15B-49FB-A5CA-F906737D14C5}">
  <ds:schemaRefs>
    <ds:schemaRef ds:uri="ESRI.ArcGIS.Mapping.OfficeIntegration.PowerPointInfo"/>
  </ds:schemaRefs>
</ds:datastoreItem>
</file>

<file path=customXml/itemProps431.xml><?xml version="1.0" encoding="utf-8"?>
<ds:datastoreItem xmlns:ds="http://schemas.openxmlformats.org/officeDocument/2006/customXml" ds:itemID="{AA4CC8C4-A997-4E83-9668-708982F7A624}">
  <ds:schemaRefs>
    <ds:schemaRef ds:uri="ESRI.ArcGIS.Mapping.OfficeIntegration.PowerPointInfo"/>
  </ds:schemaRefs>
</ds:datastoreItem>
</file>

<file path=customXml/itemProps432.xml><?xml version="1.0" encoding="utf-8"?>
<ds:datastoreItem xmlns:ds="http://schemas.openxmlformats.org/officeDocument/2006/customXml" ds:itemID="{375E337F-C643-4625-91F6-D653CD2060E4}">
  <ds:schemaRefs>
    <ds:schemaRef ds:uri="ESRI.ArcGIS.Mapping.OfficeIntegration.PowerPointInfo"/>
  </ds:schemaRefs>
</ds:datastoreItem>
</file>

<file path=customXml/itemProps433.xml><?xml version="1.0" encoding="utf-8"?>
<ds:datastoreItem xmlns:ds="http://schemas.openxmlformats.org/officeDocument/2006/customXml" ds:itemID="{E0206000-C20F-48E4-9306-33D4DE86594A}">
  <ds:schemaRefs>
    <ds:schemaRef ds:uri="ESRI.ArcGIS.Mapping.OfficeIntegration.PowerPointInfo"/>
  </ds:schemaRefs>
</ds:datastoreItem>
</file>

<file path=customXml/itemProps434.xml><?xml version="1.0" encoding="utf-8"?>
<ds:datastoreItem xmlns:ds="http://schemas.openxmlformats.org/officeDocument/2006/customXml" ds:itemID="{0396C07F-7359-40F0-A8D9-E1A3BAA14621}">
  <ds:schemaRefs>
    <ds:schemaRef ds:uri="ESRI.ArcGIS.Mapping.OfficeIntegration.PowerPointInfo"/>
  </ds:schemaRefs>
</ds:datastoreItem>
</file>

<file path=customXml/itemProps435.xml><?xml version="1.0" encoding="utf-8"?>
<ds:datastoreItem xmlns:ds="http://schemas.openxmlformats.org/officeDocument/2006/customXml" ds:itemID="{E9D9F2EB-4FFC-49D7-BB24-031030DFA957}">
  <ds:schemaRefs>
    <ds:schemaRef ds:uri="ESRI.ArcGIS.Mapping.OfficeIntegration.PowerPointInfo"/>
  </ds:schemaRefs>
</ds:datastoreItem>
</file>

<file path=customXml/itemProps436.xml><?xml version="1.0" encoding="utf-8"?>
<ds:datastoreItem xmlns:ds="http://schemas.openxmlformats.org/officeDocument/2006/customXml" ds:itemID="{816AD08D-4E2B-4169-93A6-B6EFB38CA04E}">
  <ds:schemaRefs>
    <ds:schemaRef ds:uri="ESRI.ArcGIS.Mapping.OfficeIntegration.PowerPointInfo"/>
  </ds:schemaRefs>
</ds:datastoreItem>
</file>

<file path=customXml/itemProps437.xml><?xml version="1.0" encoding="utf-8"?>
<ds:datastoreItem xmlns:ds="http://schemas.openxmlformats.org/officeDocument/2006/customXml" ds:itemID="{D29FABFD-1717-46CE-A35C-F776A832740C}">
  <ds:schemaRefs>
    <ds:schemaRef ds:uri="ESRI.ArcGIS.Mapping.OfficeIntegration.PowerPointInfo"/>
  </ds:schemaRefs>
</ds:datastoreItem>
</file>

<file path=customXml/itemProps438.xml><?xml version="1.0" encoding="utf-8"?>
<ds:datastoreItem xmlns:ds="http://schemas.openxmlformats.org/officeDocument/2006/customXml" ds:itemID="{40ACD27A-F625-4B80-BC9D-197E58F0EA6B}">
  <ds:schemaRefs>
    <ds:schemaRef ds:uri="ESRI.ArcGIS.Mapping.OfficeIntegration.PowerPointInfo"/>
  </ds:schemaRefs>
</ds:datastoreItem>
</file>

<file path=customXml/itemProps439.xml><?xml version="1.0" encoding="utf-8"?>
<ds:datastoreItem xmlns:ds="http://schemas.openxmlformats.org/officeDocument/2006/customXml" ds:itemID="{30D6496D-CF77-4522-B67D-AE7E2A5124C0}">
  <ds:schemaRefs>
    <ds:schemaRef ds:uri="ESRI.ArcGIS.Mapping.OfficeIntegration.PowerPointInfo"/>
  </ds:schemaRefs>
</ds:datastoreItem>
</file>

<file path=customXml/itemProps44.xml><?xml version="1.0" encoding="utf-8"?>
<ds:datastoreItem xmlns:ds="http://schemas.openxmlformats.org/officeDocument/2006/customXml" ds:itemID="{50F9A628-0D7E-42B6-93A4-0EAFC7F687C4}">
  <ds:schemaRefs>
    <ds:schemaRef ds:uri="ESRI.ArcGIS.Mapping.OfficeIntegration.PowerPointInfo"/>
  </ds:schemaRefs>
</ds:datastoreItem>
</file>

<file path=customXml/itemProps440.xml><?xml version="1.0" encoding="utf-8"?>
<ds:datastoreItem xmlns:ds="http://schemas.openxmlformats.org/officeDocument/2006/customXml" ds:itemID="{F83AFEA3-9801-4C2C-8711-23C3973574E1}">
  <ds:schemaRefs>
    <ds:schemaRef ds:uri="ESRI.ArcGIS.Mapping.OfficeIntegration.PowerPointInfo"/>
  </ds:schemaRefs>
</ds:datastoreItem>
</file>

<file path=customXml/itemProps441.xml><?xml version="1.0" encoding="utf-8"?>
<ds:datastoreItem xmlns:ds="http://schemas.openxmlformats.org/officeDocument/2006/customXml" ds:itemID="{887A6A36-F430-4B41-850A-D1982E602D28}">
  <ds:schemaRefs>
    <ds:schemaRef ds:uri="ESRI.ArcGIS.Mapping.OfficeIntegration.PowerPointInfo"/>
  </ds:schemaRefs>
</ds:datastoreItem>
</file>

<file path=customXml/itemProps442.xml><?xml version="1.0" encoding="utf-8"?>
<ds:datastoreItem xmlns:ds="http://schemas.openxmlformats.org/officeDocument/2006/customXml" ds:itemID="{B2F1D01A-FE5C-48F5-BED0-678FA91F6CE8}">
  <ds:schemaRefs>
    <ds:schemaRef ds:uri="ESRI.ArcGIS.Mapping.OfficeIntegration.PowerPointInfo"/>
  </ds:schemaRefs>
</ds:datastoreItem>
</file>

<file path=customXml/itemProps443.xml><?xml version="1.0" encoding="utf-8"?>
<ds:datastoreItem xmlns:ds="http://schemas.openxmlformats.org/officeDocument/2006/customXml" ds:itemID="{3E6DA935-DE64-446F-939C-BC11ED10B951}">
  <ds:schemaRefs>
    <ds:schemaRef ds:uri="ESRI.ArcGIS.Mapping.OfficeIntegration.PowerPointInfo"/>
  </ds:schemaRefs>
</ds:datastoreItem>
</file>

<file path=customXml/itemProps444.xml><?xml version="1.0" encoding="utf-8"?>
<ds:datastoreItem xmlns:ds="http://schemas.openxmlformats.org/officeDocument/2006/customXml" ds:itemID="{8B30C09E-FBF0-45AF-B7E4-85820A4F9398}">
  <ds:schemaRefs>
    <ds:schemaRef ds:uri="ESRI.ArcGIS.Mapping.OfficeIntegration.PowerPointInfo"/>
  </ds:schemaRefs>
</ds:datastoreItem>
</file>

<file path=customXml/itemProps445.xml><?xml version="1.0" encoding="utf-8"?>
<ds:datastoreItem xmlns:ds="http://schemas.openxmlformats.org/officeDocument/2006/customXml" ds:itemID="{26224517-8857-4351-80D2-6F6A6FFFF1D2}">
  <ds:schemaRefs>
    <ds:schemaRef ds:uri="ESRI.ArcGIS.Mapping.OfficeIntegration.PowerPointInfo"/>
  </ds:schemaRefs>
</ds:datastoreItem>
</file>

<file path=customXml/itemProps446.xml><?xml version="1.0" encoding="utf-8"?>
<ds:datastoreItem xmlns:ds="http://schemas.openxmlformats.org/officeDocument/2006/customXml" ds:itemID="{98A991EC-1614-4A23-9BC9-0EAE80177BC4}">
  <ds:schemaRefs>
    <ds:schemaRef ds:uri="ESRI.ArcGIS.Mapping.OfficeIntegration.PowerPointInfo"/>
  </ds:schemaRefs>
</ds:datastoreItem>
</file>

<file path=customXml/itemProps447.xml><?xml version="1.0" encoding="utf-8"?>
<ds:datastoreItem xmlns:ds="http://schemas.openxmlformats.org/officeDocument/2006/customXml" ds:itemID="{4A58669C-C10D-4906-8F07-DC84B82AED66}">
  <ds:schemaRefs>
    <ds:schemaRef ds:uri="ESRI.ArcGIS.Mapping.OfficeIntegration.PowerPointInfo"/>
  </ds:schemaRefs>
</ds:datastoreItem>
</file>

<file path=customXml/itemProps448.xml><?xml version="1.0" encoding="utf-8"?>
<ds:datastoreItem xmlns:ds="http://schemas.openxmlformats.org/officeDocument/2006/customXml" ds:itemID="{E9C5638D-7CAE-455C-B33C-A42F527E611F}">
  <ds:schemaRefs>
    <ds:schemaRef ds:uri="ESRI.ArcGIS.Mapping.OfficeIntegration.PowerPointInfo"/>
  </ds:schemaRefs>
</ds:datastoreItem>
</file>

<file path=customXml/itemProps449.xml><?xml version="1.0" encoding="utf-8"?>
<ds:datastoreItem xmlns:ds="http://schemas.openxmlformats.org/officeDocument/2006/customXml" ds:itemID="{01E5746E-1102-4EB2-B2F7-650D5173249D}">
  <ds:schemaRefs>
    <ds:schemaRef ds:uri="ESRI.ArcGIS.Mapping.OfficeIntegration.PowerPointInfo"/>
  </ds:schemaRefs>
</ds:datastoreItem>
</file>

<file path=customXml/itemProps45.xml><?xml version="1.0" encoding="utf-8"?>
<ds:datastoreItem xmlns:ds="http://schemas.openxmlformats.org/officeDocument/2006/customXml" ds:itemID="{A8C0BE31-9D16-4C91-AB89-FE5C369F665C}">
  <ds:schemaRefs>
    <ds:schemaRef ds:uri="ESRI.ArcGIS.Mapping.OfficeIntegration.PowerPointInfo"/>
  </ds:schemaRefs>
</ds:datastoreItem>
</file>

<file path=customXml/itemProps450.xml><?xml version="1.0" encoding="utf-8"?>
<ds:datastoreItem xmlns:ds="http://schemas.openxmlformats.org/officeDocument/2006/customXml" ds:itemID="{A614FA37-C1B8-4503-A116-23454D1369AD}">
  <ds:schemaRefs>
    <ds:schemaRef ds:uri="ESRI.ArcGIS.Mapping.OfficeIntegration.PowerPointInfo"/>
  </ds:schemaRefs>
</ds:datastoreItem>
</file>

<file path=customXml/itemProps451.xml><?xml version="1.0" encoding="utf-8"?>
<ds:datastoreItem xmlns:ds="http://schemas.openxmlformats.org/officeDocument/2006/customXml" ds:itemID="{11DEC1E0-EBC2-44E5-90F5-32B22D3FE1F4}">
  <ds:schemaRefs>
    <ds:schemaRef ds:uri="ESRI.ArcGIS.Mapping.OfficeIntegration.PowerPointInfo"/>
  </ds:schemaRefs>
</ds:datastoreItem>
</file>

<file path=customXml/itemProps452.xml><?xml version="1.0" encoding="utf-8"?>
<ds:datastoreItem xmlns:ds="http://schemas.openxmlformats.org/officeDocument/2006/customXml" ds:itemID="{0FF9CC8F-7BC6-4290-B0E3-D58B8DF3BC08}">
  <ds:schemaRefs>
    <ds:schemaRef ds:uri="ESRI.ArcGIS.Mapping.OfficeIntegration.PowerPointInfo"/>
  </ds:schemaRefs>
</ds:datastoreItem>
</file>

<file path=customXml/itemProps453.xml><?xml version="1.0" encoding="utf-8"?>
<ds:datastoreItem xmlns:ds="http://schemas.openxmlformats.org/officeDocument/2006/customXml" ds:itemID="{896325A0-2AB2-4A3E-967A-DD1084874CFA}">
  <ds:schemaRefs>
    <ds:schemaRef ds:uri="ESRI.ArcGIS.Mapping.OfficeIntegration.PowerPointInfo"/>
  </ds:schemaRefs>
</ds:datastoreItem>
</file>

<file path=customXml/itemProps454.xml><?xml version="1.0" encoding="utf-8"?>
<ds:datastoreItem xmlns:ds="http://schemas.openxmlformats.org/officeDocument/2006/customXml" ds:itemID="{102CA818-F5FE-44EB-9E40-CE3FCC9A681E}">
  <ds:schemaRefs>
    <ds:schemaRef ds:uri="ESRI.ArcGIS.Mapping.OfficeIntegration.PowerPointInfo"/>
  </ds:schemaRefs>
</ds:datastoreItem>
</file>

<file path=customXml/itemProps455.xml><?xml version="1.0" encoding="utf-8"?>
<ds:datastoreItem xmlns:ds="http://schemas.openxmlformats.org/officeDocument/2006/customXml" ds:itemID="{ACBB4630-B5DA-48A6-8BB8-57C32AB97D14}">
  <ds:schemaRefs>
    <ds:schemaRef ds:uri="ESRI.ArcGIS.Mapping.OfficeIntegration.PowerPointInfo"/>
  </ds:schemaRefs>
</ds:datastoreItem>
</file>

<file path=customXml/itemProps456.xml><?xml version="1.0" encoding="utf-8"?>
<ds:datastoreItem xmlns:ds="http://schemas.openxmlformats.org/officeDocument/2006/customXml" ds:itemID="{298F17F1-3AE0-4BD9-978E-A2C4403A5D55}">
  <ds:schemaRefs>
    <ds:schemaRef ds:uri="ESRI.ArcGIS.Mapping.OfficeIntegration.PowerPointInfo"/>
  </ds:schemaRefs>
</ds:datastoreItem>
</file>

<file path=customXml/itemProps457.xml><?xml version="1.0" encoding="utf-8"?>
<ds:datastoreItem xmlns:ds="http://schemas.openxmlformats.org/officeDocument/2006/customXml" ds:itemID="{686FAF46-6DD4-4898-BB16-AFBB9BF0ACDA}">
  <ds:schemaRefs>
    <ds:schemaRef ds:uri="ESRI.ArcGIS.Mapping.OfficeIntegration.PowerPointInfo"/>
  </ds:schemaRefs>
</ds:datastoreItem>
</file>

<file path=customXml/itemProps458.xml><?xml version="1.0" encoding="utf-8"?>
<ds:datastoreItem xmlns:ds="http://schemas.openxmlformats.org/officeDocument/2006/customXml" ds:itemID="{9B0505FA-6B24-48A5-BA09-3F3ED6A323B7}">
  <ds:schemaRefs>
    <ds:schemaRef ds:uri="ESRI.ArcGIS.Mapping.OfficeIntegration.PowerPointInfo"/>
  </ds:schemaRefs>
</ds:datastoreItem>
</file>

<file path=customXml/itemProps459.xml><?xml version="1.0" encoding="utf-8"?>
<ds:datastoreItem xmlns:ds="http://schemas.openxmlformats.org/officeDocument/2006/customXml" ds:itemID="{310E7A9B-DC09-459D-B4AE-8C935E2EA3D6}">
  <ds:schemaRefs>
    <ds:schemaRef ds:uri="ESRI.ArcGIS.Mapping.OfficeIntegration.PowerPointInfo"/>
  </ds:schemaRefs>
</ds:datastoreItem>
</file>

<file path=customXml/itemProps46.xml><?xml version="1.0" encoding="utf-8"?>
<ds:datastoreItem xmlns:ds="http://schemas.openxmlformats.org/officeDocument/2006/customXml" ds:itemID="{DE99E0D6-FA68-426C-A32F-D627B812D032}">
  <ds:schemaRefs>
    <ds:schemaRef ds:uri="ESRI.ArcGIS.Mapping.OfficeIntegration.PowerPointInfo"/>
  </ds:schemaRefs>
</ds:datastoreItem>
</file>

<file path=customXml/itemProps460.xml><?xml version="1.0" encoding="utf-8"?>
<ds:datastoreItem xmlns:ds="http://schemas.openxmlformats.org/officeDocument/2006/customXml" ds:itemID="{F28ABF10-BD7D-4D68-8C07-B6E8D9670F0F}">
  <ds:schemaRefs>
    <ds:schemaRef ds:uri="ESRI.ArcGIS.Mapping.OfficeIntegration.PowerPointInfo"/>
  </ds:schemaRefs>
</ds:datastoreItem>
</file>

<file path=customXml/itemProps461.xml><?xml version="1.0" encoding="utf-8"?>
<ds:datastoreItem xmlns:ds="http://schemas.openxmlformats.org/officeDocument/2006/customXml" ds:itemID="{702A0CB9-55C5-497A-B0B7-480EDAAC6163}">
  <ds:schemaRefs>
    <ds:schemaRef ds:uri="ESRI.ArcGIS.Mapping.OfficeIntegration.PowerPointInfo"/>
  </ds:schemaRefs>
</ds:datastoreItem>
</file>

<file path=customXml/itemProps462.xml><?xml version="1.0" encoding="utf-8"?>
<ds:datastoreItem xmlns:ds="http://schemas.openxmlformats.org/officeDocument/2006/customXml" ds:itemID="{B8B67FD0-2ED1-47DD-81C1-6669542A44E4}">
  <ds:schemaRefs>
    <ds:schemaRef ds:uri="ESRI.ArcGIS.Mapping.OfficeIntegration.PowerPointInfo"/>
  </ds:schemaRefs>
</ds:datastoreItem>
</file>

<file path=customXml/itemProps463.xml><?xml version="1.0" encoding="utf-8"?>
<ds:datastoreItem xmlns:ds="http://schemas.openxmlformats.org/officeDocument/2006/customXml" ds:itemID="{6CC618D9-2BF7-4153-987C-FDB40D7DAD2D}">
  <ds:schemaRefs>
    <ds:schemaRef ds:uri="ESRI.ArcGIS.Mapping.OfficeIntegration.PowerPointInfo"/>
  </ds:schemaRefs>
</ds:datastoreItem>
</file>

<file path=customXml/itemProps464.xml><?xml version="1.0" encoding="utf-8"?>
<ds:datastoreItem xmlns:ds="http://schemas.openxmlformats.org/officeDocument/2006/customXml" ds:itemID="{004B2496-FE54-4DAE-ABCF-9DCC65242E6F}">
  <ds:schemaRefs>
    <ds:schemaRef ds:uri="ESRI.ArcGIS.Mapping.OfficeIntegration.PowerPointInfo"/>
  </ds:schemaRefs>
</ds:datastoreItem>
</file>

<file path=customXml/itemProps465.xml><?xml version="1.0" encoding="utf-8"?>
<ds:datastoreItem xmlns:ds="http://schemas.openxmlformats.org/officeDocument/2006/customXml" ds:itemID="{751322FB-4BEC-4C9E-B10D-A031CA4718DF}">
  <ds:schemaRefs>
    <ds:schemaRef ds:uri="ESRI.ArcGIS.Mapping.OfficeIntegration.PowerPointInfo"/>
  </ds:schemaRefs>
</ds:datastoreItem>
</file>

<file path=customXml/itemProps466.xml><?xml version="1.0" encoding="utf-8"?>
<ds:datastoreItem xmlns:ds="http://schemas.openxmlformats.org/officeDocument/2006/customXml" ds:itemID="{46606824-0473-4659-85EE-2995EA985411}">
  <ds:schemaRefs>
    <ds:schemaRef ds:uri="ESRI.ArcGIS.Mapping.OfficeIntegration.PowerPointInfo"/>
  </ds:schemaRefs>
</ds:datastoreItem>
</file>

<file path=customXml/itemProps467.xml><?xml version="1.0" encoding="utf-8"?>
<ds:datastoreItem xmlns:ds="http://schemas.openxmlformats.org/officeDocument/2006/customXml" ds:itemID="{F5DCD4FB-C7DD-4F12-B700-5345AC298C61}">
  <ds:schemaRefs>
    <ds:schemaRef ds:uri="ESRI.ArcGIS.Mapping.OfficeIntegration.PowerPointInfo"/>
  </ds:schemaRefs>
</ds:datastoreItem>
</file>

<file path=customXml/itemProps468.xml><?xml version="1.0" encoding="utf-8"?>
<ds:datastoreItem xmlns:ds="http://schemas.openxmlformats.org/officeDocument/2006/customXml" ds:itemID="{DE5ECEE1-B068-43EF-A752-D5F3D48CA9BD}">
  <ds:schemaRefs>
    <ds:schemaRef ds:uri="ESRI.ArcGIS.Mapping.OfficeIntegration.PowerPointInfo"/>
  </ds:schemaRefs>
</ds:datastoreItem>
</file>

<file path=customXml/itemProps469.xml><?xml version="1.0" encoding="utf-8"?>
<ds:datastoreItem xmlns:ds="http://schemas.openxmlformats.org/officeDocument/2006/customXml" ds:itemID="{CB806655-2BEB-4438-A0A6-A363655B29CB}">
  <ds:schemaRefs>
    <ds:schemaRef ds:uri="ESRI.ArcGIS.Mapping.OfficeIntegration.PowerPointInfo"/>
  </ds:schemaRefs>
</ds:datastoreItem>
</file>

<file path=customXml/itemProps47.xml><?xml version="1.0" encoding="utf-8"?>
<ds:datastoreItem xmlns:ds="http://schemas.openxmlformats.org/officeDocument/2006/customXml" ds:itemID="{16913F7C-0F84-404A-8084-E21041D24EB3}">
  <ds:schemaRefs>
    <ds:schemaRef ds:uri="ESRI.ArcGIS.Mapping.OfficeIntegration.PowerPointInfo"/>
  </ds:schemaRefs>
</ds:datastoreItem>
</file>

<file path=customXml/itemProps470.xml><?xml version="1.0" encoding="utf-8"?>
<ds:datastoreItem xmlns:ds="http://schemas.openxmlformats.org/officeDocument/2006/customXml" ds:itemID="{98C91FBE-D828-47FF-A906-6DD40E6020D0}">
  <ds:schemaRefs>
    <ds:schemaRef ds:uri="ESRI.ArcGIS.Mapping.OfficeIntegration.PowerPointInfo"/>
  </ds:schemaRefs>
</ds:datastoreItem>
</file>

<file path=customXml/itemProps471.xml><?xml version="1.0" encoding="utf-8"?>
<ds:datastoreItem xmlns:ds="http://schemas.openxmlformats.org/officeDocument/2006/customXml" ds:itemID="{4587FEB2-6920-41B4-BCB8-320461255690}">
  <ds:schemaRefs>
    <ds:schemaRef ds:uri="ESRI.ArcGIS.Mapping.OfficeIntegration.PowerPointInfo"/>
  </ds:schemaRefs>
</ds:datastoreItem>
</file>

<file path=customXml/itemProps472.xml><?xml version="1.0" encoding="utf-8"?>
<ds:datastoreItem xmlns:ds="http://schemas.openxmlformats.org/officeDocument/2006/customXml" ds:itemID="{01C69453-269B-484A-BE5C-F19FB588C146}">
  <ds:schemaRefs>
    <ds:schemaRef ds:uri="ESRI.ArcGIS.Mapping.OfficeIntegration.PowerPointInfo"/>
  </ds:schemaRefs>
</ds:datastoreItem>
</file>

<file path=customXml/itemProps473.xml><?xml version="1.0" encoding="utf-8"?>
<ds:datastoreItem xmlns:ds="http://schemas.openxmlformats.org/officeDocument/2006/customXml" ds:itemID="{56FBF1C4-3CFA-44EC-8595-8BA66DC192A0}">
  <ds:schemaRefs>
    <ds:schemaRef ds:uri="ESRI.ArcGIS.Mapping.OfficeIntegration.PowerPointInfo"/>
  </ds:schemaRefs>
</ds:datastoreItem>
</file>

<file path=customXml/itemProps474.xml><?xml version="1.0" encoding="utf-8"?>
<ds:datastoreItem xmlns:ds="http://schemas.openxmlformats.org/officeDocument/2006/customXml" ds:itemID="{87D09BE2-9F35-467C-9195-4C295EAFECA1}">
  <ds:schemaRefs>
    <ds:schemaRef ds:uri="ESRI.ArcGIS.Mapping.OfficeIntegration.PowerPointInfo"/>
  </ds:schemaRefs>
</ds:datastoreItem>
</file>

<file path=customXml/itemProps475.xml><?xml version="1.0" encoding="utf-8"?>
<ds:datastoreItem xmlns:ds="http://schemas.openxmlformats.org/officeDocument/2006/customXml" ds:itemID="{AA30CAD2-FEE5-43D8-94F0-8C1C359973DE}">
  <ds:schemaRefs>
    <ds:schemaRef ds:uri="ESRI.ArcGIS.Mapping.OfficeIntegration.PowerPointInfo"/>
  </ds:schemaRefs>
</ds:datastoreItem>
</file>

<file path=customXml/itemProps476.xml><?xml version="1.0" encoding="utf-8"?>
<ds:datastoreItem xmlns:ds="http://schemas.openxmlformats.org/officeDocument/2006/customXml" ds:itemID="{939FB4A5-891A-451D-995B-F7E0D33A511B}">
  <ds:schemaRefs>
    <ds:schemaRef ds:uri="ESRI.ArcGIS.Mapping.OfficeIntegration.PowerPointInfo"/>
  </ds:schemaRefs>
</ds:datastoreItem>
</file>

<file path=customXml/itemProps477.xml><?xml version="1.0" encoding="utf-8"?>
<ds:datastoreItem xmlns:ds="http://schemas.openxmlformats.org/officeDocument/2006/customXml" ds:itemID="{3013E90D-2A66-4374-BBC1-CA8C62231CCE}">
  <ds:schemaRefs>
    <ds:schemaRef ds:uri="ESRI.ArcGIS.Mapping.OfficeIntegration.PowerPointInfo"/>
  </ds:schemaRefs>
</ds:datastoreItem>
</file>

<file path=customXml/itemProps478.xml><?xml version="1.0" encoding="utf-8"?>
<ds:datastoreItem xmlns:ds="http://schemas.openxmlformats.org/officeDocument/2006/customXml" ds:itemID="{218A4D2A-E4D8-4610-B78C-1B7445F10231}">
  <ds:schemaRefs>
    <ds:schemaRef ds:uri="ESRI.ArcGIS.Mapping.OfficeIntegration.PowerPointInfo"/>
  </ds:schemaRefs>
</ds:datastoreItem>
</file>

<file path=customXml/itemProps479.xml><?xml version="1.0" encoding="utf-8"?>
<ds:datastoreItem xmlns:ds="http://schemas.openxmlformats.org/officeDocument/2006/customXml" ds:itemID="{A456E2E6-F7EB-4E4A-A1BB-24B8171259C7}">
  <ds:schemaRefs>
    <ds:schemaRef ds:uri="ESRI.ArcGIS.Mapping.OfficeIntegration.PowerPointInfo"/>
  </ds:schemaRefs>
</ds:datastoreItem>
</file>

<file path=customXml/itemProps48.xml><?xml version="1.0" encoding="utf-8"?>
<ds:datastoreItem xmlns:ds="http://schemas.openxmlformats.org/officeDocument/2006/customXml" ds:itemID="{907D88EE-BF99-4196-A9F3-5E01333FA9E8}">
  <ds:schemaRefs>
    <ds:schemaRef ds:uri="ESRI.ArcGIS.Mapping.OfficeIntegration.PowerPointInfo"/>
  </ds:schemaRefs>
</ds:datastoreItem>
</file>

<file path=customXml/itemProps480.xml><?xml version="1.0" encoding="utf-8"?>
<ds:datastoreItem xmlns:ds="http://schemas.openxmlformats.org/officeDocument/2006/customXml" ds:itemID="{21BAE1A2-3F67-4BE5-AC7D-7F722CAE0912}">
  <ds:schemaRefs>
    <ds:schemaRef ds:uri="ESRI.ArcGIS.Mapping.OfficeIntegration.PowerPointInfo"/>
  </ds:schemaRefs>
</ds:datastoreItem>
</file>

<file path=customXml/itemProps481.xml><?xml version="1.0" encoding="utf-8"?>
<ds:datastoreItem xmlns:ds="http://schemas.openxmlformats.org/officeDocument/2006/customXml" ds:itemID="{BA7572BB-4097-4EEA-AC09-E9E678650630}">
  <ds:schemaRefs>
    <ds:schemaRef ds:uri="ESRI.ArcGIS.Mapping.OfficeIntegration.PowerPointInfo"/>
  </ds:schemaRefs>
</ds:datastoreItem>
</file>

<file path=customXml/itemProps482.xml><?xml version="1.0" encoding="utf-8"?>
<ds:datastoreItem xmlns:ds="http://schemas.openxmlformats.org/officeDocument/2006/customXml" ds:itemID="{B8831441-357C-4FAB-86C6-3F415FF3EA9A}">
  <ds:schemaRefs>
    <ds:schemaRef ds:uri="ESRI.ArcGIS.Mapping.OfficeIntegration.PowerPointInfo"/>
  </ds:schemaRefs>
</ds:datastoreItem>
</file>

<file path=customXml/itemProps483.xml><?xml version="1.0" encoding="utf-8"?>
<ds:datastoreItem xmlns:ds="http://schemas.openxmlformats.org/officeDocument/2006/customXml" ds:itemID="{DCA888A3-2F7F-4A71-B1AC-DF831C14702A}">
  <ds:schemaRefs>
    <ds:schemaRef ds:uri="ESRI.ArcGIS.Mapping.OfficeIntegration.PowerPointInfo"/>
  </ds:schemaRefs>
</ds:datastoreItem>
</file>

<file path=customXml/itemProps484.xml><?xml version="1.0" encoding="utf-8"?>
<ds:datastoreItem xmlns:ds="http://schemas.openxmlformats.org/officeDocument/2006/customXml" ds:itemID="{6BDE1B06-40E3-43CF-8CDA-155C4AD8D77D}">
  <ds:schemaRefs>
    <ds:schemaRef ds:uri="ESRI.ArcGIS.Mapping.OfficeIntegration.PowerPointInfo"/>
  </ds:schemaRefs>
</ds:datastoreItem>
</file>

<file path=customXml/itemProps485.xml><?xml version="1.0" encoding="utf-8"?>
<ds:datastoreItem xmlns:ds="http://schemas.openxmlformats.org/officeDocument/2006/customXml" ds:itemID="{6B39C446-B896-424A-969C-24EAE5144066}">
  <ds:schemaRefs>
    <ds:schemaRef ds:uri="ESRI.ArcGIS.Mapping.OfficeIntegration.PowerPointInfo"/>
  </ds:schemaRefs>
</ds:datastoreItem>
</file>

<file path=customXml/itemProps486.xml><?xml version="1.0" encoding="utf-8"?>
<ds:datastoreItem xmlns:ds="http://schemas.openxmlformats.org/officeDocument/2006/customXml" ds:itemID="{E35D2CA8-CBF4-4128-AA42-EFD1CDA95905}">
  <ds:schemaRefs>
    <ds:schemaRef ds:uri="ESRI.ArcGIS.Mapping.OfficeIntegration.PowerPointInfo"/>
  </ds:schemaRefs>
</ds:datastoreItem>
</file>

<file path=customXml/itemProps487.xml><?xml version="1.0" encoding="utf-8"?>
<ds:datastoreItem xmlns:ds="http://schemas.openxmlformats.org/officeDocument/2006/customXml" ds:itemID="{932D64B7-E053-4387-9F7C-91F537E5BA13}">
  <ds:schemaRefs>
    <ds:schemaRef ds:uri="ESRI.ArcGIS.Mapping.OfficeIntegration.PowerPointInfo"/>
  </ds:schemaRefs>
</ds:datastoreItem>
</file>

<file path=customXml/itemProps488.xml><?xml version="1.0" encoding="utf-8"?>
<ds:datastoreItem xmlns:ds="http://schemas.openxmlformats.org/officeDocument/2006/customXml" ds:itemID="{4396FF59-D230-4A27-8C18-B994633457F7}">
  <ds:schemaRefs>
    <ds:schemaRef ds:uri="ESRI.ArcGIS.Mapping.OfficeIntegration.PowerPointInfo"/>
  </ds:schemaRefs>
</ds:datastoreItem>
</file>

<file path=customXml/itemProps489.xml><?xml version="1.0" encoding="utf-8"?>
<ds:datastoreItem xmlns:ds="http://schemas.openxmlformats.org/officeDocument/2006/customXml" ds:itemID="{E712B9F4-5431-4E8E-9171-4915A55EE9A6}">
  <ds:schemaRefs>
    <ds:schemaRef ds:uri="ESRI.ArcGIS.Mapping.OfficeIntegration.PowerPointInfo"/>
  </ds:schemaRefs>
</ds:datastoreItem>
</file>

<file path=customXml/itemProps49.xml><?xml version="1.0" encoding="utf-8"?>
<ds:datastoreItem xmlns:ds="http://schemas.openxmlformats.org/officeDocument/2006/customXml" ds:itemID="{4E71EFAE-1D8C-4B5E-93F9-1B70F6C53169}">
  <ds:schemaRefs>
    <ds:schemaRef ds:uri="ESRI.ArcGIS.Mapping.OfficeIntegration.PowerPointInfo"/>
  </ds:schemaRefs>
</ds:datastoreItem>
</file>

<file path=customXml/itemProps490.xml><?xml version="1.0" encoding="utf-8"?>
<ds:datastoreItem xmlns:ds="http://schemas.openxmlformats.org/officeDocument/2006/customXml" ds:itemID="{1779FA81-045D-4EB5-8BCB-8F22099441B8}">
  <ds:schemaRefs>
    <ds:schemaRef ds:uri="ESRI.ArcGIS.Mapping.OfficeIntegration.PowerPointInfo"/>
  </ds:schemaRefs>
</ds:datastoreItem>
</file>

<file path=customXml/itemProps491.xml><?xml version="1.0" encoding="utf-8"?>
<ds:datastoreItem xmlns:ds="http://schemas.openxmlformats.org/officeDocument/2006/customXml" ds:itemID="{830C73A0-9D81-4270-A60E-D6CC52C8B4C3}">
  <ds:schemaRefs>
    <ds:schemaRef ds:uri="ESRI.ArcGIS.Mapping.OfficeIntegration.PowerPointInfo"/>
  </ds:schemaRefs>
</ds:datastoreItem>
</file>

<file path=customXml/itemProps492.xml><?xml version="1.0" encoding="utf-8"?>
<ds:datastoreItem xmlns:ds="http://schemas.openxmlformats.org/officeDocument/2006/customXml" ds:itemID="{B3F1C0B6-1555-4A95-899B-ACB1D0EF060B}">
  <ds:schemaRefs>
    <ds:schemaRef ds:uri="ESRI.ArcGIS.Mapping.OfficeIntegration.PowerPointInfo"/>
  </ds:schemaRefs>
</ds:datastoreItem>
</file>

<file path=customXml/itemProps493.xml><?xml version="1.0" encoding="utf-8"?>
<ds:datastoreItem xmlns:ds="http://schemas.openxmlformats.org/officeDocument/2006/customXml" ds:itemID="{441B25A2-F860-49D6-88FD-A1E02D368C23}">
  <ds:schemaRefs>
    <ds:schemaRef ds:uri="ESRI.ArcGIS.Mapping.OfficeIntegration.PowerPointInfo"/>
  </ds:schemaRefs>
</ds:datastoreItem>
</file>

<file path=customXml/itemProps494.xml><?xml version="1.0" encoding="utf-8"?>
<ds:datastoreItem xmlns:ds="http://schemas.openxmlformats.org/officeDocument/2006/customXml" ds:itemID="{53E1FDD1-18E4-4509-A487-4A6B391DD37E}">
  <ds:schemaRefs>
    <ds:schemaRef ds:uri="ESRI.ArcGIS.Mapping.OfficeIntegration.PowerPointInfo"/>
  </ds:schemaRefs>
</ds:datastoreItem>
</file>

<file path=customXml/itemProps495.xml><?xml version="1.0" encoding="utf-8"?>
<ds:datastoreItem xmlns:ds="http://schemas.openxmlformats.org/officeDocument/2006/customXml" ds:itemID="{43BE0CF1-0AD7-4E57-9DCE-82F5A2CEB8DF}">
  <ds:schemaRefs>
    <ds:schemaRef ds:uri="ESRI.ArcGIS.Mapping.OfficeIntegration.PowerPointInfo"/>
  </ds:schemaRefs>
</ds:datastoreItem>
</file>

<file path=customXml/itemProps496.xml><?xml version="1.0" encoding="utf-8"?>
<ds:datastoreItem xmlns:ds="http://schemas.openxmlformats.org/officeDocument/2006/customXml" ds:itemID="{B1434887-55A1-47E4-B9E1-64DDC22B51B0}">
  <ds:schemaRefs>
    <ds:schemaRef ds:uri="ESRI.ArcGIS.Mapping.OfficeIntegration.PowerPointInfo"/>
  </ds:schemaRefs>
</ds:datastoreItem>
</file>

<file path=customXml/itemProps497.xml><?xml version="1.0" encoding="utf-8"?>
<ds:datastoreItem xmlns:ds="http://schemas.openxmlformats.org/officeDocument/2006/customXml" ds:itemID="{B5CA4D4E-E4CF-4F5F-A76B-0CAC14770121}">
  <ds:schemaRefs>
    <ds:schemaRef ds:uri="ESRI.ArcGIS.Mapping.OfficeIntegration.PowerPointInfo"/>
  </ds:schemaRefs>
</ds:datastoreItem>
</file>

<file path=customXml/itemProps498.xml><?xml version="1.0" encoding="utf-8"?>
<ds:datastoreItem xmlns:ds="http://schemas.openxmlformats.org/officeDocument/2006/customXml" ds:itemID="{55EA2366-6C4E-4F80-8788-5F00518E0FAE}">
  <ds:schemaRefs>
    <ds:schemaRef ds:uri="ESRI.ArcGIS.Mapping.OfficeIntegration.PowerPointInfo"/>
  </ds:schemaRefs>
</ds:datastoreItem>
</file>

<file path=customXml/itemProps499.xml><?xml version="1.0" encoding="utf-8"?>
<ds:datastoreItem xmlns:ds="http://schemas.openxmlformats.org/officeDocument/2006/customXml" ds:itemID="{3E474126-8D4D-45B5-963B-176B50B20B51}">
  <ds:schemaRefs>
    <ds:schemaRef ds:uri="ESRI.ArcGIS.Mapping.OfficeIntegration.PowerPointInfo"/>
  </ds:schemaRefs>
</ds:datastoreItem>
</file>

<file path=customXml/itemProps5.xml><?xml version="1.0" encoding="utf-8"?>
<ds:datastoreItem xmlns:ds="http://schemas.openxmlformats.org/officeDocument/2006/customXml" ds:itemID="{CAE68643-2593-4F34-8B00-D1A0D2406DC0}">
  <ds:schemaRefs>
    <ds:schemaRef ds:uri="ESRI.ArcGIS.Mapping.OfficeIntegration.PowerPointInfo"/>
  </ds:schemaRefs>
</ds:datastoreItem>
</file>

<file path=customXml/itemProps50.xml><?xml version="1.0" encoding="utf-8"?>
<ds:datastoreItem xmlns:ds="http://schemas.openxmlformats.org/officeDocument/2006/customXml" ds:itemID="{BB3B2B9C-9934-402E-9892-9855416876B4}">
  <ds:schemaRefs>
    <ds:schemaRef ds:uri="ESRI.ArcGIS.Mapping.OfficeIntegration.PowerPointInfo"/>
  </ds:schemaRefs>
</ds:datastoreItem>
</file>

<file path=customXml/itemProps500.xml><?xml version="1.0" encoding="utf-8"?>
<ds:datastoreItem xmlns:ds="http://schemas.openxmlformats.org/officeDocument/2006/customXml" ds:itemID="{C84D4D37-51E1-4B44-81BB-7C8072833F7F}">
  <ds:schemaRefs>
    <ds:schemaRef ds:uri="ESRI.ArcGIS.Mapping.OfficeIntegration.PowerPointInfo"/>
  </ds:schemaRefs>
</ds:datastoreItem>
</file>

<file path=customXml/itemProps501.xml><?xml version="1.0" encoding="utf-8"?>
<ds:datastoreItem xmlns:ds="http://schemas.openxmlformats.org/officeDocument/2006/customXml" ds:itemID="{7E6A960D-1A2F-4AA5-BB7F-DE5C89F023CF}">
  <ds:schemaRefs>
    <ds:schemaRef ds:uri="ESRI.ArcGIS.Mapping.OfficeIntegration.PowerPointInfo"/>
  </ds:schemaRefs>
</ds:datastoreItem>
</file>

<file path=customXml/itemProps502.xml><?xml version="1.0" encoding="utf-8"?>
<ds:datastoreItem xmlns:ds="http://schemas.openxmlformats.org/officeDocument/2006/customXml" ds:itemID="{DD94F106-DE6E-4817-BD1E-A2BB67535CB8}">
  <ds:schemaRefs>
    <ds:schemaRef ds:uri="ESRI.ArcGIS.Mapping.OfficeIntegration.PowerPointInfo"/>
  </ds:schemaRefs>
</ds:datastoreItem>
</file>

<file path=customXml/itemProps503.xml><?xml version="1.0" encoding="utf-8"?>
<ds:datastoreItem xmlns:ds="http://schemas.openxmlformats.org/officeDocument/2006/customXml" ds:itemID="{A2D70DA2-81C8-4ABD-B759-245E590B2945}">
  <ds:schemaRefs>
    <ds:schemaRef ds:uri="ESRI.ArcGIS.Mapping.OfficeIntegration.PowerPointInfo"/>
  </ds:schemaRefs>
</ds:datastoreItem>
</file>

<file path=customXml/itemProps504.xml><?xml version="1.0" encoding="utf-8"?>
<ds:datastoreItem xmlns:ds="http://schemas.openxmlformats.org/officeDocument/2006/customXml" ds:itemID="{3FC5C331-BFC6-48FC-8C47-2E9F7EE36155}">
  <ds:schemaRefs>
    <ds:schemaRef ds:uri="ESRI.ArcGIS.Mapping.OfficeIntegration.PowerPointInfo"/>
  </ds:schemaRefs>
</ds:datastoreItem>
</file>

<file path=customXml/itemProps505.xml><?xml version="1.0" encoding="utf-8"?>
<ds:datastoreItem xmlns:ds="http://schemas.openxmlformats.org/officeDocument/2006/customXml" ds:itemID="{4092FF96-2F72-4C83-92FA-B23C24412D36}">
  <ds:schemaRefs>
    <ds:schemaRef ds:uri="ESRI.ArcGIS.Mapping.OfficeIntegration.PowerPointInfo"/>
  </ds:schemaRefs>
</ds:datastoreItem>
</file>

<file path=customXml/itemProps506.xml><?xml version="1.0" encoding="utf-8"?>
<ds:datastoreItem xmlns:ds="http://schemas.openxmlformats.org/officeDocument/2006/customXml" ds:itemID="{B5628185-0D0E-4379-AEF2-2CD77B99B3FE}">
  <ds:schemaRefs>
    <ds:schemaRef ds:uri="ESRI.ArcGIS.Mapping.OfficeIntegration.PowerPointInfo"/>
  </ds:schemaRefs>
</ds:datastoreItem>
</file>

<file path=customXml/itemProps507.xml><?xml version="1.0" encoding="utf-8"?>
<ds:datastoreItem xmlns:ds="http://schemas.openxmlformats.org/officeDocument/2006/customXml" ds:itemID="{960CF87C-5DE9-4E91-B907-31CB5AD60FEB}">
  <ds:schemaRefs>
    <ds:schemaRef ds:uri="ESRI.ArcGIS.Mapping.OfficeIntegration.PowerPointInfo"/>
  </ds:schemaRefs>
</ds:datastoreItem>
</file>

<file path=customXml/itemProps508.xml><?xml version="1.0" encoding="utf-8"?>
<ds:datastoreItem xmlns:ds="http://schemas.openxmlformats.org/officeDocument/2006/customXml" ds:itemID="{7048BCF8-9409-4C33-B4ED-BF16D3D86179}">
  <ds:schemaRefs>
    <ds:schemaRef ds:uri="ESRI.ArcGIS.Mapping.OfficeIntegration.PowerPointInfo"/>
  </ds:schemaRefs>
</ds:datastoreItem>
</file>

<file path=customXml/itemProps509.xml><?xml version="1.0" encoding="utf-8"?>
<ds:datastoreItem xmlns:ds="http://schemas.openxmlformats.org/officeDocument/2006/customXml" ds:itemID="{F8AAFA13-6AB2-446D-9101-80735827A59C}">
  <ds:schemaRefs>
    <ds:schemaRef ds:uri="ESRI.ArcGIS.Mapping.OfficeIntegration.PowerPointInfo"/>
  </ds:schemaRefs>
</ds:datastoreItem>
</file>

<file path=customXml/itemProps51.xml><?xml version="1.0" encoding="utf-8"?>
<ds:datastoreItem xmlns:ds="http://schemas.openxmlformats.org/officeDocument/2006/customXml" ds:itemID="{B42831AA-E63F-464B-A68F-299B311F2542}">
  <ds:schemaRefs>
    <ds:schemaRef ds:uri="ESRI.ArcGIS.Mapping.OfficeIntegration.PowerPointInfo"/>
  </ds:schemaRefs>
</ds:datastoreItem>
</file>

<file path=customXml/itemProps510.xml><?xml version="1.0" encoding="utf-8"?>
<ds:datastoreItem xmlns:ds="http://schemas.openxmlformats.org/officeDocument/2006/customXml" ds:itemID="{99039221-924F-4D73-B35F-2ED001CBB303}">
  <ds:schemaRefs>
    <ds:schemaRef ds:uri="ESRI.ArcGIS.Mapping.OfficeIntegration.PowerPointInfo"/>
  </ds:schemaRefs>
</ds:datastoreItem>
</file>

<file path=customXml/itemProps511.xml><?xml version="1.0" encoding="utf-8"?>
<ds:datastoreItem xmlns:ds="http://schemas.openxmlformats.org/officeDocument/2006/customXml" ds:itemID="{0CFE78DF-4D6F-42BA-97C9-9CDC40B3BB8B}">
  <ds:schemaRefs>
    <ds:schemaRef ds:uri="ESRI.ArcGIS.Mapping.OfficeIntegration.PowerPointInfo"/>
  </ds:schemaRefs>
</ds:datastoreItem>
</file>

<file path=customXml/itemProps512.xml><?xml version="1.0" encoding="utf-8"?>
<ds:datastoreItem xmlns:ds="http://schemas.openxmlformats.org/officeDocument/2006/customXml" ds:itemID="{42197975-0218-453C-BA69-9F8BFD82E478}">
  <ds:schemaRefs>
    <ds:schemaRef ds:uri="ESRI.ArcGIS.Mapping.OfficeIntegration.PowerPointInfo"/>
  </ds:schemaRefs>
</ds:datastoreItem>
</file>

<file path=customXml/itemProps513.xml><?xml version="1.0" encoding="utf-8"?>
<ds:datastoreItem xmlns:ds="http://schemas.openxmlformats.org/officeDocument/2006/customXml" ds:itemID="{8C8600C0-BB9A-4FEA-95A7-2908627B936E}">
  <ds:schemaRefs>
    <ds:schemaRef ds:uri="ESRI.ArcGIS.Mapping.OfficeIntegration.PowerPointInfo"/>
  </ds:schemaRefs>
</ds:datastoreItem>
</file>

<file path=customXml/itemProps514.xml><?xml version="1.0" encoding="utf-8"?>
<ds:datastoreItem xmlns:ds="http://schemas.openxmlformats.org/officeDocument/2006/customXml" ds:itemID="{B26D5848-BAB0-492D-AEF5-6A967E66A5D5}">
  <ds:schemaRefs>
    <ds:schemaRef ds:uri="ESRI.ArcGIS.Mapping.OfficeIntegration.PowerPointInfo"/>
  </ds:schemaRefs>
</ds:datastoreItem>
</file>

<file path=customXml/itemProps515.xml><?xml version="1.0" encoding="utf-8"?>
<ds:datastoreItem xmlns:ds="http://schemas.openxmlformats.org/officeDocument/2006/customXml" ds:itemID="{CE2DB734-BC8C-48FB-8B02-0B8AE1DE2908}">
  <ds:schemaRefs>
    <ds:schemaRef ds:uri="ESRI.ArcGIS.Mapping.OfficeIntegration.PowerPointInfo"/>
  </ds:schemaRefs>
</ds:datastoreItem>
</file>

<file path=customXml/itemProps516.xml><?xml version="1.0" encoding="utf-8"?>
<ds:datastoreItem xmlns:ds="http://schemas.openxmlformats.org/officeDocument/2006/customXml" ds:itemID="{EDD49B93-A304-40D6-A630-E51B5B979809}">
  <ds:schemaRefs>
    <ds:schemaRef ds:uri="ESRI.ArcGIS.Mapping.OfficeIntegration.PowerPointInfo"/>
  </ds:schemaRefs>
</ds:datastoreItem>
</file>

<file path=customXml/itemProps517.xml><?xml version="1.0" encoding="utf-8"?>
<ds:datastoreItem xmlns:ds="http://schemas.openxmlformats.org/officeDocument/2006/customXml" ds:itemID="{72CF3C68-FFE5-4DF7-ABFF-745B7BE936FB}">
  <ds:schemaRefs>
    <ds:schemaRef ds:uri="ESRI.ArcGIS.Mapping.OfficeIntegration.PowerPointInfo"/>
  </ds:schemaRefs>
</ds:datastoreItem>
</file>

<file path=customXml/itemProps518.xml><?xml version="1.0" encoding="utf-8"?>
<ds:datastoreItem xmlns:ds="http://schemas.openxmlformats.org/officeDocument/2006/customXml" ds:itemID="{22FF7192-C671-4632-A72E-53B3BFC2C669}">
  <ds:schemaRefs>
    <ds:schemaRef ds:uri="ESRI.ArcGIS.Mapping.OfficeIntegration.PowerPointInfo"/>
  </ds:schemaRefs>
</ds:datastoreItem>
</file>

<file path=customXml/itemProps519.xml><?xml version="1.0" encoding="utf-8"?>
<ds:datastoreItem xmlns:ds="http://schemas.openxmlformats.org/officeDocument/2006/customXml" ds:itemID="{1D838BD0-D0DE-48F3-BF69-38CCEF29A238}">
  <ds:schemaRefs>
    <ds:schemaRef ds:uri="ESRI.ArcGIS.Mapping.OfficeIntegration.PowerPointInfo"/>
  </ds:schemaRefs>
</ds:datastoreItem>
</file>

<file path=customXml/itemProps52.xml><?xml version="1.0" encoding="utf-8"?>
<ds:datastoreItem xmlns:ds="http://schemas.openxmlformats.org/officeDocument/2006/customXml" ds:itemID="{767A23F7-BEDA-4B00-ABCD-DA7E2FF26079}">
  <ds:schemaRefs>
    <ds:schemaRef ds:uri="ESRI.ArcGIS.Mapping.OfficeIntegration.PowerPointInfo"/>
  </ds:schemaRefs>
</ds:datastoreItem>
</file>

<file path=customXml/itemProps520.xml><?xml version="1.0" encoding="utf-8"?>
<ds:datastoreItem xmlns:ds="http://schemas.openxmlformats.org/officeDocument/2006/customXml" ds:itemID="{CC4A8EB5-F709-4777-8880-C34407DAFE6F}">
  <ds:schemaRefs>
    <ds:schemaRef ds:uri="ESRI.ArcGIS.Mapping.OfficeIntegration.PowerPointInfo"/>
  </ds:schemaRefs>
</ds:datastoreItem>
</file>

<file path=customXml/itemProps521.xml><?xml version="1.0" encoding="utf-8"?>
<ds:datastoreItem xmlns:ds="http://schemas.openxmlformats.org/officeDocument/2006/customXml" ds:itemID="{FDC166C2-AC7D-4D65-A5B5-7EF351F8643A}">
  <ds:schemaRefs>
    <ds:schemaRef ds:uri="ESRI.ArcGIS.Mapping.OfficeIntegration.PowerPointInfo"/>
  </ds:schemaRefs>
</ds:datastoreItem>
</file>

<file path=customXml/itemProps522.xml><?xml version="1.0" encoding="utf-8"?>
<ds:datastoreItem xmlns:ds="http://schemas.openxmlformats.org/officeDocument/2006/customXml" ds:itemID="{0C7549FD-AB90-410A-9269-19D73AE415FA}">
  <ds:schemaRefs>
    <ds:schemaRef ds:uri="ESRI.ArcGIS.Mapping.OfficeIntegration.PowerPointInfo"/>
  </ds:schemaRefs>
</ds:datastoreItem>
</file>

<file path=customXml/itemProps523.xml><?xml version="1.0" encoding="utf-8"?>
<ds:datastoreItem xmlns:ds="http://schemas.openxmlformats.org/officeDocument/2006/customXml" ds:itemID="{4A589096-2779-40AE-96D2-FAB28110230F}">
  <ds:schemaRefs>
    <ds:schemaRef ds:uri="ESRI.ArcGIS.Mapping.OfficeIntegration.PowerPointInfo"/>
  </ds:schemaRefs>
</ds:datastoreItem>
</file>

<file path=customXml/itemProps524.xml><?xml version="1.0" encoding="utf-8"?>
<ds:datastoreItem xmlns:ds="http://schemas.openxmlformats.org/officeDocument/2006/customXml" ds:itemID="{A39831ED-4E0B-47BC-B196-C051B64629B9}">
  <ds:schemaRefs>
    <ds:schemaRef ds:uri="ESRI.ArcGIS.Mapping.OfficeIntegration.PowerPointInfo"/>
  </ds:schemaRefs>
</ds:datastoreItem>
</file>

<file path=customXml/itemProps525.xml><?xml version="1.0" encoding="utf-8"?>
<ds:datastoreItem xmlns:ds="http://schemas.openxmlformats.org/officeDocument/2006/customXml" ds:itemID="{F2660C8C-F2A0-47C6-B85F-9872D500308D}">
  <ds:schemaRefs>
    <ds:schemaRef ds:uri="ESRI.ArcGIS.Mapping.OfficeIntegration.PowerPointInfo"/>
  </ds:schemaRefs>
</ds:datastoreItem>
</file>

<file path=customXml/itemProps526.xml><?xml version="1.0" encoding="utf-8"?>
<ds:datastoreItem xmlns:ds="http://schemas.openxmlformats.org/officeDocument/2006/customXml" ds:itemID="{F1722931-8564-485C-B50C-B5FF83AEB714}">
  <ds:schemaRefs>
    <ds:schemaRef ds:uri="ESRI.ArcGIS.Mapping.OfficeIntegration.PowerPointInfo"/>
  </ds:schemaRefs>
</ds:datastoreItem>
</file>

<file path=customXml/itemProps527.xml><?xml version="1.0" encoding="utf-8"?>
<ds:datastoreItem xmlns:ds="http://schemas.openxmlformats.org/officeDocument/2006/customXml" ds:itemID="{12DBB599-BAE6-4AE7-90E0-8D0B921EB75F}">
  <ds:schemaRefs>
    <ds:schemaRef ds:uri="ESRI.ArcGIS.Mapping.OfficeIntegration.PowerPointInfo"/>
  </ds:schemaRefs>
</ds:datastoreItem>
</file>

<file path=customXml/itemProps528.xml><?xml version="1.0" encoding="utf-8"?>
<ds:datastoreItem xmlns:ds="http://schemas.openxmlformats.org/officeDocument/2006/customXml" ds:itemID="{50C85946-2F4A-414C-8D27-882AE6952800}">
  <ds:schemaRefs>
    <ds:schemaRef ds:uri="ESRI.ArcGIS.Mapping.OfficeIntegration.PowerPointInfo"/>
  </ds:schemaRefs>
</ds:datastoreItem>
</file>

<file path=customXml/itemProps529.xml><?xml version="1.0" encoding="utf-8"?>
<ds:datastoreItem xmlns:ds="http://schemas.openxmlformats.org/officeDocument/2006/customXml" ds:itemID="{7AB93721-BBEB-46A7-804B-679B08FACFA0}">
  <ds:schemaRefs>
    <ds:schemaRef ds:uri="ESRI.ArcGIS.Mapping.OfficeIntegration.PowerPointInfo"/>
  </ds:schemaRefs>
</ds:datastoreItem>
</file>

<file path=customXml/itemProps53.xml><?xml version="1.0" encoding="utf-8"?>
<ds:datastoreItem xmlns:ds="http://schemas.openxmlformats.org/officeDocument/2006/customXml" ds:itemID="{99F61A32-272D-4A04-B566-C99EDA8EA3C7}">
  <ds:schemaRefs>
    <ds:schemaRef ds:uri="ESRI.ArcGIS.Mapping.OfficeIntegration.PowerPointInfo"/>
  </ds:schemaRefs>
</ds:datastoreItem>
</file>

<file path=customXml/itemProps530.xml><?xml version="1.0" encoding="utf-8"?>
<ds:datastoreItem xmlns:ds="http://schemas.openxmlformats.org/officeDocument/2006/customXml" ds:itemID="{653A430A-821D-43AC-85E5-FB1F65107FD7}">
  <ds:schemaRefs>
    <ds:schemaRef ds:uri="ESRI.ArcGIS.Mapping.OfficeIntegration.PowerPointInfo"/>
  </ds:schemaRefs>
</ds:datastoreItem>
</file>

<file path=customXml/itemProps531.xml><?xml version="1.0" encoding="utf-8"?>
<ds:datastoreItem xmlns:ds="http://schemas.openxmlformats.org/officeDocument/2006/customXml" ds:itemID="{14D136E6-8C49-49EA-9807-023E87D321DF}">
  <ds:schemaRefs>
    <ds:schemaRef ds:uri="ESRI.ArcGIS.Mapping.OfficeIntegration.PowerPointInfo"/>
  </ds:schemaRefs>
</ds:datastoreItem>
</file>

<file path=customXml/itemProps532.xml><?xml version="1.0" encoding="utf-8"?>
<ds:datastoreItem xmlns:ds="http://schemas.openxmlformats.org/officeDocument/2006/customXml" ds:itemID="{38DB5F4F-F63C-48C6-B55E-ECD7B0B70766}">
  <ds:schemaRefs>
    <ds:schemaRef ds:uri="ESRI.ArcGIS.Mapping.OfficeIntegration.PowerPointInfo"/>
  </ds:schemaRefs>
</ds:datastoreItem>
</file>

<file path=customXml/itemProps533.xml><?xml version="1.0" encoding="utf-8"?>
<ds:datastoreItem xmlns:ds="http://schemas.openxmlformats.org/officeDocument/2006/customXml" ds:itemID="{4BFB6EF4-3550-4E0B-A5F8-E3A56A8BAEA9}">
  <ds:schemaRefs>
    <ds:schemaRef ds:uri="ESRI.ArcGIS.Mapping.OfficeIntegration.PowerPointInfo"/>
  </ds:schemaRefs>
</ds:datastoreItem>
</file>

<file path=customXml/itemProps534.xml><?xml version="1.0" encoding="utf-8"?>
<ds:datastoreItem xmlns:ds="http://schemas.openxmlformats.org/officeDocument/2006/customXml" ds:itemID="{13863474-72DB-4CA8-9D16-1F6BBBDD1B15}">
  <ds:schemaRefs>
    <ds:schemaRef ds:uri="ESRI.ArcGIS.Mapping.OfficeIntegration.PowerPointInfo"/>
  </ds:schemaRefs>
</ds:datastoreItem>
</file>

<file path=customXml/itemProps535.xml><?xml version="1.0" encoding="utf-8"?>
<ds:datastoreItem xmlns:ds="http://schemas.openxmlformats.org/officeDocument/2006/customXml" ds:itemID="{415B4149-6854-4AF1-92DA-F8403B553F00}">
  <ds:schemaRefs>
    <ds:schemaRef ds:uri="ESRI.ArcGIS.Mapping.OfficeIntegration.PowerPointInfo"/>
  </ds:schemaRefs>
</ds:datastoreItem>
</file>

<file path=customXml/itemProps536.xml><?xml version="1.0" encoding="utf-8"?>
<ds:datastoreItem xmlns:ds="http://schemas.openxmlformats.org/officeDocument/2006/customXml" ds:itemID="{1C8E6451-0B6D-4751-8BE1-47D94F5877B8}">
  <ds:schemaRefs>
    <ds:schemaRef ds:uri="ESRI.ArcGIS.Mapping.OfficeIntegration.PowerPointInfo"/>
  </ds:schemaRefs>
</ds:datastoreItem>
</file>

<file path=customXml/itemProps537.xml><?xml version="1.0" encoding="utf-8"?>
<ds:datastoreItem xmlns:ds="http://schemas.openxmlformats.org/officeDocument/2006/customXml" ds:itemID="{7D3CD3CD-1487-41A6-99B9-5A7B855BF141}">
  <ds:schemaRefs>
    <ds:schemaRef ds:uri="ESRI.ArcGIS.Mapping.OfficeIntegration.PowerPointInfo"/>
  </ds:schemaRefs>
</ds:datastoreItem>
</file>

<file path=customXml/itemProps538.xml><?xml version="1.0" encoding="utf-8"?>
<ds:datastoreItem xmlns:ds="http://schemas.openxmlformats.org/officeDocument/2006/customXml" ds:itemID="{0102FFEA-47E0-47AE-AB3B-F7CBAC6C3DE4}">
  <ds:schemaRefs>
    <ds:schemaRef ds:uri="ESRI.ArcGIS.Mapping.OfficeIntegration.PowerPointInfo"/>
  </ds:schemaRefs>
</ds:datastoreItem>
</file>

<file path=customXml/itemProps539.xml><?xml version="1.0" encoding="utf-8"?>
<ds:datastoreItem xmlns:ds="http://schemas.openxmlformats.org/officeDocument/2006/customXml" ds:itemID="{484DC24F-89B1-4F3E-9522-ADB108FE3EB1}">
  <ds:schemaRefs>
    <ds:schemaRef ds:uri="ESRI.ArcGIS.Mapping.OfficeIntegration.PowerPointInfo"/>
  </ds:schemaRefs>
</ds:datastoreItem>
</file>

<file path=customXml/itemProps54.xml><?xml version="1.0" encoding="utf-8"?>
<ds:datastoreItem xmlns:ds="http://schemas.openxmlformats.org/officeDocument/2006/customXml" ds:itemID="{FD5C31C4-3237-4D93-9DFD-E6D6FC71CB4C}">
  <ds:schemaRefs>
    <ds:schemaRef ds:uri="ESRI.ArcGIS.Mapping.OfficeIntegration.PowerPointInfo"/>
  </ds:schemaRefs>
</ds:datastoreItem>
</file>

<file path=customXml/itemProps540.xml><?xml version="1.0" encoding="utf-8"?>
<ds:datastoreItem xmlns:ds="http://schemas.openxmlformats.org/officeDocument/2006/customXml" ds:itemID="{7B3C9648-560F-4B99-90CB-EC6FC370A09E}">
  <ds:schemaRefs>
    <ds:schemaRef ds:uri="ESRI.ArcGIS.Mapping.OfficeIntegration.PowerPointInfo"/>
  </ds:schemaRefs>
</ds:datastoreItem>
</file>

<file path=customXml/itemProps541.xml><?xml version="1.0" encoding="utf-8"?>
<ds:datastoreItem xmlns:ds="http://schemas.openxmlformats.org/officeDocument/2006/customXml" ds:itemID="{F8FD22F6-1CA6-4BEA-A2C6-31410C36004A}">
  <ds:schemaRefs>
    <ds:schemaRef ds:uri="ESRI.ArcGIS.Mapping.OfficeIntegration.PowerPointInfo"/>
  </ds:schemaRefs>
</ds:datastoreItem>
</file>

<file path=customXml/itemProps542.xml><?xml version="1.0" encoding="utf-8"?>
<ds:datastoreItem xmlns:ds="http://schemas.openxmlformats.org/officeDocument/2006/customXml" ds:itemID="{4E9A3D6E-0378-498D-83F5-96E345E08331}">
  <ds:schemaRefs>
    <ds:schemaRef ds:uri="ESRI.ArcGIS.Mapping.OfficeIntegration.PowerPointInfo"/>
  </ds:schemaRefs>
</ds:datastoreItem>
</file>

<file path=customXml/itemProps543.xml><?xml version="1.0" encoding="utf-8"?>
<ds:datastoreItem xmlns:ds="http://schemas.openxmlformats.org/officeDocument/2006/customXml" ds:itemID="{772FE8FD-03D7-4154-8CDE-54095CD2B0D0}">
  <ds:schemaRefs>
    <ds:schemaRef ds:uri="ESRI.ArcGIS.Mapping.OfficeIntegration.PowerPointInfo"/>
  </ds:schemaRefs>
</ds:datastoreItem>
</file>

<file path=customXml/itemProps544.xml><?xml version="1.0" encoding="utf-8"?>
<ds:datastoreItem xmlns:ds="http://schemas.openxmlformats.org/officeDocument/2006/customXml" ds:itemID="{709749BA-F888-4FCB-9D10-B352DAE80235}">
  <ds:schemaRefs>
    <ds:schemaRef ds:uri="ESRI.ArcGIS.Mapping.OfficeIntegration.PowerPointInfo"/>
  </ds:schemaRefs>
</ds:datastoreItem>
</file>

<file path=customXml/itemProps545.xml><?xml version="1.0" encoding="utf-8"?>
<ds:datastoreItem xmlns:ds="http://schemas.openxmlformats.org/officeDocument/2006/customXml" ds:itemID="{A4D8E2D3-54E1-4960-AA9C-74548DD64DBB}">
  <ds:schemaRefs>
    <ds:schemaRef ds:uri="ESRI.ArcGIS.Mapping.OfficeIntegration.PowerPointInfo"/>
  </ds:schemaRefs>
</ds:datastoreItem>
</file>

<file path=customXml/itemProps546.xml><?xml version="1.0" encoding="utf-8"?>
<ds:datastoreItem xmlns:ds="http://schemas.openxmlformats.org/officeDocument/2006/customXml" ds:itemID="{F9312E68-A0A9-43BB-AD43-CE6A13FC562C}">
  <ds:schemaRefs>
    <ds:schemaRef ds:uri="ESRI.ArcGIS.Mapping.OfficeIntegration.PowerPointInfo"/>
  </ds:schemaRefs>
</ds:datastoreItem>
</file>

<file path=customXml/itemProps547.xml><?xml version="1.0" encoding="utf-8"?>
<ds:datastoreItem xmlns:ds="http://schemas.openxmlformats.org/officeDocument/2006/customXml" ds:itemID="{72975400-C597-4A9B-AED4-2EFDB081CB43}">
  <ds:schemaRefs>
    <ds:schemaRef ds:uri="ESRI.ArcGIS.Mapping.OfficeIntegration.PowerPointInfo"/>
  </ds:schemaRefs>
</ds:datastoreItem>
</file>

<file path=customXml/itemProps548.xml><?xml version="1.0" encoding="utf-8"?>
<ds:datastoreItem xmlns:ds="http://schemas.openxmlformats.org/officeDocument/2006/customXml" ds:itemID="{FCDB6E9E-D360-4E3E-931F-3FCF05F3F954}">
  <ds:schemaRefs>
    <ds:schemaRef ds:uri="ESRI.ArcGIS.Mapping.OfficeIntegration.PowerPointInfo"/>
  </ds:schemaRefs>
</ds:datastoreItem>
</file>

<file path=customXml/itemProps549.xml><?xml version="1.0" encoding="utf-8"?>
<ds:datastoreItem xmlns:ds="http://schemas.openxmlformats.org/officeDocument/2006/customXml" ds:itemID="{F2437A10-8F09-4BF5-8EB1-33BAE8DECE95}">
  <ds:schemaRefs>
    <ds:schemaRef ds:uri="ESRI.ArcGIS.Mapping.OfficeIntegration.PowerPointInfo"/>
  </ds:schemaRefs>
</ds:datastoreItem>
</file>

<file path=customXml/itemProps55.xml><?xml version="1.0" encoding="utf-8"?>
<ds:datastoreItem xmlns:ds="http://schemas.openxmlformats.org/officeDocument/2006/customXml" ds:itemID="{C310BD07-8E23-4109-8EC2-F6CCBDE5E238}">
  <ds:schemaRefs>
    <ds:schemaRef ds:uri="ESRI.ArcGIS.Mapping.OfficeIntegration.PowerPointInfo"/>
  </ds:schemaRefs>
</ds:datastoreItem>
</file>

<file path=customXml/itemProps550.xml><?xml version="1.0" encoding="utf-8"?>
<ds:datastoreItem xmlns:ds="http://schemas.openxmlformats.org/officeDocument/2006/customXml" ds:itemID="{F1CBDDEC-F854-4977-A2B3-F2D47EA69C9E}">
  <ds:schemaRefs>
    <ds:schemaRef ds:uri="ESRI.ArcGIS.Mapping.OfficeIntegration.PowerPointInfo"/>
  </ds:schemaRefs>
</ds:datastoreItem>
</file>

<file path=customXml/itemProps551.xml><?xml version="1.0" encoding="utf-8"?>
<ds:datastoreItem xmlns:ds="http://schemas.openxmlformats.org/officeDocument/2006/customXml" ds:itemID="{62018D44-B445-4BDE-96D6-D0514A7C947C}">
  <ds:schemaRefs>
    <ds:schemaRef ds:uri="ESRI.ArcGIS.Mapping.OfficeIntegration.PowerPointInfo"/>
  </ds:schemaRefs>
</ds:datastoreItem>
</file>

<file path=customXml/itemProps552.xml><?xml version="1.0" encoding="utf-8"?>
<ds:datastoreItem xmlns:ds="http://schemas.openxmlformats.org/officeDocument/2006/customXml" ds:itemID="{D0ACC07A-9D44-44BC-976B-91B585C2FD93}">
  <ds:schemaRefs>
    <ds:schemaRef ds:uri="ESRI.ArcGIS.Mapping.OfficeIntegration.PowerPointInfo"/>
  </ds:schemaRefs>
</ds:datastoreItem>
</file>

<file path=customXml/itemProps553.xml><?xml version="1.0" encoding="utf-8"?>
<ds:datastoreItem xmlns:ds="http://schemas.openxmlformats.org/officeDocument/2006/customXml" ds:itemID="{8EDFAE40-AEC8-4A62-88EE-AEF039B30B3F}">
  <ds:schemaRefs>
    <ds:schemaRef ds:uri="ESRI.ArcGIS.Mapping.OfficeIntegration.PowerPointInfo"/>
  </ds:schemaRefs>
</ds:datastoreItem>
</file>

<file path=customXml/itemProps554.xml><?xml version="1.0" encoding="utf-8"?>
<ds:datastoreItem xmlns:ds="http://schemas.openxmlformats.org/officeDocument/2006/customXml" ds:itemID="{B3E125E7-649B-4DAD-AEB5-CEFEF9D94765}">
  <ds:schemaRefs>
    <ds:schemaRef ds:uri="ESRI.ArcGIS.Mapping.OfficeIntegration.PowerPointInfo"/>
  </ds:schemaRefs>
</ds:datastoreItem>
</file>

<file path=customXml/itemProps555.xml><?xml version="1.0" encoding="utf-8"?>
<ds:datastoreItem xmlns:ds="http://schemas.openxmlformats.org/officeDocument/2006/customXml" ds:itemID="{C900A3C7-9DCE-4107-AA7E-4275716D7A9A}">
  <ds:schemaRefs>
    <ds:schemaRef ds:uri="ESRI.ArcGIS.Mapping.OfficeIntegration.PowerPointInfo"/>
  </ds:schemaRefs>
</ds:datastoreItem>
</file>

<file path=customXml/itemProps56.xml><?xml version="1.0" encoding="utf-8"?>
<ds:datastoreItem xmlns:ds="http://schemas.openxmlformats.org/officeDocument/2006/customXml" ds:itemID="{EEF500F5-EDD1-4FB3-9EA9-45A347C365E1}">
  <ds:schemaRefs>
    <ds:schemaRef ds:uri="ESRI.ArcGIS.Mapping.OfficeIntegration.PowerPointInfo"/>
  </ds:schemaRefs>
</ds:datastoreItem>
</file>

<file path=customXml/itemProps57.xml><?xml version="1.0" encoding="utf-8"?>
<ds:datastoreItem xmlns:ds="http://schemas.openxmlformats.org/officeDocument/2006/customXml" ds:itemID="{764CDEBF-4985-40BC-A5C7-096C7A4242EB}">
  <ds:schemaRefs>
    <ds:schemaRef ds:uri="ESRI.ArcGIS.Mapping.OfficeIntegration.PowerPointInfo"/>
  </ds:schemaRefs>
</ds:datastoreItem>
</file>

<file path=customXml/itemProps58.xml><?xml version="1.0" encoding="utf-8"?>
<ds:datastoreItem xmlns:ds="http://schemas.openxmlformats.org/officeDocument/2006/customXml" ds:itemID="{3B53199C-6D3A-4102-A29C-CF6C5742477E}">
  <ds:schemaRefs>
    <ds:schemaRef ds:uri="ESRI.ArcGIS.Mapping.OfficeIntegration.PowerPointInfo"/>
  </ds:schemaRefs>
</ds:datastoreItem>
</file>

<file path=customXml/itemProps59.xml><?xml version="1.0" encoding="utf-8"?>
<ds:datastoreItem xmlns:ds="http://schemas.openxmlformats.org/officeDocument/2006/customXml" ds:itemID="{34EB7B3F-B0F2-43C3-B8A3-FAF3FB635340}">
  <ds:schemaRefs>
    <ds:schemaRef ds:uri="ESRI.ArcGIS.Mapping.OfficeIntegration.PowerPointInfo"/>
  </ds:schemaRefs>
</ds:datastoreItem>
</file>

<file path=customXml/itemProps6.xml><?xml version="1.0" encoding="utf-8"?>
<ds:datastoreItem xmlns:ds="http://schemas.openxmlformats.org/officeDocument/2006/customXml" ds:itemID="{439C3CF0-09C2-4E91-96C9-14206BADDF20}">
  <ds:schemaRefs>
    <ds:schemaRef ds:uri="ESRI.ArcGIS.Mapping.OfficeIntegration.PowerPointInfo"/>
  </ds:schemaRefs>
</ds:datastoreItem>
</file>

<file path=customXml/itemProps60.xml><?xml version="1.0" encoding="utf-8"?>
<ds:datastoreItem xmlns:ds="http://schemas.openxmlformats.org/officeDocument/2006/customXml" ds:itemID="{93A33D9C-0C5E-4120-9C81-F8BEBB93516E}">
  <ds:schemaRefs>
    <ds:schemaRef ds:uri="ESRI.ArcGIS.Mapping.OfficeIntegration.PowerPointInfo"/>
  </ds:schemaRefs>
</ds:datastoreItem>
</file>

<file path=customXml/itemProps61.xml><?xml version="1.0" encoding="utf-8"?>
<ds:datastoreItem xmlns:ds="http://schemas.openxmlformats.org/officeDocument/2006/customXml" ds:itemID="{EA481F30-994E-47FA-AA83-7BB91F185EED}">
  <ds:schemaRefs>
    <ds:schemaRef ds:uri="ESRI.ArcGIS.Mapping.OfficeIntegration.PowerPointInfo"/>
  </ds:schemaRefs>
</ds:datastoreItem>
</file>

<file path=customXml/itemProps62.xml><?xml version="1.0" encoding="utf-8"?>
<ds:datastoreItem xmlns:ds="http://schemas.openxmlformats.org/officeDocument/2006/customXml" ds:itemID="{FDB0E052-9FF8-4359-9DC3-649BCBDE2078}">
  <ds:schemaRefs>
    <ds:schemaRef ds:uri="ESRI.ArcGIS.Mapping.OfficeIntegration.PowerPointInfo"/>
  </ds:schemaRefs>
</ds:datastoreItem>
</file>

<file path=customXml/itemProps63.xml><?xml version="1.0" encoding="utf-8"?>
<ds:datastoreItem xmlns:ds="http://schemas.openxmlformats.org/officeDocument/2006/customXml" ds:itemID="{F423735F-BEE2-465B-85F9-8A1ECC25FBC0}">
  <ds:schemaRefs>
    <ds:schemaRef ds:uri="ESRI.ArcGIS.Mapping.OfficeIntegration.PowerPointInfo"/>
  </ds:schemaRefs>
</ds:datastoreItem>
</file>

<file path=customXml/itemProps64.xml><?xml version="1.0" encoding="utf-8"?>
<ds:datastoreItem xmlns:ds="http://schemas.openxmlformats.org/officeDocument/2006/customXml" ds:itemID="{1100CD8C-0D21-4EF8-9635-0AD4E08CC842}">
  <ds:schemaRefs>
    <ds:schemaRef ds:uri="ESRI.ArcGIS.Mapping.OfficeIntegration.PowerPointInfo"/>
  </ds:schemaRefs>
</ds:datastoreItem>
</file>

<file path=customXml/itemProps65.xml><?xml version="1.0" encoding="utf-8"?>
<ds:datastoreItem xmlns:ds="http://schemas.openxmlformats.org/officeDocument/2006/customXml" ds:itemID="{ED6B57AC-CC78-4954-802F-75F5C559AF7D}">
  <ds:schemaRefs>
    <ds:schemaRef ds:uri="ESRI.ArcGIS.Mapping.OfficeIntegration.PowerPointInfo"/>
  </ds:schemaRefs>
</ds:datastoreItem>
</file>

<file path=customXml/itemProps66.xml><?xml version="1.0" encoding="utf-8"?>
<ds:datastoreItem xmlns:ds="http://schemas.openxmlformats.org/officeDocument/2006/customXml" ds:itemID="{E7065124-819C-49A3-95BB-D718CC47AD14}">
  <ds:schemaRefs>
    <ds:schemaRef ds:uri="ESRI.ArcGIS.Mapping.OfficeIntegration.PowerPointInfo"/>
  </ds:schemaRefs>
</ds:datastoreItem>
</file>

<file path=customXml/itemProps67.xml><?xml version="1.0" encoding="utf-8"?>
<ds:datastoreItem xmlns:ds="http://schemas.openxmlformats.org/officeDocument/2006/customXml" ds:itemID="{025B4854-BD25-4990-A9B5-D47810AE4C25}">
  <ds:schemaRefs>
    <ds:schemaRef ds:uri="ESRI.ArcGIS.Mapping.OfficeIntegration.PowerPointInfo"/>
  </ds:schemaRefs>
</ds:datastoreItem>
</file>

<file path=customXml/itemProps68.xml><?xml version="1.0" encoding="utf-8"?>
<ds:datastoreItem xmlns:ds="http://schemas.openxmlformats.org/officeDocument/2006/customXml" ds:itemID="{BAC18D27-8B48-4B5D-AFD5-0E43392F50B6}">
  <ds:schemaRefs>
    <ds:schemaRef ds:uri="ESRI.ArcGIS.Mapping.OfficeIntegration.PowerPointInfo"/>
  </ds:schemaRefs>
</ds:datastoreItem>
</file>

<file path=customXml/itemProps69.xml><?xml version="1.0" encoding="utf-8"?>
<ds:datastoreItem xmlns:ds="http://schemas.openxmlformats.org/officeDocument/2006/customXml" ds:itemID="{8165C14F-9793-4E56-B8FF-C44D4F196209}">
  <ds:schemaRefs>
    <ds:schemaRef ds:uri="ESRI.ArcGIS.Mapping.OfficeIntegration.PowerPointInfo"/>
  </ds:schemaRefs>
</ds:datastoreItem>
</file>

<file path=customXml/itemProps7.xml><?xml version="1.0" encoding="utf-8"?>
<ds:datastoreItem xmlns:ds="http://schemas.openxmlformats.org/officeDocument/2006/customXml" ds:itemID="{28835225-4A86-4AC1-8602-6AF3174F9697}">
  <ds:schemaRefs>
    <ds:schemaRef ds:uri="ESRI.ArcGIS.Mapping.OfficeIntegration.PowerPointInfo"/>
  </ds:schemaRefs>
</ds:datastoreItem>
</file>

<file path=customXml/itemProps70.xml><?xml version="1.0" encoding="utf-8"?>
<ds:datastoreItem xmlns:ds="http://schemas.openxmlformats.org/officeDocument/2006/customXml" ds:itemID="{6D5DD55E-BA38-42B7-91C1-A9F01EBE1467}">
  <ds:schemaRefs>
    <ds:schemaRef ds:uri="ESRI.ArcGIS.Mapping.OfficeIntegration.PowerPointInfo"/>
  </ds:schemaRefs>
</ds:datastoreItem>
</file>

<file path=customXml/itemProps71.xml><?xml version="1.0" encoding="utf-8"?>
<ds:datastoreItem xmlns:ds="http://schemas.openxmlformats.org/officeDocument/2006/customXml" ds:itemID="{8088E68A-EA2E-4BA3-91D0-4AE842FBB690}">
  <ds:schemaRefs>
    <ds:schemaRef ds:uri="ESRI.ArcGIS.Mapping.OfficeIntegration.PowerPointInfo"/>
  </ds:schemaRefs>
</ds:datastoreItem>
</file>

<file path=customXml/itemProps72.xml><?xml version="1.0" encoding="utf-8"?>
<ds:datastoreItem xmlns:ds="http://schemas.openxmlformats.org/officeDocument/2006/customXml" ds:itemID="{670707E9-7CE2-4677-8505-480427BB766D}">
  <ds:schemaRefs>
    <ds:schemaRef ds:uri="ESRI.ArcGIS.Mapping.OfficeIntegration.PowerPointInfo"/>
  </ds:schemaRefs>
</ds:datastoreItem>
</file>

<file path=customXml/itemProps73.xml><?xml version="1.0" encoding="utf-8"?>
<ds:datastoreItem xmlns:ds="http://schemas.openxmlformats.org/officeDocument/2006/customXml" ds:itemID="{BD98882B-90B1-4BA5-B930-176611B9DC60}">
  <ds:schemaRefs>
    <ds:schemaRef ds:uri="ESRI.ArcGIS.Mapping.OfficeIntegration.PowerPointInfo"/>
  </ds:schemaRefs>
</ds:datastoreItem>
</file>

<file path=customXml/itemProps74.xml><?xml version="1.0" encoding="utf-8"?>
<ds:datastoreItem xmlns:ds="http://schemas.openxmlformats.org/officeDocument/2006/customXml" ds:itemID="{3B809B17-BFB7-4D4D-AE75-EAEDDEAFCAC6}">
  <ds:schemaRefs>
    <ds:schemaRef ds:uri="ESRI.ArcGIS.Mapping.OfficeIntegration.PowerPointInfo"/>
  </ds:schemaRefs>
</ds:datastoreItem>
</file>

<file path=customXml/itemProps75.xml><?xml version="1.0" encoding="utf-8"?>
<ds:datastoreItem xmlns:ds="http://schemas.openxmlformats.org/officeDocument/2006/customXml" ds:itemID="{0A4A6415-C022-4861-A4F1-637FFC8BAC44}">
  <ds:schemaRefs>
    <ds:schemaRef ds:uri="ESRI.ArcGIS.Mapping.OfficeIntegration.PowerPointInfo"/>
  </ds:schemaRefs>
</ds:datastoreItem>
</file>

<file path=customXml/itemProps76.xml><?xml version="1.0" encoding="utf-8"?>
<ds:datastoreItem xmlns:ds="http://schemas.openxmlformats.org/officeDocument/2006/customXml" ds:itemID="{FAADA191-1731-447C-A407-C96E9C10D6F8}">
  <ds:schemaRefs>
    <ds:schemaRef ds:uri="ESRI.ArcGIS.Mapping.OfficeIntegration.PowerPointInfo"/>
  </ds:schemaRefs>
</ds:datastoreItem>
</file>

<file path=customXml/itemProps77.xml><?xml version="1.0" encoding="utf-8"?>
<ds:datastoreItem xmlns:ds="http://schemas.openxmlformats.org/officeDocument/2006/customXml" ds:itemID="{9CCE82D3-8ADF-497A-83A4-1B15CB93D958}">
  <ds:schemaRefs>
    <ds:schemaRef ds:uri="ESRI.ArcGIS.Mapping.OfficeIntegration.PowerPointInfo"/>
  </ds:schemaRefs>
</ds:datastoreItem>
</file>

<file path=customXml/itemProps78.xml><?xml version="1.0" encoding="utf-8"?>
<ds:datastoreItem xmlns:ds="http://schemas.openxmlformats.org/officeDocument/2006/customXml" ds:itemID="{BBE05B48-CCE4-4BC9-81C6-F327A8E1F95C}">
  <ds:schemaRefs>
    <ds:schemaRef ds:uri="ESRI.ArcGIS.Mapping.OfficeIntegration.PowerPointInfo"/>
  </ds:schemaRefs>
</ds:datastoreItem>
</file>

<file path=customXml/itemProps79.xml><?xml version="1.0" encoding="utf-8"?>
<ds:datastoreItem xmlns:ds="http://schemas.openxmlformats.org/officeDocument/2006/customXml" ds:itemID="{C0FC6D2F-7FBC-4219-B411-F22D9470D35D}">
  <ds:schemaRefs>
    <ds:schemaRef ds:uri="ESRI.ArcGIS.Mapping.OfficeIntegration.PowerPointInfo"/>
  </ds:schemaRefs>
</ds:datastoreItem>
</file>

<file path=customXml/itemProps8.xml><?xml version="1.0" encoding="utf-8"?>
<ds:datastoreItem xmlns:ds="http://schemas.openxmlformats.org/officeDocument/2006/customXml" ds:itemID="{011A8D53-FDB7-4F49-85D0-2BDBF2A32381}">
  <ds:schemaRefs>
    <ds:schemaRef ds:uri="ESRI.ArcGIS.Mapping.OfficeIntegration.PowerPointInfo"/>
  </ds:schemaRefs>
</ds:datastoreItem>
</file>

<file path=customXml/itemProps80.xml><?xml version="1.0" encoding="utf-8"?>
<ds:datastoreItem xmlns:ds="http://schemas.openxmlformats.org/officeDocument/2006/customXml" ds:itemID="{60C57645-D8E2-4D2E-B0FC-2BC374CB4EE0}">
  <ds:schemaRefs>
    <ds:schemaRef ds:uri="ESRI.ArcGIS.Mapping.OfficeIntegration.PowerPointInfo"/>
  </ds:schemaRefs>
</ds:datastoreItem>
</file>

<file path=customXml/itemProps81.xml><?xml version="1.0" encoding="utf-8"?>
<ds:datastoreItem xmlns:ds="http://schemas.openxmlformats.org/officeDocument/2006/customXml" ds:itemID="{62CF32A0-2145-414F-A22B-3D52391F0A5F}">
  <ds:schemaRefs>
    <ds:schemaRef ds:uri="ESRI.ArcGIS.Mapping.OfficeIntegration.PowerPointInfo"/>
  </ds:schemaRefs>
</ds:datastoreItem>
</file>

<file path=customXml/itemProps82.xml><?xml version="1.0" encoding="utf-8"?>
<ds:datastoreItem xmlns:ds="http://schemas.openxmlformats.org/officeDocument/2006/customXml" ds:itemID="{C22316ED-98BC-4DDB-A377-8BBE463CEE86}">
  <ds:schemaRefs>
    <ds:schemaRef ds:uri="ESRI.ArcGIS.Mapping.OfficeIntegration.PowerPointInfo"/>
  </ds:schemaRefs>
</ds:datastoreItem>
</file>

<file path=customXml/itemProps83.xml><?xml version="1.0" encoding="utf-8"?>
<ds:datastoreItem xmlns:ds="http://schemas.openxmlformats.org/officeDocument/2006/customXml" ds:itemID="{4F00D257-F5CE-4FA9-A0C1-04DD2EB417D3}">
  <ds:schemaRefs>
    <ds:schemaRef ds:uri="ESRI.ArcGIS.Mapping.OfficeIntegration.PowerPointInfo"/>
  </ds:schemaRefs>
</ds:datastoreItem>
</file>

<file path=customXml/itemProps84.xml><?xml version="1.0" encoding="utf-8"?>
<ds:datastoreItem xmlns:ds="http://schemas.openxmlformats.org/officeDocument/2006/customXml" ds:itemID="{AD1A6292-1B7B-485D-A53A-05406C3E11FF}">
  <ds:schemaRefs>
    <ds:schemaRef ds:uri="ESRI.ArcGIS.Mapping.OfficeIntegration.PowerPointInfo"/>
  </ds:schemaRefs>
</ds:datastoreItem>
</file>

<file path=customXml/itemProps85.xml><?xml version="1.0" encoding="utf-8"?>
<ds:datastoreItem xmlns:ds="http://schemas.openxmlformats.org/officeDocument/2006/customXml" ds:itemID="{3D688E83-47C6-47F8-BB11-CDB34CEE2F9A}">
  <ds:schemaRefs>
    <ds:schemaRef ds:uri="ESRI.ArcGIS.Mapping.OfficeIntegration.PowerPointInfo"/>
  </ds:schemaRefs>
</ds:datastoreItem>
</file>

<file path=customXml/itemProps86.xml><?xml version="1.0" encoding="utf-8"?>
<ds:datastoreItem xmlns:ds="http://schemas.openxmlformats.org/officeDocument/2006/customXml" ds:itemID="{FE51DB1F-7333-40A6-B7D7-02112BAC28AF}">
  <ds:schemaRefs>
    <ds:schemaRef ds:uri="ESRI.ArcGIS.Mapping.OfficeIntegration.PowerPointInfo"/>
  </ds:schemaRefs>
</ds:datastoreItem>
</file>

<file path=customXml/itemProps87.xml><?xml version="1.0" encoding="utf-8"?>
<ds:datastoreItem xmlns:ds="http://schemas.openxmlformats.org/officeDocument/2006/customXml" ds:itemID="{376ECD33-7F03-4734-9842-268C2C8CB8A6}">
  <ds:schemaRefs>
    <ds:schemaRef ds:uri="ESRI.ArcGIS.Mapping.OfficeIntegration.PowerPointInfo"/>
  </ds:schemaRefs>
</ds:datastoreItem>
</file>

<file path=customXml/itemProps88.xml><?xml version="1.0" encoding="utf-8"?>
<ds:datastoreItem xmlns:ds="http://schemas.openxmlformats.org/officeDocument/2006/customXml" ds:itemID="{4C8D1AEE-C8B8-4C58-87F9-B872DBE50DF6}">
  <ds:schemaRefs>
    <ds:schemaRef ds:uri="ESRI.ArcGIS.Mapping.OfficeIntegration.PowerPointInfo"/>
  </ds:schemaRefs>
</ds:datastoreItem>
</file>

<file path=customXml/itemProps89.xml><?xml version="1.0" encoding="utf-8"?>
<ds:datastoreItem xmlns:ds="http://schemas.openxmlformats.org/officeDocument/2006/customXml" ds:itemID="{EAAA8EF4-30D8-4D2E-AC94-F0A2C283CAAC}">
  <ds:schemaRefs>
    <ds:schemaRef ds:uri="ESRI.ArcGIS.Mapping.OfficeIntegration.PowerPointInfo"/>
  </ds:schemaRefs>
</ds:datastoreItem>
</file>

<file path=customXml/itemProps9.xml><?xml version="1.0" encoding="utf-8"?>
<ds:datastoreItem xmlns:ds="http://schemas.openxmlformats.org/officeDocument/2006/customXml" ds:itemID="{39A3FC3E-F89F-4020-B232-5A4F4172A16A}">
  <ds:schemaRefs>
    <ds:schemaRef ds:uri="ESRI.ArcGIS.Mapping.OfficeIntegration.PowerPointInfo"/>
  </ds:schemaRefs>
</ds:datastoreItem>
</file>

<file path=customXml/itemProps90.xml><?xml version="1.0" encoding="utf-8"?>
<ds:datastoreItem xmlns:ds="http://schemas.openxmlformats.org/officeDocument/2006/customXml" ds:itemID="{099CCB4D-AFE7-4C0B-A858-3CF42578FC29}">
  <ds:schemaRefs>
    <ds:schemaRef ds:uri="ESRI.ArcGIS.Mapping.OfficeIntegration.PowerPointInfo"/>
  </ds:schemaRefs>
</ds:datastoreItem>
</file>

<file path=customXml/itemProps91.xml><?xml version="1.0" encoding="utf-8"?>
<ds:datastoreItem xmlns:ds="http://schemas.openxmlformats.org/officeDocument/2006/customXml" ds:itemID="{A8D9DD4D-92D3-49E3-A1F1-0D0629B93C73}">
  <ds:schemaRefs>
    <ds:schemaRef ds:uri="ESRI.ArcGIS.Mapping.OfficeIntegration.PowerPointInfo"/>
  </ds:schemaRefs>
</ds:datastoreItem>
</file>

<file path=customXml/itemProps92.xml><?xml version="1.0" encoding="utf-8"?>
<ds:datastoreItem xmlns:ds="http://schemas.openxmlformats.org/officeDocument/2006/customXml" ds:itemID="{7F9B8717-C94C-49F5-A97A-3C5ADEA67159}">
  <ds:schemaRefs>
    <ds:schemaRef ds:uri="ESRI.ArcGIS.Mapping.OfficeIntegration.PowerPointInfo"/>
  </ds:schemaRefs>
</ds:datastoreItem>
</file>

<file path=customXml/itemProps93.xml><?xml version="1.0" encoding="utf-8"?>
<ds:datastoreItem xmlns:ds="http://schemas.openxmlformats.org/officeDocument/2006/customXml" ds:itemID="{63FA76E0-59F3-4E70-9953-3BEDDD7A72A9}">
  <ds:schemaRefs>
    <ds:schemaRef ds:uri="ESRI.ArcGIS.Mapping.OfficeIntegration.PowerPointInfo"/>
  </ds:schemaRefs>
</ds:datastoreItem>
</file>

<file path=customXml/itemProps94.xml><?xml version="1.0" encoding="utf-8"?>
<ds:datastoreItem xmlns:ds="http://schemas.openxmlformats.org/officeDocument/2006/customXml" ds:itemID="{882E0D08-29E2-4BDD-975A-CCD0A1644F91}">
  <ds:schemaRefs>
    <ds:schemaRef ds:uri="ESRI.ArcGIS.Mapping.OfficeIntegration.PowerPointInfo"/>
  </ds:schemaRefs>
</ds:datastoreItem>
</file>

<file path=customXml/itemProps95.xml><?xml version="1.0" encoding="utf-8"?>
<ds:datastoreItem xmlns:ds="http://schemas.openxmlformats.org/officeDocument/2006/customXml" ds:itemID="{5FD9D5E4-CC0B-4959-ABF9-9A50AAAFEAE5}">
  <ds:schemaRefs>
    <ds:schemaRef ds:uri="ESRI.ArcGIS.Mapping.OfficeIntegration.PowerPointInfo"/>
  </ds:schemaRefs>
</ds:datastoreItem>
</file>

<file path=customXml/itemProps96.xml><?xml version="1.0" encoding="utf-8"?>
<ds:datastoreItem xmlns:ds="http://schemas.openxmlformats.org/officeDocument/2006/customXml" ds:itemID="{4B376086-42AC-4555-B3D8-414084A868A1}">
  <ds:schemaRefs>
    <ds:schemaRef ds:uri="ESRI.ArcGIS.Mapping.OfficeIntegration.PowerPointInfo"/>
  </ds:schemaRefs>
</ds:datastoreItem>
</file>

<file path=customXml/itemProps97.xml><?xml version="1.0" encoding="utf-8"?>
<ds:datastoreItem xmlns:ds="http://schemas.openxmlformats.org/officeDocument/2006/customXml" ds:itemID="{44CECBB4-6126-4D97-ABB6-270DE9CFC1E9}">
  <ds:schemaRefs>
    <ds:schemaRef ds:uri="ESRI.ArcGIS.Mapping.OfficeIntegration.PowerPointInfo"/>
  </ds:schemaRefs>
</ds:datastoreItem>
</file>

<file path=customXml/itemProps98.xml><?xml version="1.0" encoding="utf-8"?>
<ds:datastoreItem xmlns:ds="http://schemas.openxmlformats.org/officeDocument/2006/customXml" ds:itemID="{A45244A7-050A-40E6-9726-B986F26B7348}">
  <ds:schemaRefs>
    <ds:schemaRef ds:uri="ESRI.ArcGIS.Mapping.OfficeIntegration.PowerPointInfo"/>
  </ds:schemaRefs>
</ds:datastoreItem>
</file>

<file path=customXml/itemProps99.xml><?xml version="1.0" encoding="utf-8"?>
<ds:datastoreItem xmlns:ds="http://schemas.openxmlformats.org/officeDocument/2006/customXml" ds:itemID="{40E6AF35-783F-44DE-8BC1-27CBFAE7196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5311</TotalTime>
  <Words>1981</Words>
  <Application>Microsoft Office PowerPoint</Application>
  <PresentationFormat>Widescreen</PresentationFormat>
  <Paragraphs>281</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Comic Sans MS</vt:lpstr>
      <vt:lpstr>Gill Sans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Peng</dc:creator>
  <cp:lastModifiedBy>Liu, Peng</cp:lastModifiedBy>
  <cp:revision>624</cp:revision>
  <dcterms:created xsi:type="dcterms:W3CDTF">2016-10-13T18:31:24Z</dcterms:created>
  <dcterms:modified xsi:type="dcterms:W3CDTF">2017-10-20T16:56:14Z</dcterms:modified>
</cp:coreProperties>
</file>