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78" r:id="rId2"/>
    <p:sldId id="371" r:id="rId3"/>
    <p:sldId id="415" r:id="rId4"/>
    <p:sldId id="423" r:id="rId5"/>
    <p:sldId id="405" r:id="rId6"/>
    <p:sldId id="381" r:id="rId7"/>
    <p:sldId id="384" r:id="rId8"/>
    <p:sldId id="389" r:id="rId9"/>
    <p:sldId id="407" r:id="rId10"/>
    <p:sldId id="419" r:id="rId11"/>
    <p:sldId id="420" r:id="rId12"/>
    <p:sldId id="417" r:id="rId13"/>
    <p:sldId id="390" r:id="rId14"/>
    <p:sldId id="413" r:id="rId15"/>
    <p:sldId id="392" r:id="rId16"/>
    <p:sldId id="399" r:id="rId17"/>
    <p:sldId id="403" r:id="rId18"/>
    <p:sldId id="402" r:id="rId19"/>
    <p:sldId id="416" r:id="rId20"/>
    <p:sldId id="422" r:id="rId21"/>
    <p:sldId id="397" r:id="rId22"/>
    <p:sldId id="398" r:id="rId23"/>
    <p:sldId id="414" r:id="rId24"/>
    <p:sldId id="412" r:id="rId25"/>
    <p:sldId id="406" r:id="rId26"/>
    <p:sldId id="408" r:id="rId2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D36"/>
    <a:srgbClr val="E5D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1" autoAdjust="0"/>
    <p:restoredTop sz="88530" autoAdjust="0"/>
  </p:normalViewPr>
  <p:slideViewPr>
    <p:cSldViewPr>
      <p:cViewPr varScale="1">
        <p:scale>
          <a:sx n="65" d="100"/>
          <a:sy n="65" d="100"/>
        </p:scale>
        <p:origin x="1638" y="78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1330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User_Ad\Dropbox\UNR\AAAR%202017\presentation_fig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UNNI\Dropbox\UNR\KING_FIRE\Evaluation_FIRE_SEASON_201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UNNI\Dropbox\UNR\KING_FIRE\Evaluation_FIRE_SEASON_201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UNNI\Dropbox\unr\AAAR%202017\Observations_CANV_AAAR_201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UNNI\Dropbox\unr\AAAR%202017\Observations_CANV_AAAR_201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>
                <a:latin typeface="Arial" charset="0"/>
                <a:ea typeface="Arial" charset="0"/>
                <a:cs typeface="Arial" charset="0"/>
              </a:rPr>
              <a:t>Wildfire</a:t>
            </a:r>
            <a:r>
              <a:rPr lang="en-US" sz="2000" baseline="0">
                <a:latin typeface="Arial" charset="0"/>
                <a:ea typeface="Arial" charset="0"/>
                <a:cs typeface="Arial" charset="0"/>
              </a:rPr>
              <a:t> Emissions (Metric Tons)</a:t>
            </a:r>
            <a:endParaRPr lang="en-US" sz="2000"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 emissions'!$L$1</c:f>
              <c:strCache>
                <c:ptCount val="1"/>
                <c:pt idx="0">
                  <c:v>FINN 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'total emissions'!$L$2:$L$4</c:f>
              <c:numCache>
                <c:formatCode>0.00E+00</c:formatCode>
                <c:ptCount val="3"/>
                <c:pt idx="0">
                  <c:v>142.78</c:v>
                </c:pt>
                <c:pt idx="1">
                  <c:v>18938.080000000002</c:v>
                </c:pt>
                <c:pt idx="2">
                  <c:v>2951.7715499999999</c:v>
                </c:pt>
              </c:numCache>
            </c:numRef>
          </c:val>
        </c:ser>
        <c:ser>
          <c:idx val="1"/>
          <c:order val="1"/>
          <c:tx>
            <c:strRef>
              <c:f>'total emissions'!$M$1</c:f>
              <c:strCache>
                <c:ptCount val="1"/>
                <c:pt idx="0">
                  <c:v>FINN 2014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'total emissions'!$M$2:$M$4</c:f>
              <c:numCache>
                <c:formatCode>0.00E+00</c:formatCode>
                <c:ptCount val="3"/>
                <c:pt idx="0">
                  <c:v>105.88</c:v>
                </c:pt>
                <c:pt idx="1">
                  <c:v>12954.2</c:v>
                </c:pt>
                <c:pt idx="2">
                  <c:v>2206.1795000000002</c:v>
                </c:pt>
              </c:numCache>
            </c:numRef>
          </c:val>
        </c:ser>
        <c:ser>
          <c:idx val="2"/>
          <c:order val="2"/>
          <c:tx>
            <c:strRef>
              <c:f>'total emissions'!$N$1</c:f>
              <c:strCache>
                <c:ptCount val="1"/>
                <c:pt idx="0">
                  <c:v>NEI 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'total emissions'!$N$2:$N$4</c:f>
              <c:numCache>
                <c:formatCode>0.00E+00</c:formatCode>
                <c:ptCount val="3"/>
                <c:pt idx="0">
                  <c:v>1819363.819536</c:v>
                </c:pt>
                <c:pt idx="1">
                  <c:v>20488035.791966401</c:v>
                </c:pt>
                <c:pt idx="2">
                  <c:v>314959.82947847852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873688"/>
        <c:axId val="164882264"/>
      </c:barChart>
      <c:catAx>
        <c:axId val="16487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64882264"/>
        <c:crosses val="autoZero"/>
        <c:auto val="1"/>
        <c:lblAlgn val="ctr"/>
        <c:lblOffset val="100"/>
        <c:noMultiLvlLbl val="0"/>
      </c:catAx>
      <c:valAx>
        <c:axId val="16488226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pPr>
            <a:endParaRPr lang="en-US"/>
          </a:p>
        </c:txPr>
        <c:crossAx val="164873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10533944450999"/>
          <c:y val="4.4827586206896503E-2"/>
          <c:w val="0.71994202217260195"/>
          <c:h val="0.83265517241379305"/>
        </c:manualLayout>
      </c:layout>
      <c:scatterChart>
        <c:scatterStyle val="lineMarker"/>
        <c:varyColors val="0"/>
        <c:ser>
          <c:idx val="0"/>
          <c:order val="0"/>
          <c:tx>
            <c:v>Site7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6.5431503897833698E-2"/>
                  <c:y val="-0.16979201737713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O3_OBS!$I$2:$I$337</c:f>
              <c:numCache>
                <c:formatCode>General</c:formatCode>
                <c:ptCount val="336"/>
                <c:pt idx="0">
                  <c:v>0.05</c:v>
                </c:pt>
                <c:pt idx="1">
                  <c:v>4.9000000000000002E-2</c:v>
                </c:pt>
                <c:pt idx="2">
                  <c:v>2.8000000000000001E-2</c:v>
                </c:pt>
                <c:pt idx="3">
                  <c:v>2.7E-2</c:v>
                </c:pt>
                <c:pt idx="4">
                  <c:v>2.3E-2</c:v>
                </c:pt>
                <c:pt idx="5">
                  <c:v>1.7999999999999999E-2</c:v>
                </c:pt>
                <c:pt idx="6">
                  <c:v>2.7E-2</c:v>
                </c:pt>
                <c:pt idx="7">
                  <c:v>2.8000000000000001E-2</c:v>
                </c:pt>
                <c:pt idx="8">
                  <c:v>3.5000000000000003E-2</c:v>
                </c:pt>
                <c:pt idx="9">
                  <c:v>2.7E-2</c:v>
                </c:pt>
                <c:pt idx="10">
                  <c:v>2.5000000000000001E-2</c:v>
                </c:pt>
                <c:pt idx="11">
                  <c:v>1.9E-2</c:v>
                </c:pt>
                <c:pt idx="12">
                  <c:v>8.9999999999999993E-3</c:v>
                </c:pt>
                <c:pt idx="13">
                  <c:v>0.01</c:v>
                </c:pt>
                <c:pt idx="14">
                  <c:v>0.01</c:v>
                </c:pt>
                <c:pt idx="15">
                  <c:v>2.1999999999999999E-2</c:v>
                </c:pt>
                <c:pt idx="16">
                  <c:v>3.1E-2</c:v>
                </c:pt>
                <c:pt idx="17">
                  <c:v>3.9E-2</c:v>
                </c:pt>
                <c:pt idx="18">
                  <c:v>4.9000000000000002E-2</c:v>
                </c:pt>
                <c:pt idx="19">
                  <c:v>5.6000000000000001E-2</c:v>
                </c:pt>
                <c:pt idx="20">
                  <c:v>5.1999999999999998E-2</c:v>
                </c:pt>
                <c:pt idx="21">
                  <c:v>3.5000000000000003E-2</c:v>
                </c:pt>
                <c:pt idx="22">
                  <c:v>4.3999999999999997E-2</c:v>
                </c:pt>
                <c:pt idx="23">
                  <c:v>3.5999999999999997E-2</c:v>
                </c:pt>
                <c:pt idx="24">
                  <c:v>4.2999999999999997E-2</c:v>
                </c:pt>
                <c:pt idx="25">
                  <c:v>3.5999999999999997E-2</c:v>
                </c:pt>
                <c:pt idx="26">
                  <c:v>3.3000000000000002E-2</c:v>
                </c:pt>
                <c:pt idx="27">
                  <c:v>2.5999999999999999E-2</c:v>
                </c:pt>
                <c:pt idx="28">
                  <c:v>2.1999999999999999E-2</c:v>
                </c:pt>
                <c:pt idx="29">
                  <c:v>2.4E-2</c:v>
                </c:pt>
                <c:pt idx="30">
                  <c:v>6.0000000000000001E-3</c:v>
                </c:pt>
                <c:pt idx="31">
                  <c:v>0.01</c:v>
                </c:pt>
                <c:pt idx="32">
                  <c:v>1.7999999999999999E-2</c:v>
                </c:pt>
                <c:pt idx="33">
                  <c:v>2.3E-2</c:v>
                </c:pt>
                <c:pt idx="34">
                  <c:v>2.3E-2</c:v>
                </c:pt>
                <c:pt idx="35">
                  <c:v>1.2999999999999999E-2</c:v>
                </c:pt>
                <c:pt idx="36">
                  <c:v>2.4E-2</c:v>
                </c:pt>
                <c:pt idx="37">
                  <c:v>2.5000000000000001E-2</c:v>
                </c:pt>
                <c:pt idx="38">
                  <c:v>3.5000000000000003E-2</c:v>
                </c:pt>
                <c:pt idx="39">
                  <c:v>3.5000000000000003E-2</c:v>
                </c:pt>
                <c:pt idx="40">
                  <c:v>4.2999999999999997E-2</c:v>
                </c:pt>
                <c:pt idx="41">
                  <c:v>4.1000000000000002E-2</c:v>
                </c:pt>
                <c:pt idx="42">
                  <c:v>4.1000000000000002E-2</c:v>
                </c:pt>
                <c:pt idx="43">
                  <c:v>4.3999999999999997E-2</c:v>
                </c:pt>
                <c:pt idx="44">
                  <c:v>3.4000000000000002E-2</c:v>
                </c:pt>
                <c:pt idx="45">
                  <c:v>3.5000000000000003E-2</c:v>
                </c:pt>
                <c:pt idx="46">
                  <c:v>2.5999999999999999E-2</c:v>
                </c:pt>
                <c:pt idx="47">
                  <c:v>3.5000000000000003E-2</c:v>
                </c:pt>
                <c:pt idx="48">
                  <c:v>3.6999999999999998E-2</c:v>
                </c:pt>
                <c:pt idx="49">
                  <c:v>3.5000000000000003E-2</c:v>
                </c:pt>
                <c:pt idx="50">
                  <c:v>3.2000000000000001E-2</c:v>
                </c:pt>
                <c:pt idx="51">
                  <c:v>3.1E-2</c:v>
                </c:pt>
                <c:pt idx="52">
                  <c:v>2.5999999999999999E-2</c:v>
                </c:pt>
                <c:pt idx="53">
                  <c:v>2.3E-2</c:v>
                </c:pt>
                <c:pt idx="54">
                  <c:v>2.5000000000000001E-2</c:v>
                </c:pt>
                <c:pt idx="55">
                  <c:v>4.4999999999999998E-2</c:v>
                </c:pt>
                <c:pt idx="56">
                  <c:v>4.2000000000000003E-2</c:v>
                </c:pt>
                <c:pt idx="57">
                  <c:v>3.7999999999999999E-2</c:v>
                </c:pt>
                <c:pt idx="58">
                  <c:v>3.3000000000000002E-2</c:v>
                </c:pt>
                <c:pt idx="59">
                  <c:v>3.1E-2</c:v>
                </c:pt>
                <c:pt idx="60">
                  <c:v>3.6999999999999998E-2</c:v>
                </c:pt>
                <c:pt idx="61">
                  <c:v>4.2999999999999997E-2</c:v>
                </c:pt>
                <c:pt idx="62">
                  <c:v>4.8000000000000001E-2</c:v>
                </c:pt>
                <c:pt idx="63">
                  <c:v>4.9000000000000002E-2</c:v>
                </c:pt>
                <c:pt idx="64">
                  <c:v>5.2999999999999999E-2</c:v>
                </c:pt>
                <c:pt idx="65">
                  <c:v>5.2999999999999999E-2</c:v>
                </c:pt>
                <c:pt idx="66">
                  <c:v>5.0999999999999997E-2</c:v>
                </c:pt>
                <c:pt idx="67">
                  <c:v>5.1999999999999998E-2</c:v>
                </c:pt>
                <c:pt idx="68">
                  <c:v>5.1999999999999998E-2</c:v>
                </c:pt>
                <c:pt idx="69">
                  <c:v>5.8000000000000003E-2</c:v>
                </c:pt>
                <c:pt idx="70">
                  <c:v>6.2E-2</c:v>
                </c:pt>
                <c:pt idx="71">
                  <c:v>5.7000000000000002E-2</c:v>
                </c:pt>
                <c:pt idx="72">
                  <c:v>5.6000000000000001E-2</c:v>
                </c:pt>
                <c:pt idx="73">
                  <c:v>5.0999999999999997E-2</c:v>
                </c:pt>
                <c:pt idx="74">
                  <c:v>4.7E-2</c:v>
                </c:pt>
                <c:pt idx="75">
                  <c:v>0.04</c:v>
                </c:pt>
                <c:pt idx="76">
                  <c:v>3.5999999999999997E-2</c:v>
                </c:pt>
                <c:pt idx="77">
                  <c:v>0.04</c:v>
                </c:pt>
                <c:pt idx="78">
                  <c:v>2.5999999999999999E-2</c:v>
                </c:pt>
                <c:pt idx="79">
                  <c:v>3.4000000000000002E-2</c:v>
                </c:pt>
                <c:pt idx="80">
                  <c:v>2.8000000000000001E-2</c:v>
                </c:pt>
                <c:pt idx="81">
                  <c:v>3.3000000000000002E-2</c:v>
                </c:pt>
                <c:pt idx="82">
                  <c:v>2.3E-2</c:v>
                </c:pt>
                <c:pt idx="83">
                  <c:v>0.02</c:v>
                </c:pt>
                <c:pt idx="84">
                  <c:v>2.7E-2</c:v>
                </c:pt>
                <c:pt idx="85">
                  <c:v>3.9E-2</c:v>
                </c:pt>
                <c:pt idx="86">
                  <c:v>0.05</c:v>
                </c:pt>
                <c:pt idx="87">
                  <c:v>0.06</c:v>
                </c:pt>
                <c:pt idx="88">
                  <c:v>6.0999999999999999E-2</c:v>
                </c:pt>
                <c:pt idx="89">
                  <c:v>6.3E-2</c:v>
                </c:pt>
                <c:pt idx="90">
                  <c:v>6.0999999999999999E-2</c:v>
                </c:pt>
                <c:pt idx="91">
                  <c:v>6.2E-2</c:v>
                </c:pt>
                <c:pt idx="92">
                  <c:v>6.2E-2</c:v>
                </c:pt>
                <c:pt idx="93">
                  <c:v>6.3E-2</c:v>
                </c:pt>
                <c:pt idx="94">
                  <c:v>6.2E-2</c:v>
                </c:pt>
                <c:pt idx="95">
                  <c:v>0.05</c:v>
                </c:pt>
                <c:pt idx="96">
                  <c:v>4.4999999999999998E-2</c:v>
                </c:pt>
                <c:pt idx="97">
                  <c:v>4.2000000000000003E-2</c:v>
                </c:pt>
                <c:pt idx="98">
                  <c:v>2.9000000000000001E-2</c:v>
                </c:pt>
                <c:pt idx="99">
                  <c:v>2.5999999999999999E-2</c:v>
                </c:pt>
                <c:pt idx="100">
                  <c:v>3.7999999999999999E-2</c:v>
                </c:pt>
                <c:pt idx="101">
                  <c:v>3.6999999999999998E-2</c:v>
                </c:pt>
                <c:pt idx="102">
                  <c:v>1.9E-2</c:v>
                </c:pt>
                <c:pt idx="103">
                  <c:v>1.4999999999999999E-2</c:v>
                </c:pt>
                <c:pt idx="104">
                  <c:v>0.02</c:v>
                </c:pt>
                <c:pt idx="105">
                  <c:v>1.7000000000000001E-2</c:v>
                </c:pt>
                <c:pt idx="106">
                  <c:v>1.9E-2</c:v>
                </c:pt>
                <c:pt idx="107">
                  <c:v>1.6E-2</c:v>
                </c:pt>
                <c:pt idx="108">
                  <c:v>0.01</c:v>
                </c:pt>
                <c:pt idx="109">
                  <c:v>1.2999999999999999E-2</c:v>
                </c:pt>
                <c:pt idx="110">
                  <c:v>2.5999999999999999E-2</c:v>
                </c:pt>
                <c:pt idx="111">
                  <c:v>3.9E-2</c:v>
                </c:pt>
                <c:pt idx="112">
                  <c:v>4.5999999999999999E-2</c:v>
                </c:pt>
                <c:pt idx="113">
                  <c:v>4.5999999999999999E-2</c:v>
                </c:pt>
                <c:pt idx="114">
                  <c:v>4.3999999999999997E-2</c:v>
                </c:pt>
                <c:pt idx="115">
                  <c:v>5.3999999999999999E-2</c:v>
                </c:pt>
                <c:pt idx="116">
                  <c:v>5.3999999999999999E-2</c:v>
                </c:pt>
                <c:pt idx="117">
                  <c:v>0.05</c:v>
                </c:pt>
                <c:pt idx="118">
                  <c:v>4.7E-2</c:v>
                </c:pt>
                <c:pt idx="119">
                  <c:v>0.05</c:v>
                </c:pt>
                <c:pt idx="120">
                  <c:v>5.0999999999999997E-2</c:v>
                </c:pt>
                <c:pt idx="121">
                  <c:v>4.8000000000000001E-2</c:v>
                </c:pt>
                <c:pt idx="122">
                  <c:v>4.4999999999999998E-2</c:v>
                </c:pt>
                <c:pt idx="123">
                  <c:v>3.9E-2</c:v>
                </c:pt>
                <c:pt idx="124">
                  <c:v>3.1E-2</c:v>
                </c:pt>
                <c:pt idx="125">
                  <c:v>3.3000000000000002E-2</c:v>
                </c:pt>
                <c:pt idx="126">
                  <c:v>0.03</c:v>
                </c:pt>
                <c:pt idx="127">
                  <c:v>2.7E-2</c:v>
                </c:pt>
                <c:pt idx="128">
                  <c:v>2.8000000000000001E-2</c:v>
                </c:pt>
                <c:pt idx="129">
                  <c:v>2.8000000000000001E-2</c:v>
                </c:pt>
                <c:pt idx="130">
                  <c:v>2.8000000000000001E-2</c:v>
                </c:pt>
                <c:pt idx="131">
                  <c:v>2.3E-2</c:v>
                </c:pt>
                <c:pt idx="132">
                  <c:v>0.02</c:v>
                </c:pt>
                <c:pt idx="133">
                  <c:v>2.1000000000000001E-2</c:v>
                </c:pt>
                <c:pt idx="134">
                  <c:v>2.9000000000000001E-2</c:v>
                </c:pt>
                <c:pt idx="135">
                  <c:v>3.3000000000000002E-2</c:v>
                </c:pt>
                <c:pt idx="136">
                  <c:v>3.5999999999999997E-2</c:v>
                </c:pt>
                <c:pt idx="137">
                  <c:v>4.2999999999999997E-2</c:v>
                </c:pt>
                <c:pt idx="138">
                  <c:v>4.4999999999999998E-2</c:v>
                </c:pt>
                <c:pt idx="139">
                  <c:v>4.9000000000000002E-2</c:v>
                </c:pt>
                <c:pt idx="140">
                  <c:v>4.9000000000000002E-2</c:v>
                </c:pt>
                <c:pt idx="141">
                  <c:v>4.5999999999999999E-2</c:v>
                </c:pt>
                <c:pt idx="142">
                  <c:v>4.5999999999999999E-2</c:v>
                </c:pt>
                <c:pt idx="143">
                  <c:v>4.8000000000000001E-2</c:v>
                </c:pt>
                <c:pt idx="144">
                  <c:v>4.2999999999999997E-2</c:v>
                </c:pt>
                <c:pt idx="145">
                  <c:v>4.3999999999999997E-2</c:v>
                </c:pt>
                <c:pt idx="146">
                  <c:v>4.1000000000000002E-2</c:v>
                </c:pt>
                <c:pt idx="147">
                  <c:v>4.1000000000000002E-2</c:v>
                </c:pt>
                <c:pt idx="148">
                  <c:v>4.2000000000000003E-2</c:v>
                </c:pt>
                <c:pt idx="149">
                  <c:v>4.2000000000000003E-2</c:v>
                </c:pt>
                <c:pt idx="150">
                  <c:v>3.5000000000000003E-2</c:v>
                </c:pt>
                <c:pt idx="151">
                  <c:v>3.7999999999999999E-2</c:v>
                </c:pt>
                <c:pt idx="152">
                  <c:v>3.7999999999999999E-2</c:v>
                </c:pt>
                <c:pt idx="153">
                  <c:v>4.1000000000000002E-2</c:v>
                </c:pt>
                <c:pt idx="154">
                  <c:v>3.5999999999999997E-2</c:v>
                </c:pt>
                <c:pt idx="155">
                  <c:v>3.3000000000000002E-2</c:v>
                </c:pt>
                <c:pt idx="156">
                  <c:v>2.5000000000000001E-2</c:v>
                </c:pt>
                <c:pt idx="157">
                  <c:v>2.8000000000000001E-2</c:v>
                </c:pt>
                <c:pt idx="158">
                  <c:v>3.3000000000000002E-2</c:v>
                </c:pt>
                <c:pt idx="159">
                  <c:v>4.2999999999999997E-2</c:v>
                </c:pt>
                <c:pt idx="160">
                  <c:v>5.0999999999999997E-2</c:v>
                </c:pt>
                <c:pt idx="161">
                  <c:v>5.3999999999999999E-2</c:v>
                </c:pt>
                <c:pt idx="162">
                  <c:v>6.0999999999999999E-2</c:v>
                </c:pt>
                <c:pt idx="163">
                  <c:v>6.0999999999999999E-2</c:v>
                </c:pt>
                <c:pt idx="164">
                  <c:v>6.0999999999999999E-2</c:v>
                </c:pt>
                <c:pt idx="165">
                  <c:v>0.06</c:v>
                </c:pt>
                <c:pt idx="166">
                  <c:v>5.0999999999999997E-2</c:v>
                </c:pt>
                <c:pt idx="167">
                  <c:v>4.5999999999999999E-2</c:v>
                </c:pt>
                <c:pt idx="168">
                  <c:v>4.3999999999999997E-2</c:v>
                </c:pt>
                <c:pt idx="169">
                  <c:v>3.9E-2</c:v>
                </c:pt>
                <c:pt idx="170">
                  <c:v>3.5999999999999997E-2</c:v>
                </c:pt>
                <c:pt idx="171">
                  <c:v>3.2000000000000001E-2</c:v>
                </c:pt>
                <c:pt idx="172">
                  <c:v>3.3000000000000002E-2</c:v>
                </c:pt>
                <c:pt idx="173">
                  <c:v>3.3000000000000002E-2</c:v>
                </c:pt>
                <c:pt idx="174">
                  <c:v>3.4000000000000002E-2</c:v>
                </c:pt>
                <c:pt idx="175">
                  <c:v>3.1E-2</c:v>
                </c:pt>
                <c:pt idx="176">
                  <c:v>2.7E-2</c:v>
                </c:pt>
                <c:pt idx="177">
                  <c:v>2.1999999999999999E-2</c:v>
                </c:pt>
                <c:pt idx="178">
                  <c:v>1.2999999999999999E-2</c:v>
                </c:pt>
                <c:pt idx="179">
                  <c:v>1.0999999999999999E-2</c:v>
                </c:pt>
                <c:pt idx="180">
                  <c:v>1.4999999999999999E-2</c:v>
                </c:pt>
                <c:pt idx="181">
                  <c:v>1.4E-2</c:v>
                </c:pt>
                <c:pt idx="182">
                  <c:v>2.1000000000000001E-2</c:v>
                </c:pt>
                <c:pt idx="183">
                  <c:v>2.5999999999999999E-2</c:v>
                </c:pt>
                <c:pt idx="184">
                  <c:v>0.04</c:v>
                </c:pt>
                <c:pt idx="185">
                  <c:v>6.5000000000000002E-2</c:v>
                </c:pt>
                <c:pt idx="186">
                  <c:v>6.8000000000000005E-2</c:v>
                </c:pt>
                <c:pt idx="187">
                  <c:v>6.0999999999999999E-2</c:v>
                </c:pt>
                <c:pt idx="188">
                  <c:v>5.3999999999999999E-2</c:v>
                </c:pt>
                <c:pt idx="189">
                  <c:v>5.1999999999999998E-2</c:v>
                </c:pt>
                <c:pt idx="190">
                  <c:v>4.1000000000000002E-2</c:v>
                </c:pt>
                <c:pt idx="191">
                  <c:v>3.4000000000000002E-2</c:v>
                </c:pt>
                <c:pt idx="192">
                  <c:v>0.04</c:v>
                </c:pt>
                <c:pt idx="193">
                  <c:v>3.5999999999999997E-2</c:v>
                </c:pt>
                <c:pt idx="194">
                  <c:v>3.6999999999999998E-2</c:v>
                </c:pt>
                <c:pt idx="195">
                  <c:v>3.5000000000000003E-2</c:v>
                </c:pt>
                <c:pt idx="196">
                  <c:v>3.5999999999999997E-2</c:v>
                </c:pt>
                <c:pt idx="197">
                  <c:v>3.2000000000000001E-2</c:v>
                </c:pt>
                <c:pt idx="198">
                  <c:v>2.9000000000000001E-2</c:v>
                </c:pt>
                <c:pt idx="199">
                  <c:v>2.3E-2</c:v>
                </c:pt>
                <c:pt idx="200">
                  <c:v>3.3000000000000002E-2</c:v>
                </c:pt>
                <c:pt idx="201">
                  <c:v>2.7E-2</c:v>
                </c:pt>
                <c:pt idx="202">
                  <c:v>1.4999999999999999E-2</c:v>
                </c:pt>
                <c:pt idx="203">
                  <c:v>1.4E-2</c:v>
                </c:pt>
                <c:pt idx="204">
                  <c:v>2.1000000000000001E-2</c:v>
                </c:pt>
                <c:pt idx="205">
                  <c:v>2.9000000000000001E-2</c:v>
                </c:pt>
                <c:pt idx="206">
                  <c:v>3.6999999999999998E-2</c:v>
                </c:pt>
                <c:pt idx="207">
                  <c:v>5.2999999999999999E-2</c:v>
                </c:pt>
                <c:pt idx="208">
                  <c:v>5.8999999999999997E-2</c:v>
                </c:pt>
                <c:pt idx="209">
                  <c:v>5.5E-2</c:v>
                </c:pt>
                <c:pt idx="210">
                  <c:v>4.7E-2</c:v>
                </c:pt>
                <c:pt idx="211">
                  <c:v>5.1999999999999998E-2</c:v>
                </c:pt>
                <c:pt idx="212">
                  <c:v>5.2999999999999999E-2</c:v>
                </c:pt>
                <c:pt idx="213">
                  <c:v>4.5999999999999999E-2</c:v>
                </c:pt>
                <c:pt idx="214">
                  <c:v>4.7E-2</c:v>
                </c:pt>
                <c:pt idx="215">
                  <c:v>3.3000000000000002E-2</c:v>
                </c:pt>
                <c:pt idx="216">
                  <c:v>3.4000000000000002E-2</c:v>
                </c:pt>
                <c:pt idx="217">
                  <c:v>1.7000000000000001E-2</c:v>
                </c:pt>
                <c:pt idx="218">
                  <c:v>3.1E-2</c:v>
                </c:pt>
                <c:pt idx="219">
                  <c:v>2.3E-2</c:v>
                </c:pt>
                <c:pt idx="220">
                  <c:v>2.9000000000000001E-2</c:v>
                </c:pt>
                <c:pt idx="221">
                  <c:v>0.03</c:v>
                </c:pt>
                <c:pt idx="222">
                  <c:v>2.8000000000000001E-2</c:v>
                </c:pt>
                <c:pt idx="223">
                  <c:v>2.1000000000000001E-2</c:v>
                </c:pt>
                <c:pt idx="224">
                  <c:v>2.7E-2</c:v>
                </c:pt>
                <c:pt idx="225">
                  <c:v>2.7E-2</c:v>
                </c:pt>
                <c:pt idx="226">
                  <c:v>2.5999999999999999E-2</c:v>
                </c:pt>
                <c:pt idx="227">
                  <c:v>2.4E-2</c:v>
                </c:pt>
                <c:pt idx="228">
                  <c:v>2.3E-2</c:v>
                </c:pt>
                <c:pt idx="229">
                  <c:v>2.1000000000000001E-2</c:v>
                </c:pt>
                <c:pt idx="230">
                  <c:v>2.3E-2</c:v>
                </c:pt>
                <c:pt idx="231">
                  <c:v>2.8000000000000001E-2</c:v>
                </c:pt>
                <c:pt idx="232">
                  <c:v>3.3000000000000002E-2</c:v>
                </c:pt>
                <c:pt idx="233">
                  <c:v>3.7999999999999999E-2</c:v>
                </c:pt>
                <c:pt idx="234">
                  <c:v>5.0999999999999997E-2</c:v>
                </c:pt>
                <c:pt idx="235">
                  <c:v>6.2E-2</c:v>
                </c:pt>
                <c:pt idx="236">
                  <c:v>6.6000000000000003E-2</c:v>
                </c:pt>
                <c:pt idx="237">
                  <c:v>6.9000000000000006E-2</c:v>
                </c:pt>
                <c:pt idx="238">
                  <c:v>5.2999999999999999E-2</c:v>
                </c:pt>
                <c:pt idx="239">
                  <c:v>5.0999999999999997E-2</c:v>
                </c:pt>
                <c:pt idx="240">
                  <c:v>4.8000000000000001E-2</c:v>
                </c:pt>
                <c:pt idx="241">
                  <c:v>4.2999999999999997E-2</c:v>
                </c:pt>
                <c:pt idx="242">
                  <c:v>3.4000000000000002E-2</c:v>
                </c:pt>
                <c:pt idx="243">
                  <c:v>2.8000000000000001E-2</c:v>
                </c:pt>
                <c:pt idx="244">
                  <c:v>3.1E-2</c:v>
                </c:pt>
                <c:pt idx="245">
                  <c:v>0.03</c:v>
                </c:pt>
                <c:pt idx="246">
                  <c:v>2.8000000000000001E-2</c:v>
                </c:pt>
                <c:pt idx="247">
                  <c:v>3.6999999999999998E-2</c:v>
                </c:pt>
                <c:pt idx="248">
                  <c:v>3.5999999999999997E-2</c:v>
                </c:pt>
                <c:pt idx="249">
                  <c:v>3.4000000000000002E-2</c:v>
                </c:pt>
                <c:pt idx="250">
                  <c:v>3.5000000000000003E-2</c:v>
                </c:pt>
                <c:pt idx="251">
                  <c:v>3.5999999999999997E-2</c:v>
                </c:pt>
                <c:pt idx="252">
                  <c:v>3.1E-2</c:v>
                </c:pt>
                <c:pt idx="253">
                  <c:v>3.5000000000000003E-2</c:v>
                </c:pt>
                <c:pt idx="254">
                  <c:v>4.4999999999999998E-2</c:v>
                </c:pt>
                <c:pt idx="255">
                  <c:v>5.7000000000000002E-2</c:v>
                </c:pt>
                <c:pt idx="256">
                  <c:v>6.2E-2</c:v>
                </c:pt>
                <c:pt idx="257">
                  <c:v>5.8999999999999997E-2</c:v>
                </c:pt>
                <c:pt idx="258">
                  <c:v>0.06</c:v>
                </c:pt>
                <c:pt idx="259">
                  <c:v>6.2E-2</c:v>
                </c:pt>
                <c:pt idx="260">
                  <c:v>5.3999999999999999E-2</c:v>
                </c:pt>
                <c:pt idx="261">
                  <c:v>4.7E-2</c:v>
                </c:pt>
                <c:pt idx="262">
                  <c:v>4.8000000000000001E-2</c:v>
                </c:pt>
                <c:pt idx="263">
                  <c:v>4.8000000000000001E-2</c:v>
                </c:pt>
                <c:pt idx="264">
                  <c:v>5.0999999999999997E-2</c:v>
                </c:pt>
                <c:pt idx="265">
                  <c:v>4.8000000000000001E-2</c:v>
                </c:pt>
                <c:pt idx="266">
                  <c:v>3.7999999999999999E-2</c:v>
                </c:pt>
                <c:pt idx="267">
                  <c:v>3.4000000000000002E-2</c:v>
                </c:pt>
                <c:pt idx="268">
                  <c:v>2.5999999999999999E-2</c:v>
                </c:pt>
                <c:pt idx="269">
                  <c:v>3.6999999999999998E-2</c:v>
                </c:pt>
                <c:pt idx="270">
                  <c:v>2.7E-2</c:v>
                </c:pt>
                <c:pt idx="271">
                  <c:v>3.1E-2</c:v>
                </c:pt>
                <c:pt idx="272">
                  <c:v>3.5000000000000003E-2</c:v>
                </c:pt>
                <c:pt idx="273">
                  <c:v>2.5000000000000001E-2</c:v>
                </c:pt>
                <c:pt idx="274">
                  <c:v>6.0000000000000001E-3</c:v>
                </c:pt>
                <c:pt idx="275">
                  <c:v>1E-3</c:v>
                </c:pt>
                <c:pt idx="276">
                  <c:v>3.0000000000000001E-3</c:v>
                </c:pt>
                <c:pt idx="277">
                  <c:v>1.0999999999999999E-2</c:v>
                </c:pt>
                <c:pt idx="278">
                  <c:v>2.9000000000000001E-2</c:v>
                </c:pt>
                <c:pt idx="279">
                  <c:v>5.6000000000000001E-2</c:v>
                </c:pt>
                <c:pt idx="280">
                  <c:v>5.3999999999999999E-2</c:v>
                </c:pt>
                <c:pt idx="281">
                  <c:v>5.7000000000000002E-2</c:v>
                </c:pt>
                <c:pt idx="282">
                  <c:v>5.8999999999999997E-2</c:v>
                </c:pt>
                <c:pt idx="283">
                  <c:v>6.2E-2</c:v>
                </c:pt>
                <c:pt idx="284">
                  <c:v>5.8000000000000003E-2</c:v>
                </c:pt>
                <c:pt idx="285">
                  <c:v>4.9000000000000002E-2</c:v>
                </c:pt>
                <c:pt idx="286">
                  <c:v>0.04</c:v>
                </c:pt>
                <c:pt idx="287">
                  <c:v>4.8000000000000001E-2</c:v>
                </c:pt>
                <c:pt idx="288">
                  <c:v>4.7E-2</c:v>
                </c:pt>
                <c:pt idx="289">
                  <c:v>0.05</c:v>
                </c:pt>
                <c:pt idx="290">
                  <c:v>3.9E-2</c:v>
                </c:pt>
                <c:pt idx="291">
                  <c:v>3.5000000000000003E-2</c:v>
                </c:pt>
                <c:pt idx="292">
                  <c:v>3.2000000000000001E-2</c:v>
                </c:pt>
                <c:pt idx="293">
                  <c:v>2.9000000000000001E-2</c:v>
                </c:pt>
                <c:pt idx="294">
                  <c:v>2.5999999999999999E-2</c:v>
                </c:pt>
                <c:pt idx="295">
                  <c:v>2.4E-2</c:v>
                </c:pt>
                <c:pt idx="296">
                  <c:v>2.3E-2</c:v>
                </c:pt>
                <c:pt idx="297">
                  <c:v>2.9000000000000001E-2</c:v>
                </c:pt>
                <c:pt idx="298">
                  <c:v>2.8000000000000001E-2</c:v>
                </c:pt>
                <c:pt idx="299">
                  <c:v>2.1999999999999999E-2</c:v>
                </c:pt>
                <c:pt idx="300">
                  <c:v>0.02</c:v>
                </c:pt>
                <c:pt idx="301">
                  <c:v>1.7999999999999999E-2</c:v>
                </c:pt>
                <c:pt idx="302">
                  <c:v>0.02</c:v>
                </c:pt>
                <c:pt idx="303">
                  <c:v>2.7E-2</c:v>
                </c:pt>
                <c:pt idx="304">
                  <c:v>3.9E-2</c:v>
                </c:pt>
                <c:pt idx="305">
                  <c:v>4.8000000000000001E-2</c:v>
                </c:pt>
                <c:pt idx="306">
                  <c:v>4.8000000000000001E-2</c:v>
                </c:pt>
                <c:pt idx="307">
                  <c:v>4.8000000000000001E-2</c:v>
                </c:pt>
                <c:pt idx="308">
                  <c:v>5.8999999999999997E-2</c:v>
                </c:pt>
                <c:pt idx="309">
                  <c:v>6.8000000000000005E-2</c:v>
                </c:pt>
                <c:pt idx="310">
                  <c:v>6.5000000000000002E-2</c:v>
                </c:pt>
                <c:pt idx="311">
                  <c:v>0.05</c:v>
                </c:pt>
                <c:pt idx="312">
                  <c:v>4.8000000000000001E-2</c:v>
                </c:pt>
                <c:pt idx="313">
                  <c:v>4.3999999999999997E-2</c:v>
                </c:pt>
                <c:pt idx="314">
                  <c:v>3.6999999999999998E-2</c:v>
                </c:pt>
                <c:pt idx="315">
                  <c:v>0.03</c:v>
                </c:pt>
                <c:pt idx="316">
                  <c:v>2.7E-2</c:v>
                </c:pt>
                <c:pt idx="317">
                  <c:v>4.1000000000000002E-2</c:v>
                </c:pt>
                <c:pt idx="318">
                  <c:v>2.9000000000000001E-2</c:v>
                </c:pt>
                <c:pt idx="319">
                  <c:v>2.1999999999999999E-2</c:v>
                </c:pt>
                <c:pt idx="320">
                  <c:v>3.0000000000000001E-3</c:v>
                </c:pt>
                <c:pt idx="321">
                  <c:v>4.0000000000000001E-3</c:v>
                </c:pt>
                <c:pt idx="322">
                  <c:v>1.2E-2</c:v>
                </c:pt>
                <c:pt idx="323">
                  <c:v>1.2999999999999999E-2</c:v>
                </c:pt>
                <c:pt idx="324">
                  <c:v>1.6E-2</c:v>
                </c:pt>
                <c:pt idx="325">
                  <c:v>1.7999999999999999E-2</c:v>
                </c:pt>
                <c:pt idx="326">
                  <c:v>2.1999999999999999E-2</c:v>
                </c:pt>
                <c:pt idx="327">
                  <c:v>4.2999999999999997E-2</c:v>
                </c:pt>
                <c:pt idx="328">
                  <c:v>5.2999999999999999E-2</c:v>
                </c:pt>
                <c:pt idx="329">
                  <c:v>5.3999999999999999E-2</c:v>
                </c:pt>
                <c:pt idx="330">
                  <c:v>4.5999999999999999E-2</c:v>
                </c:pt>
                <c:pt idx="331">
                  <c:v>6.6000000000000003E-2</c:v>
                </c:pt>
                <c:pt idx="332">
                  <c:v>7.4999999999999997E-2</c:v>
                </c:pt>
                <c:pt idx="333">
                  <c:v>4.2999999999999997E-2</c:v>
                </c:pt>
                <c:pt idx="334">
                  <c:v>0.04</c:v>
                </c:pt>
                <c:pt idx="335">
                  <c:v>4.4999999999999998E-2</c:v>
                </c:pt>
              </c:numCache>
            </c:numRef>
          </c:xVal>
          <c:yVal>
            <c:numRef>
              <c:f>O3_CMAQ_ppm!$I$2:$I$337</c:f>
              <c:numCache>
                <c:formatCode>General</c:formatCode>
                <c:ptCount val="336"/>
                <c:pt idx="0">
                  <c:v>1.38344E-2</c:v>
                </c:pt>
                <c:pt idx="1">
                  <c:v>2.4596499999999999E-3</c:v>
                </c:pt>
                <c:pt idx="2">
                  <c:v>3.03169E-4</c:v>
                </c:pt>
                <c:pt idx="3">
                  <c:v>8.64973E-4</c:v>
                </c:pt>
                <c:pt idx="4">
                  <c:v>1.70488E-3</c:v>
                </c:pt>
                <c:pt idx="5">
                  <c:v>2.30174E-3</c:v>
                </c:pt>
                <c:pt idx="6">
                  <c:v>2.8662700000000002E-3</c:v>
                </c:pt>
                <c:pt idx="7">
                  <c:v>3.8039900000000001E-3</c:v>
                </c:pt>
                <c:pt idx="8">
                  <c:v>4.98482E-3</c:v>
                </c:pt>
                <c:pt idx="9">
                  <c:v>3.9108199999999997E-3</c:v>
                </c:pt>
                <c:pt idx="10">
                  <c:v>1.7553E-3</c:v>
                </c:pt>
                <c:pt idx="11">
                  <c:v>4.0655500000000001E-4</c:v>
                </c:pt>
                <c:pt idx="12">
                  <c:v>2.13007E-3</c:v>
                </c:pt>
                <c:pt idx="13">
                  <c:v>5.0223799999999999E-3</c:v>
                </c:pt>
                <c:pt idx="14">
                  <c:v>8.0415599999999997E-3</c:v>
                </c:pt>
                <c:pt idx="15">
                  <c:v>1.90571E-2</c:v>
                </c:pt>
                <c:pt idx="16">
                  <c:v>3.3502200000000003E-2</c:v>
                </c:pt>
                <c:pt idx="17">
                  <c:v>3.9831999999999999E-2</c:v>
                </c:pt>
                <c:pt idx="18">
                  <c:v>4.3315199999999998E-2</c:v>
                </c:pt>
                <c:pt idx="19">
                  <c:v>4.5349300000000002E-2</c:v>
                </c:pt>
                <c:pt idx="20">
                  <c:v>4.5893999999999997E-2</c:v>
                </c:pt>
                <c:pt idx="21">
                  <c:v>4.6861800000000002E-2</c:v>
                </c:pt>
                <c:pt idx="22">
                  <c:v>4.5945300000000001E-2</c:v>
                </c:pt>
                <c:pt idx="23">
                  <c:v>4.6111399999999997E-2</c:v>
                </c:pt>
                <c:pt idx="24">
                  <c:v>4.31724E-2</c:v>
                </c:pt>
                <c:pt idx="25">
                  <c:v>1.3619900000000001E-2</c:v>
                </c:pt>
                <c:pt idx="26">
                  <c:v>1.8144400000000001E-4</c:v>
                </c:pt>
                <c:pt idx="27">
                  <c:v>2.9647700000000001E-4</c:v>
                </c:pt>
                <c:pt idx="28">
                  <c:v>1.15891E-3</c:v>
                </c:pt>
                <c:pt idx="29">
                  <c:v>3.3258900000000002E-3</c:v>
                </c:pt>
                <c:pt idx="30">
                  <c:v>1.0877899999999999E-2</c:v>
                </c:pt>
                <c:pt idx="31">
                  <c:v>1.5701E-2</c:v>
                </c:pt>
                <c:pt idx="32">
                  <c:v>1.5566099999999999E-2</c:v>
                </c:pt>
                <c:pt idx="33">
                  <c:v>1.10861E-2</c:v>
                </c:pt>
                <c:pt idx="34">
                  <c:v>5.2266200000000004E-3</c:v>
                </c:pt>
                <c:pt idx="35">
                  <c:v>6.0744800000000002E-4</c:v>
                </c:pt>
                <c:pt idx="36">
                  <c:v>1.9749199999999998E-3</c:v>
                </c:pt>
                <c:pt idx="37">
                  <c:v>4.5334199999999998E-3</c:v>
                </c:pt>
                <c:pt idx="38">
                  <c:v>1.4352200000000001E-2</c:v>
                </c:pt>
                <c:pt idx="39">
                  <c:v>3.0662700000000001E-2</c:v>
                </c:pt>
                <c:pt idx="40">
                  <c:v>4.1865600000000003E-2</c:v>
                </c:pt>
                <c:pt idx="41">
                  <c:v>4.4483300000000003E-2</c:v>
                </c:pt>
                <c:pt idx="42">
                  <c:v>4.3412199999999998E-2</c:v>
                </c:pt>
                <c:pt idx="43">
                  <c:v>4.0965700000000001E-2</c:v>
                </c:pt>
                <c:pt idx="44">
                  <c:v>4.0478199999999999E-2</c:v>
                </c:pt>
                <c:pt idx="45">
                  <c:v>4.0781600000000001E-2</c:v>
                </c:pt>
                <c:pt idx="46">
                  <c:v>4.4020499999999997E-2</c:v>
                </c:pt>
                <c:pt idx="47">
                  <c:v>4.3455500000000001E-2</c:v>
                </c:pt>
                <c:pt idx="48">
                  <c:v>3.5835800000000001E-2</c:v>
                </c:pt>
                <c:pt idx="49">
                  <c:v>2.5180999999999999E-2</c:v>
                </c:pt>
                <c:pt idx="50">
                  <c:v>1.94126E-3</c:v>
                </c:pt>
                <c:pt idx="51">
                  <c:v>6.5681399999999998E-5</c:v>
                </c:pt>
                <c:pt idx="52">
                  <c:v>3.2380799999999997E-4</c:v>
                </c:pt>
                <c:pt idx="53">
                  <c:v>3.9787900000000003E-3</c:v>
                </c:pt>
                <c:pt idx="54">
                  <c:v>1.2390099999999999E-2</c:v>
                </c:pt>
                <c:pt idx="55">
                  <c:v>1.96425E-2</c:v>
                </c:pt>
                <c:pt idx="56">
                  <c:v>2.23362E-2</c:v>
                </c:pt>
                <c:pt idx="57">
                  <c:v>2.4266300000000001E-2</c:v>
                </c:pt>
                <c:pt idx="58">
                  <c:v>2.48261E-2</c:v>
                </c:pt>
                <c:pt idx="59">
                  <c:v>2.5822000000000001E-2</c:v>
                </c:pt>
                <c:pt idx="60">
                  <c:v>2.6355300000000002E-2</c:v>
                </c:pt>
                <c:pt idx="61">
                  <c:v>2.53425E-2</c:v>
                </c:pt>
                <c:pt idx="62">
                  <c:v>2.8639700000000001E-2</c:v>
                </c:pt>
                <c:pt idx="63">
                  <c:v>3.8210300000000003E-2</c:v>
                </c:pt>
                <c:pt idx="64">
                  <c:v>4.4176800000000002E-2</c:v>
                </c:pt>
                <c:pt idx="65">
                  <c:v>4.6029E-2</c:v>
                </c:pt>
                <c:pt idx="66">
                  <c:v>4.6991499999999999E-2</c:v>
                </c:pt>
                <c:pt idx="67">
                  <c:v>4.7913699999999997E-2</c:v>
                </c:pt>
                <c:pt idx="68">
                  <c:v>4.8325E-2</c:v>
                </c:pt>
                <c:pt idx="69">
                  <c:v>4.8020699999999999E-2</c:v>
                </c:pt>
                <c:pt idx="70">
                  <c:v>4.7516299999999997E-2</c:v>
                </c:pt>
                <c:pt idx="71">
                  <c:v>4.6909800000000001E-2</c:v>
                </c:pt>
                <c:pt idx="72">
                  <c:v>4.3186299999999997E-2</c:v>
                </c:pt>
                <c:pt idx="73">
                  <c:v>3.2231799999999998E-2</c:v>
                </c:pt>
                <c:pt idx="74">
                  <c:v>1.24907E-2</c:v>
                </c:pt>
                <c:pt idx="75">
                  <c:v>1.10542E-2</c:v>
                </c:pt>
                <c:pt idx="76">
                  <c:v>1.18332E-2</c:v>
                </c:pt>
                <c:pt idx="77">
                  <c:v>1.0751699999999999E-2</c:v>
                </c:pt>
                <c:pt idx="78">
                  <c:v>1.2127799999999999E-2</c:v>
                </c:pt>
                <c:pt idx="79">
                  <c:v>1.6354500000000001E-2</c:v>
                </c:pt>
                <c:pt idx="80">
                  <c:v>1.8418299999999999E-2</c:v>
                </c:pt>
                <c:pt idx="81">
                  <c:v>1.8322600000000001E-2</c:v>
                </c:pt>
                <c:pt idx="82">
                  <c:v>1.7461399999999998E-2</c:v>
                </c:pt>
                <c:pt idx="83">
                  <c:v>1.4286999999999999E-2</c:v>
                </c:pt>
                <c:pt idx="84">
                  <c:v>1.25799E-2</c:v>
                </c:pt>
                <c:pt idx="85">
                  <c:v>1.3296000000000001E-2</c:v>
                </c:pt>
                <c:pt idx="86">
                  <c:v>1.5422999999999999E-2</c:v>
                </c:pt>
                <c:pt idx="87">
                  <c:v>3.3847500000000003E-2</c:v>
                </c:pt>
                <c:pt idx="88">
                  <c:v>4.4169100000000003E-2</c:v>
                </c:pt>
                <c:pt idx="89">
                  <c:v>4.6262299999999999E-2</c:v>
                </c:pt>
                <c:pt idx="90">
                  <c:v>4.7720699999999998E-2</c:v>
                </c:pt>
                <c:pt idx="91">
                  <c:v>4.7972300000000002E-2</c:v>
                </c:pt>
                <c:pt idx="92">
                  <c:v>4.72688E-2</c:v>
                </c:pt>
                <c:pt idx="93">
                  <c:v>4.7124699999999999E-2</c:v>
                </c:pt>
                <c:pt idx="94">
                  <c:v>4.7522599999999998E-2</c:v>
                </c:pt>
                <c:pt idx="95">
                  <c:v>4.7162000000000003E-2</c:v>
                </c:pt>
                <c:pt idx="96">
                  <c:v>3.9464600000000002E-2</c:v>
                </c:pt>
                <c:pt idx="97">
                  <c:v>1.8057E-2</c:v>
                </c:pt>
                <c:pt idx="98">
                  <c:v>2.2125000000000001E-3</c:v>
                </c:pt>
                <c:pt idx="99">
                  <c:v>2.4898899999999998E-3</c:v>
                </c:pt>
                <c:pt idx="100">
                  <c:v>4.2768099999999998E-3</c:v>
                </c:pt>
                <c:pt idx="101">
                  <c:v>8.3305299999999992E-3</c:v>
                </c:pt>
                <c:pt idx="102">
                  <c:v>1.48527E-2</c:v>
                </c:pt>
                <c:pt idx="103">
                  <c:v>1.87318E-2</c:v>
                </c:pt>
                <c:pt idx="104">
                  <c:v>1.86816E-2</c:v>
                </c:pt>
                <c:pt idx="105">
                  <c:v>1.5118299999999999E-2</c:v>
                </c:pt>
                <c:pt idx="106">
                  <c:v>8.9943999999999996E-3</c:v>
                </c:pt>
                <c:pt idx="107">
                  <c:v>2.9317900000000001E-3</c:v>
                </c:pt>
                <c:pt idx="108">
                  <c:v>3.46986E-3</c:v>
                </c:pt>
                <c:pt idx="109">
                  <c:v>6.5853400000000003E-3</c:v>
                </c:pt>
                <c:pt idx="110">
                  <c:v>8.5993500000000004E-3</c:v>
                </c:pt>
                <c:pt idx="111">
                  <c:v>2.8624900000000002E-2</c:v>
                </c:pt>
                <c:pt idx="112">
                  <c:v>4.4650299999999997E-2</c:v>
                </c:pt>
                <c:pt idx="113">
                  <c:v>4.61132E-2</c:v>
                </c:pt>
                <c:pt idx="114">
                  <c:v>4.7586499999999997E-2</c:v>
                </c:pt>
                <c:pt idx="115">
                  <c:v>4.8168999999999997E-2</c:v>
                </c:pt>
                <c:pt idx="116">
                  <c:v>4.6997999999999998E-2</c:v>
                </c:pt>
                <c:pt idx="117">
                  <c:v>4.33604E-2</c:v>
                </c:pt>
                <c:pt idx="118">
                  <c:v>3.4633499999999998E-2</c:v>
                </c:pt>
                <c:pt idx="119">
                  <c:v>2.0164999999999999E-2</c:v>
                </c:pt>
                <c:pt idx="120">
                  <c:v>1.7801899999999999E-2</c:v>
                </c:pt>
                <c:pt idx="121">
                  <c:v>1.0653299999999999E-2</c:v>
                </c:pt>
                <c:pt idx="122">
                  <c:v>1.64821E-3</c:v>
                </c:pt>
                <c:pt idx="123">
                  <c:v>4.7833700000000003E-3</c:v>
                </c:pt>
                <c:pt idx="124">
                  <c:v>1.04092E-2</c:v>
                </c:pt>
                <c:pt idx="125">
                  <c:v>1.7567900000000001E-2</c:v>
                </c:pt>
                <c:pt idx="126">
                  <c:v>2.0626200000000001E-2</c:v>
                </c:pt>
                <c:pt idx="127">
                  <c:v>2.1236700000000001E-2</c:v>
                </c:pt>
                <c:pt idx="128">
                  <c:v>2.1079299999999999E-2</c:v>
                </c:pt>
                <c:pt idx="129">
                  <c:v>1.59942E-2</c:v>
                </c:pt>
                <c:pt idx="130">
                  <c:v>1.0792700000000001E-2</c:v>
                </c:pt>
                <c:pt idx="131">
                  <c:v>3.1052800000000002E-3</c:v>
                </c:pt>
                <c:pt idx="132">
                  <c:v>2.71872E-3</c:v>
                </c:pt>
                <c:pt idx="133">
                  <c:v>1.24177E-2</c:v>
                </c:pt>
                <c:pt idx="134">
                  <c:v>2.2560899999999998E-2</c:v>
                </c:pt>
                <c:pt idx="135">
                  <c:v>3.0221999999999999E-2</c:v>
                </c:pt>
                <c:pt idx="136">
                  <c:v>3.7204599999999997E-2</c:v>
                </c:pt>
                <c:pt idx="137">
                  <c:v>4.4290499999999997E-2</c:v>
                </c:pt>
                <c:pt idx="138">
                  <c:v>5.1226599999999997E-2</c:v>
                </c:pt>
                <c:pt idx="139">
                  <c:v>5.5919799999999999E-2</c:v>
                </c:pt>
                <c:pt idx="140">
                  <c:v>5.5523200000000002E-2</c:v>
                </c:pt>
                <c:pt idx="141">
                  <c:v>5.4450699999999998E-2</c:v>
                </c:pt>
                <c:pt idx="142">
                  <c:v>5.5360699999999999E-2</c:v>
                </c:pt>
                <c:pt idx="143">
                  <c:v>5.61153E-2</c:v>
                </c:pt>
                <c:pt idx="144">
                  <c:v>5.2346400000000001E-2</c:v>
                </c:pt>
                <c:pt idx="145">
                  <c:v>3.1734699999999998E-2</c:v>
                </c:pt>
                <c:pt idx="146">
                  <c:v>7.2670900000000004E-3</c:v>
                </c:pt>
                <c:pt idx="147">
                  <c:v>8.7449499999999996E-3</c:v>
                </c:pt>
                <c:pt idx="148">
                  <c:v>1.65058E-3</c:v>
                </c:pt>
                <c:pt idx="149">
                  <c:v>3.6308800000000002E-4</c:v>
                </c:pt>
                <c:pt idx="150">
                  <c:v>3.4060200000000002E-4</c:v>
                </c:pt>
                <c:pt idx="151">
                  <c:v>4.8475699999999999E-4</c:v>
                </c:pt>
                <c:pt idx="152">
                  <c:v>5.9062000000000003E-4</c:v>
                </c:pt>
                <c:pt idx="153">
                  <c:v>5.05983E-4</c:v>
                </c:pt>
                <c:pt idx="154">
                  <c:v>2.0478400000000001E-4</c:v>
                </c:pt>
                <c:pt idx="155">
                  <c:v>6.0458100000000003E-5</c:v>
                </c:pt>
                <c:pt idx="156">
                  <c:v>1.6671399999999999E-3</c:v>
                </c:pt>
                <c:pt idx="157">
                  <c:v>9.1210300000000005E-3</c:v>
                </c:pt>
                <c:pt idx="158">
                  <c:v>2.0171700000000001E-2</c:v>
                </c:pt>
                <c:pt idx="159">
                  <c:v>2.7773900000000001E-2</c:v>
                </c:pt>
                <c:pt idx="160">
                  <c:v>3.2907600000000002E-2</c:v>
                </c:pt>
                <c:pt idx="161">
                  <c:v>3.6518200000000001E-2</c:v>
                </c:pt>
                <c:pt idx="162">
                  <c:v>4.1480799999999998E-2</c:v>
                </c:pt>
                <c:pt idx="163">
                  <c:v>4.8674099999999998E-2</c:v>
                </c:pt>
                <c:pt idx="164">
                  <c:v>5.4700499999999999E-2</c:v>
                </c:pt>
                <c:pt idx="165">
                  <c:v>5.9639900000000003E-2</c:v>
                </c:pt>
                <c:pt idx="166">
                  <c:v>5.8142399999999997E-2</c:v>
                </c:pt>
                <c:pt idx="167">
                  <c:v>4.7656999999999998E-2</c:v>
                </c:pt>
                <c:pt idx="168">
                  <c:v>1.7055799999999999E-2</c:v>
                </c:pt>
                <c:pt idx="169">
                  <c:v>6.4865799999999996E-3</c:v>
                </c:pt>
                <c:pt idx="170">
                  <c:v>1.1067900000000001E-3</c:v>
                </c:pt>
                <c:pt idx="171">
                  <c:v>1.8115099999999999E-3</c:v>
                </c:pt>
                <c:pt idx="172">
                  <c:v>3.3164599999999998E-3</c:v>
                </c:pt>
                <c:pt idx="173">
                  <c:v>4.0048899999999997E-3</c:v>
                </c:pt>
                <c:pt idx="174">
                  <c:v>4.0261300000000002E-3</c:v>
                </c:pt>
                <c:pt idx="175">
                  <c:v>1.0422600000000001E-2</c:v>
                </c:pt>
                <c:pt idx="176">
                  <c:v>1.19253E-2</c:v>
                </c:pt>
                <c:pt idx="177">
                  <c:v>7.97433E-3</c:v>
                </c:pt>
                <c:pt idx="178">
                  <c:v>2.9169600000000001E-3</c:v>
                </c:pt>
                <c:pt idx="179">
                  <c:v>4.2520200000000001E-4</c:v>
                </c:pt>
                <c:pt idx="180">
                  <c:v>2.1425300000000001E-3</c:v>
                </c:pt>
                <c:pt idx="181">
                  <c:v>4.7789E-3</c:v>
                </c:pt>
                <c:pt idx="182">
                  <c:v>1.16413E-2</c:v>
                </c:pt>
                <c:pt idx="183">
                  <c:v>2.3826199999999999E-2</c:v>
                </c:pt>
                <c:pt idx="184">
                  <c:v>3.5511800000000003E-2</c:v>
                </c:pt>
                <c:pt idx="185">
                  <c:v>4.69264E-2</c:v>
                </c:pt>
                <c:pt idx="186">
                  <c:v>5.6207399999999998E-2</c:v>
                </c:pt>
                <c:pt idx="187">
                  <c:v>6.04009E-2</c:v>
                </c:pt>
                <c:pt idx="188">
                  <c:v>6.3743900000000006E-2</c:v>
                </c:pt>
                <c:pt idx="189">
                  <c:v>5.6155900000000002E-2</c:v>
                </c:pt>
                <c:pt idx="190">
                  <c:v>2.8459499999999999E-2</c:v>
                </c:pt>
                <c:pt idx="191">
                  <c:v>1.7521499999999999E-2</c:v>
                </c:pt>
                <c:pt idx="192">
                  <c:v>9.6515200000000002E-3</c:v>
                </c:pt>
                <c:pt idx="193">
                  <c:v>4.9595000000000004E-3</c:v>
                </c:pt>
                <c:pt idx="194">
                  <c:v>1.8217999999999999E-3</c:v>
                </c:pt>
                <c:pt idx="195">
                  <c:v>1.4784100000000001E-3</c:v>
                </c:pt>
                <c:pt idx="196">
                  <c:v>3.26662E-3</c:v>
                </c:pt>
                <c:pt idx="197">
                  <c:v>1.12563E-2</c:v>
                </c:pt>
                <c:pt idx="198">
                  <c:v>1.7434700000000001E-2</c:v>
                </c:pt>
                <c:pt idx="199">
                  <c:v>1.80167E-2</c:v>
                </c:pt>
                <c:pt idx="200">
                  <c:v>1.7792100000000002E-2</c:v>
                </c:pt>
                <c:pt idx="201">
                  <c:v>1.7393200000000001E-2</c:v>
                </c:pt>
                <c:pt idx="202">
                  <c:v>1.6985400000000001E-2</c:v>
                </c:pt>
                <c:pt idx="203">
                  <c:v>1.5626000000000001E-2</c:v>
                </c:pt>
                <c:pt idx="204">
                  <c:v>1.34003E-2</c:v>
                </c:pt>
                <c:pt idx="205">
                  <c:v>1.3668700000000001E-2</c:v>
                </c:pt>
                <c:pt idx="206">
                  <c:v>2.0988300000000001E-2</c:v>
                </c:pt>
                <c:pt idx="207">
                  <c:v>4.1962899999999997E-2</c:v>
                </c:pt>
                <c:pt idx="208">
                  <c:v>5.5186800000000001E-2</c:v>
                </c:pt>
                <c:pt idx="209">
                  <c:v>6.3456299999999993E-2</c:v>
                </c:pt>
                <c:pt idx="210">
                  <c:v>6.8492800000000006E-2</c:v>
                </c:pt>
                <c:pt idx="211">
                  <c:v>7.5834600000000002E-2</c:v>
                </c:pt>
                <c:pt idx="212">
                  <c:v>7.7260899999999993E-2</c:v>
                </c:pt>
                <c:pt idx="213">
                  <c:v>7.9504500000000006E-2</c:v>
                </c:pt>
                <c:pt idx="214">
                  <c:v>8.2175899999999996E-2</c:v>
                </c:pt>
                <c:pt idx="215">
                  <c:v>6.4479400000000006E-2</c:v>
                </c:pt>
                <c:pt idx="216">
                  <c:v>4.3772699999999998E-2</c:v>
                </c:pt>
                <c:pt idx="217">
                  <c:v>2.9925299999999998E-2</c:v>
                </c:pt>
                <c:pt idx="218">
                  <c:v>1.9827399999999998E-2</c:v>
                </c:pt>
                <c:pt idx="219">
                  <c:v>1.38768E-2</c:v>
                </c:pt>
                <c:pt idx="220">
                  <c:v>1.7520399999999998E-2</c:v>
                </c:pt>
                <c:pt idx="221">
                  <c:v>1.8485999999999999E-2</c:v>
                </c:pt>
                <c:pt idx="222">
                  <c:v>1.5989E-2</c:v>
                </c:pt>
                <c:pt idx="223">
                  <c:v>1.4137E-2</c:v>
                </c:pt>
                <c:pt idx="224">
                  <c:v>1.5797200000000001E-2</c:v>
                </c:pt>
                <c:pt idx="225">
                  <c:v>1.9119899999999999E-2</c:v>
                </c:pt>
                <c:pt idx="226">
                  <c:v>1.8934099999999999E-2</c:v>
                </c:pt>
                <c:pt idx="227">
                  <c:v>1.87317E-2</c:v>
                </c:pt>
                <c:pt idx="228">
                  <c:v>1.8084599999999999E-2</c:v>
                </c:pt>
                <c:pt idx="229">
                  <c:v>1.64511E-2</c:v>
                </c:pt>
                <c:pt idx="230">
                  <c:v>1.8186500000000001E-2</c:v>
                </c:pt>
                <c:pt idx="231">
                  <c:v>3.6464799999999999E-2</c:v>
                </c:pt>
                <c:pt idx="232">
                  <c:v>4.8477600000000003E-2</c:v>
                </c:pt>
                <c:pt idx="233">
                  <c:v>5.6727100000000003E-2</c:v>
                </c:pt>
                <c:pt idx="234">
                  <c:v>6.0777900000000003E-2</c:v>
                </c:pt>
                <c:pt idx="235">
                  <c:v>6.41211E-2</c:v>
                </c:pt>
                <c:pt idx="236">
                  <c:v>6.4074900000000004E-2</c:v>
                </c:pt>
                <c:pt idx="237">
                  <c:v>6.4005099999999995E-2</c:v>
                </c:pt>
                <c:pt idx="238">
                  <c:v>6.11552E-2</c:v>
                </c:pt>
                <c:pt idx="239">
                  <c:v>4.7905200000000002E-2</c:v>
                </c:pt>
                <c:pt idx="240">
                  <c:v>2.53969E-2</c:v>
                </c:pt>
                <c:pt idx="241">
                  <c:v>1.24496E-2</c:v>
                </c:pt>
                <c:pt idx="242">
                  <c:v>8.8204700000000004E-3</c:v>
                </c:pt>
                <c:pt idx="243">
                  <c:v>7.8535399999999991E-3</c:v>
                </c:pt>
                <c:pt idx="244">
                  <c:v>9.3377200000000007E-3</c:v>
                </c:pt>
                <c:pt idx="245">
                  <c:v>1.0697699999999999E-2</c:v>
                </c:pt>
                <c:pt idx="246">
                  <c:v>1.33121E-2</c:v>
                </c:pt>
                <c:pt idx="247">
                  <c:v>2.08331E-2</c:v>
                </c:pt>
                <c:pt idx="248">
                  <c:v>2.1960299999999999E-2</c:v>
                </c:pt>
                <c:pt idx="249">
                  <c:v>2.1886300000000001E-2</c:v>
                </c:pt>
                <c:pt idx="250">
                  <c:v>2.0048E-2</c:v>
                </c:pt>
                <c:pt idx="251">
                  <c:v>1.6441000000000001E-2</c:v>
                </c:pt>
                <c:pt idx="252">
                  <c:v>1.52695E-2</c:v>
                </c:pt>
                <c:pt idx="253">
                  <c:v>1.53435E-2</c:v>
                </c:pt>
                <c:pt idx="254">
                  <c:v>1.5141399999999999E-2</c:v>
                </c:pt>
                <c:pt idx="255">
                  <c:v>3.29553E-2</c:v>
                </c:pt>
                <c:pt idx="256">
                  <c:v>4.8816900000000003E-2</c:v>
                </c:pt>
                <c:pt idx="257">
                  <c:v>5.58313E-2</c:v>
                </c:pt>
                <c:pt idx="258">
                  <c:v>5.6032699999999998E-2</c:v>
                </c:pt>
                <c:pt idx="259">
                  <c:v>5.9570499999999998E-2</c:v>
                </c:pt>
                <c:pt idx="260">
                  <c:v>6.4647300000000005E-2</c:v>
                </c:pt>
                <c:pt idx="261">
                  <c:v>6.4439099999999999E-2</c:v>
                </c:pt>
                <c:pt idx="262">
                  <c:v>6.2574900000000003E-2</c:v>
                </c:pt>
                <c:pt idx="263">
                  <c:v>5.2868900000000003E-2</c:v>
                </c:pt>
                <c:pt idx="264">
                  <c:v>3.09304E-2</c:v>
                </c:pt>
                <c:pt idx="265">
                  <c:v>3.2566499999999998E-2</c:v>
                </c:pt>
                <c:pt idx="266">
                  <c:v>1.52488E-2</c:v>
                </c:pt>
                <c:pt idx="267">
                  <c:v>5.2131199999999999E-3</c:v>
                </c:pt>
                <c:pt idx="268">
                  <c:v>1.03702E-2</c:v>
                </c:pt>
                <c:pt idx="269">
                  <c:v>2.1806800000000001E-2</c:v>
                </c:pt>
                <c:pt idx="270">
                  <c:v>2.3147899999999999E-2</c:v>
                </c:pt>
                <c:pt idx="271">
                  <c:v>2.0529800000000001E-2</c:v>
                </c:pt>
                <c:pt idx="272">
                  <c:v>2.8532800000000001E-2</c:v>
                </c:pt>
                <c:pt idx="273">
                  <c:v>2.9857499999999999E-2</c:v>
                </c:pt>
                <c:pt idx="274">
                  <c:v>1.7753999999999999E-2</c:v>
                </c:pt>
                <c:pt idx="275">
                  <c:v>5.0985400000000004E-3</c:v>
                </c:pt>
                <c:pt idx="276">
                  <c:v>4.4241200000000001E-3</c:v>
                </c:pt>
                <c:pt idx="277">
                  <c:v>7.4908300000000004E-3</c:v>
                </c:pt>
                <c:pt idx="278">
                  <c:v>1.2104E-2</c:v>
                </c:pt>
                <c:pt idx="279">
                  <c:v>3.5059600000000003E-2</c:v>
                </c:pt>
                <c:pt idx="280">
                  <c:v>5.0930499999999997E-2</c:v>
                </c:pt>
                <c:pt idx="281">
                  <c:v>5.4139199999999998E-2</c:v>
                </c:pt>
                <c:pt idx="282">
                  <c:v>5.4812100000000002E-2</c:v>
                </c:pt>
                <c:pt idx="283">
                  <c:v>5.7558499999999999E-2</c:v>
                </c:pt>
                <c:pt idx="284">
                  <c:v>5.5292000000000001E-2</c:v>
                </c:pt>
                <c:pt idx="285">
                  <c:v>5.04702E-2</c:v>
                </c:pt>
                <c:pt idx="286">
                  <c:v>4.8536299999999998E-2</c:v>
                </c:pt>
                <c:pt idx="287">
                  <c:v>4.0975900000000003E-2</c:v>
                </c:pt>
                <c:pt idx="288">
                  <c:v>3.5321699999999998E-2</c:v>
                </c:pt>
                <c:pt idx="289">
                  <c:v>2.05399E-2</c:v>
                </c:pt>
                <c:pt idx="290">
                  <c:v>8.0338300000000005E-3</c:v>
                </c:pt>
                <c:pt idx="291">
                  <c:v>3.8572699999999999E-3</c:v>
                </c:pt>
                <c:pt idx="292">
                  <c:v>5.9234500000000002E-3</c:v>
                </c:pt>
                <c:pt idx="293">
                  <c:v>9.1449099999999992E-3</c:v>
                </c:pt>
                <c:pt idx="294">
                  <c:v>7.4844000000000004E-3</c:v>
                </c:pt>
                <c:pt idx="295">
                  <c:v>5.4845700000000002E-3</c:v>
                </c:pt>
                <c:pt idx="296">
                  <c:v>1.3072800000000001E-2</c:v>
                </c:pt>
                <c:pt idx="297">
                  <c:v>1.0072599999999999E-2</c:v>
                </c:pt>
                <c:pt idx="298">
                  <c:v>2.7324900000000002E-3</c:v>
                </c:pt>
                <c:pt idx="299">
                  <c:v>2.7276600000000002E-4</c:v>
                </c:pt>
                <c:pt idx="300">
                  <c:v>1.6028100000000001E-3</c:v>
                </c:pt>
                <c:pt idx="301">
                  <c:v>1.33147E-2</c:v>
                </c:pt>
                <c:pt idx="302">
                  <c:v>3.0163800000000001E-2</c:v>
                </c:pt>
                <c:pt idx="303">
                  <c:v>3.52127E-2</c:v>
                </c:pt>
                <c:pt idx="304">
                  <c:v>3.9763800000000002E-2</c:v>
                </c:pt>
                <c:pt idx="305">
                  <c:v>4.4045500000000001E-2</c:v>
                </c:pt>
                <c:pt idx="306">
                  <c:v>4.7700899999999997E-2</c:v>
                </c:pt>
                <c:pt idx="307">
                  <c:v>5.1304500000000003E-2</c:v>
                </c:pt>
                <c:pt idx="308">
                  <c:v>5.4971800000000001E-2</c:v>
                </c:pt>
                <c:pt idx="309">
                  <c:v>5.6390000000000003E-2</c:v>
                </c:pt>
                <c:pt idx="310">
                  <c:v>5.1367400000000001E-2</c:v>
                </c:pt>
                <c:pt idx="311">
                  <c:v>4.19514E-2</c:v>
                </c:pt>
                <c:pt idx="312">
                  <c:v>1.89556E-2</c:v>
                </c:pt>
                <c:pt idx="313">
                  <c:v>6.8759900000000002E-3</c:v>
                </c:pt>
                <c:pt idx="314">
                  <c:v>2.6862099999999997E-4</c:v>
                </c:pt>
                <c:pt idx="315">
                  <c:v>9.7305799999999999E-6</c:v>
                </c:pt>
                <c:pt idx="316">
                  <c:v>1.07121E-5</c:v>
                </c:pt>
                <c:pt idx="317">
                  <c:v>4.9661799999999999E-5</c:v>
                </c:pt>
                <c:pt idx="318">
                  <c:v>1.5111200000000001E-4</c:v>
                </c:pt>
                <c:pt idx="319">
                  <c:v>8.6325900000000001E-4</c:v>
                </c:pt>
                <c:pt idx="320">
                  <c:v>6.5127000000000002E-4</c:v>
                </c:pt>
                <c:pt idx="321">
                  <c:v>2.8454100000000003E-4</c:v>
                </c:pt>
                <c:pt idx="322">
                  <c:v>3.2182099999999998E-5</c:v>
                </c:pt>
                <c:pt idx="323">
                  <c:v>1.1985E-5</c:v>
                </c:pt>
                <c:pt idx="324">
                  <c:v>1.1130999999999999E-3</c:v>
                </c:pt>
                <c:pt idx="325">
                  <c:v>4.0578899999999998E-3</c:v>
                </c:pt>
                <c:pt idx="326">
                  <c:v>1.0988E-2</c:v>
                </c:pt>
                <c:pt idx="327">
                  <c:v>2.01467E-2</c:v>
                </c:pt>
                <c:pt idx="328">
                  <c:v>2.87385E-2</c:v>
                </c:pt>
                <c:pt idx="329">
                  <c:v>3.9830200000000003E-2</c:v>
                </c:pt>
                <c:pt idx="330">
                  <c:v>5.4797999999999999E-2</c:v>
                </c:pt>
                <c:pt idx="331">
                  <c:v>6.5420800000000001E-2</c:v>
                </c:pt>
                <c:pt idx="332">
                  <c:v>7.4270600000000006E-2</c:v>
                </c:pt>
                <c:pt idx="333">
                  <c:v>8.3295499999999995E-2</c:v>
                </c:pt>
                <c:pt idx="334">
                  <c:v>8.7975800000000007E-2</c:v>
                </c:pt>
                <c:pt idx="335">
                  <c:v>8.0709400000000001E-2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992400"/>
        <c:axId val="165085144"/>
      </c:scatterChart>
      <c:valAx>
        <c:axId val="164992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Observed O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085144"/>
        <c:crosses val="autoZero"/>
        <c:crossBetween val="midCat"/>
      </c:valAx>
      <c:valAx>
        <c:axId val="16508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CMAQ O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992400"/>
        <c:crosses val="autoZero"/>
        <c:crossBetween val="midCat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Site1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5.8635035570409402E-2"/>
                  <c:y val="-0.368616552794868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PM25_OBS!$C$2:$C$337</c:f>
              <c:numCache>
                <c:formatCode>General</c:formatCode>
                <c:ptCount val="336"/>
                <c:pt idx="0">
                  <c:v>4.3</c:v>
                </c:pt>
                <c:pt idx="1">
                  <c:v>7.3</c:v>
                </c:pt>
                <c:pt idx="2">
                  <c:v>8.5</c:v>
                </c:pt>
                <c:pt idx="3">
                  <c:v>11</c:v>
                </c:pt>
                <c:pt idx="4">
                  <c:v>9.5</c:v>
                </c:pt>
                <c:pt idx="5">
                  <c:v>4.5999999999999996</c:v>
                </c:pt>
                <c:pt idx="6">
                  <c:v>3.3</c:v>
                </c:pt>
                <c:pt idx="7">
                  <c:v>3.4</c:v>
                </c:pt>
                <c:pt idx="8">
                  <c:v>3.4</c:v>
                </c:pt>
                <c:pt idx="9">
                  <c:v>5.4</c:v>
                </c:pt>
                <c:pt idx="10">
                  <c:v>6.3</c:v>
                </c:pt>
                <c:pt idx="11">
                  <c:v>6.9</c:v>
                </c:pt>
                <c:pt idx="12">
                  <c:v>8.4</c:v>
                </c:pt>
                <c:pt idx="13">
                  <c:v>6.7</c:v>
                </c:pt>
                <c:pt idx="14">
                  <c:v>6.9</c:v>
                </c:pt>
                <c:pt idx="15">
                  <c:v>6.3</c:v>
                </c:pt>
                <c:pt idx="16">
                  <c:v>8.1</c:v>
                </c:pt>
                <c:pt idx="17">
                  <c:v>8.4</c:v>
                </c:pt>
                <c:pt idx="18">
                  <c:v>8.8000000000000007</c:v>
                </c:pt>
                <c:pt idx="19">
                  <c:v>9.6</c:v>
                </c:pt>
                <c:pt idx="20">
                  <c:v>11.3</c:v>
                </c:pt>
                <c:pt idx="21">
                  <c:v>12.5</c:v>
                </c:pt>
                <c:pt idx="22">
                  <c:v>9.1</c:v>
                </c:pt>
                <c:pt idx="23">
                  <c:v>7.9</c:v>
                </c:pt>
                <c:pt idx="24">
                  <c:v>8.3000000000000007</c:v>
                </c:pt>
                <c:pt idx="25">
                  <c:v>6.6</c:v>
                </c:pt>
                <c:pt idx="26">
                  <c:v>5.4</c:v>
                </c:pt>
                <c:pt idx="27">
                  <c:v>4.0999999999999996</c:v>
                </c:pt>
                <c:pt idx="28">
                  <c:v>4.5</c:v>
                </c:pt>
                <c:pt idx="29">
                  <c:v>5.3</c:v>
                </c:pt>
                <c:pt idx="30">
                  <c:v>5.2</c:v>
                </c:pt>
                <c:pt idx="31">
                  <c:v>3.7</c:v>
                </c:pt>
                <c:pt idx="32">
                  <c:v>4.0999999999999996</c:v>
                </c:pt>
                <c:pt idx="33">
                  <c:v>5.5</c:v>
                </c:pt>
                <c:pt idx="34">
                  <c:v>6.2</c:v>
                </c:pt>
                <c:pt idx="35">
                  <c:v>5.9</c:v>
                </c:pt>
                <c:pt idx="36">
                  <c:v>5.6</c:v>
                </c:pt>
                <c:pt idx="37">
                  <c:v>8</c:v>
                </c:pt>
                <c:pt idx="38">
                  <c:v>8.1999999999999993</c:v>
                </c:pt>
                <c:pt idx="39">
                  <c:v>6.2</c:v>
                </c:pt>
                <c:pt idx="40">
                  <c:v>6.2</c:v>
                </c:pt>
                <c:pt idx="41">
                  <c:v>6.2</c:v>
                </c:pt>
                <c:pt idx="42">
                  <c:v>7.9</c:v>
                </c:pt>
                <c:pt idx="43">
                  <c:v>7.4</c:v>
                </c:pt>
                <c:pt idx="44">
                  <c:v>8</c:v>
                </c:pt>
                <c:pt idx="45">
                  <c:v>6.8</c:v>
                </c:pt>
                <c:pt idx="46">
                  <c:v>7.5</c:v>
                </c:pt>
                <c:pt idx="47">
                  <c:v>8.5</c:v>
                </c:pt>
                <c:pt idx="48">
                  <c:v>7.1</c:v>
                </c:pt>
                <c:pt idx="49">
                  <c:v>4.0999999999999996</c:v>
                </c:pt>
                <c:pt idx="50">
                  <c:v>4.3</c:v>
                </c:pt>
                <c:pt idx="51">
                  <c:v>6.2</c:v>
                </c:pt>
                <c:pt idx="52">
                  <c:v>5.9</c:v>
                </c:pt>
                <c:pt idx="53">
                  <c:v>9.4</c:v>
                </c:pt>
                <c:pt idx="54">
                  <c:v>4.5999999999999996</c:v>
                </c:pt>
                <c:pt idx="55">
                  <c:v>3.9</c:v>
                </c:pt>
                <c:pt idx="56">
                  <c:v>5</c:v>
                </c:pt>
                <c:pt idx="57">
                  <c:v>6.5</c:v>
                </c:pt>
                <c:pt idx="58">
                  <c:v>6.1</c:v>
                </c:pt>
                <c:pt idx="59">
                  <c:v>6.1</c:v>
                </c:pt>
                <c:pt idx="60">
                  <c:v>6</c:v>
                </c:pt>
                <c:pt idx="61">
                  <c:v>5.3</c:v>
                </c:pt>
                <c:pt idx="62">
                  <c:v>1.7</c:v>
                </c:pt>
                <c:pt idx="63">
                  <c:v>0.8</c:v>
                </c:pt>
                <c:pt idx="64">
                  <c:v>0.7</c:v>
                </c:pt>
                <c:pt idx="65">
                  <c:v>1</c:v>
                </c:pt>
                <c:pt idx="66">
                  <c:v>1.7</c:v>
                </c:pt>
                <c:pt idx="67">
                  <c:v>1.7</c:v>
                </c:pt>
                <c:pt idx="68">
                  <c:v>1.2</c:v>
                </c:pt>
                <c:pt idx="69">
                  <c:v>1.2</c:v>
                </c:pt>
                <c:pt idx="70">
                  <c:v>2</c:v>
                </c:pt>
                <c:pt idx="71">
                  <c:v>1.4</c:v>
                </c:pt>
                <c:pt idx="72">
                  <c:v>1.5</c:v>
                </c:pt>
                <c:pt idx="73">
                  <c:v>1.5</c:v>
                </c:pt>
                <c:pt idx="74">
                  <c:v>1.4</c:v>
                </c:pt>
                <c:pt idx="75">
                  <c:v>1.6</c:v>
                </c:pt>
                <c:pt idx="76">
                  <c:v>1.4</c:v>
                </c:pt>
                <c:pt idx="77">
                  <c:v>1.5</c:v>
                </c:pt>
                <c:pt idx="78">
                  <c:v>1.6</c:v>
                </c:pt>
                <c:pt idx="79">
                  <c:v>2.1</c:v>
                </c:pt>
                <c:pt idx="80">
                  <c:v>2.4</c:v>
                </c:pt>
                <c:pt idx="81">
                  <c:v>3.7</c:v>
                </c:pt>
                <c:pt idx="82">
                  <c:v>4.5</c:v>
                </c:pt>
                <c:pt idx="83">
                  <c:v>5.2</c:v>
                </c:pt>
                <c:pt idx="84">
                  <c:v>3.7</c:v>
                </c:pt>
                <c:pt idx="85">
                  <c:v>4.2</c:v>
                </c:pt>
                <c:pt idx="86">
                  <c:v>4</c:v>
                </c:pt>
                <c:pt idx="87">
                  <c:v>4.5</c:v>
                </c:pt>
                <c:pt idx="88">
                  <c:v>4.0999999999999996</c:v>
                </c:pt>
                <c:pt idx="89">
                  <c:v>4.7</c:v>
                </c:pt>
                <c:pt idx="90">
                  <c:v>4.5</c:v>
                </c:pt>
                <c:pt idx="91">
                  <c:v>3.4</c:v>
                </c:pt>
                <c:pt idx="92">
                  <c:v>2.9</c:v>
                </c:pt>
                <c:pt idx="93">
                  <c:v>2.4</c:v>
                </c:pt>
                <c:pt idx="94">
                  <c:v>2.8</c:v>
                </c:pt>
                <c:pt idx="95">
                  <c:v>1.8</c:v>
                </c:pt>
                <c:pt idx="96">
                  <c:v>1.8</c:v>
                </c:pt>
                <c:pt idx="97">
                  <c:v>1.8</c:v>
                </c:pt>
                <c:pt idx="98">
                  <c:v>1.9</c:v>
                </c:pt>
                <c:pt idx="99">
                  <c:v>1.9</c:v>
                </c:pt>
                <c:pt idx="100">
                  <c:v>1.7</c:v>
                </c:pt>
                <c:pt idx="101">
                  <c:v>1.7</c:v>
                </c:pt>
                <c:pt idx="102">
                  <c:v>1.8</c:v>
                </c:pt>
                <c:pt idx="103">
                  <c:v>2.4</c:v>
                </c:pt>
                <c:pt idx="104">
                  <c:v>3.9</c:v>
                </c:pt>
                <c:pt idx="105">
                  <c:v>5.7</c:v>
                </c:pt>
                <c:pt idx="106">
                  <c:v>6.3</c:v>
                </c:pt>
                <c:pt idx="107">
                  <c:v>5.6</c:v>
                </c:pt>
                <c:pt idx="108">
                  <c:v>6.3</c:v>
                </c:pt>
                <c:pt idx="109">
                  <c:v>6</c:v>
                </c:pt>
                <c:pt idx="110">
                  <c:v>5.6</c:v>
                </c:pt>
                <c:pt idx="111">
                  <c:v>4.3</c:v>
                </c:pt>
                <c:pt idx="112">
                  <c:v>4.7</c:v>
                </c:pt>
                <c:pt idx="113">
                  <c:v>4.7</c:v>
                </c:pt>
                <c:pt idx="114">
                  <c:v>4.7</c:v>
                </c:pt>
                <c:pt idx="115">
                  <c:v>5.4</c:v>
                </c:pt>
                <c:pt idx="116">
                  <c:v>5.9</c:v>
                </c:pt>
                <c:pt idx="117">
                  <c:v>4.5</c:v>
                </c:pt>
                <c:pt idx="118">
                  <c:v>3.2</c:v>
                </c:pt>
                <c:pt idx="119">
                  <c:v>2.2000000000000002</c:v>
                </c:pt>
                <c:pt idx="120">
                  <c:v>2.4</c:v>
                </c:pt>
                <c:pt idx="121">
                  <c:v>4.9000000000000004</c:v>
                </c:pt>
                <c:pt idx="122">
                  <c:v>4.8</c:v>
                </c:pt>
                <c:pt idx="123">
                  <c:v>4.9000000000000004</c:v>
                </c:pt>
                <c:pt idx="124">
                  <c:v>4.5999999999999996</c:v>
                </c:pt>
                <c:pt idx="125">
                  <c:v>4.4000000000000004</c:v>
                </c:pt>
                <c:pt idx="126">
                  <c:v>3.8</c:v>
                </c:pt>
                <c:pt idx="127">
                  <c:v>3.5</c:v>
                </c:pt>
                <c:pt idx="128">
                  <c:v>3.7</c:v>
                </c:pt>
                <c:pt idx="129">
                  <c:v>3.5</c:v>
                </c:pt>
                <c:pt idx="130">
                  <c:v>3.2</c:v>
                </c:pt>
                <c:pt idx="131">
                  <c:v>4.3</c:v>
                </c:pt>
                <c:pt idx="132">
                  <c:v>6.7</c:v>
                </c:pt>
                <c:pt idx="133">
                  <c:v>8.8000000000000007</c:v>
                </c:pt>
                <c:pt idx="134">
                  <c:v>10.5</c:v>
                </c:pt>
                <c:pt idx="135">
                  <c:v>15.6</c:v>
                </c:pt>
                <c:pt idx="136">
                  <c:v>17.7</c:v>
                </c:pt>
                <c:pt idx="137">
                  <c:v>17.899999999999999</c:v>
                </c:pt>
                <c:pt idx="138">
                  <c:v>20</c:v>
                </c:pt>
                <c:pt idx="139">
                  <c:v>21.5</c:v>
                </c:pt>
                <c:pt idx="140">
                  <c:v>22.1</c:v>
                </c:pt>
                <c:pt idx="141">
                  <c:v>22.1</c:v>
                </c:pt>
                <c:pt idx="142">
                  <c:v>20.399999999999999</c:v>
                </c:pt>
                <c:pt idx="143">
                  <c:v>20.2</c:v>
                </c:pt>
                <c:pt idx="144">
                  <c:v>17.899999999999999</c:v>
                </c:pt>
                <c:pt idx="145">
                  <c:v>17.100000000000001</c:v>
                </c:pt>
                <c:pt idx="146">
                  <c:v>15.1</c:v>
                </c:pt>
                <c:pt idx="147">
                  <c:v>14.1</c:v>
                </c:pt>
                <c:pt idx="148">
                  <c:v>13.7</c:v>
                </c:pt>
                <c:pt idx="149">
                  <c:v>13</c:v>
                </c:pt>
                <c:pt idx="150">
                  <c:v>12.8</c:v>
                </c:pt>
                <c:pt idx="151">
                  <c:v>14.2</c:v>
                </c:pt>
                <c:pt idx="152">
                  <c:v>14.8</c:v>
                </c:pt>
                <c:pt idx="153">
                  <c:v>15</c:v>
                </c:pt>
                <c:pt idx="154">
                  <c:v>16.3</c:v>
                </c:pt>
                <c:pt idx="155">
                  <c:v>24.6</c:v>
                </c:pt>
                <c:pt idx="156">
                  <c:v>26.6</c:v>
                </c:pt>
                <c:pt idx="157">
                  <c:v>22.5</c:v>
                </c:pt>
                <c:pt idx="158">
                  <c:v>23</c:v>
                </c:pt>
                <c:pt idx="159">
                  <c:v>23.8</c:v>
                </c:pt>
                <c:pt idx="160">
                  <c:v>23.8</c:v>
                </c:pt>
                <c:pt idx="161">
                  <c:v>23.2</c:v>
                </c:pt>
                <c:pt idx="162">
                  <c:v>21.8</c:v>
                </c:pt>
                <c:pt idx="163">
                  <c:v>22.5</c:v>
                </c:pt>
                <c:pt idx="164">
                  <c:v>23.3</c:v>
                </c:pt>
                <c:pt idx="165">
                  <c:v>21.5</c:v>
                </c:pt>
                <c:pt idx="166">
                  <c:v>20.399999999999999</c:v>
                </c:pt>
                <c:pt idx="167">
                  <c:v>17.899999999999999</c:v>
                </c:pt>
                <c:pt idx="168">
                  <c:v>15.6</c:v>
                </c:pt>
                <c:pt idx="169">
                  <c:v>13.1</c:v>
                </c:pt>
                <c:pt idx="170">
                  <c:v>11.3</c:v>
                </c:pt>
                <c:pt idx="171">
                  <c:v>11</c:v>
                </c:pt>
                <c:pt idx="172">
                  <c:v>11.5</c:v>
                </c:pt>
                <c:pt idx="173">
                  <c:v>9</c:v>
                </c:pt>
                <c:pt idx="174">
                  <c:v>7.5</c:v>
                </c:pt>
                <c:pt idx="175">
                  <c:v>9</c:v>
                </c:pt>
                <c:pt idx="176">
                  <c:v>9</c:v>
                </c:pt>
                <c:pt idx="177">
                  <c:v>10.199999999999999</c:v>
                </c:pt>
                <c:pt idx="178">
                  <c:v>11.4</c:v>
                </c:pt>
                <c:pt idx="179">
                  <c:v>12.2</c:v>
                </c:pt>
                <c:pt idx="180">
                  <c:v>12.5</c:v>
                </c:pt>
                <c:pt idx="181">
                  <c:v>12.2</c:v>
                </c:pt>
                <c:pt idx="182">
                  <c:v>13.5</c:v>
                </c:pt>
                <c:pt idx="183">
                  <c:v>15.6</c:v>
                </c:pt>
                <c:pt idx="184">
                  <c:v>16.7</c:v>
                </c:pt>
                <c:pt idx="185">
                  <c:v>18.2</c:v>
                </c:pt>
                <c:pt idx="186">
                  <c:v>18.100000000000001</c:v>
                </c:pt>
                <c:pt idx="187">
                  <c:v>19.100000000000001</c:v>
                </c:pt>
                <c:pt idx="188">
                  <c:v>17.5</c:v>
                </c:pt>
                <c:pt idx="189">
                  <c:v>16.100000000000001</c:v>
                </c:pt>
                <c:pt idx="190">
                  <c:v>16.3</c:v>
                </c:pt>
                <c:pt idx="191">
                  <c:v>13</c:v>
                </c:pt>
                <c:pt idx="192">
                  <c:v>11.2</c:v>
                </c:pt>
                <c:pt idx="193">
                  <c:v>9.9</c:v>
                </c:pt>
                <c:pt idx="194">
                  <c:v>7.1</c:v>
                </c:pt>
                <c:pt idx="195">
                  <c:v>6.6</c:v>
                </c:pt>
                <c:pt idx="196">
                  <c:v>6.5</c:v>
                </c:pt>
                <c:pt idx="197">
                  <c:v>6.5</c:v>
                </c:pt>
                <c:pt idx="198">
                  <c:v>8.4</c:v>
                </c:pt>
                <c:pt idx="199">
                  <c:v>6.9</c:v>
                </c:pt>
                <c:pt idx="200">
                  <c:v>6.6</c:v>
                </c:pt>
                <c:pt idx="201">
                  <c:v>8</c:v>
                </c:pt>
                <c:pt idx="202">
                  <c:v>6.7</c:v>
                </c:pt>
                <c:pt idx="203">
                  <c:v>6.1</c:v>
                </c:pt>
                <c:pt idx="204">
                  <c:v>6.6</c:v>
                </c:pt>
                <c:pt idx="205">
                  <c:v>6</c:v>
                </c:pt>
                <c:pt idx="206">
                  <c:v>7.3</c:v>
                </c:pt>
                <c:pt idx="207">
                  <c:v>5.3</c:v>
                </c:pt>
                <c:pt idx="208">
                  <c:v>5.6</c:v>
                </c:pt>
                <c:pt idx="209">
                  <c:v>7.7</c:v>
                </c:pt>
                <c:pt idx="210">
                  <c:v>8.1999999999999993</c:v>
                </c:pt>
                <c:pt idx="211">
                  <c:v>5.4</c:v>
                </c:pt>
                <c:pt idx="212">
                  <c:v>5.2</c:v>
                </c:pt>
                <c:pt idx="213">
                  <c:v>4.5</c:v>
                </c:pt>
                <c:pt idx="214">
                  <c:v>4.4000000000000004</c:v>
                </c:pt>
                <c:pt idx="215">
                  <c:v>3.9</c:v>
                </c:pt>
                <c:pt idx="216">
                  <c:v>3.5</c:v>
                </c:pt>
                <c:pt idx="217">
                  <c:v>4.0999999999999996</c:v>
                </c:pt>
                <c:pt idx="218">
                  <c:v>6.8</c:v>
                </c:pt>
                <c:pt idx="219">
                  <c:v>4.4000000000000004</c:v>
                </c:pt>
                <c:pt idx="220">
                  <c:v>4.5</c:v>
                </c:pt>
                <c:pt idx="221">
                  <c:v>5.6</c:v>
                </c:pt>
                <c:pt idx="222">
                  <c:v>7.6</c:v>
                </c:pt>
                <c:pt idx="223">
                  <c:v>7.1</c:v>
                </c:pt>
                <c:pt idx="224">
                  <c:v>9.9</c:v>
                </c:pt>
                <c:pt idx="225">
                  <c:v>10.5</c:v>
                </c:pt>
                <c:pt idx="226">
                  <c:v>28.4</c:v>
                </c:pt>
                <c:pt idx="227">
                  <c:v>12.1</c:v>
                </c:pt>
                <c:pt idx="228">
                  <c:v>12.8</c:v>
                </c:pt>
                <c:pt idx="229">
                  <c:v>9.1999999999999993</c:v>
                </c:pt>
                <c:pt idx="230">
                  <c:v>9.6</c:v>
                </c:pt>
                <c:pt idx="231">
                  <c:v>6.3</c:v>
                </c:pt>
                <c:pt idx="232">
                  <c:v>5.3</c:v>
                </c:pt>
                <c:pt idx="233">
                  <c:v>4.5</c:v>
                </c:pt>
                <c:pt idx="234">
                  <c:v>4.8</c:v>
                </c:pt>
                <c:pt idx="235">
                  <c:v>4.5</c:v>
                </c:pt>
                <c:pt idx="236">
                  <c:v>4.3</c:v>
                </c:pt>
                <c:pt idx="237">
                  <c:v>4.4000000000000004</c:v>
                </c:pt>
                <c:pt idx="238">
                  <c:v>4.8</c:v>
                </c:pt>
                <c:pt idx="239">
                  <c:v>4.3</c:v>
                </c:pt>
                <c:pt idx="240">
                  <c:v>4.3</c:v>
                </c:pt>
                <c:pt idx="241">
                  <c:v>3.2</c:v>
                </c:pt>
                <c:pt idx="242">
                  <c:v>3.2</c:v>
                </c:pt>
                <c:pt idx="243">
                  <c:v>3.6</c:v>
                </c:pt>
                <c:pt idx="244">
                  <c:v>3.2</c:v>
                </c:pt>
                <c:pt idx="245">
                  <c:v>3.2</c:v>
                </c:pt>
                <c:pt idx="246">
                  <c:v>3.4</c:v>
                </c:pt>
                <c:pt idx="247">
                  <c:v>3.6</c:v>
                </c:pt>
                <c:pt idx="248">
                  <c:v>5</c:v>
                </c:pt>
                <c:pt idx="249">
                  <c:v>6.3</c:v>
                </c:pt>
                <c:pt idx="250">
                  <c:v>7.2</c:v>
                </c:pt>
                <c:pt idx="251">
                  <c:v>7.6</c:v>
                </c:pt>
                <c:pt idx="252">
                  <c:v>7.7</c:v>
                </c:pt>
                <c:pt idx="253">
                  <c:v>7.4</c:v>
                </c:pt>
                <c:pt idx="254">
                  <c:v>6.4</c:v>
                </c:pt>
                <c:pt idx="255">
                  <c:v>5.9</c:v>
                </c:pt>
                <c:pt idx="256">
                  <c:v>5.9</c:v>
                </c:pt>
                <c:pt idx="257">
                  <c:v>5.5</c:v>
                </c:pt>
                <c:pt idx="258">
                  <c:v>5.3</c:v>
                </c:pt>
                <c:pt idx="259">
                  <c:v>5.3</c:v>
                </c:pt>
                <c:pt idx="260">
                  <c:v>4.5</c:v>
                </c:pt>
                <c:pt idx="261">
                  <c:v>4.2</c:v>
                </c:pt>
                <c:pt idx="262">
                  <c:v>3.7</c:v>
                </c:pt>
                <c:pt idx="263">
                  <c:v>3.7</c:v>
                </c:pt>
                <c:pt idx="264">
                  <c:v>4</c:v>
                </c:pt>
                <c:pt idx="265">
                  <c:v>4.2</c:v>
                </c:pt>
                <c:pt idx="266">
                  <c:v>4</c:v>
                </c:pt>
                <c:pt idx="267">
                  <c:v>4.5</c:v>
                </c:pt>
                <c:pt idx="268">
                  <c:v>3.6</c:v>
                </c:pt>
                <c:pt idx="269">
                  <c:v>5.8</c:v>
                </c:pt>
                <c:pt idx="270">
                  <c:v>6.8</c:v>
                </c:pt>
                <c:pt idx="271">
                  <c:v>4.2</c:v>
                </c:pt>
                <c:pt idx="272">
                  <c:v>5.6</c:v>
                </c:pt>
                <c:pt idx="273">
                  <c:v>4.0999999999999996</c:v>
                </c:pt>
                <c:pt idx="274">
                  <c:v>4.0999999999999996</c:v>
                </c:pt>
                <c:pt idx="275">
                  <c:v>5.5</c:v>
                </c:pt>
                <c:pt idx="276">
                  <c:v>5.7</c:v>
                </c:pt>
                <c:pt idx="277">
                  <c:v>7</c:v>
                </c:pt>
                <c:pt idx="278">
                  <c:v>6.8</c:v>
                </c:pt>
                <c:pt idx="279">
                  <c:v>6.4</c:v>
                </c:pt>
                <c:pt idx="280">
                  <c:v>7.5</c:v>
                </c:pt>
                <c:pt idx="281">
                  <c:v>10.9</c:v>
                </c:pt>
                <c:pt idx="282">
                  <c:v>13.2</c:v>
                </c:pt>
                <c:pt idx="283">
                  <c:v>12.9</c:v>
                </c:pt>
                <c:pt idx="284">
                  <c:v>9.4</c:v>
                </c:pt>
                <c:pt idx="285">
                  <c:v>7.7</c:v>
                </c:pt>
                <c:pt idx="286">
                  <c:v>5.7</c:v>
                </c:pt>
                <c:pt idx="287">
                  <c:v>5.0999999999999996</c:v>
                </c:pt>
                <c:pt idx="288">
                  <c:v>5.5</c:v>
                </c:pt>
                <c:pt idx="289">
                  <c:v>5</c:v>
                </c:pt>
                <c:pt idx="290">
                  <c:v>5.2</c:v>
                </c:pt>
                <c:pt idx="291">
                  <c:v>5.0999999999999996</c:v>
                </c:pt>
                <c:pt idx="292">
                  <c:v>5</c:v>
                </c:pt>
                <c:pt idx="293">
                  <c:v>5</c:v>
                </c:pt>
                <c:pt idx="294">
                  <c:v>5.2</c:v>
                </c:pt>
                <c:pt idx="295">
                  <c:v>6.3</c:v>
                </c:pt>
                <c:pt idx="296">
                  <c:v>9.6</c:v>
                </c:pt>
                <c:pt idx="297">
                  <c:v>12.6</c:v>
                </c:pt>
                <c:pt idx="298">
                  <c:v>11.4</c:v>
                </c:pt>
                <c:pt idx="299">
                  <c:v>11.6</c:v>
                </c:pt>
                <c:pt idx="300">
                  <c:v>9.6999999999999993</c:v>
                </c:pt>
                <c:pt idx="301">
                  <c:v>8.1999999999999993</c:v>
                </c:pt>
                <c:pt idx="302">
                  <c:v>7.8</c:v>
                </c:pt>
                <c:pt idx="303">
                  <c:v>8.1</c:v>
                </c:pt>
                <c:pt idx="304">
                  <c:v>6</c:v>
                </c:pt>
                <c:pt idx="305">
                  <c:v>6.8</c:v>
                </c:pt>
                <c:pt idx="306">
                  <c:v>7.6</c:v>
                </c:pt>
                <c:pt idx="307">
                  <c:v>7.8</c:v>
                </c:pt>
                <c:pt idx="308">
                  <c:v>7.9</c:v>
                </c:pt>
                <c:pt idx="309">
                  <c:v>6.6</c:v>
                </c:pt>
                <c:pt idx="310">
                  <c:v>7</c:v>
                </c:pt>
                <c:pt idx="311">
                  <c:v>6.2</c:v>
                </c:pt>
                <c:pt idx="312">
                  <c:v>6.4</c:v>
                </c:pt>
                <c:pt idx="313">
                  <c:v>7.9</c:v>
                </c:pt>
                <c:pt idx="314">
                  <c:v>10.199999999999999</c:v>
                </c:pt>
                <c:pt idx="315">
                  <c:v>10.199999999999999</c:v>
                </c:pt>
                <c:pt idx="316">
                  <c:v>8.6</c:v>
                </c:pt>
                <c:pt idx="317">
                  <c:v>8.6</c:v>
                </c:pt>
                <c:pt idx="318">
                  <c:v>8.9</c:v>
                </c:pt>
                <c:pt idx="319">
                  <c:v>9.1999999999999993</c:v>
                </c:pt>
                <c:pt idx="320">
                  <c:v>9.9</c:v>
                </c:pt>
                <c:pt idx="321">
                  <c:v>9.6</c:v>
                </c:pt>
                <c:pt idx="322">
                  <c:v>11.1</c:v>
                </c:pt>
                <c:pt idx="323">
                  <c:v>14.3</c:v>
                </c:pt>
                <c:pt idx="324">
                  <c:v>17.399999999999999</c:v>
                </c:pt>
                <c:pt idx="325">
                  <c:v>17.100000000000001</c:v>
                </c:pt>
                <c:pt idx="326">
                  <c:v>18.399999999999999</c:v>
                </c:pt>
                <c:pt idx="327">
                  <c:v>20.100000000000001</c:v>
                </c:pt>
                <c:pt idx="328">
                  <c:v>19.3</c:v>
                </c:pt>
                <c:pt idx="329">
                  <c:v>18.7</c:v>
                </c:pt>
                <c:pt idx="330">
                  <c:v>14.8</c:v>
                </c:pt>
                <c:pt idx="331">
                  <c:v>10.199999999999999</c:v>
                </c:pt>
                <c:pt idx="332">
                  <c:v>8.1999999999999993</c:v>
                </c:pt>
                <c:pt idx="333">
                  <c:v>3.9</c:v>
                </c:pt>
                <c:pt idx="334">
                  <c:v>4.3</c:v>
                </c:pt>
                <c:pt idx="335">
                  <c:v>6</c:v>
                </c:pt>
              </c:numCache>
            </c:numRef>
          </c:xVal>
          <c:yVal>
            <c:numRef>
              <c:f>PM25_CMAQ!$C$2:$C$337</c:f>
              <c:numCache>
                <c:formatCode>General</c:formatCode>
                <c:ptCount val="336"/>
                <c:pt idx="0">
                  <c:v>5.1267899999999997</c:v>
                </c:pt>
                <c:pt idx="1">
                  <c:v>8.8779699999999995</c:v>
                </c:pt>
                <c:pt idx="2">
                  <c:v>9.2932699999999961</c:v>
                </c:pt>
                <c:pt idx="3">
                  <c:v>8.7187199999999976</c:v>
                </c:pt>
                <c:pt idx="4">
                  <c:v>7.5611600000000001</c:v>
                </c:pt>
                <c:pt idx="5">
                  <c:v>6.9885900000000003</c:v>
                </c:pt>
                <c:pt idx="6">
                  <c:v>6.6634999999999946</c:v>
                </c:pt>
                <c:pt idx="7">
                  <c:v>6.3605599999999889</c:v>
                </c:pt>
                <c:pt idx="8">
                  <c:v>5.9532100000000003</c:v>
                </c:pt>
                <c:pt idx="9">
                  <c:v>6.2165999999999997</c:v>
                </c:pt>
                <c:pt idx="10">
                  <c:v>7.1467700000000001</c:v>
                </c:pt>
                <c:pt idx="11">
                  <c:v>8.5735299999999999</c:v>
                </c:pt>
                <c:pt idx="12">
                  <c:v>10.433</c:v>
                </c:pt>
                <c:pt idx="13">
                  <c:v>13.2224</c:v>
                </c:pt>
                <c:pt idx="14">
                  <c:v>12.620699999999999</c:v>
                </c:pt>
                <c:pt idx="15">
                  <c:v>7.8825299999999956</c:v>
                </c:pt>
                <c:pt idx="16">
                  <c:v>4.5331099999999998</c:v>
                </c:pt>
                <c:pt idx="17">
                  <c:v>3.62703</c:v>
                </c:pt>
                <c:pt idx="18">
                  <c:v>3.2384300000000001</c:v>
                </c:pt>
                <c:pt idx="19">
                  <c:v>3.1568700000000001</c:v>
                </c:pt>
                <c:pt idx="20">
                  <c:v>3.18553</c:v>
                </c:pt>
                <c:pt idx="21">
                  <c:v>3.5481199999999999</c:v>
                </c:pt>
                <c:pt idx="22">
                  <c:v>3.6665000000000001</c:v>
                </c:pt>
                <c:pt idx="23">
                  <c:v>4.1793199999999997</c:v>
                </c:pt>
                <c:pt idx="24">
                  <c:v>5.5635399999999997</c:v>
                </c:pt>
                <c:pt idx="25">
                  <c:v>13.648400000000001</c:v>
                </c:pt>
                <c:pt idx="26">
                  <c:v>19.9438</c:v>
                </c:pt>
                <c:pt idx="27">
                  <c:v>14.193300000000001</c:v>
                </c:pt>
                <c:pt idx="28">
                  <c:v>9.3781099999999995</c:v>
                </c:pt>
                <c:pt idx="29">
                  <c:v>7.2022399999999998</c:v>
                </c:pt>
                <c:pt idx="30">
                  <c:v>5.3025599999999997</c:v>
                </c:pt>
                <c:pt idx="31">
                  <c:v>4.7407300000000001</c:v>
                </c:pt>
                <c:pt idx="32">
                  <c:v>4.8906000000000001</c:v>
                </c:pt>
                <c:pt idx="33">
                  <c:v>5.8557699999999997</c:v>
                </c:pt>
                <c:pt idx="34">
                  <c:v>7.6477899999999996</c:v>
                </c:pt>
                <c:pt idx="35">
                  <c:v>11.7758</c:v>
                </c:pt>
                <c:pt idx="36">
                  <c:v>19.779900000000001</c:v>
                </c:pt>
                <c:pt idx="37">
                  <c:v>27.444600000000001</c:v>
                </c:pt>
                <c:pt idx="38">
                  <c:v>15.313499999999999</c:v>
                </c:pt>
                <c:pt idx="39">
                  <c:v>6.1517799999999996</c:v>
                </c:pt>
                <c:pt idx="40">
                  <c:v>3.6832099999999999</c:v>
                </c:pt>
                <c:pt idx="41">
                  <c:v>3.48007</c:v>
                </c:pt>
                <c:pt idx="42">
                  <c:v>3.77651</c:v>
                </c:pt>
                <c:pt idx="43">
                  <c:v>4.1090400000000002</c:v>
                </c:pt>
                <c:pt idx="44">
                  <c:v>4.8212099999999998</c:v>
                </c:pt>
                <c:pt idx="45">
                  <c:v>5.19782999999999</c:v>
                </c:pt>
                <c:pt idx="46">
                  <c:v>5.4934599999999998</c:v>
                </c:pt>
                <c:pt idx="47">
                  <c:v>6.24627</c:v>
                </c:pt>
                <c:pt idx="48">
                  <c:v>5.7949899999999888</c:v>
                </c:pt>
                <c:pt idx="49">
                  <c:v>5.7223499999999996</c:v>
                </c:pt>
                <c:pt idx="50">
                  <c:v>9.3891500000000008</c:v>
                </c:pt>
                <c:pt idx="51">
                  <c:v>12.4451</c:v>
                </c:pt>
                <c:pt idx="52">
                  <c:v>11.551600000000001</c:v>
                </c:pt>
                <c:pt idx="53">
                  <c:v>6.9884500000000003</c:v>
                </c:pt>
                <c:pt idx="54">
                  <c:v>4.4424799999999998</c:v>
                </c:pt>
                <c:pt idx="55">
                  <c:v>3.6371199999999999</c:v>
                </c:pt>
                <c:pt idx="56">
                  <c:v>3.4163299999999999</c:v>
                </c:pt>
                <c:pt idx="57">
                  <c:v>3.2223799999999998</c:v>
                </c:pt>
                <c:pt idx="58">
                  <c:v>3.2420900000000001</c:v>
                </c:pt>
                <c:pt idx="59">
                  <c:v>3.10928</c:v>
                </c:pt>
                <c:pt idx="60">
                  <c:v>3.0382699999999998</c:v>
                </c:pt>
                <c:pt idx="61">
                  <c:v>3.54684</c:v>
                </c:pt>
                <c:pt idx="62">
                  <c:v>3.53783</c:v>
                </c:pt>
                <c:pt idx="63">
                  <c:v>2.5355300000000001</c:v>
                </c:pt>
                <c:pt idx="64">
                  <c:v>1.98743</c:v>
                </c:pt>
                <c:pt idx="65">
                  <c:v>1.8555999999999999</c:v>
                </c:pt>
                <c:pt idx="66">
                  <c:v>1.73603</c:v>
                </c:pt>
                <c:pt idx="67">
                  <c:v>1.7059599999999999</c:v>
                </c:pt>
                <c:pt idx="68">
                  <c:v>1.73661</c:v>
                </c:pt>
                <c:pt idx="69">
                  <c:v>1.7689999999999999</c:v>
                </c:pt>
                <c:pt idx="70">
                  <c:v>1.8281499999999999</c:v>
                </c:pt>
                <c:pt idx="71">
                  <c:v>2.03565</c:v>
                </c:pt>
                <c:pt idx="72">
                  <c:v>2.6876500000000001</c:v>
                </c:pt>
                <c:pt idx="73">
                  <c:v>4.4578099999999976</c:v>
                </c:pt>
                <c:pt idx="74">
                  <c:v>7.5487799999999998</c:v>
                </c:pt>
                <c:pt idx="75">
                  <c:v>7.8001899999999997</c:v>
                </c:pt>
                <c:pt idx="76">
                  <c:v>7.5400200000000002</c:v>
                </c:pt>
                <c:pt idx="77">
                  <c:v>7.2776699999999996</c:v>
                </c:pt>
                <c:pt idx="78">
                  <c:v>6.5869600000000004</c:v>
                </c:pt>
                <c:pt idx="79">
                  <c:v>5.8349499999999956</c:v>
                </c:pt>
                <c:pt idx="80">
                  <c:v>5.6897000000000002</c:v>
                </c:pt>
                <c:pt idx="81">
                  <c:v>5.9370900000000004</c:v>
                </c:pt>
                <c:pt idx="82">
                  <c:v>6.2516600000000002</c:v>
                </c:pt>
                <c:pt idx="83">
                  <c:v>7.0917000000000003</c:v>
                </c:pt>
                <c:pt idx="84">
                  <c:v>9.0332399999999993</c:v>
                </c:pt>
                <c:pt idx="85">
                  <c:v>12.955399999999999</c:v>
                </c:pt>
                <c:pt idx="86">
                  <c:v>15.5345</c:v>
                </c:pt>
                <c:pt idx="87">
                  <c:v>6.9222700000000001</c:v>
                </c:pt>
                <c:pt idx="88">
                  <c:v>3.1724199999999998</c:v>
                </c:pt>
                <c:pt idx="89">
                  <c:v>2.5765600000000002</c:v>
                </c:pt>
                <c:pt idx="90">
                  <c:v>2.4929800000000002</c:v>
                </c:pt>
                <c:pt idx="91">
                  <c:v>2.3957899999999999</c:v>
                </c:pt>
                <c:pt idx="92">
                  <c:v>2.3357800000000002</c:v>
                </c:pt>
                <c:pt idx="93">
                  <c:v>2.4666100000000002</c:v>
                </c:pt>
                <c:pt idx="94">
                  <c:v>2.9091399999999998</c:v>
                </c:pt>
                <c:pt idx="95">
                  <c:v>3.2494800000000001</c:v>
                </c:pt>
                <c:pt idx="96">
                  <c:v>4.64344</c:v>
                </c:pt>
                <c:pt idx="97">
                  <c:v>9.0330999999999992</c:v>
                </c:pt>
                <c:pt idx="98">
                  <c:v>11.0753</c:v>
                </c:pt>
                <c:pt idx="99">
                  <c:v>10.017099999999999</c:v>
                </c:pt>
                <c:pt idx="100">
                  <c:v>8.4546600000000005</c:v>
                </c:pt>
                <c:pt idx="101">
                  <c:v>7.5436300000000003</c:v>
                </c:pt>
                <c:pt idx="102">
                  <c:v>6.5822599999999998</c:v>
                </c:pt>
                <c:pt idx="103">
                  <c:v>6.42035</c:v>
                </c:pt>
                <c:pt idx="104">
                  <c:v>6.67457999999999</c:v>
                </c:pt>
                <c:pt idx="105">
                  <c:v>7.0893899999999999</c:v>
                </c:pt>
                <c:pt idx="106">
                  <c:v>8.1693499999999997</c:v>
                </c:pt>
                <c:pt idx="107">
                  <c:v>10.740500000000001</c:v>
                </c:pt>
                <c:pt idx="108">
                  <c:v>14.888299999999999</c:v>
                </c:pt>
                <c:pt idx="109">
                  <c:v>19.335000000000001</c:v>
                </c:pt>
                <c:pt idx="110">
                  <c:v>23.366700000000002</c:v>
                </c:pt>
                <c:pt idx="111">
                  <c:v>10.651400000000001</c:v>
                </c:pt>
                <c:pt idx="112">
                  <c:v>3.88089</c:v>
                </c:pt>
                <c:pt idx="113">
                  <c:v>2.8504499999999902</c:v>
                </c:pt>
                <c:pt idx="114">
                  <c:v>2.7550699999999999</c:v>
                </c:pt>
                <c:pt idx="115">
                  <c:v>2.9657200000000001</c:v>
                </c:pt>
                <c:pt idx="116">
                  <c:v>3.6643500000000002</c:v>
                </c:pt>
                <c:pt idx="117">
                  <c:v>4.9176900000000003</c:v>
                </c:pt>
                <c:pt idx="118">
                  <c:v>5.8038600000000002</c:v>
                </c:pt>
                <c:pt idx="119">
                  <c:v>7.5432399999999999</c:v>
                </c:pt>
                <c:pt idx="120">
                  <c:v>6.5190799999999998</c:v>
                </c:pt>
                <c:pt idx="121">
                  <c:v>6.44048</c:v>
                </c:pt>
                <c:pt idx="122">
                  <c:v>7.1847999999999974</c:v>
                </c:pt>
                <c:pt idx="123">
                  <c:v>6.6808099999999957</c:v>
                </c:pt>
                <c:pt idx="124">
                  <c:v>5.8313100000000002</c:v>
                </c:pt>
                <c:pt idx="125">
                  <c:v>4.4360400000000002</c:v>
                </c:pt>
                <c:pt idx="126">
                  <c:v>4.0056000000000003</c:v>
                </c:pt>
                <c:pt idx="127">
                  <c:v>4.1614399999999998</c:v>
                </c:pt>
                <c:pt idx="128">
                  <c:v>3.92394</c:v>
                </c:pt>
                <c:pt idx="129">
                  <c:v>4.5244999999999944</c:v>
                </c:pt>
                <c:pt idx="130">
                  <c:v>5.5234799999999966</c:v>
                </c:pt>
                <c:pt idx="131">
                  <c:v>7.6157399999999997</c:v>
                </c:pt>
                <c:pt idx="132">
                  <c:v>11.707100000000001</c:v>
                </c:pt>
                <c:pt idx="133">
                  <c:v>10.1654</c:v>
                </c:pt>
                <c:pt idx="134">
                  <c:v>7.3230599999999999</c:v>
                </c:pt>
                <c:pt idx="135">
                  <c:v>5.9537399999999998</c:v>
                </c:pt>
                <c:pt idx="136">
                  <c:v>5.7666199999999996</c:v>
                </c:pt>
                <c:pt idx="137">
                  <c:v>6.1023699999999996</c:v>
                </c:pt>
                <c:pt idx="138">
                  <c:v>6.4796199999999997</c:v>
                </c:pt>
                <c:pt idx="139">
                  <c:v>6.5746099999999998</c:v>
                </c:pt>
                <c:pt idx="140">
                  <c:v>6.4192499999999999</c:v>
                </c:pt>
                <c:pt idx="141">
                  <c:v>6.3010900000000003</c:v>
                </c:pt>
                <c:pt idx="142">
                  <c:v>6.53939</c:v>
                </c:pt>
                <c:pt idx="143">
                  <c:v>6.9128499999999997</c:v>
                </c:pt>
                <c:pt idx="144">
                  <c:v>7.1929399999999868</c:v>
                </c:pt>
                <c:pt idx="145">
                  <c:v>9.8961900000000007</c:v>
                </c:pt>
                <c:pt idx="146">
                  <c:v>12.9024</c:v>
                </c:pt>
                <c:pt idx="147">
                  <c:v>9.96082</c:v>
                </c:pt>
                <c:pt idx="148">
                  <c:v>12.4816</c:v>
                </c:pt>
                <c:pt idx="149">
                  <c:v>13.802899999999999</c:v>
                </c:pt>
                <c:pt idx="150">
                  <c:v>13.2774</c:v>
                </c:pt>
                <c:pt idx="151">
                  <c:v>11.8034</c:v>
                </c:pt>
                <c:pt idx="152">
                  <c:v>11.303100000000001</c:v>
                </c:pt>
                <c:pt idx="153">
                  <c:v>12.4253</c:v>
                </c:pt>
                <c:pt idx="154">
                  <c:v>14.3484</c:v>
                </c:pt>
                <c:pt idx="155">
                  <c:v>15.9848</c:v>
                </c:pt>
                <c:pt idx="156">
                  <c:v>17.372900000000001</c:v>
                </c:pt>
                <c:pt idx="157">
                  <c:v>12.4693</c:v>
                </c:pt>
                <c:pt idx="158">
                  <c:v>7.64168</c:v>
                </c:pt>
                <c:pt idx="159">
                  <c:v>6.6239199999999858</c:v>
                </c:pt>
                <c:pt idx="160">
                  <c:v>7.16174</c:v>
                </c:pt>
                <c:pt idx="161">
                  <c:v>8.2003799999999991</c:v>
                </c:pt>
                <c:pt idx="162">
                  <c:v>9.4140099999999993</c:v>
                </c:pt>
                <c:pt idx="163">
                  <c:v>10.238099999999999</c:v>
                </c:pt>
                <c:pt idx="164">
                  <c:v>10.3127</c:v>
                </c:pt>
                <c:pt idx="165">
                  <c:v>9.7812400000000004</c:v>
                </c:pt>
                <c:pt idx="166">
                  <c:v>8.2186900000000005</c:v>
                </c:pt>
                <c:pt idx="167">
                  <c:v>6.2195900000000002</c:v>
                </c:pt>
                <c:pt idx="168">
                  <c:v>8.1329799999999999</c:v>
                </c:pt>
                <c:pt idx="169">
                  <c:v>8.6230899999999995</c:v>
                </c:pt>
                <c:pt idx="170">
                  <c:v>7.4669999999999996</c:v>
                </c:pt>
                <c:pt idx="171">
                  <c:v>6.4692800000000004</c:v>
                </c:pt>
                <c:pt idx="172">
                  <c:v>5.9494400000000001</c:v>
                </c:pt>
                <c:pt idx="173">
                  <c:v>6.1017000000000001</c:v>
                </c:pt>
                <c:pt idx="174">
                  <c:v>6.6309499999999977</c:v>
                </c:pt>
                <c:pt idx="175">
                  <c:v>6.1611399999999996</c:v>
                </c:pt>
                <c:pt idx="176">
                  <c:v>6.3523499999999986</c:v>
                </c:pt>
                <c:pt idx="177">
                  <c:v>7.00345</c:v>
                </c:pt>
                <c:pt idx="178">
                  <c:v>7.9533199999999997</c:v>
                </c:pt>
                <c:pt idx="179">
                  <c:v>9.14344</c:v>
                </c:pt>
                <c:pt idx="180">
                  <c:v>10.678599999999999</c:v>
                </c:pt>
                <c:pt idx="181">
                  <c:v>14.1273</c:v>
                </c:pt>
                <c:pt idx="182">
                  <c:v>12.1379</c:v>
                </c:pt>
                <c:pt idx="183">
                  <c:v>9.5747199999999992</c:v>
                </c:pt>
                <c:pt idx="184">
                  <c:v>8.9662400000000009</c:v>
                </c:pt>
                <c:pt idx="185">
                  <c:v>9.0502400000000005</c:v>
                </c:pt>
                <c:pt idx="186">
                  <c:v>8.9771699999999992</c:v>
                </c:pt>
                <c:pt idx="187">
                  <c:v>10.750500000000001</c:v>
                </c:pt>
                <c:pt idx="188">
                  <c:v>10.7256</c:v>
                </c:pt>
                <c:pt idx="189">
                  <c:v>8.2089099999999977</c:v>
                </c:pt>
                <c:pt idx="190">
                  <c:v>7.5998000000000001</c:v>
                </c:pt>
                <c:pt idx="191">
                  <c:v>7.96943</c:v>
                </c:pt>
                <c:pt idx="192">
                  <c:v>9.5853699999999993</c:v>
                </c:pt>
                <c:pt idx="193">
                  <c:v>9.3646499999999993</c:v>
                </c:pt>
                <c:pt idx="194">
                  <c:v>8.04087</c:v>
                </c:pt>
                <c:pt idx="195">
                  <c:v>8.4152900000000006</c:v>
                </c:pt>
                <c:pt idx="196">
                  <c:v>8.2008299999999998</c:v>
                </c:pt>
                <c:pt idx="197">
                  <c:v>7.9530099999999999</c:v>
                </c:pt>
                <c:pt idx="198">
                  <c:v>7.2535799999999986</c:v>
                </c:pt>
                <c:pt idx="199">
                  <c:v>5.7688299999999977</c:v>
                </c:pt>
                <c:pt idx="200">
                  <c:v>5.2829499999999996</c:v>
                </c:pt>
                <c:pt idx="201">
                  <c:v>5.4538099999999998</c:v>
                </c:pt>
                <c:pt idx="202">
                  <c:v>5.4857899999999997</c:v>
                </c:pt>
                <c:pt idx="203">
                  <c:v>5.6945699999999899</c:v>
                </c:pt>
                <c:pt idx="204">
                  <c:v>6.47262</c:v>
                </c:pt>
                <c:pt idx="205">
                  <c:v>8.7764500000000005</c:v>
                </c:pt>
                <c:pt idx="206">
                  <c:v>9.7742400000000007</c:v>
                </c:pt>
                <c:pt idx="207">
                  <c:v>7.1327600000000002</c:v>
                </c:pt>
                <c:pt idx="208">
                  <c:v>6.1838199999999999</c:v>
                </c:pt>
                <c:pt idx="209">
                  <c:v>6.0149199999999867</c:v>
                </c:pt>
                <c:pt idx="210">
                  <c:v>6.1966799999999997</c:v>
                </c:pt>
                <c:pt idx="211">
                  <c:v>7.1649299999999858</c:v>
                </c:pt>
                <c:pt idx="212">
                  <c:v>8.9858700000000002</c:v>
                </c:pt>
                <c:pt idx="213">
                  <c:v>9.2360000000000007</c:v>
                </c:pt>
                <c:pt idx="214">
                  <c:v>8.8356999999999992</c:v>
                </c:pt>
                <c:pt idx="215">
                  <c:v>10.0847</c:v>
                </c:pt>
                <c:pt idx="216">
                  <c:v>10.411899999999999</c:v>
                </c:pt>
                <c:pt idx="217">
                  <c:v>10.7865</c:v>
                </c:pt>
                <c:pt idx="218">
                  <c:v>10.1206</c:v>
                </c:pt>
                <c:pt idx="219">
                  <c:v>9.28735</c:v>
                </c:pt>
                <c:pt idx="220">
                  <c:v>7.8467500000000001</c:v>
                </c:pt>
                <c:pt idx="221">
                  <c:v>7.13903</c:v>
                </c:pt>
                <c:pt idx="222">
                  <c:v>6.2092000000000001</c:v>
                </c:pt>
                <c:pt idx="223">
                  <c:v>5.1768000000000001</c:v>
                </c:pt>
                <c:pt idx="224">
                  <c:v>4.9494400000000001</c:v>
                </c:pt>
                <c:pt idx="225">
                  <c:v>4.8672399999999998</c:v>
                </c:pt>
                <c:pt idx="226">
                  <c:v>4.9484000000000004</c:v>
                </c:pt>
                <c:pt idx="227">
                  <c:v>4.9277799999999976</c:v>
                </c:pt>
                <c:pt idx="228">
                  <c:v>5.2704899999999997</c:v>
                </c:pt>
                <c:pt idx="229">
                  <c:v>7.9971499999999986</c:v>
                </c:pt>
                <c:pt idx="230">
                  <c:v>11.556900000000001</c:v>
                </c:pt>
                <c:pt idx="231">
                  <c:v>7.0295500000000004</c:v>
                </c:pt>
                <c:pt idx="232">
                  <c:v>5.2294299999999998</c:v>
                </c:pt>
                <c:pt idx="233">
                  <c:v>5.37669</c:v>
                </c:pt>
                <c:pt idx="234">
                  <c:v>5.3921699999999966</c:v>
                </c:pt>
                <c:pt idx="235">
                  <c:v>5.1148899999999848</c:v>
                </c:pt>
                <c:pt idx="236">
                  <c:v>5.31975</c:v>
                </c:pt>
                <c:pt idx="237">
                  <c:v>4.8849999999999998</c:v>
                </c:pt>
                <c:pt idx="238">
                  <c:v>4.4017200000000001</c:v>
                </c:pt>
                <c:pt idx="239">
                  <c:v>3.52291</c:v>
                </c:pt>
                <c:pt idx="240">
                  <c:v>5.9151600000000002</c:v>
                </c:pt>
                <c:pt idx="241">
                  <c:v>6.81656</c:v>
                </c:pt>
                <c:pt idx="242">
                  <c:v>6.1655299999999889</c:v>
                </c:pt>
                <c:pt idx="243">
                  <c:v>5.9043400000000004</c:v>
                </c:pt>
                <c:pt idx="244">
                  <c:v>5.4698000000000002</c:v>
                </c:pt>
                <c:pt idx="245">
                  <c:v>5.0765799999999999</c:v>
                </c:pt>
                <c:pt idx="246">
                  <c:v>4.7447600000000003</c:v>
                </c:pt>
                <c:pt idx="247">
                  <c:v>4.23881</c:v>
                </c:pt>
                <c:pt idx="248">
                  <c:v>4.4029600000000002</c:v>
                </c:pt>
                <c:pt idx="249">
                  <c:v>4.5185000000000004</c:v>
                </c:pt>
                <c:pt idx="250">
                  <c:v>5.1198699999999997</c:v>
                </c:pt>
                <c:pt idx="251">
                  <c:v>6.5477400000000001</c:v>
                </c:pt>
                <c:pt idx="252">
                  <c:v>8.0328499999999998</c:v>
                </c:pt>
                <c:pt idx="253">
                  <c:v>11.461499999999999</c:v>
                </c:pt>
                <c:pt idx="254">
                  <c:v>16.735700000000001</c:v>
                </c:pt>
                <c:pt idx="255">
                  <c:v>11.501899999999999</c:v>
                </c:pt>
                <c:pt idx="256">
                  <c:v>6.3974199999999888</c:v>
                </c:pt>
                <c:pt idx="257">
                  <c:v>4.6797199999999997</c:v>
                </c:pt>
                <c:pt idx="258">
                  <c:v>4.2312399999999997</c:v>
                </c:pt>
                <c:pt idx="259">
                  <c:v>4.4031599999999997</c:v>
                </c:pt>
                <c:pt idx="260">
                  <c:v>4.8115600000000001</c:v>
                </c:pt>
                <c:pt idx="261">
                  <c:v>5.3490399999999996</c:v>
                </c:pt>
                <c:pt idx="262">
                  <c:v>5.6888799999999957</c:v>
                </c:pt>
                <c:pt idx="263">
                  <c:v>6.6856499999999999</c:v>
                </c:pt>
                <c:pt idx="264">
                  <c:v>7.8560499999999998</c:v>
                </c:pt>
                <c:pt idx="265">
                  <c:v>7.6897900000000003</c:v>
                </c:pt>
                <c:pt idx="266">
                  <c:v>9.4588000000000001</c:v>
                </c:pt>
                <c:pt idx="267">
                  <c:v>12.872999999999999</c:v>
                </c:pt>
                <c:pt idx="268">
                  <c:v>14.582100000000001</c:v>
                </c:pt>
                <c:pt idx="269">
                  <c:v>12.3996</c:v>
                </c:pt>
                <c:pt idx="270">
                  <c:v>11.094900000000001</c:v>
                </c:pt>
                <c:pt idx="271">
                  <c:v>10.5684</c:v>
                </c:pt>
                <c:pt idx="272">
                  <c:v>9.4764300000000006</c:v>
                </c:pt>
                <c:pt idx="273">
                  <c:v>8.7870600000000003</c:v>
                </c:pt>
                <c:pt idx="274">
                  <c:v>9.9731799999999993</c:v>
                </c:pt>
                <c:pt idx="275">
                  <c:v>11.758900000000001</c:v>
                </c:pt>
                <c:pt idx="276">
                  <c:v>13.7407</c:v>
                </c:pt>
                <c:pt idx="277">
                  <c:v>18.136199999999999</c:v>
                </c:pt>
                <c:pt idx="278">
                  <c:v>18.136099999999999</c:v>
                </c:pt>
                <c:pt idx="279">
                  <c:v>8.8369700000000009</c:v>
                </c:pt>
                <c:pt idx="280">
                  <c:v>4.6960600000000001</c:v>
                </c:pt>
                <c:pt idx="281">
                  <c:v>3.8927499999999902</c:v>
                </c:pt>
                <c:pt idx="282">
                  <c:v>4.0063899999999997</c:v>
                </c:pt>
                <c:pt idx="283">
                  <c:v>3.9731800000000002</c:v>
                </c:pt>
                <c:pt idx="284">
                  <c:v>5.0665399999999998</c:v>
                </c:pt>
                <c:pt idx="285">
                  <c:v>6.0967399999999996</c:v>
                </c:pt>
                <c:pt idx="286">
                  <c:v>5.6245199999999809</c:v>
                </c:pt>
                <c:pt idx="287">
                  <c:v>7.3100699999999996</c:v>
                </c:pt>
                <c:pt idx="288">
                  <c:v>8.4853699999999996</c:v>
                </c:pt>
                <c:pt idx="289">
                  <c:v>11.4071</c:v>
                </c:pt>
                <c:pt idx="290">
                  <c:v>12.3406</c:v>
                </c:pt>
                <c:pt idx="291">
                  <c:v>12.818</c:v>
                </c:pt>
                <c:pt idx="292">
                  <c:v>11.147</c:v>
                </c:pt>
                <c:pt idx="293">
                  <c:v>10.4116</c:v>
                </c:pt>
                <c:pt idx="294">
                  <c:v>10.9375</c:v>
                </c:pt>
                <c:pt idx="295">
                  <c:v>12.0252</c:v>
                </c:pt>
                <c:pt idx="296">
                  <c:v>10.5548</c:v>
                </c:pt>
                <c:pt idx="297">
                  <c:v>11.2052</c:v>
                </c:pt>
                <c:pt idx="298">
                  <c:v>13.466200000000001</c:v>
                </c:pt>
                <c:pt idx="299">
                  <c:v>16.318200000000001</c:v>
                </c:pt>
                <c:pt idx="300">
                  <c:v>22.233000000000001</c:v>
                </c:pt>
                <c:pt idx="301">
                  <c:v>11.0419</c:v>
                </c:pt>
                <c:pt idx="302">
                  <c:v>5.2809299999999997</c:v>
                </c:pt>
                <c:pt idx="303">
                  <c:v>5.1469099999999974</c:v>
                </c:pt>
                <c:pt idx="304">
                  <c:v>5.0560999999999998</c:v>
                </c:pt>
                <c:pt idx="305">
                  <c:v>4.7777399999999997</c:v>
                </c:pt>
                <c:pt idx="306">
                  <c:v>4.63035</c:v>
                </c:pt>
                <c:pt idx="307">
                  <c:v>4.5446600000000004</c:v>
                </c:pt>
                <c:pt idx="308">
                  <c:v>5.2833800000000002</c:v>
                </c:pt>
                <c:pt idx="309">
                  <c:v>6.1649799999999848</c:v>
                </c:pt>
                <c:pt idx="310">
                  <c:v>6.6080499999999986</c:v>
                </c:pt>
                <c:pt idx="311">
                  <c:v>7.3505499999999966</c:v>
                </c:pt>
                <c:pt idx="312">
                  <c:v>10.3048</c:v>
                </c:pt>
                <c:pt idx="313">
                  <c:v>11.785500000000001</c:v>
                </c:pt>
                <c:pt idx="314">
                  <c:v>13.229200000000001</c:v>
                </c:pt>
                <c:pt idx="315">
                  <c:v>16.192900000000002</c:v>
                </c:pt>
                <c:pt idx="316">
                  <c:v>17.691299999999998</c:v>
                </c:pt>
                <c:pt idx="317">
                  <c:v>16.038</c:v>
                </c:pt>
                <c:pt idx="318">
                  <c:v>12.3172</c:v>
                </c:pt>
                <c:pt idx="319">
                  <c:v>8.5313300000000005</c:v>
                </c:pt>
                <c:pt idx="320">
                  <c:v>9.0471199999999978</c:v>
                </c:pt>
                <c:pt idx="321">
                  <c:v>11.039099999999999</c:v>
                </c:pt>
                <c:pt idx="322">
                  <c:v>13.904299999999999</c:v>
                </c:pt>
                <c:pt idx="323">
                  <c:v>14.793200000000001</c:v>
                </c:pt>
                <c:pt idx="324">
                  <c:v>18.379899999999999</c:v>
                </c:pt>
                <c:pt idx="325">
                  <c:v>20.858599999999999</c:v>
                </c:pt>
                <c:pt idx="326">
                  <c:v>17.102</c:v>
                </c:pt>
                <c:pt idx="327">
                  <c:v>13.821300000000001</c:v>
                </c:pt>
                <c:pt idx="328">
                  <c:v>12.998100000000001</c:v>
                </c:pt>
                <c:pt idx="329">
                  <c:v>11.533099999999999</c:v>
                </c:pt>
                <c:pt idx="330">
                  <c:v>9.1028500000000001</c:v>
                </c:pt>
                <c:pt idx="331">
                  <c:v>8.3516999999999992</c:v>
                </c:pt>
                <c:pt idx="332">
                  <c:v>9.0256100000000004</c:v>
                </c:pt>
                <c:pt idx="333">
                  <c:v>9.6946300000000001</c:v>
                </c:pt>
                <c:pt idx="334">
                  <c:v>9.8436900000000005</c:v>
                </c:pt>
                <c:pt idx="335">
                  <c:v>8.6019000000000005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476752"/>
        <c:axId val="165542392"/>
      </c:scatterChart>
      <c:valAx>
        <c:axId val="165476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Observed FRM  (ug/m3)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542392"/>
        <c:crosses val="autoZero"/>
        <c:crossBetween val="midCat"/>
      </c:valAx>
      <c:valAx>
        <c:axId val="165542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CMAQ FRM (ug/m3)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476752"/>
        <c:crosses val="autoZero"/>
        <c:crossBetween val="midCat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/>
              <a:t>Reno, NV</a:t>
            </a:r>
            <a:endParaRPr lang="en-US" sz="1400" dirty="0"/>
          </a:p>
        </c:rich>
      </c:tx>
      <c:layout>
        <c:manualLayout>
          <c:xMode val="edge"/>
          <c:yMode val="edge"/>
          <c:x val="0.37381509159917697"/>
          <c:y val="2.0177612731895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15216219530601"/>
          <c:y val="0.12641659525618801"/>
          <c:w val="0.57430148956619198"/>
          <c:h val="0.60556627301073995"/>
        </c:manualLayout>
      </c:layout>
      <c:lineChart>
        <c:grouping val="standard"/>
        <c:varyColors val="0"/>
        <c:ser>
          <c:idx val="0"/>
          <c:order val="0"/>
          <c:tx>
            <c:v>OBS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'OBS V MODEL'!$H$2:$H$11</c:f>
              <c:numCache>
                <c:formatCode>m/d/yy</c:formatCode>
                <c:ptCount val="10"/>
                <c:pt idx="0">
                  <c:v>41498</c:v>
                </c:pt>
                <c:pt idx="1">
                  <c:v>41499</c:v>
                </c:pt>
                <c:pt idx="2">
                  <c:v>41500</c:v>
                </c:pt>
                <c:pt idx="3">
                  <c:v>41501</c:v>
                </c:pt>
                <c:pt idx="4">
                  <c:v>41502</c:v>
                </c:pt>
                <c:pt idx="5">
                  <c:v>41503</c:v>
                </c:pt>
                <c:pt idx="6">
                  <c:v>41504</c:v>
                </c:pt>
                <c:pt idx="7">
                  <c:v>41505</c:v>
                </c:pt>
                <c:pt idx="8">
                  <c:v>41506</c:v>
                </c:pt>
                <c:pt idx="9">
                  <c:v>41507</c:v>
                </c:pt>
              </c:numCache>
            </c:numRef>
          </c:cat>
          <c:val>
            <c:numRef>
              <c:f>'OBS V MODEL'!$I$2:$I$11</c:f>
              <c:numCache>
                <c:formatCode>General</c:formatCode>
                <c:ptCount val="10"/>
                <c:pt idx="0">
                  <c:v>24.273913</c:v>
                </c:pt>
                <c:pt idx="1">
                  <c:v>23.904167000000001</c:v>
                </c:pt>
                <c:pt idx="2">
                  <c:v>31.229167</c:v>
                </c:pt>
                <c:pt idx="3">
                  <c:v>26.6</c:v>
                </c:pt>
                <c:pt idx="4">
                  <c:v>23.386956999999999</c:v>
                </c:pt>
                <c:pt idx="5">
                  <c:v>29.570833</c:v>
                </c:pt>
                <c:pt idx="6">
                  <c:v>31.837499999999999</c:v>
                </c:pt>
                <c:pt idx="7">
                  <c:v>28.029167000000001</c:v>
                </c:pt>
                <c:pt idx="8">
                  <c:v>18.670832999999998</c:v>
                </c:pt>
                <c:pt idx="9">
                  <c:v>11.804167</c:v>
                </c:pt>
              </c:numCache>
            </c:numRef>
          </c:val>
          <c:smooth val="0"/>
        </c:ser>
        <c:ser>
          <c:idx val="1"/>
          <c:order val="1"/>
          <c:tx>
            <c:v>CMAQ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'OBS V MODEL'!$H$2:$H$11</c:f>
              <c:numCache>
                <c:formatCode>m/d/yy</c:formatCode>
                <c:ptCount val="10"/>
                <c:pt idx="0">
                  <c:v>41498</c:v>
                </c:pt>
                <c:pt idx="1">
                  <c:v>41499</c:v>
                </c:pt>
                <c:pt idx="2">
                  <c:v>41500</c:v>
                </c:pt>
                <c:pt idx="3">
                  <c:v>41501</c:v>
                </c:pt>
                <c:pt idx="4">
                  <c:v>41502</c:v>
                </c:pt>
                <c:pt idx="5">
                  <c:v>41503</c:v>
                </c:pt>
                <c:pt idx="6">
                  <c:v>41504</c:v>
                </c:pt>
                <c:pt idx="7">
                  <c:v>41505</c:v>
                </c:pt>
                <c:pt idx="8">
                  <c:v>41506</c:v>
                </c:pt>
                <c:pt idx="9">
                  <c:v>41507</c:v>
                </c:pt>
              </c:numCache>
            </c:numRef>
          </c:cat>
          <c:val>
            <c:numRef>
              <c:f>'OBS V MODEL'!$M$2:$M$11</c:f>
              <c:numCache>
                <c:formatCode>General</c:formatCode>
                <c:ptCount val="10"/>
                <c:pt idx="0">
                  <c:v>8.7269999999999985</c:v>
                </c:pt>
                <c:pt idx="1">
                  <c:v>9.7800999999999991</c:v>
                </c:pt>
                <c:pt idx="2">
                  <c:v>9.4428000000000001</c:v>
                </c:pt>
                <c:pt idx="3">
                  <c:v>10.817</c:v>
                </c:pt>
                <c:pt idx="4">
                  <c:v>9.1425000000000001</c:v>
                </c:pt>
                <c:pt idx="5">
                  <c:v>6.7558999999999987</c:v>
                </c:pt>
                <c:pt idx="6">
                  <c:v>6.5119999999999996</c:v>
                </c:pt>
                <c:pt idx="7">
                  <c:v>16.201000000000001</c:v>
                </c:pt>
                <c:pt idx="8">
                  <c:v>9.6278999999999986</c:v>
                </c:pt>
                <c:pt idx="9">
                  <c:v>4.8423999999999996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63584"/>
        <c:axId val="164063976"/>
      </c:lineChart>
      <c:dateAx>
        <c:axId val="164063584"/>
        <c:scaling>
          <c:orientation val="minMax"/>
        </c:scaling>
        <c:delete val="0"/>
        <c:axPos val="b"/>
        <c:numFmt formatCode="m/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063976"/>
        <c:crosses val="autoZero"/>
        <c:auto val="1"/>
        <c:lblOffset val="100"/>
        <c:baseTimeUnit val="days"/>
      </c:dateAx>
      <c:valAx>
        <c:axId val="16406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err="1" smtClean="0"/>
                  <a:t>ug</a:t>
                </a:r>
                <a:r>
                  <a:rPr lang="en-US" sz="1400" dirty="0" smtClean="0"/>
                  <a:t>/m</a:t>
                </a:r>
                <a:r>
                  <a:rPr lang="en-US" sz="1400" baseline="30000" dirty="0" smtClean="0"/>
                  <a:t>3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6.8245853260570699E-2"/>
              <c:y val="0.34336891428636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06358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908176697970005"/>
          <c:y val="0.12550222651793699"/>
          <c:w val="0.188182946070936"/>
          <c:h val="0.204673379662994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smtClean="0"/>
              <a:t>Reno, NV</a:t>
            </a:r>
            <a:endParaRPr lang="en-US" sz="1400" dirty="0"/>
          </a:p>
        </c:rich>
      </c:tx>
      <c:layout>
        <c:manualLayout>
          <c:xMode val="edge"/>
          <c:yMode val="edge"/>
          <c:x val="0.38392574745191499"/>
          <c:y val="1.6427104722792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35258451962799"/>
          <c:y val="0.12641659525618801"/>
          <c:w val="0.58010109240992702"/>
          <c:h val="0.57301425157239205"/>
        </c:manualLayout>
      </c:layout>
      <c:lineChart>
        <c:grouping val="standard"/>
        <c:varyColors val="0"/>
        <c:ser>
          <c:idx val="0"/>
          <c:order val="0"/>
          <c:tx>
            <c:v>OBS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'OBS V MODEL'!$H$27:$H$36</c:f>
              <c:numCache>
                <c:formatCode>m/d/yy</c:formatCode>
                <c:ptCount val="10"/>
                <c:pt idx="0">
                  <c:v>41893</c:v>
                </c:pt>
                <c:pt idx="1">
                  <c:v>41894</c:v>
                </c:pt>
                <c:pt idx="2">
                  <c:v>41895</c:v>
                </c:pt>
                <c:pt idx="3">
                  <c:v>41896</c:v>
                </c:pt>
                <c:pt idx="4">
                  <c:v>41897</c:v>
                </c:pt>
                <c:pt idx="5">
                  <c:v>41898</c:v>
                </c:pt>
                <c:pt idx="6">
                  <c:v>41899</c:v>
                </c:pt>
                <c:pt idx="7">
                  <c:v>41900</c:v>
                </c:pt>
                <c:pt idx="8">
                  <c:v>41901</c:v>
                </c:pt>
                <c:pt idx="9">
                  <c:v>41902</c:v>
                </c:pt>
              </c:numCache>
            </c:numRef>
          </c:cat>
          <c:val>
            <c:numRef>
              <c:f>'OBS V MODEL'!$I$27:$I$36</c:f>
              <c:numCache>
                <c:formatCode>General</c:formatCode>
                <c:ptCount val="10"/>
                <c:pt idx="0">
                  <c:v>8.8260869999999993</c:v>
                </c:pt>
                <c:pt idx="1">
                  <c:v>5.9565219999999997</c:v>
                </c:pt>
                <c:pt idx="2">
                  <c:v>6.7916670000000003</c:v>
                </c:pt>
                <c:pt idx="3">
                  <c:v>11.833333</c:v>
                </c:pt>
                <c:pt idx="4">
                  <c:v>37.875</c:v>
                </c:pt>
                <c:pt idx="5">
                  <c:v>39.791666999999997</c:v>
                </c:pt>
                <c:pt idx="6">
                  <c:v>32.875</c:v>
                </c:pt>
                <c:pt idx="7">
                  <c:v>100.958333</c:v>
                </c:pt>
                <c:pt idx="8">
                  <c:v>27.416667</c:v>
                </c:pt>
                <c:pt idx="9">
                  <c:v>9.875</c:v>
                </c:pt>
              </c:numCache>
            </c:numRef>
          </c:val>
          <c:smooth val="0"/>
        </c:ser>
        <c:ser>
          <c:idx val="1"/>
          <c:order val="1"/>
          <c:tx>
            <c:v>CMAQ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'OBS V MODEL'!$H$27:$H$36</c:f>
              <c:numCache>
                <c:formatCode>m/d/yy</c:formatCode>
                <c:ptCount val="10"/>
                <c:pt idx="0">
                  <c:v>41893</c:v>
                </c:pt>
                <c:pt idx="1">
                  <c:v>41894</c:v>
                </c:pt>
                <c:pt idx="2">
                  <c:v>41895</c:v>
                </c:pt>
                <c:pt idx="3">
                  <c:v>41896</c:v>
                </c:pt>
                <c:pt idx="4">
                  <c:v>41897</c:v>
                </c:pt>
                <c:pt idx="5">
                  <c:v>41898</c:v>
                </c:pt>
                <c:pt idx="6">
                  <c:v>41899</c:v>
                </c:pt>
                <c:pt idx="7">
                  <c:v>41900</c:v>
                </c:pt>
                <c:pt idx="8">
                  <c:v>41901</c:v>
                </c:pt>
                <c:pt idx="9">
                  <c:v>41902</c:v>
                </c:pt>
              </c:numCache>
            </c:numRef>
          </c:cat>
          <c:val>
            <c:numRef>
              <c:f>'OBS V MODEL'!$J$27:$J$36</c:f>
              <c:numCache>
                <c:formatCode>General</c:formatCode>
                <c:ptCount val="10"/>
                <c:pt idx="0">
                  <c:v>10.42</c:v>
                </c:pt>
                <c:pt idx="1">
                  <c:v>8.0182999999999982</c:v>
                </c:pt>
                <c:pt idx="2">
                  <c:v>9.1289999999999996</c:v>
                </c:pt>
                <c:pt idx="3">
                  <c:v>9.9349000000000007</c:v>
                </c:pt>
                <c:pt idx="4">
                  <c:v>13.397</c:v>
                </c:pt>
                <c:pt idx="5">
                  <c:v>6.0869</c:v>
                </c:pt>
                <c:pt idx="6">
                  <c:v>5.3834999999999997</c:v>
                </c:pt>
                <c:pt idx="7">
                  <c:v>7.7614999999999998</c:v>
                </c:pt>
                <c:pt idx="8">
                  <c:v>4.1907999999999994</c:v>
                </c:pt>
                <c:pt idx="9">
                  <c:v>4.5769000000000002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64368"/>
        <c:axId val="165807784"/>
      </c:lineChart>
      <c:dateAx>
        <c:axId val="164064368"/>
        <c:scaling>
          <c:orientation val="minMax"/>
        </c:scaling>
        <c:delete val="0"/>
        <c:axPos val="b"/>
        <c:numFmt formatCode="m/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07784"/>
        <c:crosses val="autoZero"/>
        <c:auto val="1"/>
        <c:lblOffset val="100"/>
        <c:baseTimeUnit val="days"/>
      </c:dateAx>
      <c:valAx>
        <c:axId val="165807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Concentration (ug/m</a:t>
                </a:r>
                <a:r>
                  <a:rPr lang="en-US" sz="1400" baseline="30000"/>
                  <a:t>3</a:t>
                </a:r>
                <a:r>
                  <a:rPr lang="en-US" sz="1400"/>
                  <a:t>)</a:t>
                </a:r>
              </a:p>
            </c:rich>
          </c:tx>
          <c:layout>
            <c:manualLayout>
              <c:xMode val="edge"/>
              <c:yMode val="edge"/>
              <c:x val="4.1666666666666699E-2"/>
              <c:y val="0.169891732283464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064368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515788156523201"/>
          <c:y val="0.134638128826085"/>
          <c:w val="0.19317255150225299"/>
          <c:h val="0.23373541029661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F7BC49-4BB9-433F-914C-C255AE6BF0B8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</dgm:pt>
    <dgm:pt modelId="{B1E10676-8E03-4A20-9D5D-4D775B14079F}">
      <dgm:prSet phldrT="[Text]"/>
      <dgm:spPr/>
      <dgm:t>
        <a:bodyPr/>
        <a:lstStyle/>
        <a:p>
          <a:pPr algn="l"/>
          <a:r>
            <a:rPr lang="en-US" dirty="0" smtClean="0"/>
            <a:t>Obtain annual FINN emissions and integrate with the WRAP plume profile </a:t>
          </a:r>
          <a:endParaRPr lang="en-US" dirty="0"/>
        </a:p>
      </dgm:t>
    </dgm:pt>
    <dgm:pt modelId="{2CA0DA7B-1775-4D9D-8291-CAC261493EF1}" type="parTrans" cxnId="{9EE7EE4B-8FDF-4009-B4BB-CF8253D2DC4B}">
      <dgm:prSet/>
      <dgm:spPr/>
      <dgm:t>
        <a:bodyPr/>
        <a:lstStyle/>
        <a:p>
          <a:endParaRPr lang="en-US"/>
        </a:p>
      </dgm:t>
    </dgm:pt>
    <dgm:pt modelId="{A76E8284-8E89-43D2-9B57-15F4E0BCFA8D}" type="sibTrans" cxnId="{9EE7EE4B-8FDF-4009-B4BB-CF8253D2DC4B}">
      <dgm:prSet/>
      <dgm:spPr/>
      <dgm:t>
        <a:bodyPr/>
        <a:lstStyle/>
        <a:p>
          <a:endParaRPr lang="en-US"/>
        </a:p>
      </dgm:t>
    </dgm:pt>
    <dgm:pt modelId="{EC02C221-66E3-4311-BBFE-22F66DA16EA8}">
      <dgm:prSet phldrT="[Text]"/>
      <dgm:spPr/>
      <dgm:t>
        <a:bodyPr/>
        <a:lstStyle/>
        <a:p>
          <a:pPr algn="l"/>
          <a:r>
            <a:rPr lang="en-US" dirty="0" smtClean="0"/>
            <a:t>Replace NFEI fire emissions with FINN emissions</a:t>
          </a:r>
          <a:endParaRPr lang="en-US" dirty="0"/>
        </a:p>
      </dgm:t>
    </dgm:pt>
    <dgm:pt modelId="{AEF2E7B3-5C87-4769-87BB-0DD1AC363AAF}" type="parTrans" cxnId="{57CA7385-8D62-4AC8-9C01-A3EC505CF6CA}">
      <dgm:prSet/>
      <dgm:spPr/>
      <dgm:t>
        <a:bodyPr/>
        <a:lstStyle/>
        <a:p>
          <a:endParaRPr lang="en-US"/>
        </a:p>
      </dgm:t>
    </dgm:pt>
    <dgm:pt modelId="{CD3630E2-B889-4CE2-A1C4-CEFAA66E0AB1}" type="sibTrans" cxnId="{57CA7385-8D62-4AC8-9C01-A3EC505CF6CA}">
      <dgm:prSet/>
      <dgm:spPr/>
      <dgm:t>
        <a:bodyPr/>
        <a:lstStyle/>
        <a:p>
          <a:endParaRPr lang="en-US"/>
        </a:p>
      </dgm:t>
    </dgm:pt>
    <dgm:pt modelId="{4753714C-D451-41D2-A355-61BF29ECB864}">
      <dgm:prSet phldrT="[Text]"/>
      <dgm:spPr/>
      <dgm:t>
        <a:bodyPr/>
        <a:lstStyle/>
        <a:p>
          <a:pPr algn="l"/>
          <a:r>
            <a:rPr lang="en-US" dirty="0" smtClean="0"/>
            <a:t>Simulate episode with both emissions using CMAQ</a:t>
          </a:r>
          <a:endParaRPr lang="en-US" dirty="0"/>
        </a:p>
      </dgm:t>
    </dgm:pt>
    <dgm:pt modelId="{F7C76741-6933-4DC9-A019-810FD6E3BDEE}" type="parTrans" cxnId="{3DFA1708-CE53-45F1-B7E7-32EF76868915}">
      <dgm:prSet/>
      <dgm:spPr/>
      <dgm:t>
        <a:bodyPr/>
        <a:lstStyle/>
        <a:p>
          <a:endParaRPr lang="en-US"/>
        </a:p>
      </dgm:t>
    </dgm:pt>
    <dgm:pt modelId="{32CE5CA3-06E9-4129-B3C8-A7A8A01354AD}" type="sibTrans" cxnId="{3DFA1708-CE53-45F1-B7E7-32EF76868915}">
      <dgm:prSet/>
      <dgm:spPr/>
      <dgm:t>
        <a:bodyPr/>
        <a:lstStyle/>
        <a:p>
          <a:endParaRPr lang="en-US"/>
        </a:p>
      </dgm:t>
    </dgm:pt>
    <dgm:pt modelId="{B9CF2BD6-2745-4B6B-BB47-6B6FAA841BFA}" type="pres">
      <dgm:prSet presAssocID="{0CF7BC49-4BB9-433F-914C-C255AE6BF0B8}" presName="CompostProcess" presStyleCnt="0">
        <dgm:presLayoutVars>
          <dgm:dir/>
          <dgm:resizeHandles val="exact"/>
        </dgm:presLayoutVars>
      </dgm:prSet>
      <dgm:spPr/>
    </dgm:pt>
    <dgm:pt modelId="{C0619EB9-9B2B-4145-A550-356242453E6C}" type="pres">
      <dgm:prSet presAssocID="{0CF7BC49-4BB9-433F-914C-C255AE6BF0B8}" presName="arrow" presStyleLbl="bgShp" presStyleIdx="0" presStyleCnt="1" custLinFactNeighborX="-1873" custLinFactNeighborY="-338"/>
      <dgm:spPr/>
    </dgm:pt>
    <dgm:pt modelId="{65C36154-83E1-4CDC-806F-B21F974BD291}" type="pres">
      <dgm:prSet presAssocID="{0CF7BC49-4BB9-433F-914C-C255AE6BF0B8}" presName="linearProcess" presStyleCnt="0"/>
      <dgm:spPr/>
    </dgm:pt>
    <dgm:pt modelId="{98F8E6A9-9D4B-48C1-AA9B-F63CEE696E79}" type="pres">
      <dgm:prSet presAssocID="{B1E10676-8E03-4A20-9D5D-4D775B14079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A618F-F8F0-4CF8-A4F9-58B7B533728C}" type="pres">
      <dgm:prSet presAssocID="{A76E8284-8E89-43D2-9B57-15F4E0BCFA8D}" presName="sibTrans" presStyleCnt="0"/>
      <dgm:spPr/>
    </dgm:pt>
    <dgm:pt modelId="{0E0CC902-961D-4B34-B5C8-D5F1480DDB29}" type="pres">
      <dgm:prSet presAssocID="{EC02C221-66E3-4311-BBFE-22F66DA16EA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881A8-8221-4C80-A017-981501CE6AF0}" type="pres">
      <dgm:prSet presAssocID="{CD3630E2-B889-4CE2-A1C4-CEFAA66E0AB1}" presName="sibTrans" presStyleCnt="0"/>
      <dgm:spPr/>
    </dgm:pt>
    <dgm:pt modelId="{4EE846CD-5261-4252-AF5A-10FCD008B721}" type="pres">
      <dgm:prSet presAssocID="{4753714C-D451-41D2-A355-61BF29ECB86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FD412C-9B45-734A-843D-E793D317DD40}" type="presOf" srcId="{B1E10676-8E03-4A20-9D5D-4D775B14079F}" destId="{98F8E6A9-9D4B-48C1-AA9B-F63CEE696E79}" srcOrd="0" destOrd="0" presId="urn:microsoft.com/office/officeart/2005/8/layout/hProcess9"/>
    <dgm:cxn modelId="{CD47F8C2-D886-0641-8B2E-CF321254531C}" type="presOf" srcId="{0CF7BC49-4BB9-433F-914C-C255AE6BF0B8}" destId="{B9CF2BD6-2745-4B6B-BB47-6B6FAA841BFA}" srcOrd="0" destOrd="0" presId="urn:microsoft.com/office/officeart/2005/8/layout/hProcess9"/>
    <dgm:cxn modelId="{9EE7EE4B-8FDF-4009-B4BB-CF8253D2DC4B}" srcId="{0CF7BC49-4BB9-433F-914C-C255AE6BF0B8}" destId="{B1E10676-8E03-4A20-9D5D-4D775B14079F}" srcOrd="0" destOrd="0" parTransId="{2CA0DA7B-1775-4D9D-8291-CAC261493EF1}" sibTransId="{A76E8284-8E89-43D2-9B57-15F4E0BCFA8D}"/>
    <dgm:cxn modelId="{16337E7D-63B1-6147-B9E8-3BE4C032E454}" type="presOf" srcId="{4753714C-D451-41D2-A355-61BF29ECB864}" destId="{4EE846CD-5261-4252-AF5A-10FCD008B721}" srcOrd="0" destOrd="0" presId="urn:microsoft.com/office/officeart/2005/8/layout/hProcess9"/>
    <dgm:cxn modelId="{A174F7F1-0B35-6C4F-B3A3-B8697C210462}" type="presOf" srcId="{EC02C221-66E3-4311-BBFE-22F66DA16EA8}" destId="{0E0CC902-961D-4B34-B5C8-D5F1480DDB29}" srcOrd="0" destOrd="0" presId="urn:microsoft.com/office/officeart/2005/8/layout/hProcess9"/>
    <dgm:cxn modelId="{57CA7385-8D62-4AC8-9C01-A3EC505CF6CA}" srcId="{0CF7BC49-4BB9-433F-914C-C255AE6BF0B8}" destId="{EC02C221-66E3-4311-BBFE-22F66DA16EA8}" srcOrd="1" destOrd="0" parTransId="{AEF2E7B3-5C87-4769-87BB-0DD1AC363AAF}" sibTransId="{CD3630E2-B889-4CE2-A1C4-CEFAA66E0AB1}"/>
    <dgm:cxn modelId="{3DFA1708-CE53-45F1-B7E7-32EF76868915}" srcId="{0CF7BC49-4BB9-433F-914C-C255AE6BF0B8}" destId="{4753714C-D451-41D2-A355-61BF29ECB864}" srcOrd="2" destOrd="0" parTransId="{F7C76741-6933-4DC9-A019-810FD6E3BDEE}" sibTransId="{32CE5CA3-06E9-4129-B3C8-A7A8A01354AD}"/>
    <dgm:cxn modelId="{DBE3036B-FC50-984F-AC40-22DDDD296845}" type="presParOf" srcId="{B9CF2BD6-2745-4B6B-BB47-6B6FAA841BFA}" destId="{C0619EB9-9B2B-4145-A550-356242453E6C}" srcOrd="0" destOrd="0" presId="urn:microsoft.com/office/officeart/2005/8/layout/hProcess9"/>
    <dgm:cxn modelId="{A4447D28-B3EF-6B4E-A6BC-C3F69443B03C}" type="presParOf" srcId="{B9CF2BD6-2745-4B6B-BB47-6B6FAA841BFA}" destId="{65C36154-83E1-4CDC-806F-B21F974BD291}" srcOrd="1" destOrd="0" presId="urn:microsoft.com/office/officeart/2005/8/layout/hProcess9"/>
    <dgm:cxn modelId="{B9DF3BAA-4C46-164C-819F-61E8FA6FABEE}" type="presParOf" srcId="{65C36154-83E1-4CDC-806F-B21F974BD291}" destId="{98F8E6A9-9D4B-48C1-AA9B-F63CEE696E79}" srcOrd="0" destOrd="0" presId="urn:microsoft.com/office/officeart/2005/8/layout/hProcess9"/>
    <dgm:cxn modelId="{1093CE12-7D45-E14F-AFC7-295AB27BBC81}" type="presParOf" srcId="{65C36154-83E1-4CDC-806F-B21F974BD291}" destId="{57BA618F-F8F0-4CF8-A4F9-58B7B533728C}" srcOrd="1" destOrd="0" presId="urn:microsoft.com/office/officeart/2005/8/layout/hProcess9"/>
    <dgm:cxn modelId="{9AC68830-EE61-6244-97FD-9DF96607452A}" type="presParOf" srcId="{65C36154-83E1-4CDC-806F-B21F974BD291}" destId="{0E0CC902-961D-4B34-B5C8-D5F1480DDB29}" srcOrd="2" destOrd="0" presId="urn:microsoft.com/office/officeart/2005/8/layout/hProcess9"/>
    <dgm:cxn modelId="{BDA8F3FE-BB2C-8443-A148-927D5795397D}" type="presParOf" srcId="{65C36154-83E1-4CDC-806F-B21F974BD291}" destId="{315881A8-8221-4C80-A017-981501CE6AF0}" srcOrd="3" destOrd="0" presId="urn:microsoft.com/office/officeart/2005/8/layout/hProcess9"/>
    <dgm:cxn modelId="{C25DBC0A-BFB8-CF4D-9D21-7E3EDB90EC89}" type="presParOf" srcId="{65C36154-83E1-4CDC-806F-B21F974BD291}" destId="{4EE846CD-5261-4252-AF5A-10FCD008B72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19EB9-9B2B-4145-A550-356242453E6C}">
      <dsp:nvSpPr>
        <dsp:cNvPr id="0" name=""/>
        <dsp:cNvSpPr/>
      </dsp:nvSpPr>
      <dsp:spPr>
        <a:xfrm>
          <a:off x="427795" y="0"/>
          <a:ext cx="6154855" cy="2370221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F8E6A9-9D4B-48C1-AA9B-F63CEE696E79}">
      <dsp:nvSpPr>
        <dsp:cNvPr id="0" name=""/>
        <dsp:cNvSpPr/>
      </dsp:nvSpPr>
      <dsp:spPr>
        <a:xfrm>
          <a:off x="7778" y="711066"/>
          <a:ext cx="2330699" cy="94808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Obtain annual FINN emissions and integrate with the WRAP plume profile </a:t>
          </a:r>
          <a:endParaRPr lang="en-US" sz="1400" kern="1200" dirty="0"/>
        </a:p>
      </dsp:txBody>
      <dsp:txXfrm>
        <a:off x="54060" y="757348"/>
        <a:ext cx="2238135" cy="855524"/>
      </dsp:txXfrm>
    </dsp:sp>
    <dsp:sp modelId="{0E0CC902-961D-4B34-B5C8-D5F1480DDB29}">
      <dsp:nvSpPr>
        <dsp:cNvPr id="0" name=""/>
        <dsp:cNvSpPr/>
      </dsp:nvSpPr>
      <dsp:spPr>
        <a:xfrm>
          <a:off x="2455153" y="711066"/>
          <a:ext cx="2330699" cy="948088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Replace NFEI fire emissions with FINN emissions</a:t>
          </a:r>
          <a:endParaRPr lang="en-US" sz="1400" kern="1200" dirty="0"/>
        </a:p>
      </dsp:txBody>
      <dsp:txXfrm>
        <a:off x="2501435" y="757348"/>
        <a:ext cx="2238135" cy="855524"/>
      </dsp:txXfrm>
    </dsp:sp>
    <dsp:sp modelId="{4EE846CD-5261-4252-AF5A-10FCD008B721}">
      <dsp:nvSpPr>
        <dsp:cNvPr id="0" name=""/>
        <dsp:cNvSpPr/>
      </dsp:nvSpPr>
      <dsp:spPr>
        <a:xfrm>
          <a:off x="4902529" y="711066"/>
          <a:ext cx="2330699" cy="94808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Simulate episode with both emissions using CMAQ</a:t>
          </a:r>
          <a:endParaRPr lang="en-US" sz="1400" kern="1200" dirty="0"/>
        </a:p>
      </dsp:txBody>
      <dsp:txXfrm>
        <a:off x="4948811" y="757348"/>
        <a:ext cx="2238135" cy="855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45F0983-1985-485C-9780-6754EB2BD565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07C4509-1EDC-4623-AAA6-776BD8A4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4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King fire overview----change</a:t>
            </a:r>
            <a:r>
              <a:rPr lang="en-US" baseline="0" dirty="0" smtClean="0"/>
              <a:t> the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1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King fire overview----change</a:t>
            </a:r>
            <a:r>
              <a:rPr lang="en-US" baseline="0" dirty="0" smtClean="0"/>
              <a:t> the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74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King fire overview----change</a:t>
            </a:r>
            <a:r>
              <a:rPr lang="en-US" baseline="0" dirty="0" smtClean="0"/>
              <a:t> the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74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Rim</a:t>
            </a:r>
            <a:r>
              <a:rPr lang="en-US" baseline="0" dirty="0" smtClean="0"/>
              <a:t> fire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98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Rim</a:t>
            </a:r>
            <a:r>
              <a:rPr lang="en-US" baseline="0" dirty="0" smtClean="0"/>
              <a:t> fire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86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Rim</a:t>
            </a:r>
            <a:r>
              <a:rPr lang="en-US" baseline="0" dirty="0" smtClean="0"/>
              <a:t> fire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28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King </a:t>
            </a:r>
            <a:r>
              <a:rPr lang="en-US" baseline="0" dirty="0" smtClean="0"/>
              <a:t>fire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58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King fire overview----change</a:t>
            </a:r>
            <a:r>
              <a:rPr lang="en-US" baseline="0" dirty="0" smtClean="0"/>
              <a:t> the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4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King fire overview----change</a:t>
            </a:r>
            <a:r>
              <a:rPr lang="en-US" baseline="0" dirty="0" smtClean="0"/>
              <a:t> the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53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the</a:t>
            </a:r>
            <a:r>
              <a:rPr lang="en-US" baseline="0" dirty="0" smtClean="0"/>
              <a:t> HAQAST project is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3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the</a:t>
            </a:r>
            <a:r>
              <a:rPr lang="en-US" baseline="0" dirty="0" smtClean="0"/>
              <a:t> HAQAST project is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6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the</a:t>
            </a:r>
            <a:r>
              <a:rPr lang="en-US" baseline="0" dirty="0" smtClean="0"/>
              <a:t> HAQAST project is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5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51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50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Slide for CMAS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68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47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14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25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the</a:t>
            </a:r>
            <a:r>
              <a:rPr lang="en-US" baseline="0" dirty="0" smtClean="0"/>
              <a:t> HAQAST project is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2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the</a:t>
            </a:r>
            <a:r>
              <a:rPr lang="en-US" baseline="0" dirty="0" smtClean="0"/>
              <a:t> HAQAST project is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61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Wildfire</a:t>
            </a:r>
            <a:r>
              <a:rPr lang="en-US" baseline="0" dirty="0" smtClean="0"/>
              <a:t> smoke and human 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0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</a:t>
            </a:r>
            <a:r>
              <a:rPr lang="en-US" baseline="0" dirty="0" smtClean="0"/>
              <a:t> info</a:t>
            </a:r>
          </a:p>
          <a:p>
            <a:r>
              <a:rPr lang="en-US" baseline="0" dirty="0" smtClean="0"/>
              <a:t>Mapping: https://</a:t>
            </a:r>
            <a:r>
              <a:rPr lang="en-US" baseline="0" dirty="0" err="1" smtClean="0"/>
              <a:t>github.com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barronh</a:t>
            </a:r>
            <a:r>
              <a:rPr lang="en-US" baseline="0" dirty="0" smtClean="0"/>
              <a:t>/geos2cmaq/blob/master/mapping/cb05cl_ae6_aq.csv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9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MODIS</a:t>
            </a:r>
            <a:r>
              <a:rPr lang="en-US" baseline="0" dirty="0" smtClean="0"/>
              <a:t> thermal anomalies product</a:t>
            </a:r>
          </a:p>
          <a:p>
            <a:r>
              <a:rPr lang="en-US" baseline="0" dirty="0" smtClean="0"/>
              <a:t>MODIS rapid response, MODIS data processing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8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Wildfire</a:t>
            </a:r>
            <a:r>
              <a:rPr lang="en-US" baseline="0" dirty="0" smtClean="0"/>
              <a:t> smoke and human 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6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 charts of total emissions comparisons---write the code tomorrow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C4509-1EDC-4623-AAA6-776BD8A4CAC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3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7547-FA14-9F41-9D3E-9C074422F87E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6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D4E32-2639-BC4F-B7B0-FE8A2D222FEE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9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27FB-82BA-9643-89A1-D547BEE656D3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8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CE1-0D1A-7F48-B960-68A93D0E157E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4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9F2D-5503-0446-AF89-8DB677BA2752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5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C9DE-5C48-5B41-9670-9D59B8F13308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8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3C00-F744-0440-B6EF-B4F2BA9151B8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50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0CD4-1320-354B-B78B-4E63E3248E64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3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9B89-4D54-DA41-947F-9A43304C5FDA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6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FF97-10DB-AE4E-9916-6B53ADD27253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79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29D1-E087-5441-A3FB-FDD3A0C4E9C6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7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D1DD1-2265-FF4A-933F-FFF5987D7FB7}" type="datetime5">
              <a:rPr lang="en-US" smtClean="0"/>
              <a:t>24-Oct-17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Oral Thesis Defense: C. Ivey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C2E63-5CB4-417F-A902-AFBBE9A44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8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geosci-model-dev.net/4/625/2011/gmd-4-625-2011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" y="2269428"/>
            <a:ext cx="6781799" cy="1470025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Regional Air Quality Modeling of Wildfires for Health Assessments over the Continental United States </a:t>
            </a:r>
            <a:r>
              <a:rPr lang="en-US" sz="3600" b="1" dirty="0" smtClean="0">
                <a:solidFill>
                  <a:schemeClr val="bg1"/>
                </a:solidFill>
              </a:rPr>
              <a:t> 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00" y="3764504"/>
            <a:ext cx="6979224" cy="1419922"/>
          </a:xfrm>
        </p:spPr>
        <p:txBody>
          <a:bodyPr>
            <a:noAutofit/>
          </a:bodyPr>
          <a:lstStyle/>
          <a:p>
            <a:pPr algn="l"/>
            <a:r>
              <a:rPr lang="en-US" sz="2000" dirty="0" err="1">
                <a:solidFill>
                  <a:schemeClr val="bg1"/>
                </a:solidFill>
              </a:rPr>
              <a:t>Cesunica</a:t>
            </a:r>
            <a:r>
              <a:rPr lang="en-US" sz="2000" dirty="0">
                <a:solidFill>
                  <a:schemeClr val="bg1"/>
                </a:solidFill>
              </a:rPr>
              <a:t> E. Ivey, </a:t>
            </a:r>
            <a:r>
              <a:rPr lang="en-US" sz="2000" dirty="0" smtClean="0">
                <a:solidFill>
                  <a:schemeClr val="bg1"/>
                </a:solidFill>
              </a:rPr>
              <a:t>Cong </a:t>
            </a:r>
            <a:r>
              <a:rPr lang="en-US" sz="2000" dirty="0">
                <a:solidFill>
                  <a:schemeClr val="bg1"/>
                </a:solidFill>
              </a:rPr>
              <a:t>Liu, Yang Liu, Howard Chang, Matt Strickland, and Heather A. </a:t>
            </a:r>
            <a:r>
              <a:rPr lang="en-US" sz="2000" dirty="0" smtClean="0">
                <a:solidFill>
                  <a:schemeClr val="bg1"/>
                </a:solidFill>
              </a:rPr>
              <a:t>Holmes</a:t>
            </a:r>
            <a:endParaRPr lang="en-US" sz="2000" dirty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AAAR Meeting, Raleigh, NC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Thursday, 19 October </a:t>
            </a:r>
            <a:r>
              <a:rPr lang="en-US" sz="2000" dirty="0" smtClean="0">
                <a:solidFill>
                  <a:schemeClr val="bg1"/>
                </a:solidFill>
              </a:rPr>
              <a:t>2017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10:00 AM, Room 306B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1955" y="6629400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8838" b="6774"/>
          <a:stretch/>
        </p:blipFill>
        <p:spPr bwMode="auto">
          <a:xfrm>
            <a:off x="6507163" y="76200"/>
            <a:ext cx="2560637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219200" cy="1009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1437" y="6629400"/>
            <a:ext cx="4862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www.latimes.com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/local/la-me-rim-fire-20140808-story.html</a:t>
            </a:r>
          </a:p>
        </p:txBody>
      </p:sp>
    </p:spTree>
    <p:extLst>
      <p:ext uri="{BB962C8B-B14F-4D97-AF65-F5344CB8AC3E}">
        <p14:creationId xmlns:p14="http://schemas.microsoft.com/office/powerpoint/2010/main" val="99115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Colorado Evaluation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1944925"/>
            <a:ext cx="9029449" cy="4024160"/>
            <a:chOff x="2009549" y="1525918"/>
            <a:chExt cx="10092808" cy="49621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48" t="27195" r="5466" b="26503"/>
            <a:stretch/>
          </p:blipFill>
          <p:spPr>
            <a:xfrm>
              <a:off x="6353410" y="1525918"/>
              <a:ext cx="5748947" cy="49621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19" t="40422" r="15112" b="32450"/>
            <a:stretch/>
          </p:blipFill>
          <p:spPr>
            <a:xfrm>
              <a:off x="2009549" y="3261948"/>
              <a:ext cx="5035657" cy="3226100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641672" y="1944924"/>
            <a:ext cx="4087761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ea typeface="Arial" charset="0"/>
                <a:cs typeface="Arial" charset="0"/>
              </a:rPr>
              <a:t>AQS Site </a:t>
            </a:r>
            <a:r>
              <a:rPr lang="en-US" sz="2000" dirty="0" smtClean="0"/>
              <a:t>080310002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NAMS Hourly O</a:t>
            </a:r>
            <a:r>
              <a:rPr lang="en-US" sz="2000" baseline="-25000" dirty="0" smtClean="0">
                <a:ea typeface="Arial" charset="0"/>
                <a:cs typeface="Arial" charset="0"/>
              </a:rPr>
              <a:t>3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SLAMS </a:t>
            </a:r>
            <a:r>
              <a:rPr lang="en-US" sz="2000" dirty="0">
                <a:ea typeface="Arial" charset="0"/>
                <a:cs typeface="Arial" charset="0"/>
              </a:rPr>
              <a:t>Hourly PM</a:t>
            </a:r>
            <a:r>
              <a:rPr lang="en-US" sz="2000" baseline="-25000" dirty="0">
                <a:ea typeface="Arial" charset="0"/>
                <a:cs typeface="Arial" charset="0"/>
              </a:rPr>
              <a:t>2.5</a:t>
            </a:r>
          </a:p>
          <a:p>
            <a:endParaRPr lang="en-US" sz="2000" baseline="-25000" dirty="0"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6600" y="6162200"/>
            <a:ext cx="2905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rebuchet ms" charset="0"/>
              </a:rPr>
              <a:t>2105 </a:t>
            </a:r>
            <a:r>
              <a:rPr lang="en-US" smtClean="0">
                <a:latin typeface="trebuchet ms" charset="0"/>
              </a:rPr>
              <a:t>Broadway, </a:t>
            </a:r>
            <a:r>
              <a:rPr lang="en-US"/>
              <a:t>Denver, </a:t>
            </a:r>
            <a:r>
              <a:rPr lang="en-US" smtClean="0"/>
              <a:t>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2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Colorado Evaluation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80039" y="1788805"/>
            <a:ext cx="3948576" cy="4567545"/>
            <a:chOff x="4522455" y="1235025"/>
            <a:chExt cx="4413582" cy="56321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19" t="40422" r="15112" b="32450"/>
            <a:stretch/>
          </p:blipFill>
          <p:spPr>
            <a:xfrm>
              <a:off x="4522838" y="1235025"/>
              <a:ext cx="4413199" cy="263225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32" t="27195" r="5466" b="26503"/>
            <a:stretch/>
          </p:blipFill>
          <p:spPr>
            <a:xfrm>
              <a:off x="4522455" y="3824112"/>
              <a:ext cx="4413582" cy="3043083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4871746" y="1388695"/>
            <a:ext cx="4087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ea typeface="Arial" charset="0"/>
                <a:cs typeface="Arial" charset="0"/>
              </a:rPr>
              <a:t>AQS Site </a:t>
            </a:r>
            <a:r>
              <a:rPr lang="en-US" sz="2000" dirty="0" smtClean="0"/>
              <a:t>080310002, Denver, CO</a:t>
            </a:r>
            <a:endParaRPr lang="en-US" sz="2000" dirty="0">
              <a:ea typeface="Arial" charset="0"/>
              <a:cs typeface="Arial" charset="0"/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993414"/>
              </p:ext>
            </p:extLst>
          </p:nvPr>
        </p:nvGraphicFramePr>
        <p:xfrm>
          <a:off x="-156253" y="2286000"/>
          <a:ext cx="5105400" cy="368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Rectangle 14"/>
          <p:cNvSpPr/>
          <p:nvPr/>
        </p:nvSpPr>
        <p:spPr>
          <a:xfrm>
            <a:off x="681929" y="1916668"/>
            <a:ext cx="3670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/>
              <a:t> </a:t>
            </a:r>
            <a:r>
              <a:rPr lang="en-US" dirty="0" smtClean="0"/>
              <a:t>Hourly Ozone: June </a:t>
            </a:r>
            <a:r>
              <a:rPr lang="en-US" dirty="0"/>
              <a:t>26 – July 9, 2014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2755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Colorado Evaluation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80039" y="1788805"/>
            <a:ext cx="3948576" cy="4567545"/>
            <a:chOff x="4522455" y="1235025"/>
            <a:chExt cx="4413582" cy="56321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19" t="40422" r="15112" b="32450"/>
            <a:stretch/>
          </p:blipFill>
          <p:spPr>
            <a:xfrm>
              <a:off x="4522838" y="1235025"/>
              <a:ext cx="4413199" cy="263225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32" t="27195" r="5466" b="26503"/>
            <a:stretch/>
          </p:blipFill>
          <p:spPr>
            <a:xfrm>
              <a:off x="4522455" y="3824112"/>
              <a:ext cx="4413582" cy="3043083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4871746" y="1388695"/>
            <a:ext cx="4087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ea typeface="Arial" charset="0"/>
                <a:cs typeface="Arial" charset="0"/>
              </a:rPr>
              <a:t>AQS Site </a:t>
            </a:r>
            <a:r>
              <a:rPr lang="en-US" sz="2000" dirty="0" smtClean="0"/>
              <a:t>080310002, Denver, CO</a:t>
            </a:r>
            <a:endParaRPr lang="en-US" sz="2000" dirty="0">
              <a:ea typeface="Arial" charset="0"/>
              <a:cs typeface="Arial" charset="0"/>
            </a:endParaRPr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729454"/>
              </p:ext>
            </p:extLst>
          </p:nvPr>
        </p:nvGraphicFramePr>
        <p:xfrm>
          <a:off x="-152400" y="2209800"/>
          <a:ext cx="4871746" cy="4020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762000" y="1992868"/>
            <a:ext cx="3615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/>
              <a:t> </a:t>
            </a:r>
            <a:r>
              <a:rPr lang="en-US" dirty="0" smtClean="0"/>
              <a:t>Hourly PM</a:t>
            </a:r>
            <a:r>
              <a:rPr lang="en-US" baseline="-25000" dirty="0" smtClean="0"/>
              <a:t>2.5</a:t>
            </a:r>
            <a:r>
              <a:rPr lang="en-US" dirty="0" smtClean="0"/>
              <a:t>: June </a:t>
            </a:r>
            <a:r>
              <a:rPr lang="en-US" dirty="0"/>
              <a:t>26 – July 9, 2014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4318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Started on 17 Aug 2013</a:t>
            </a:r>
          </a:p>
          <a:p>
            <a:r>
              <a:rPr lang="en-US" dirty="0" smtClean="0"/>
              <a:t>Considered out on 4 Nov 2014</a:t>
            </a:r>
          </a:p>
          <a:p>
            <a:r>
              <a:rPr lang="en-US" dirty="0" smtClean="0"/>
              <a:t>Over 250,000 acres burned</a:t>
            </a:r>
          </a:p>
          <a:p>
            <a:r>
              <a:rPr lang="en-US" dirty="0" smtClean="0"/>
              <a:t>Largest fire in Sierra Nevada history</a:t>
            </a:r>
          </a:p>
          <a:p>
            <a:r>
              <a:rPr lang="en-US" dirty="0" smtClean="0"/>
              <a:t>Hunter’s illegal campfire fire got out of control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39297"/>
            <a:ext cx="4038600" cy="22731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Yosemite Rim Fire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7361" y="4502619"/>
            <a:ext cx="4141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 Rim Fire in Yosemite National Park</a:t>
            </a:r>
          </a:p>
          <a:p>
            <a:r>
              <a:rPr lang="en-US" sz="1100" dirty="0"/>
              <a:t>Source: http://</a:t>
            </a:r>
            <a:r>
              <a:rPr lang="en-US" sz="1100" dirty="0" err="1"/>
              <a:t>www.latimes.com</a:t>
            </a:r>
            <a:r>
              <a:rPr lang="en-US" sz="1100" dirty="0"/>
              <a:t>/local/la-me-rim-fire-20140808-story.html</a:t>
            </a:r>
          </a:p>
        </p:txBody>
      </p:sp>
    </p:spTree>
    <p:extLst>
      <p:ext uri="{BB962C8B-B14F-4D97-AF65-F5344CB8AC3E}">
        <p14:creationId xmlns:p14="http://schemas.microsoft.com/office/powerpoint/2010/main" val="13079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66" y="2260600"/>
            <a:ext cx="4572000" cy="4292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76166" y="6356350"/>
            <a:ext cx="2133600" cy="365125"/>
          </a:xfrm>
        </p:spPr>
        <p:txBody>
          <a:bodyPr/>
          <a:lstStyle/>
          <a:p>
            <a:fld id="{CEFC2E63-5CB4-417F-A902-AFBBE9A4403E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Yosemite Rim Fire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938" y="1374450"/>
            <a:ext cx="8862123" cy="606750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smtClean="0"/>
              <a:t>August 21, 2017: Hourly (UTC)  PM2.5 and CO</a:t>
            </a:r>
            <a:endParaRPr lang="en-US" sz="3200" b="1" dirty="0" smtClean="0"/>
          </a:p>
        </p:txBody>
      </p:sp>
      <p:sp>
        <p:nvSpPr>
          <p:cNvPr id="12" name="Oval 11"/>
          <p:cNvSpPr/>
          <p:nvPr/>
        </p:nvSpPr>
        <p:spPr>
          <a:xfrm>
            <a:off x="5749417" y="3962400"/>
            <a:ext cx="550549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600"/>
            <a:ext cx="4572000" cy="42926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51607" y="3962400"/>
            <a:ext cx="550549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7559" y="6145308"/>
            <a:ext cx="3528123" cy="422084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smtClean="0"/>
              <a:t>PM2.5</a:t>
            </a:r>
            <a:endParaRPr lang="en-US" sz="20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772525" y="6116661"/>
            <a:ext cx="3528123" cy="422084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 smtClean="0"/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5754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Yosemite Rim Fire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939" y="1219200"/>
            <a:ext cx="8862123" cy="483639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/>
              <a:t> August 12-22, </a:t>
            </a:r>
            <a:r>
              <a:rPr lang="en-US" sz="2400" dirty="0"/>
              <a:t>2013: </a:t>
            </a:r>
            <a:r>
              <a:rPr lang="en-US" sz="2400" dirty="0" smtClean="0"/>
              <a:t>PM</a:t>
            </a:r>
            <a:r>
              <a:rPr lang="en-US" sz="2400" baseline="-25000" dirty="0" smtClean="0"/>
              <a:t>2.5</a:t>
            </a:r>
            <a:endParaRPr lang="en-US" sz="2400" b="1" baseline="-2500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4849537" y="1558470"/>
            <a:ext cx="3983080" cy="3440024"/>
            <a:chOff x="4078934" y="2109439"/>
            <a:chExt cx="5044877" cy="46867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934" y="2217375"/>
              <a:ext cx="4876800" cy="457877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95688" y="2109439"/>
              <a:ext cx="3528123" cy="533118"/>
            </a:xfrm>
            <a:prstGeom prst="rect">
              <a:avLst/>
            </a:prstGeom>
            <a:noFill/>
          </p:spPr>
          <p:txBody>
            <a:bodyPr wrap="square" lIns="113203" tIns="56601" rIns="113203" bIns="56601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dirty="0" smtClean="0"/>
                <a:t>CMAQ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561162" y="4066215"/>
              <a:ext cx="728912" cy="7992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8388" y="1702839"/>
            <a:ext cx="4353612" cy="4712532"/>
            <a:chOff x="217875" y="1840668"/>
            <a:chExt cx="3806309" cy="4003484"/>
          </a:xfrm>
        </p:grpSpPr>
        <p:sp>
          <p:nvSpPr>
            <p:cNvPr id="12" name="TextBox 11"/>
            <p:cNvSpPr txBox="1"/>
            <p:nvPr/>
          </p:nvSpPr>
          <p:spPr>
            <a:xfrm>
              <a:off x="217875" y="5422068"/>
              <a:ext cx="3528123" cy="422084"/>
            </a:xfrm>
            <a:prstGeom prst="rect">
              <a:avLst/>
            </a:prstGeom>
            <a:noFill/>
          </p:spPr>
          <p:txBody>
            <a:bodyPr wrap="square" lIns="113203" tIns="56601" rIns="113203" bIns="56601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000" smtClean="0"/>
                <a:t>MODIS True color</a:t>
              </a:r>
              <a:endParaRPr lang="en-US" sz="2000" dirty="0" smtClean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17875" y="1840668"/>
              <a:ext cx="3806309" cy="3581400"/>
              <a:chOff x="232291" y="2286000"/>
              <a:chExt cx="4117127" cy="388563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291" y="2286000"/>
                <a:ext cx="4117127" cy="3885632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1827287" y="3947248"/>
                <a:ext cx="878362" cy="85313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439553"/>
              </p:ext>
            </p:extLst>
          </p:nvPr>
        </p:nvGraphicFramePr>
        <p:xfrm>
          <a:off x="4419600" y="4833213"/>
          <a:ext cx="5255997" cy="2123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41939" y="6404386"/>
            <a:ext cx="410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corr</a:t>
            </a:r>
            <a:r>
              <a:rPr lang="en-US" dirty="0" smtClean="0"/>
              <a:t> = 0.30, slope = 0.59, intercept = 19.5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350" y="1597454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Started on 13 Sep 2014</a:t>
            </a:r>
          </a:p>
          <a:p>
            <a:r>
              <a:rPr lang="en-US" sz="2400" dirty="0" smtClean="0"/>
              <a:t>Ended 14 October 2014</a:t>
            </a:r>
          </a:p>
          <a:p>
            <a:r>
              <a:rPr lang="en-US" sz="2400" dirty="0" smtClean="0"/>
              <a:t>97,000 acres burned</a:t>
            </a:r>
          </a:p>
          <a:p>
            <a:r>
              <a:rPr lang="en-US" sz="2400" dirty="0" smtClean="0"/>
              <a:t>Started allegedly by an arsonist 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King Fire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74800"/>
            <a:ext cx="4038600" cy="2692400"/>
          </a:xfrm>
        </p:spPr>
      </p:pic>
      <p:sp>
        <p:nvSpPr>
          <p:cNvPr id="14" name="TextBox 13"/>
          <p:cNvSpPr txBox="1"/>
          <p:nvPr/>
        </p:nvSpPr>
        <p:spPr>
          <a:xfrm>
            <a:off x="4697361" y="4267200"/>
            <a:ext cx="4141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 King Fire as seen from Lake Tahoe</a:t>
            </a:r>
          </a:p>
          <a:p>
            <a:r>
              <a:rPr lang="en-US" sz="1100" dirty="0" smtClean="0"/>
              <a:t>Source</a:t>
            </a:r>
            <a:r>
              <a:rPr lang="en-US" sz="1100" dirty="0"/>
              <a:t>: http://</a:t>
            </a:r>
            <a:r>
              <a:rPr lang="en-US" sz="1100" dirty="0" err="1"/>
              <a:t>wildfiretoday.com</a:t>
            </a:r>
            <a:r>
              <a:rPr lang="en-US" sz="1100" dirty="0"/>
              <a:t>/2014/09/14/</a:t>
            </a:r>
            <a:r>
              <a:rPr lang="en-US" sz="1100" dirty="0" err="1"/>
              <a:t>california</a:t>
            </a:r>
            <a:r>
              <a:rPr lang="en-US" sz="1100" dirty="0"/>
              <a:t>-king-fire-near-</a:t>
            </a:r>
            <a:r>
              <a:rPr lang="en-US" sz="1100" dirty="0" err="1"/>
              <a:t>pollock</a:t>
            </a:r>
            <a:r>
              <a:rPr lang="en-US" sz="1100" dirty="0"/>
              <a:t>-pines/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0"/>
          <a:stretch/>
        </p:blipFill>
        <p:spPr>
          <a:xfrm>
            <a:off x="175053" y="4448025"/>
            <a:ext cx="4320747" cy="2273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96580" y="5311775"/>
            <a:ext cx="414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Left: King Fire haze impacting visibility and sunlight in Reno, midday. </a:t>
            </a:r>
          </a:p>
        </p:txBody>
      </p:sp>
    </p:spTree>
    <p:extLst>
      <p:ext uri="{BB962C8B-B14F-4D97-AF65-F5344CB8AC3E}">
        <p14:creationId xmlns:p14="http://schemas.microsoft.com/office/powerpoint/2010/main" val="19236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King Fire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939" y="1417638"/>
            <a:ext cx="8862123" cy="606750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smtClean="0"/>
              <a:t>September 17, 2014: </a:t>
            </a:r>
            <a:r>
              <a:rPr lang="en-US" sz="3200" dirty="0"/>
              <a:t>Hourly (UTC)  PM2.5 and CO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72525" y="6116661"/>
            <a:ext cx="3528123" cy="422084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 smtClean="0"/>
              <a:t>CO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559" y="6145308"/>
            <a:ext cx="3528123" cy="422084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smtClean="0"/>
              <a:t>PM2.5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363692"/>
            <a:ext cx="4572000" cy="420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41" y="2363692"/>
            <a:ext cx="4572000" cy="42037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54451" y="3721100"/>
            <a:ext cx="550549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724628" y="3733800"/>
            <a:ext cx="550549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9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7287" y="6364587"/>
            <a:ext cx="2133600" cy="365125"/>
          </a:xfrm>
        </p:spPr>
        <p:txBody>
          <a:bodyPr/>
          <a:lstStyle/>
          <a:p>
            <a:fld id="{CEFC2E63-5CB4-417F-A902-AFBBE9A4403E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King Fire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939" y="1219200"/>
            <a:ext cx="8862123" cy="483639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/>
              <a:t> September 11-21, 2014: PM</a:t>
            </a:r>
            <a:r>
              <a:rPr lang="en-US" sz="2400" baseline="-25000" dirty="0" smtClean="0"/>
              <a:t>2.5</a:t>
            </a:r>
            <a:endParaRPr lang="en-US" sz="2400" b="1" baseline="-250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85396" y="1779038"/>
            <a:ext cx="4486604" cy="4577311"/>
            <a:chOff x="226677" y="2438400"/>
            <a:chExt cx="4116723" cy="41289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77" y="2438400"/>
              <a:ext cx="4116723" cy="37338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040251" y="3886200"/>
              <a:ext cx="550549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8651" y="6145308"/>
              <a:ext cx="3528123" cy="422084"/>
            </a:xfrm>
            <a:prstGeom prst="rect">
              <a:avLst/>
            </a:prstGeom>
            <a:noFill/>
          </p:spPr>
          <p:txBody>
            <a:bodyPr wrap="square" lIns="113203" tIns="56601" rIns="113203" bIns="56601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000" dirty="0" smtClean="0"/>
                <a:t>MODIS True color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29200" y="1545139"/>
            <a:ext cx="3501320" cy="3255461"/>
            <a:chOff x="4705358" y="1676400"/>
            <a:chExt cx="3825162" cy="3515572"/>
          </a:xfrm>
        </p:grpSpPr>
        <p:sp>
          <p:nvSpPr>
            <p:cNvPr id="20" name="TextBox 19"/>
            <p:cNvSpPr txBox="1"/>
            <p:nvPr/>
          </p:nvSpPr>
          <p:spPr>
            <a:xfrm>
              <a:off x="6541739" y="1676400"/>
              <a:ext cx="1459261" cy="391306"/>
            </a:xfrm>
            <a:prstGeom prst="rect">
              <a:avLst/>
            </a:prstGeom>
            <a:noFill/>
          </p:spPr>
          <p:txBody>
            <a:bodyPr wrap="square" lIns="113203" tIns="56601" rIns="113203" bIns="56601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dirty="0" smtClean="0"/>
                <a:t>CMAQ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705358" y="1754361"/>
              <a:ext cx="3825162" cy="3437611"/>
              <a:chOff x="4119891" y="1701351"/>
              <a:chExt cx="4768260" cy="430362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9891" y="1701351"/>
                <a:ext cx="4768260" cy="4303623"/>
              </a:xfrm>
              <a:prstGeom prst="rect">
                <a:avLst/>
              </a:prstGeom>
            </p:spPr>
          </p:pic>
          <p:sp>
            <p:nvSpPr>
              <p:cNvPr id="21" name="Oval 20"/>
              <p:cNvSpPr/>
              <p:nvPr/>
            </p:nvSpPr>
            <p:spPr>
              <a:xfrm>
                <a:off x="5663423" y="3194071"/>
                <a:ext cx="550549" cy="5334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976846"/>
              </p:ext>
            </p:extLst>
          </p:nvPr>
        </p:nvGraphicFramePr>
        <p:xfrm>
          <a:off x="4724400" y="4607263"/>
          <a:ext cx="4715085" cy="262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683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Known: </a:t>
            </a:r>
          </a:p>
          <a:p>
            <a:pPr lvl="1"/>
            <a:r>
              <a:rPr lang="en-US" dirty="0" smtClean="0"/>
              <a:t>Plume direction subject to meteorological uncertainty</a:t>
            </a:r>
          </a:p>
          <a:p>
            <a:pPr lvl="1"/>
            <a:r>
              <a:rPr lang="en-US" dirty="0" smtClean="0"/>
              <a:t>Fire detection is impacted by cloud cover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64008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Challenges and Uncertainties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674" y="3560440"/>
            <a:ext cx="4284349" cy="2528416"/>
            <a:chOff x="-674" y="3560440"/>
            <a:chExt cx="4284349" cy="2528416"/>
          </a:xfrm>
        </p:grpSpPr>
        <p:pic>
          <p:nvPicPr>
            <p:cNvPr id="12" name="Content Placeholder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50" y="3560440"/>
              <a:ext cx="3583048" cy="208743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674" y="5666772"/>
              <a:ext cx="4284349" cy="422084"/>
            </a:xfrm>
            <a:prstGeom prst="rect">
              <a:avLst/>
            </a:prstGeom>
            <a:noFill/>
          </p:spPr>
          <p:txBody>
            <a:bodyPr wrap="square" lIns="113203" tIns="56601" rIns="113203" bIns="56601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000" dirty="0" smtClean="0"/>
                <a:t>Alkali Fire (</a:t>
              </a:r>
              <a:r>
                <a:rPr lang="en-US" sz="2000" smtClean="0"/>
                <a:t>20,000 acres, July 24, 2014)</a:t>
              </a:r>
              <a:endParaRPr lang="en-US" sz="2000" dirty="0" smtClean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01349" y="3298372"/>
            <a:ext cx="5005198" cy="3423103"/>
            <a:chOff x="3801349" y="3298372"/>
            <a:chExt cx="5005198" cy="342310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349" y="3298372"/>
              <a:ext cx="5005198" cy="342310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1234" y="6352143"/>
              <a:ext cx="3905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FINN Emissions: 24 July 2014 15:00 UTC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6626" y="3367710"/>
            <a:ext cx="4087274" cy="3485439"/>
            <a:chOff x="231100" y="1114533"/>
            <a:chExt cx="6827974" cy="55601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8" t="30951" r="30521" b="25704"/>
            <a:stretch/>
          </p:blipFill>
          <p:spPr>
            <a:xfrm>
              <a:off x="231100" y="1114533"/>
              <a:ext cx="6827974" cy="5191933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3459873" y="4481718"/>
              <a:ext cx="3599200" cy="2192946"/>
              <a:chOff x="489857" y="1900376"/>
              <a:chExt cx="3599200" cy="219294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857" y="1900376"/>
                <a:ext cx="3599200" cy="2192946"/>
              </a:xfrm>
              <a:prstGeom prst="rect">
                <a:avLst/>
              </a:prstGeom>
              <a:ln w="76200">
                <a:solidFill>
                  <a:schemeClr val="bg1"/>
                </a:solidFill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964900" y="2735266"/>
                <a:ext cx="556125" cy="39054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06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61433" y="1513551"/>
            <a:ext cx="8225368" cy="133070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NASA’s Health and Air Quality Applied Sciences Team</a:t>
            </a:r>
          </a:p>
          <a:p>
            <a:pPr marL="0" indent="0">
              <a:buNone/>
            </a:pPr>
            <a:r>
              <a:rPr lang="en-US" sz="2400" dirty="0" smtClean="0"/>
              <a:t>Investigate links between wildfire smoke exposure and asthma in Colorado.</a:t>
            </a:r>
          </a:p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7866" y="3007846"/>
            <a:ext cx="3962400" cy="26532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Background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866" y="5710967"/>
            <a:ext cx="380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State and city partners (highlighted</a:t>
            </a:r>
          </a:p>
          <a:p>
            <a:pPr algn="just"/>
            <a:r>
              <a:rPr lang="en-US" dirty="0"/>
              <a:t>in green) of the CDC Tracking network.</a:t>
            </a:r>
          </a:p>
          <a:p>
            <a:pPr algn="just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8800" y="3178904"/>
            <a:ext cx="4724400" cy="23917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45000" y="5715000"/>
            <a:ext cx="469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Associations between same day PM2.5 </a:t>
            </a:r>
            <a:r>
              <a:rPr lang="en-US" dirty="0" smtClean="0"/>
              <a:t>levels during </a:t>
            </a:r>
            <a:r>
              <a:rPr lang="en-US" dirty="0"/>
              <a:t>the 2012 Colorado </a:t>
            </a:r>
            <a:r>
              <a:rPr lang="en-US" dirty="0" smtClean="0"/>
              <a:t>wildfires </a:t>
            </a:r>
            <a:r>
              <a:rPr lang="en-US" dirty="0"/>
              <a:t>and all-ages ED </a:t>
            </a:r>
            <a:r>
              <a:rPr lang="en-US" dirty="0" smtClean="0"/>
              <a:t>visits for </a:t>
            </a:r>
            <a:r>
              <a:rPr lang="en-US" dirty="0"/>
              <a:t>asthma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Current Study: </a:t>
            </a:r>
          </a:p>
          <a:p>
            <a:pPr lvl="1"/>
            <a:r>
              <a:rPr lang="en-US" dirty="0"/>
              <a:t>Capturing magnitude of emissions</a:t>
            </a:r>
          </a:p>
          <a:p>
            <a:pPr lvl="1"/>
            <a:r>
              <a:rPr lang="en-US" dirty="0"/>
              <a:t>Capturing aerosol </a:t>
            </a:r>
            <a:r>
              <a:rPr lang="en-US" dirty="0" smtClean="0"/>
              <a:t>formation in wildfire smoke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64008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Challenges and Uncertainties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674" y="3560440"/>
            <a:ext cx="4284349" cy="2528416"/>
            <a:chOff x="-674" y="3560440"/>
            <a:chExt cx="4284349" cy="2528416"/>
          </a:xfrm>
        </p:grpSpPr>
        <p:pic>
          <p:nvPicPr>
            <p:cNvPr id="12" name="Content Placeholder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50" y="3560440"/>
              <a:ext cx="3583048" cy="208743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674" y="5666772"/>
              <a:ext cx="4284349" cy="422084"/>
            </a:xfrm>
            <a:prstGeom prst="rect">
              <a:avLst/>
            </a:prstGeom>
            <a:noFill/>
          </p:spPr>
          <p:txBody>
            <a:bodyPr wrap="square" lIns="113203" tIns="56601" rIns="113203" bIns="56601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000" dirty="0" smtClean="0"/>
                <a:t>Alkali Fire (</a:t>
              </a:r>
              <a:r>
                <a:rPr lang="en-US" sz="2000" smtClean="0"/>
                <a:t>20,000 acres, July 24, 2014)</a:t>
              </a:r>
              <a:endParaRPr lang="en-US" sz="2000" dirty="0" smtClean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01349" y="3298372"/>
            <a:ext cx="5005198" cy="3423103"/>
            <a:chOff x="3801349" y="3298372"/>
            <a:chExt cx="5005198" cy="342310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349" y="3298372"/>
              <a:ext cx="5005198" cy="342310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1234" y="6352143"/>
              <a:ext cx="3905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FINN Emissions: 24 July 2014 15:00 UTC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609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FINN emissions improve spatial and temporal distribution of fire emissions</a:t>
            </a:r>
          </a:p>
          <a:p>
            <a:r>
              <a:rPr lang="en-US" sz="2800" dirty="0" smtClean="0"/>
              <a:t>Low bias in estimated emissions, however there are fewer false alarms </a:t>
            </a:r>
          </a:p>
          <a:p>
            <a:r>
              <a:rPr lang="en-US" sz="2800" dirty="0" smtClean="0"/>
              <a:t>CMAQ-modeled PM, CO, ozone will be used as exposure surrogates in H-AQAST health studies (2011-2014)</a:t>
            </a:r>
          </a:p>
          <a:p>
            <a:r>
              <a:rPr lang="en-US" sz="2800" i="1" dirty="0" smtClean="0"/>
              <a:t>Future</a:t>
            </a:r>
            <a:r>
              <a:rPr lang="en-US" sz="2800" dirty="0" smtClean="0"/>
              <a:t>: simulations will include FINN-v2 wildfire emissions; plume direction improvement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Summary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64" y="5980628"/>
            <a:ext cx="944562" cy="781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46" y="5897784"/>
            <a:ext cx="2857500" cy="9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Backup Slides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821920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CMAQv5.2 beta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Compiled with mvapich2, </a:t>
            </a:r>
            <a:r>
              <a:rPr lang="en-US" dirty="0" err="1" smtClean="0"/>
              <a:t>pnetcdf</a:t>
            </a:r>
            <a:r>
              <a:rPr lang="en-US" dirty="0" smtClean="0"/>
              <a:t>,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Seasonal runs with 10-day </a:t>
            </a:r>
            <a:r>
              <a:rPr lang="en-US" dirty="0" err="1" smtClean="0"/>
              <a:t>spinup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16-cores per season (1 season run with 12 cores)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Timing: ## computational </a:t>
            </a:r>
            <a:r>
              <a:rPr lang="en-US" dirty="0" err="1" smtClean="0"/>
              <a:t>hrs</a:t>
            </a:r>
            <a:r>
              <a:rPr lang="en-US" dirty="0" smtClean="0"/>
              <a:t> per simulation day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9139"/>
            <a:ext cx="4038600" cy="30280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Wildfire Modeling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Wave 10"/>
          <p:cNvSpPr/>
          <p:nvPr/>
        </p:nvSpPr>
        <p:spPr>
          <a:xfrm>
            <a:off x="4953000" y="3492910"/>
            <a:ext cx="2438400" cy="853958"/>
          </a:xfrm>
          <a:prstGeom prst="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Place holder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98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Monitor Locations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Fresno</a:t>
            </a:r>
          </a:p>
          <a:p>
            <a:pPr lvl="1"/>
            <a:r>
              <a:rPr lang="en-US" dirty="0" smtClean="0"/>
              <a:t>CSN: 060190008 (may be decommissioned)</a:t>
            </a:r>
          </a:p>
          <a:p>
            <a:pPr lvl="1"/>
            <a:r>
              <a:rPr lang="en-US" dirty="0" smtClean="0"/>
              <a:t>SLAMS: 060190011</a:t>
            </a:r>
          </a:p>
          <a:p>
            <a:pPr lvl="1"/>
            <a:endParaRPr lang="en-US" dirty="0"/>
          </a:p>
          <a:p>
            <a:r>
              <a:rPr lang="en-US" dirty="0" smtClean="0"/>
              <a:t>Reno</a:t>
            </a:r>
          </a:p>
          <a:p>
            <a:pPr lvl="1"/>
            <a:r>
              <a:rPr lang="en-US" dirty="0" smtClean="0"/>
              <a:t>CSN: 320310016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03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66294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FINN </a:t>
            </a:r>
            <a:r>
              <a:rPr lang="en-US" sz="4000" smtClean="0">
                <a:solidFill>
                  <a:schemeClr val="tx2">
                    <a:lumMod val="75000"/>
                  </a:schemeClr>
                </a:solidFill>
              </a:rPr>
              <a:t>Species Equivalents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939" y="1219200"/>
            <a:ext cx="8862123" cy="606750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smtClean="0"/>
              <a:t>GEOS-CB05 Equivalents</a:t>
            </a:r>
            <a:endParaRPr lang="en-US" sz="32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638300" y="6581001"/>
            <a:ext cx="5867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/>
              <a:t>Source: https</a:t>
            </a:r>
            <a:r>
              <a:rPr lang="en-US" sz="1200" dirty="0"/>
              <a:t>://</a:t>
            </a:r>
            <a:r>
              <a:rPr lang="en-US" sz="1200" dirty="0" err="1"/>
              <a:t>github.com</a:t>
            </a:r>
            <a:r>
              <a:rPr lang="en-US" sz="1200" dirty="0"/>
              <a:t>/</a:t>
            </a:r>
            <a:r>
              <a:rPr lang="en-US" sz="1200" dirty="0" err="1"/>
              <a:t>barronh</a:t>
            </a:r>
            <a:r>
              <a:rPr lang="en-US" sz="1200" dirty="0"/>
              <a:t>/geos2cmaq/blob/master/mapping/cb05cl_ae6_aq.csv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38500" y="1716064"/>
            <a:ext cx="2247900" cy="2246336"/>
            <a:chOff x="3238500" y="1716064"/>
            <a:chExt cx="2247900" cy="22463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1" t="11334" r="73749" b="49361"/>
            <a:stretch/>
          </p:blipFill>
          <p:spPr>
            <a:xfrm>
              <a:off x="3238500" y="1716064"/>
              <a:ext cx="1028700" cy="22463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1" t="11334" r="44276" b="49361"/>
            <a:stretch/>
          </p:blipFill>
          <p:spPr>
            <a:xfrm>
              <a:off x="4267200" y="1716065"/>
              <a:ext cx="1219200" cy="2246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44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Fire Inventory of NCAR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t="32016" r="30926" b="39671"/>
          <a:stretch/>
        </p:blipFill>
        <p:spPr>
          <a:xfrm>
            <a:off x="76200" y="2393634"/>
            <a:ext cx="9084733" cy="31503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51932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Daily to hourly emissions using diurnal consumption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938" y="1320365"/>
            <a:ext cx="8862123" cy="606750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smtClean="0"/>
              <a:t>WRAP Diurnal Profile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5825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7866" y="3007846"/>
            <a:ext cx="3962400" cy="26532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Objective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866" y="5710967"/>
            <a:ext cx="380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State and city partners (highlighted</a:t>
            </a:r>
          </a:p>
          <a:p>
            <a:pPr algn="just"/>
            <a:r>
              <a:rPr lang="en-US" dirty="0"/>
              <a:t>in green) of the CDC Tracking network.</a:t>
            </a:r>
          </a:p>
          <a:p>
            <a:pPr algn="just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8800" y="3178904"/>
            <a:ext cx="4724400" cy="23917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45000" y="5715000"/>
            <a:ext cx="469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Associations between same day PM2.5 </a:t>
            </a:r>
            <a:r>
              <a:rPr lang="en-US" dirty="0" smtClean="0"/>
              <a:t>levels during </a:t>
            </a:r>
            <a:r>
              <a:rPr lang="en-US" dirty="0"/>
              <a:t>the 2012 Colorado </a:t>
            </a:r>
            <a:r>
              <a:rPr lang="en-US" dirty="0" smtClean="0"/>
              <a:t>wildfires </a:t>
            </a:r>
            <a:r>
              <a:rPr lang="en-US" dirty="0"/>
              <a:t>and all-ages ED </a:t>
            </a:r>
            <a:r>
              <a:rPr lang="en-US" dirty="0" smtClean="0"/>
              <a:t>visits for </a:t>
            </a:r>
            <a:r>
              <a:rPr lang="en-US" dirty="0"/>
              <a:t>asthma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Content Placeholder 10"/>
          <p:cNvSpPr>
            <a:spLocks noGrp="1"/>
          </p:cNvSpPr>
          <p:nvPr>
            <p:ph sz="half" idx="1"/>
          </p:nvPr>
        </p:nvSpPr>
        <p:spPr>
          <a:xfrm>
            <a:off x="461433" y="1513551"/>
            <a:ext cx="8225368" cy="133070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smtClean="0"/>
              <a:t>Estimate daily wildfire smoke exposure metrics for a multi-year health study using a chemical transport model (CMAQ).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4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7866" y="3007846"/>
            <a:ext cx="3962400" cy="26532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Goal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866" y="5710967"/>
            <a:ext cx="380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State and city partners (highlighted</a:t>
            </a:r>
          </a:p>
          <a:p>
            <a:pPr algn="just"/>
            <a:r>
              <a:rPr lang="en-US" dirty="0"/>
              <a:t>in green) of the CDC Tracking network.</a:t>
            </a:r>
          </a:p>
          <a:p>
            <a:pPr algn="just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8800" y="3178904"/>
            <a:ext cx="4724400" cy="23917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45000" y="5715000"/>
            <a:ext cx="469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Associations between same day PM2.5 </a:t>
            </a:r>
            <a:r>
              <a:rPr lang="en-US" dirty="0" smtClean="0"/>
              <a:t>levels during </a:t>
            </a:r>
            <a:r>
              <a:rPr lang="en-US" dirty="0"/>
              <a:t>the 2012 Colorado </a:t>
            </a:r>
            <a:r>
              <a:rPr lang="en-US" dirty="0" smtClean="0"/>
              <a:t>wildfires </a:t>
            </a:r>
            <a:r>
              <a:rPr lang="en-US" dirty="0"/>
              <a:t>and all-ages ED </a:t>
            </a:r>
            <a:r>
              <a:rPr lang="en-US" dirty="0" smtClean="0"/>
              <a:t>visits for </a:t>
            </a:r>
            <a:r>
              <a:rPr lang="en-US" dirty="0"/>
              <a:t>asthma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Content Placeholder 10"/>
          <p:cNvSpPr>
            <a:spLocks noGrp="1"/>
          </p:cNvSpPr>
          <p:nvPr>
            <p:ph sz="half" idx="1"/>
          </p:nvPr>
        </p:nvSpPr>
        <p:spPr>
          <a:xfrm>
            <a:off x="649817" y="1513551"/>
            <a:ext cx="7844367" cy="13307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Understand the model response to wildfire </a:t>
            </a:r>
            <a:r>
              <a:rPr lang="en-US" smtClean="0"/>
              <a:t>emissions inventories.</a:t>
            </a:r>
            <a:endParaRPr lang="en-US" dirty="0" smtClean="0"/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02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0" y="1492709"/>
            <a:ext cx="4459704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Chemistry and transport: </a:t>
            </a:r>
            <a:r>
              <a:rPr lang="en-US" dirty="0" smtClean="0"/>
              <a:t>CMAQ </a:t>
            </a:r>
            <a:r>
              <a:rPr lang="en-US" dirty="0"/>
              <a:t>Model, v5.2 </a:t>
            </a:r>
            <a:r>
              <a:rPr lang="en-US" dirty="0" smtClean="0"/>
              <a:t>beta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Emissions: 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Fire Inventory of NCAR, v1.5</a:t>
            </a:r>
          </a:p>
          <a:p>
            <a:pPr lvl="1">
              <a:spcBef>
                <a:spcPts val="0"/>
              </a:spcBef>
            </a:pPr>
            <a:r>
              <a:rPr lang="en-US" dirty="0"/>
              <a:t>National Emissions Inventory 2011 (wildfires omitted)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53" y="1447800"/>
            <a:ext cx="4515856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Study period: 2013 and 2014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Modeling domain: 12 km horizontal resolution and 34 vertical terrain-following layers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Wildfire Modeling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291534346"/>
              </p:ext>
            </p:extLst>
          </p:nvPr>
        </p:nvGraphicFramePr>
        <p:xfrm>
          <a:off x="951497" y="4343400"/>
          <a:ext cx="7241007" cy="2370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9632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Fire Inventory of NCAR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399" y="1329531"/>
            <a:ext cx="4284135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Available in three versions:</a:t>
            </a:r>
          </a:p>
          <a:p>
            <a:pPr lvl="1"/>
            <a:r>
              <a:rPr lang="en-US" sz="2400" dirty="0" smtClean="0"/>
              <a:t>GEOS-CHEM* (Harvard)</a:t>
            </a:r>
          </a:p>
          <a:p>
            <a:pPr lvl="1"/>
            <a:r>
              <a:rPr lang="en-US" sz="2400" dirty="0" smtClean="0"/>
              <a:t>MOZART-4 (NCAR)</a:t>
            </a:r>
          </a:p>
          <a:p>
            <a:pPr lvl="1"/>
            <a:r>
              <a:rPr lang="en-US" sz="2400" dirty="0" smtClean="0"/>
              <a:t>SAPRC99* </a:t>
            </a:r>
          </a:p>
          <a:p>
            <a:pPr lvl="1"/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853337" y="6629400"/>
            <a:ext cx="5437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87CE1"/>
                </a:solidFill>
                <a:latin typeface="verdana" charset="0"/>
                <a:hlinkClick r:id="rId4"/>
              </a:rPr>
              <a:t>Wiedinmyer et al., </a:t>
            </a:r>
            <a:r>
              <a:rPr lang="en-US" sz="1100" i="1" dirty="0">
                <a:solidFill>
                  <a:srgbClr val="487CE1"/>
                </a:solidFill>
                <a:latin typeface="verdana" charset="0"/>
                <a:hlinkClick r:id="rId4"/>
              </a:rPr>
              <a:t>Geoscientific Model Development</a:t>
            </a:r>
            <a:r>
              <a:rPr lang="en-US" sz="1100" dirty="0">
                <a:solidFill>
                  <a:srgbClr val="487CE1"/>
                </a:solidFill>
                <a:latin typeface="verdana" charset="0"/>
                <a:hlinkClick r:id="rId4"/>
              </a:rPr>
              <a:t>, 2011</a:t>
            </a:r>
            <a:endParaRPr lang="en-US" sz="1100" dirty="0"/>
          </a:p>
        </p:txBody>
      </p:sp>
      <p:sp>
        <p:nvSpPr>
          <p:cNvPr id="2" name="Rectangle 1"/>
          <p:cNvSpPr/>
          <p:nvPr/>
        </p:nvSpPr>
        <p:spPr>
          <a:xfrm>
            <a:off x="4495800" y="1295400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Current study: </a:t>
            </a:r>
          </a:p>
          <a:p>
            <a:pPr lvl="1"/>
            <a:r>
              <a:rPr lang="en-US" sz="2400" dirty="0"/>
              <a:t>Carbon Bond V (CB05) mechanism</a:t>
            </a:r>
          </a:p>
          <a:p>
            <a:pPr lvl="1"/>
            <a:r>
              <a:rPr lang="en-US" sz="2400" dirty="0"/>
              <a:t>Combination of GEOS and SAPRC emissions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3566235"/>
            <a:ext cx="6705600" cy="3139365"/>
            <a:chOff x="381000" y="3566235"/>
            <a:chExt cx="6705600" cy="31393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7" t="16825" r="32549" b="43435"/>
            <a:stretch/>
          </p:blipFill>
          <p:spPr>
            <a:xfrm>
              <a:off x="381000" y="3752766"/>
              <a:ext cx="6705600" cy="2952834"/>
            </a:xfrm>
            <a:prstGeom prst="rect">
              <a:avLst/>
            </a:prstGeom>
          </p:spPr>
        </p:pic>
        <p:sp>
          <p:nvSpPr>
            <p:cNvPr id="14" name="Content Placeholder 10"/>
            <p:cNvSpPr txBox="1">
              <a:spLocks/>
            </p:cNvSpPr>
            <p:nvPr/>
          </p:nvSpPr>
          <p:spPr>
            <a:xfrm>
              <a:off x="1564216" y="3566235"/>
              <a:ext cx="4339167" cy="346487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b="1" dirty="0" smtClean="0"/>
                <a:t>Emission Factors by Vegetation Type</a:t>
              </a:r>
            </a:p>
            <a:p>
              <a:pPr algn="ctr"/>
              <a:endParaRPr lang="en-US" sz="28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77002" y="3295948"/>
            <a:ext cx="3131805" cy="3115831"/>
            <a:chOff x="3238500" y="1716064"/>
            <a:chExt cx="2247900" cy="22463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1" t="11334" r="73749" b="49361"/>
            <a:stretch/>
          </p:blipFill>
          <p:spPr>
            <a:xfrm>
              <a:off x="3238500" y="1716064"/>
              <a:ext cx="1028700" cy="22463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1" t="11334" r="44276" b="49361"/>
            <a:stretch/>
          </p:blipFill>
          <p:spPr>
            <a:xfrm>
              <a:off x="4267200" y="1716065"/>
              <a:ext cx="1219200" cy="224633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74933" y="3938465"/>
            <a:ext cx="2192867" cy="2394908"/>
            <a:chOff x="3238500" y="1716064"/>
            <a:chExt cx="2247900" cy="22463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1" t="11334" r="73749" b="49361"/>
            <a:stretch/>
          </p:blipFill>
          <p:spPr>
            <a:xfrm>
              <a:off x="3238500" y="1716064"/>
              <a:ext cx="1028700" cy="224633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1" t="11334" r="44276" b="49361"/>
            <a:stretch/>
          </p:blipFill>
          <p:spPr>
            <a:xfrm>
              <a:off x="4267200" y="1716065"/>
              <a:ext cx="1219200" cy="2246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67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National Emissions Inventory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Estimated using </a:t>
            </a:r>
            <a:r>
              <a:rPr lang="en-US" dirty="0" err="1" smtClean="0"/>
              <a:t>BlueSky</a:t>
            </a:r>
            <a:r>
              <a:rPr lang="en-US" dirty="0" smtClean="0"/>
              <a:t> (2011) modeling framework and local activity data</a:t>
            </a:r>
          </a:p>
          <a:p>
            <a:r>
              <a:rPr lang="en-US" dirty="0" smtClean="0"/>
              <a:t>Available every three years (2002,2005,2008,2011,etc.)</a:t>
            </a:r>
          </a:p>
          <a:p>
            <a:r>
              <a:rPr lang="en-US" dirty="0" smtClean="0"/>
              <a:t>Update available for wildfires in between years </a:t>
            </a:r>
            <a:r>
              <a:rPr lang="en-US" dirty="0" smtClean="0"/>
              <a:t>through </a:t>
            </a:r>
            <a:r>
              <a:rPr lang="en-US" dirty="0" smtClean="0"/>
              <a:t>EPA</a:t>
            </a:r>
          </a:p>
          <a:p>
            <a:r>
              <a:rPr lang="en-US" dirty="0" smtClean="0"/>
              <a:t>Developed by state managers and compiled by EPA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FINN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Emission factors are derived from MODIS land cover product </a:t>
            </a:r>
          </a:p>
          <a:p>
            <a:r>
              <a:rPr lang="en-US" dirty="0" smtClean="0"/>
              <a:t>Available at daily frequency</a:t>
            </a:r>
          </a:p>
          <a:p>
            <a:r>
              <a:rPr lang="en-US" dirty="0" smtClean="0"/>
              <a:t>Active fires are detected using MODIS thermal and fire products</a:t>
            </a:r>
          </a:p>
          <a:p>
            <a:r>
              <a:rPr lang="en-US" dirty="0" smtClean="0"/>
              <a:t>Developed at National Center for Atmospheric Research (NCAR)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NEI vs. FINN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2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NEI vs. FINN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899" y="1219200"/>
            <a:ext cx="7696201" cy="976082"/>
          </a:xfrm>
          <a:prstGeom prst="rect">
            <a:avLst/>
          </a:prstGeom>
          <a:noFill/>
        </p:spPr>
        <p:txBody>
          <a:bodyPr wrap="square" lIns="113203" tIns="56601" rIns="113203" bIns="56601" rtlCol="0">
            <a:spAutoFit/>
          </a:bodyPr>
          <a:lstStyle/>
          <a:p>
            <a:pPr algn="ctr"/>
            <a:r>
              <a:rPr lang="en-US" sz="2800" b="1" dirty="0" smtClean="0"/>
              <a:t>Carbon Monoxide Emissions (</a:t>
            </a:r>
            <a:r>
              <a:rPr lang="en-US" sz="2800" b="1" dirty="0" err="1" smtClean="0"/>
              <a:t>Mmoles</a:t>
            </a:r>
            <a:r>
              <a:rPr lang="en-US" sz="2800" b="1" dirty="0" smtClean="0"/>
              <a:t>/day)</a:t>
            </a:r>
          </a:p>
          <a:p>
            <a:pPr algn="ctr"/>
            <a:r>
              <a:rPr lang="en-US" sz="2800" b="1" dirty="0" smtClean="0"/>
              <a:t>17 Sep 2014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609600" y="2250914"/>
            <a:ext cx="5181600" cy="4105435"/>
            <a:chOff x="27860488" y="10767070"/>
            <a:chExt cx="4988153" cy="41346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17"/>
            <a:stretch/>
          </p:blipFill>
          <p:spPr>
            <a:xfrm>
              <a:off x="27860488" y="10767070"/>
              <a:ext cx="4988153" cy="413469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8604483" y="13835764"/>
              <a:ext cx="1303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80"/>
                  </a:solidFill>
                </a:rPr>
                <a:t>NEI</a:t>
              </a:r>
              <a:endParaRPr lang="en-US" sz="2800" b="1" dirty="0">
                <a:solidFill>
                  <a:srgbClr val="00008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86200" y="2250915"/>
            <a:ext cx="5745924" cy="4105434"/>
            <a:chOff x="33260947" y="10745012"/>
            <a:chExt cx="5998586" cy="41311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0947" y="10745012"/>
              <a:ext cx="5998586" cy="41311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985200" y="13868400"/>
              <a:ext cx="1303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80"/>
                  </a:solidFill>
                </a:rPr>
                <a:t>FINN</a:t>
              </a:r>
              <a:endParaRPr lang="en-US" sz="2800" b="1" dirty="0">
                <a:solidFill>
                  <a:srgbClr val="000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1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1066800"/>
          </a:xfrm>
          <a:prstGeom prst="rect">
            <a:avLst/>
          </a:prstGeom>
          <a:solidFill>
            <a:srgbClr val="F89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2E63-5CB4-417F-A902-AFBBE9A4403E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304800"/>
            <a:ext cx="49530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NEI vs. FINN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7806" r="66788" b="7805"/>
          <a:stretch/>
        </p:blipFill>
        <p:spPr bwMode="auto">
          <a:xfrm>
            <a:off x="8077200" y="152400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1130" y="1263134"/>
            <a:ext cx="704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Total Wildfire Emissions </a:t>
            </a:r>
            <a:r>
              <a:rPr lang="en-US" sz="2800" b="1" smtClean="0"/>
              <a:t>for Continental U.S.</a:t>
            </a:r>
            <a:endParaRPr lang="en-US" sz="2800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113281"/>
              </p:ext>
            </p:extLst>
          </p:nvPr>
        </p:nvGraphicFramePr>
        <p:xfrm>
          <a:off x="457200" y="187483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/>
          <p:cNvSpPr/>
          <p:nvPr/>
        </p:nvSpPr>
        <p:spPr>
          <a:xfrm>
            <a:off x="5576119" y="5922173"/>
            <a:ext cx="4087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(Blue Sky)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6694" y="5562600"/>
            <a:ext cx="8611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PM2.5</a:t>
            </a:r>
            <a:endParaRPr lang="en-US" sz="2000"/>
          </a:p>
        </p:txBody>
      </p:sp>
      <p:sp>
        <p:nvSpPr>
          <p:cNvPr id="13" name="TextBox 12"/>
          <p:cNvSpPr txBox="1"/>
          <p:nvPr/>
        </p:nvSpPr>
        <p:spPr>
          <a:xfrm>
            <a:off x="4398608" y="5562600"/>
            <a:ext cx="4887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109723" y="5555704"/>
            <a:ext cx="62901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43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14342</TotalTime>
  <Words>1069</Words>
  <Application>Microsoft Office PowerPoint</Application>
  <PresentationFormat>On-screen Show (4:3)</PresentationFormat>
  <Paragraphs>233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trebuchet ms</vt:lpstr>
      <vt:lpstr>verdana</vt:lpstr>
      <vt:lpstr>Office Theme</vt:lpstr>
      <vt:lpstr>Regional Air Quality Modeling of Wildfires for Health Assessments over the Continental United States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Georgia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Integration of Air Quality Data for Improved PM2.5 Source Impact Estimates</dc:title>
  <dc:creator>Ivey, Cesunica E</dc:creator>
  <cp:lastModifiedBy>Friday Center</cp:lastModifiedBy>
  <cp:revision>1259</cp:revision>
  <cp:lastPrinted>2016-05-30T11:17:27Z</cp:lastPrinted>
  <dcterms:created xsi:type="dcterms:W3CDTF">2016-04-07T02:41:39Z</dcterms:created>
  <dcterms:modified xsi:type="dcterms:W3CDTF">2017-10-24T16:55:54Z</dcterms:modified>
</cp:coreProperties>
</file>