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63"/>
  </p:sldMasterIdLst>
  <p:notesMasterIdLst>
    <p:notesMasterId r:id="rId384"/>
  </p:notesMasterIdLst>
  <p:handoutMasterIdLst>
    <p:handoutMasterId r:id="rId385"/>
  </p:handoutMasterIdLst>
  <p:sldIdLst>
    <p:sldId id="258" r:id="rId364"/>
    <p:sldId id="283" r:id="rId365"/>
    <p:sldId id="272" r:id="rId366"/>
    <p:sldId id="274" r:id="rId367"/>
    <p:sldId id="297" r:id="rId368"/>
    <p:sldId id="276" r:id="rId369"/>
    <p:sldId id="280" r:id="rId370"/>
    <p:sldId id="259" r:id="rId371"/>
    <p:sldId id="269" r:id="rId372"/>
    <p:sldId id="290" r:id="rId373"/>
    <p:sldId id="296" r:id="rId374"/>
    <p:sldId id="281" r:id="rId375"/>
    <p:sldId id="264" r:id="rId376"/>
    <p:sldId id="298" r:id="rId377"/>
    <p:sldId id="295" r:id="rId378"/>
    <p:sldId id="282" r:id="rId379"/>
    <p:sldId id="273" r:id="rId380"/>
    <p:sldId id="287" r:id="rId381"/>
    <p:sldId id="286" r:id="rId382"/>
    <p:sldId id="292" r:id="rId3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BB73E"/>
    <a:srgbClr val="99FF66"/>
    <a:srgbClr val="5AB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customXml" Target="../customXml/item324.xml"/><Relationship Id="rId345" Type="http://schemas.openxmlformats.org/officeDocument/2006/relationships/customXml" Target="../customXml/item345.xml"/><Relationship Id="rId366" Type="http://schemas.openxmlformats.org/officeDocument/2006/relationships/slide" Target="slides/slide3.xml"/><Relationship Id="rId387" Type="http://schemas.openxmlformats.org/officeDocument/2006/relationships/viewProps" Target="viewProps.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customXml" Target="../customXml/item314.xml"/><Relationship Id="rId335" Type="http://schemas.openxmlformats.org/officeDocument/2006/relationships/customXml" Target="../customXml/item335.xml"/><Relationship Id="rId356" Type="http://schemas.openxmlformats.org/officeDocument/2006/relationships/customXml" Target="../customXml/item356.xml"/><Relationship Id="rId377" Type="http://schemas.openxmlformats.org/officeDocument/2006/relationships/slide" Target="slides/slide14.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25" Type="http://schemas.openxmlformats.org/officeDocument/2006/relationships/customXml" Target="../customXml/item325.xml"/><Relationship Id="rId346" Type="http://schemas.openxmlformats.org/officeDocument/2006/relationships/customXml" Target="../customXml/item346.xml"/><Relationship Id="rId367" Type="http://schemas.openxmlformats.org/officeDocument/2006/relationships/slide" Target="slides/slide4.xml"/><Relationship Id="rId388" Type="http://schemas.openxmlformats.org/officeDocument/2006/relationships/theme" Target="theme/theme1.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customXml" Target="../customXml/item315.xml"/><Relationship Id="rId336" Type="http://schemas.openxmlformats.org/officeDocument/2006/relationships/customXml" Target="../customXml/item336.xml"/><Relationship Id="rId357" Type="http://schemas.openxmlformats.org/officeDocument/2006/relationships/customXml" Target="../customXml/item357.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378" Type="http://schemas.openxmlformats.org/officeDocument/2006/relationships/slide" Target="slides/slide15.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customXml" Target="../customXml/item305.xml"/><Relationship Id="rId326" Type="http://schemas.openxmlformats.org/officeDocument/2006/relationships/customXml" Target="../customXml/item326.xml"/><Relationship Id="rId347" Type="http://schemas.openxmlformats.org/officeDocument/2006/relationships/customXml" Target="../customXml/item347.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368" Type="http://schemas.openxmlformats.org/officeDocument/2006/relationships/slide" Target="slides/slide5.xml"/><Relationship Id="rId389" Type="http://schemas.openxmlformats.org/officeDocument/2006/relationships/tableStyles" Target="tableStyles.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customXml" Target="../customXml/item316.xml"/><Relationship Id="rId337" Type="http://schemas.openxmlformats.org/officeDocument/2006/relationships/customXml" Target="../customXml/item337.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358" Type="http://schemas.openxmlformats.org/officeDocument/2006/relationships/customXml" Target="../customXml/item358.xml"/><Relationship Id="rId379" Type="http://schemas.openxmlformats.org/officeDocument/2006/relationships/slide" Target="slides/slide16.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customXml" Target="../customXml/item306.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customXml" Target="../customXml/item327.xml"/><Relationship Id="rId348" Type="http://schemas.openxmlformats.org/officeDocument/2006/relationships/customXml" Target="../customXml/item348.xml"/><Relationship Id="rId369" Type="http://schemas.openxmlformats.org/officeDocument/2006/relationships/slide" Target="slides/slide6.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380" Type="http://schemas.openxmlformats.org/officeDocument/2006/relationships/slide" Target="slides/slide17.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17" Type="http://schemas.openxmlformats.org/officeDocument/2006/relationships/customXml" Target="../customXml/item317.xml"/><Relationship Id="rId338" Type="http://schemas.openxmlformats.org/officeDocument/2006/relationships/customXml" Target="../customXml/item338.xml"/><Relationship Id="rId359" Type="http://schemas.openxmlformats.org/officeDocument/2006/relationships/customXml" Target="../customXml/item359.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370" Type="http://schemas.openxmlformats.org/officeDocument/2006/relationships/slide" Target="slides/slide7.xml"/><Relationship Id="rId230" Type="http://schemas.openxmlformats.org/officeDocument/2006/relationships/customXml" Target="../customXml/item230.xml"/><Relationship Id="rId251" Type="http://schemas.openxmlformats.org/officeDocument/2006/relationships/customXml" Target="../customXml/item25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customXml" Target="../customXml/item272.xml"/><Relationship Id="rId293" Type="http://schemas.openxmlformats.org/officeDocument/2006/relationships/customXml" Target="../customXml/item293.xml"/><Relationship Id="rId307" Type="http://schemas.openxmlformats.org/officeDocument/2006/relationships/customXml" Target="../customXml/item307.xml"/><Relationship Id="rId328" Type="http://schemas.openxmlformats.org/officeDocument/2006/relationships/customXml" Target="../customXml/item328.xml"/><Relationship Id="rId349" Type="http://schemas.openxmlformats.org/officeDocument/2006/relationships/customXml" Target="../customXml/item349.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381" Type="http://schemas.openxmlformats.org/officeDocument/2006/relationships/slide" Target="slides/slide18.xml"/><Relationship Id="rId220" Type="http://schemas.openxmlformats.org/officeDocument/2006/relationships/customXml" Target="../customXml/item220.xml"/><Relationship Id="rId241" Type="http://schemas.openxmlformats.org/officeDocument/2006/relationships/customXml" Target="../customXml/item24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customXml" Target="../customXml/item262.xml"/><Relationship Id="rId283" Type="http://schemas.openxmlformats.org/officeDocument/2006/relationships/customXml" Target="../customXml/item283.xml"/><Relationship Id="rId318" Type="http://schemas.openxmlformats.org/officeDocument/2006/relationships/customXml" Target="../customXml/item318.xml"/><Relationship Id="rId339" Type="http://schemas.openxmlformats.org/officeDocument/2006/relationships/customXml" Target="../customXml/item339.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64" Type="http://schemas.openxmlformats.org/officeDocument/2006/relationships/customXml" Target="../customXml/item164.xml"/><Relationship Id="rId185" Type="http://schemas.openxmlformats.org/officeDocument/2006/relationships/customXml" Target="../customXml/item185.xml"/><Relationship Id="rId350" Type="http://schemas.openxmlformats.org/officeDocument/2006/relationships/customXml" Target="../customXml/item350.xml"/><Relationship Id="rId371" Type="http://schemas.openxmlformats.org/officeDocument/2006/relationships/slide" Target="slides/slide8.xml"/><Relationship Id="rId9" Type="http://schemas.openxmlformats.org/officeDocument/2006/relationships/customXml" Target="../customXml/item9.xml"/><Relationship Id="rId210" Type="http://schemas.openxmlformats.org/officeDocument/2006/relationships/customXml" Target="../customXml/item210.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customXml" Target="../customXml/item308.xml"/><Relationship Id="rId329" Type="http://schemas.openxmlformats.org/officeDocument/2006/relationships/customXml" Target="../customXml/item329.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340" Type="http://schemas.openxmlformats.org/officeDocument/2006/relationships/customXml" Target="../customXml/item340.xml"/><Relationship Id="rId361" Type="http://schemas.openxmlformats.org/officeDocument/2006/relationships/customXml" Target="../customXml/item361.xml"/><Relationship Id="rId196" Type="http://schemas.openxmlformats.org/officeDocument/2006/relationships/customXml" Target="../customXml/item196.xml"/><Relationship Id="rId200" Type="http://schemas.openxmlformats.org/officeDocument/2006/relationships/customXml" Target="../customXml/item200.xml"/><Relationship Id="rId382" Type="http://schemas.openxmlformats.org/officeDocument/2006/relationships/slide" Target="slides/slide19.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customXml" Target="../customXml/item319.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customXml" Target="../customXml/item330.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351" Type="http://schemas.openxmlformats.org/officeDocument/2006/relationships/customXml" Target="../customXml/item351.xml"/><Relationship Id="rId372" Type="http://schemas.openxmlformats.org/officeDocument/2006/relationships/slide" Target="slides/slide9.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customXml" Target="../customXml/item320.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341" Type="http://schemas.openxmlformats.org/officeDocument/2006/relationships/customXml" Target="../customXml/item341.xml"/><Relationship Id="rId362" Type="http://schemas.openxmlformats.org/officeDocument/2006/relationships/customXml" Target="../customXml/item362.xml"/><Relationship Id="rId383" Type="http://schemas.openxmlformats.org/officeDocument/2006/relationships/slide" Target="slides/slide20.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customXml" Target="../customXml/item331.xml"/><Relationship Id="rId352" Type="http://schemas.openxmlformats.org/officeDocument/2006/relationships/customXml" Target="../customXml/item352.xml"/><Relationship Id="rId373" Type="http://schemas.openxmlformats.org/officeDocument/2006/relationships/slide" Target="slides/slide10.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customXml" Target="../customXml/item321.xml"/><Relationship Id="rId342" Type="http://schemas.openxmlformats.org/officeDocument/2006/relationships/customXml" Target="../customXml/item342.xml"/><Relationship Id="rId363" Type="http://schemas.openxmlformats.org/officeDocument/2006/relationships/slideMaster" Target="slideMasters/slideMaster1.xml"/><Relationship Id="rId384" Type="http://schemas.openxmlformats.org/officeDocument/2006/relationships/notesMaster" Target="notesMasters/notesMaster1.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customXml" Target="../customXml/item311.xml"/><Relationship Id="rId332" Type="http://schemas.openxmlformats.org/officeDocument/2006/relationships/customXml" Target="../customXml/item332.xml"/><Relationship Id="rId353" Type="http://schemas.openxmlformats.org/officeDocument/2006/relationships/customXml" Target="../customXml/item353.xml"/><Relationship Id="rId374" Type="http://schemas.openxmlformats.org/officeDocument/2006/relationships/slide" Target="slides/slide1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customXml" Target="../customXml/item322.xml"/><Relationship Id="rId343" Type="http://schemas.openxmlformats.org/officeDocument/2006/relationships/customXml" Target="../customXml/item343.xml"/><Relationship Id="rId364" Type="http://schemas.openxmlformats.org/officeDocument/2006/relationships/slide" Target="slides/slide1.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385" Type="http://schemas.openxmlformats.org/officeDocument/2006/relationships/handoutMaster" Target="handoutMasters/handoutMaster1.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customXml" Target="../customXml/item312.xml"/><Relationship Id="rId333" Type="http://schemas.openxmlformats.org/officeDocument/2006/relationships/customXml" Target="../customXml/item333.xml"/><Relationship Id="rId354" Type="http://schemas.openxmlformats.org/officeDocument/2006/relationships/customXml" Target="../customXml/item354.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75" Type="http://schemas.openxmlformats.org/officeDocument/2006/relationships/slide" Target="slides/slide12.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302" Type="http://schemas.openxmlformats.org/officeDocument/2006/relationships/customXml" Target="../customXml/item302.xml"/><Relationship Id="rId323" Type="http://schemas.openxmlformats.org/officeDocument/2006/relationships/customXml" Target="../customXml/item323.xml"/><Relationship Id="rId344" Type="http://schemas.openxmlformats.org/officeDocument/2006/relationships/customXml" Target="../customXml/item34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365" Type="http://schemas.openxmlformats.org/officeDocument/2006/relationships/slide" Target="slides/slide2.xml"/><Relationship Id="rId386" Type="http://schemas.openxmlformats.org/officeDocument/2006/relationships/presProps" Target="presProps.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06" Type="http://schemas.openxmlformats.org/officeDocument/2006/relationships/customXml" Target="../customXml/item106.xml"/><Relationship Id="rId127" Type="http://schemas.openxmlformats.org/officeDocument/2006/relationships/customXml" Target="../customXml/item127.xml"/><Relationship Id="rId313" Type="http://schemas.openxmlformats.org/officeDocument/2006/relationships/customXml" Target="../customXml/item3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334" Type="http://schemas.openxmlformats.org/officeDocument/2006/relationships/customXml" Target="../customXml/item334.xml"/><Relationship Id="rId355" Type="http://schemas.openxmlformats.org/officeDocument/2006/relationships/customXml" Target="../customXml/item355.xml"/><Relationship Id="rId376" Type="http://schemas.openxmlformats.org/officeDocument/2006/relationships/slide" Target="slides/slide13.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303" Type="http://schemas.openxmlformats.org/officeDocument/2006/relationships/customXml" Target="../customXml/item30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liu\Desktop\cmas%202016\AQMEII3%20multi%20model%20comparison%20in%20O3%20and%20tracer\summary_DM8A_Rural_vs_Urb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liu\Desktop\cmas%202016\AQMEII3%20multi%20model%20comparison%20in%20O3%20and%20tracer\summary_DM8A_Rural_vs_Urb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liu\Desktop\cmas%202016\AQMEII3%20multi%20model%20comparison%20in%20O3%20and%20tracer\summary_DM8A_Rural_vs_Urba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4938633182743"/>
          <c:y val="8.3750000000000005E-2"/>
          <c:w val="0.73118359090844065"/>
          <c:h val="0.76255431612715063"/>
        </c:manualLayout>
      </c:layout>
      <c:lineChart>
        <c:grouping val="standard"/>
        <c:varyColors val="0"/>
        <c:ser>
          <c:idx val="1"/>
          <c:order val="0"/>
          <c:tx>
            <c:strRef>
              <c:f>'Rural + Urban sites'!$AJ$1:$AJ$2</c:f>
              <c:strCache>
                <c:ptCount val="2"/>
                <c:pt idx="0">
                  <c:v>monthly average</c:v>
                </c:pt>
                <c:pt idx="1">
                  <c:v>COSMO-CLM/CMAQ</c:v>
                </c:pt>
              </c:strCache>
            </c:strRef>
          </c:tx>
          <c:spPr>
            <a:ln w="28575" cap="rnd">
              <a:solidFill>
                <a:srgbClr val="FF0000"/>
              </a:solidFill>
              <a:round/>
            </a:ln>
            <a:effectLst/>
          </c:spPr>
          <c:marker>
            <c:symbol val="none"/>
          </c:marker>
          <c:cat>
            <c:strRef>
              <c:f>'Rural + Urban sites'!$AH$4:$AH$15</c:f>
              <c:strCache>
                <c:ptCount val="10"/>
                <c:pt idx="0">
                  <c:v>Jan2010</c:v>
                </c:pt>
                <c:pt idx="3">
                  <c:v>Apr2010</c:v>
                </c:pt>
                <c:pt idx="6">
                  <c:v>Jul2010</c:v>
                </c:pt>
                <c:pt idx="9">
                  <c:v>Oct2010</c:v>
                </c:pt>
              </c:strCache>
            </c:strRef>
          </c:cat>
          <c:val>
            <c:numRef>
              <c:f>'Rural + Urban sites'!$AJ$4:$AJ$15</c:f>
              <c:numCache>
                <c:formatCode>General</c:formatCode>
                <c:ptCount val="12"/>
                <c:pt idx="0">
                  <c:v>32.097451612903221</c:v>
                </c:pt>
                <c:pt idx="1">
                  <c:v>37.166028571428562</c:v>
                </c:pt>
                <c:pt idx="2">
                  <c:v>46.959216129032249</c:v>
                </c:pt>
                <c:pt idx="3">
                  <c:v>53.719873333333332</c:v>
                </c:pt>
                <c:pt idx="4">
                  <c:v>50.882841935483874</c:v>
                </c:pt>
                <c:pt idx="5">
                  <c:v>50.664809999999989</c:v>
                </c:pt>
                <c:pt idx="6">
                  <c:v>53.009812903225814</c:v>
                </c:pt>
                <c:pt idx="7">
                  <c:v>54.185838709677419</c:v>
                </c:pt>
                <c:pt idx="8">
                  <c:v>49.146586666666664</c:v>
                </c:pt>
                <c:pt idx="9">
                  <c:v>46.383322580645149</c:v>
                </c:pt>
                <c:pt idx="10">
                  <c:v>38.665283333333335</c:v>
                </c:pt>
                <c:pt idx="11">
                  <c:v>31.90601666666667</c:v>
                </c:pt>
              </c:numCache>
            </c:numRef>
          </c:val>
          <c:smooth val="0"/>
        </c:ser>
        <c:ser>
          <c:idx val="2"/>
          <c:order val="1"/>
          <c:tx>
            <c:strRef>
              <c:f>'Rural + Urban sites'!$AK$1:$AK$2</c:f>
              <c:strCache>
                <c:ptCount val="2"/>
                <c:pt idx="0">
                  <c:v>monthly average</c:v>
                </c:pt>
                <c:pt idx="1">
                  <c:v>WRF/CAMx</c:v>
                </c:pt>
              </c:strCache>
            </c:strRef>
          </c:tx>
          <c:spPr>
            <a:ln w="19050" cap="rnd">
              <a:solidFill>
                <a:srgbClr val="99FF33"/>
              </a:solidFill>
              <a:round/>
            </a:ln>
            <a:effectLst/>
          </c:spPr>
          <c:marker>
            <c:symbol val="none"/>
          </c:marker>
          <c:cat>
            <c:strRef>
              <c:f>'Rural + Urban sites'!$AH$4:$AH$15</c:f>
              <c:strCache>
                <c:ptCount val="10"/>
                <c:pt idx="0">
                  <c:v>Jan2010</c:v>
                </c:pt>
                <c:pt idx="3">
                  <c:v>Apr2010</c:v>
                </c:pt>
                <c:pt idx="6">
                  <c:v>Jul2010</c:v>
                </c:pt>
                <c:pt idx="9">
                  <c:v>Oct2010</c:v>
                </c:pt>
              </c:strCache>
            </c:strRef>
          </c:cat>
          <c:val>
            <c:numRef>
              <c:f>'Rural + Urban sites'!$AK$4:$AK$15</c:f>
              <c:numCache>
                <c:formatCode>General</c:formatCode>
                <c:ptCount val="12"/>
                <c:pt idx="0">
                  <c:v>32.698264516129036</c:v>
                </c:pt>
                <c:pt idx="1">
                  <c:v>38.452024999999999</c:v>
                </c:pt>
                <c:pt idx="2">
                  <c:v>46.973209677419355</c:v>
                </c:pt>
                <c:pt idx="3">
                  <c:v>52.625873333333324</c:v>
                </c:pt>
                <c:pt idx="4">
                  <c:v>52.205193548387093</c:v>
                </c:pt>
                <c:pt idx="5">
                  <c:v>51.144609999999993</c:v>
                </c:pt>
                <c:pt idx="6">
                  <c:v>52.760464516129055</c:v>
                </c:pt>
                <c:pt idx="7">
                  <c:v>52.114774193548385</c:v>
                </c:pt>
                <c:pt idx="8">
                  <c:v>46.278106666666666</c:v>
                </c:pt>
                <c:pt idx="9">
                  <c:v>40.248183870967743</c:v>
                </c:pt>
                <c:pt idx="10">
                  <c:v>34.291403333333321</c:v>
                </c:pt>
                <c:pt idx="11">
                  <c:v>30.513803333333339</c:v>
                </c:pt>
              </c:numCache>
            </c:numRef>
          </c:val>
          <c:smooth val="0"/>
        </c:ser>
        <c:ser>
          <c:idx val="3"/>
          <c:order val="2"/>
          <c:tx>
            <c:strRef>
              <c:f>'Rural + Urban sites'!$AL$1:$AL$2</c:f>
              <c:strCache>
                <c:ptCount val="2"/>
                <c:pt idx="0">
                  <c:v>monthly average</c:v>
                </c:pt>
                <c:pt idx="1">
                  <c:v>WRF/CMAQ</c:v>
                </c:pt>
              </c:strCache>
            </c:strRef>
          </c:tx>
          <c:spPr>
            <a:ln w="28575" cap="rnd">
              <a:solidFill>
                <a:srgbClr val="2212F2"/>
              </a:solidFill>
              <a:round/>
            </a:ln>
            <a:effectLst/>
          </c:spPr>
          <c:marker>
            <c:symbol val="none"/>
          </c:marker>
          <c:cat>
            <c:strRef>
              <c:f>'Rural + Urban sites'!$AH$4:$AH$15</c:f>
              <c:strCache>
                <c:ptCount val="10"/>
                <c:pt idx="0">
                  <c:v>Jan2010</c:v>
                </c:pt>
                <c:pt idx="3">
                  <c:v>Apr2010</c:v>
                </c:pt>
                <c:pt idx="6">
                  <c:v>Jul2010</c:v>
                </c:pt>
                <c:pt idx="9">
                  <c:v>Oct2010</c:v>
                </c:pt>
              </c:strCache>
            </c:strRef>
          </c:cat>
          <c:val>
            <c:numRef>
              <c:f>'Rural + Urban sites'!$AL$4:$AL$15</c:f>
              <c:numCache>
                <c:formatCode>General</c:formatCode>
                <c:ptCount val="12"/>
                <c:pt idx="0">
                  <c:v>29.295141935483873</c:v>
                </c:pt>
                <c:pt idx="1">
                  <c:v>34.408471428571431</c:v>
                </c:pt>
                <c:pt idx="2">
                  <c:v>43.923977419354834</c:v>
                </c:pt>
                <c:pt idx="3">
                  <c:v>50.675733333333334</c:v>
                </c:pt>
                <c:pt idx="4">
                  <c:v>49.436709677419366</c:v>
                </c:pt>
                <c:pt idx="5">
                  <c:v>48.768966666666664</c:v>
                </c:pt>
                <c:pt idx="6">
                  <c:v>50.486493548387088</c:v>
                </c:pt>
                <c:pt idx="7">
                  <c:v>50.352796774193543</c:v>
                </c:pt>
                <c:pt idx="8">
                  <c:v>45.832223333333339</c:v>
                </c:pt>
                <c:pt idx="9">
                  <c:v>41.073170967741937</c:v>
                </c:pt>
                <c:pt idx="10">
                  <c:v>33.55081333333333</c:v>
                </c:pt>
                <c:pt idx="11">
                  <c:v>28.387573333333332</c:v>
                </c:pt>
              </c:numCache>
            </c:numRef>
          </c:val>
          <c:smooth val="0"/>
        </c:ser>
        <c:ser>
          <c:idx val="4"/>
          <c:order val="3"/>
          <c:tx>
            <c:strRef>
              <c:f>'Rural + Urban sites'!$AM$1:$AM$2</c:f>
              <c:strCache>
                <c:ptCount val="2"/>
                <c:pt idx="0">
                  <c:v>monthly average</c:v>
                </c:pt>
                <c:pt idx="1">
                  <c:v>WRF/DEHM</c:v>
                </c:pt>
              </c:strCache>
            </c:strRef>
          </c:tx>
          <c:spPr>
            <a:ln w="28575" cap="rnd">
              <a:solidFill>
                <a:srgbClr val="78EA10"/>
              </a:solidFill>
              <a:prstDash val="dash"/>
              <a:round/>
            </a:ln>
            <a:effectLst/>
          </c:spPr>
          <c:marker>
            <c:symbol val="none"/>
          </c:marker>
          <c:cat>
            <c:strRef>
              <c:f>'Rural + Urban sites'!$AH$4:$AH$15</c:f>
              <c:strCache>
                <c:ptCount val="10"/>
                <c:pt idx="0">
                  <c:v>Jan2010</c:v>
                </c:pt>
                <c:pt idx="3">
                  <c:v>Apr2010</c:v>
                </c:pt>
                <c:pt idx="6">
                  <c:v>Jul2010</c:v>
                </c:pt>
                <c:pt idx="9">
                  <c:v>Oct2010</c:v>
                </c:pt>
              </c:strCache>
            </c:strRef>
          </c:cat>
          <c:val>
            <c:numRef>
              <c:f>'Rural + Urban sites'!$AM$4:$AM$15</c:f>
              <c:numCache>
                <c:formatCode>General</c:formatCode>
                <c:ptCount val="12"/>
                <c:pt idx="0">
                  <c:v>32.627903225806449</c:v>
                </c:pt>
                <c:pt idx="1">
                  <c:v>36.729174999999998</c:v>
                </c:pt>
                <c:pt idx="2">
                  <c:v>46.556270967741945</c:v>
                </c:pt>
                <c:pt idx="3">
                  <c:v>52.096033333333338</c:v>
                </c:pt>
                <c:pt idx="4">
                  <c:v>53.446254838709663</c:v>
                </c:pt>
                <c:pt idx="5">
                  <c:v>60.864479999999993</c:v>
                </c:pt>
                <c:pt idx="6">
                  <c:v>64.539654838709666</c:v>
                </c:pt>
                <c:pt idx="7">
                  <c:v>62.278700000000001</c:v>
                </c:pt>
                <c:pt idx="8">
                  <c:v>55.499403333333319</c:v>
                </c:pt>
                <c:pt idx="9">
                  <c:v>45.717412903225799</c:v>
                </c:pt>
                <c:pt idx="10">
                  <c:v>37.019053333333318</c:v>
                </c:pt>
                <c:pt idx="11">
                  <c:v>32.827026666666669</c:v>
                </c:pt>
              </c:numCache>
            </c:numRef>
          </c:val>
          <c:smooth val="0"/>
        </c:ser>
        <c:dLbls>
          <c:showLegendKey val="0"/>
          <c:showVal val="0"/>
          <c:showCatName val="0"/>
          <c:showSerName val="0"/>
          <c:showPercent val="0"/>
          <c:showBubbleSize val="0"/>
        </c:dLbls>
        <c:marker val="1"/>
        <c:smooth val="0"/>
        <c:axId val="277754792"/>
        <c:axId val="277752832"/>
      </c:lineChart>
      <c:scatterChart>
        <c:scatterStyle val="lineMarker"/>
        <c:varyColors val="0"/>
        <c:ser>
          <c:idx val="0"/>
          <c:order val="4"/>
          <c:tx>
            <c:strRef>
              <c:f>'Rural + Urban sites'!$AI$2</c:f>
              <c:strCache>
                <c:ptCount val="1"/>
                <c:pt idx="0">
                  <c:v>obs</c:v>
                </c:pt>
              </c:strCache>
            </c:strRef>
          </c:tx>
          <c:spPr>
            <a:ln w="25400" cap="rnd">
              <a:noFill/>
              <a:round/>
            </a:ln>
            <a:effectLst/>
          </c:spPr>
          <c:marker>
            <c:symbol val="circle"/>
            <c:size val="7"/>
            <c:spPr>
              <a:solidFill>
                <a:schemeClr val="tx1"/>
              </a:solidFill>
              <a:ln w="9525">
                <a:noFill/>
              </a:ln>
              <a:effectLst/>
            </c:spPr>
          </c:marker>
          <c:yVal>
            <c:numRef>
              <c:f>'Rural + Urban sites'!$AI$4:$AI$15</c:f>
              <c:numCache>
                <c:formatCode>General</c:formatCode>
                <c:ptCount val="12"/>
                <c:pt idx="0">
                  <c:v>32.447503225806443</c:v>
                </c:pt>
                <c:pt idx="1">
                  <c:v>36.873699999999999</c:v>
                </c:pt>
                <c:pt idx="2">
                  <c:v>44.3693806451613</c:v>
                </c:pt>
                <c:pt idx="3">
                  <c:v>49.583693333333336</c:v>
                </c:pt>
                <c:pt idx="4">
                  <c:v>47.012183870967753</c:v>
                </c:pt>
                <c:pt idx="5">
                  <c:v>45.099303333333339</c:v>
                </c:pt>
                <c:pt idx="6">
                  <c:v>46.005958064516129</c:v>
                </c:pt>
                <c:pt idx="7">
                  <c:v>46.912222580645164</c:v>
                </c:pt>
                <c:pt idx="8">
                  <c:v>42.792723333333328</c:v>
                </c:pt>
                <c:pt idx="9">
                  <c:v>39.996158064516123</c:v>
                </c:pt>
                <c:pt idx="10">
                  <c:v>33.411139999999996</c:v>
                </c:pt>
                <c:pt idx="11">
                  <c:v>31.157249999999998</c:v>
                </c:pt>
              </c:numCache>
            </c:numRef>
          </c:yVal>
          <c:smooth val="0"/>
        </c:ser>
        <c:dLbls>
          <c:showLegendKey val="0"/>
          <c:showVal val="0"/>
          <c:showCatName val="0"/>
          <c:showSerName val="0"/>
          <c:showPercent val="0"/>
          <c:showBubbleSize val="0"/>
        </c:dLbls>
        <c:axId val="277754792"/>
        <c:axId val="277752832"/>
      </c:scatterChart>
      <c:catAx>
        <c:axId val="277754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Months</a:t>
                </a:r>
              </a:p>
            </c:rich>
          </c:tx>
          <c:layout>
            <c:manualLayout>
              <c:xMode val="edge"/>
              <c:yMode val="edge"/>
              <c:x val="0.39371739041915249"/>
              <c:y val="0.890483660281493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77752832"/>
        <c:crosses val="autoZero"/>
        <c:auto val="1"/>
        <c:lblAlgn val="ctr"/>
        <c:lblOffset val="100"/>
        <c:tickMarkSkip val="3"/>
        <c:noMultiLvlLbl val="0"/>
      </c:catAx>
      <c:valAx>
        <c:axId val="277752832"/>
        <c:scaling>
          <c:orientation val="minMax"/>
          <c:min val="2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DM8A</a:t>
                </a:r>
                <a:r>
                  <a:rPr lang="en-US" sz="1400" b="1" baseline="0" dirty="0"/>
                  <a:t>  O</a:t>
                </a:r>
                <a:r>
                  <a:rPr lang="en-US" sz="1400" b="1" baseline="-25000" dirty="0"/>
                  <a:t>3</a:t>
                </a:r>
                <a:r>
                  <a:rPr lang="en-US" sz="1400" b="1" baseline="0" dirty="0"/>
                  <a:t> </a:t>
                </a:r>
                <a:r>
                  <a:rPr lang="en-US" sz="1400" b="1" baseline="0" dirty="0" smtClean="0"/>
                  <a:t>(ppb</a:t>
                </a:r>
                <a:r>
                  <a:rPr lang="en-US" sz="1400" b="1" baseline="0" dirty="0"/>
                  <a:t>)</a:t>
                </a:r>
                <a:endParaRPr lang="en-US" sz="1400" b="1" dirty="0"/>
              </a:p>
            </c:rich>
          </c:tx>
          <c:layout>
            <c:manualLayout>
              <c:xMode val="edge"/>
              <c:yMode val="edge"/>
              <c:x val="1.8618261695428576E-2"/>
              <c:y val="0.3091224448013656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77754792"/>
        <c:crosses val="autoZero"/>
        <c:crossBetween val="midCat"/>
        <c:majorUnit val="10"/>
        <c:minorUnit val="10"/>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8826150020721"/>
          <c:y val="3.9948150652947531E-2"/>
          <c:w val="0.81200485218952889"/>
          <c:h val="0.86655631665242994"/>
        </c:manualLayout>
      </c:layout>
      <c:lineChart>
        <c:grouping val="standard"/>
        <c:varyColors val="0"/>
        <c:ser>
          <c:idx val="1"/>
          <c:order val="0"/>
          <c:tx>
            <c:strRef>
              <c:f>'Urban vs Rural'!$D$1</c:f>
              <c:strCache>
                <c:ptCount val="1"/>
                <c:pt idx="0">
                  <c:v>Obs</c:v>
                </c:pt>
              </c:strCache>
            </c:strRef>
          </c:tx>
          <c:spPr>
            <a:ln w="28575" cap="rnd">
              <a:solidFill>
                <a:schemeClr val="tx1"/>
              </a:solidFill>
              <a:round/>
            </a:ln>
            <a:effectLst/>
          </c:spPr>
          <c:marker>
            <c:symbol val="none"/>
          </c:marker>
          <c:cat>
            <c:numRef>
              <c:f>'Urban vs Rural'!$A$2:$A$365</c:f>
              <c:numCache>
                <c:formatCode>General</c:formatCode>
                <c:ptCount val="3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numCache>
            </c:numRef>
          </c:cat>
          <c:val>
            <c:numRef>
              <c:f>'Urban vs Rural'!$D$2:$D$365</c:f>
              <c:numCache>
                <c:formatCode>General</c:formatCode>
                <c:ptCount val="364"/>
                <c:pt idx="0">
                  <c:v>4.2327999999999975</c:v>
                </c:pt>
                <c:pt idx="1">
                  <c:v>4.9548999999999985</c:v>
                </c:pt>
                <c:pt idx="2">
                  <c:v>5.9955999999999996</c:v>
                </c:pt>
                <c:pt idx="3">
                  <c:v>6.7827000000000019</c:v>
                </c:pt>
                <c:pt idx="4">
                  <c:v>6.1649000000000029</c:v>
                </c:pt>
                <c:pt idx="5">
                  <c:v>6.3923999999999985</c:v>
                </c:pt>
                <c:pt idx="6">
                  <c:v>6.6739000000000033</c:v>
                </c:pt>
                <c:pt idx="7">
                  <c:v>6.6975000000000016</c:v>
                </c:pt>
                <c:pt idx="8">
                  <c:v>5.7977999999999987</c:v>
                </c:pt>
                <c:pt idx="9">
                  <c:v>5.642000000000003</c:v>
                </c:pt>
                <c:pt idx="10">
                  <c:v>7.2467000000000006</c:v>
                </c:pt>
                <c:pt idx="11">
                  <c:v>6.8169000000000004</c:v>
                </c:pt>
                <c:pt idx="12">
                  <c:v>5.6709000000000032</c:v>
                </c:pt>
                <c:pt idx="13">
                  <c:v>7.4988000000000028</c:v>
                </c:pt>
                <c:pt idx="14">
                  <c:v>7.8352000000000004</c:v>
                </c:pt>
                <c:pt idx="15">
                  <c:v>6.4316999999999993</c:v>
                </c:pt>
                <c:pt idx="16">
                  <c:v>5.2872999999999983</c:v>
                </c:pt>
                <c:pt idx="17">
                  <c:v>5.2707000000000015</c:v>
                </c:pt>
                <c:pt idx="18">
                  <c:v>5.5241000000000007</c:v>
                </c:pt>
                <c:pt idx="19">
                  <c:v>4.8689</c:v>
                </c:pt>
                <c:pt idx="20">
                  <c:v>3.1523000000000003</c:v>
                </c:pt>
                <c:pt idx="21">
                  <c:v>3.5122</c:v>
                </c:pt>
                <c:pt idx="22">
                  <c:v>4.3533000000000008</c:v>
                </c:pt>
                <c:pt idx="23">
                  <c:v>5.6001999999999974</c:v>
                </c:pt>
                <c:pt idx="24">
                  <c:v>7.0881000000000007</c:v>
                </c:pt>
                <c:pt idx="25">
                  <c:v>5.7428999999999988</c:v>
                </c:pt>
                <c:pt idx="26">
                  <c:v>4.6536000000000008</c:v>
                </c:pt>
                <c:pt idx="27">
                  <c:v>5.8758000000000017</c:v>
                </c:pt>
                <c:pt idx="28">
                  <c:v>5.5655000000000037</c:v>
                </c:pt>
                <c:pt idx="29">
                  <c:v>4.8332000000000015</c:v>
                </c:pt>
                <c:pt idx="30">
                  <c:v>5.7326999999999941</c:v>
                </c:pt>
                <c:pt idx="31">
                  <c:v>7.8254999999999981</c:v>
                </c:pt>
                <c:pt idx="32">
                  <c:v>8.1271000000000022</c:v>
                </c:pt>
                <c:pt idx="33">
                  <c:v>6.067300000000003</c:v>
                </c:pt>
                <c:pt idx="34">
                  <c:v>5.8275000000000006</c:v>
                </c:pt>
                <c:pt idx="35">
                  <c:v>5.2942999999999998</c:v>
                </c:pt>
                <c:pt idx="36">
                  <c:v>3.995599999999996</c:v>
                </c:pt>
                <c:pt idx="37">
                  <c:v>3.4472999999999985</c:v>
                </c:pt>
                <c:pt idx="38">
                  <c:v>4.5960999999999999</c:v>
                </c:pt>
                <c:pt idx="39">
                  <c:v>5.7259999999999991</c:v>
                </c:pt>
                <c:pt idx="40">
                  <c:v>6.7504999999999988</c:v>
                </c:pt>
                <c:pt idx="41">
                  <c:v>6.0052000000000021</c:v>
                </c:pt>
                <c:pt idx="42">
                  <c:v>6.1305000000000049</c:v>
                </c:pt>
                <c:pt idx="43">
                  <c:v>5.4577999999999989</c:v>
                </c:pt>
                <c:pt idx="44">
                  <c:v>4.0694000000000017</c:v>
                </c:pt>
                <c:pt idx="45">
                  <c:v>5.5726999999999975</c:v>
                </c:pt>
                <c:pt idx="46">
                  <c:v>6.7194999999999965</c:v>
                </c:pt>
                <c:pt idx="47">
                  <c:v>6.3373999999999953</c:v>
                </c:pt>
                <c:pt idx="48">
                  <c:v>5.254800000000003</c:v>
                </c:pt>
                <c:pt idx="49">
                  <c:v>6.724499999999999</c:v>
                </c:pt>
                <c:pt idx="50">
                  <c:v>5.4262999999999977</c:v>
                </c:pt>
                <c:pt idx="51">
                  <c:v>5.9433000000000007</c:v>
                </c:pt>
                <c:pt idx="52">
                  <c:v>6.5631999999999948</c:v>
                </c:pt>
                <c:pt idx="53">
                  <c:v>6.9444999999999979</c:v>
                </c:pt>
                <c:pt idx="54">
                  <c:v>5.222999999999999</c:v>
                </c:pt>
                <c:pt idx="55">
                  <c:v>5.8425999999999974</c:v>
                </c:pt>
                <c:pt idx="56">
                  <c:v>6.8537000000000035</c:v>
                </c:pt>
                <c:pt idx="57">
                  <c:v>5.1790999999999983</c:v>
                </c:pt>
                <c:pt idx="58">
                  <c:v>3.4930999999999983</c:v>
                </c:pt>
                <c:pt idx="59">
                  <c:v>4.9122000000000057</c:v>
                </c:pt>
                <c:pt idx="60">
                  <c:v>4.4791000000000025</c:v>
                </c:pt>
                <c:pt idx="61">
                  <c:v>3.5016999999999996</c:v>
                </c:pt>
                <c:pt idx="62">
                  <c:v>4.3277000000000001</c:v>
                </c:pt>
                <c:pt idx="63">
                  <c:v>4.8385000000000034</c:v>
                </c:pt>
                <c:pt idx="64">
                  <c:v>5.3961000000000041</c:v>
                </c:pt>
                <c:pt idx="65">
                  <c:v>5.4642999999999944</c:v>
                </c:pt>
                <c:pt idx="66">
                  <c:v>5.9026999999999958</c:v>
                </c:pt>
                <c:pt idx="67">
                  <c:v>6.2663000000000011</c:v>
                </c:pt>
                <c:pt idx="68">
                  <c:v>5.4887000000000015</c:v>
                </c:pt>
                <c:pt idx="69">
                  <c:v>4.4292000000000016</c:v>
                </c:pt>
                <c:pt idx="70">
                  <c:v>4.368300000000005</c:v>
                </c:pt>
                <c:pt idx="71">
                  <c:v>3.1069999999999993</c:v>
                </c:pt>
                <c:pt idx="72">
                  <c:v>1.3230000000000004</c:v>
                </c:pt>
                <c:pt idx="73">
                  <c:v>3.2722000000000051</c:v>
                </c:pt>
                <c:pt idx="74">
                  <c:v>5.7224000000000004</c:v>
                </c:pt>
                <c:pt idx="75">
                  <c:v>3.7862000000000009</c:v>
                </c:pt>
                <c:pt idx="76">
                  <c:v>6.155699999999996</c:v>
                </c:pt>
                <c:pt idx="77">
                  <c:v>6.0969000000000051</c:v>
                </c:pt>
                <c:pt idx="78">
                  <c:v>6.6966999999999999</c:v>
                </c:pt>
                <c:pt idx="79">
                  <c:v>4.7852999999999994</c:v>
                </c:pt>
                <c:pt idx="80">
                  <c:v>2.920499999999997</c:v>
                </c:pt>
                <c:pt idx="81">
                  <c:v>3.5733999999999995</c:v>
                </c:pt>
                <c:pt idx="82">
                  <c:v>4.7896000000000001</c:v>
                </c:pt>
                <c:pt idx="83">
                  <c:v>4.8888999999999996</c:v>
                </c:pt>
                <c:pt idx="84">
                  <c:v>1.8322000000000003</c:v>
                </c:pt>
                <c:pt idx="85">
                  <c:v>1.4644000000000048</c:v>
                </c:pt>
                <c:pt idx="86">
                  <c:v>1.6077000000000012</c:v>
                </c:pt>
                <c:pt idx="87">
                  <c:v>2.4714999999999989</c:v>
                </c:pt>
                <c:pt idx="88">
                  <c:v>2.9149999999999991</c:v>
                </c:pt>
                <c:pt idx="89">
                  <c:v>4.2109999999999985</c:v>
                </c:pt>
                <c:pt idx="90">
                  <c:v>4.1867000000000019</c:v>
                </c:pt>
                <c:pt idx="91">
                  <c:v>5.4481999999999999</c:v>
                </c:pt>
                <c:pt idx="92">
                  <c:v>4.1606999999999985</c:v>
                </c:pt>
                <c:pt idx="93">
                  <c:v>4.4853999999999985</c:v>
                </c:pt>
                <c:pt idx="94">
                  <c:v>3.5731000000000037</c:v>
                </c:pt>
                <c:pt idx="95">
                  <c:v>5.3395999999999972</c:v>
                </c:pt>
                <c:pt idx="96">
                  <c:v>4.7666000000000039</c:v>
                </c:pt>
                <c:pt idx="97">
                  <c:v>3.5236000000000018</c:v>
                </c:pt>
                <c:pt idx="98">
                  <c:v>3.123899999999999</c:v>
                </c:pt>
                <c:pt idx="99">
                  <c:v>2.694500000000005</c:v>
                </c:pt>
                <c:pt idx="100">
                  <c:v>4.1305999999999941</c:v>
                </c:pt>
                <c:pt idx="101">
                  <c:v>5.9939999999999998</c:v>
                </c:pt>
                <c:pt idx="102">
                  <c:v>6.6240999999999985</c:v>
                </c:pt>
                <c:pt idx="103">
                  <c:v>5.9331999999999994</c:v>
                </c:pt>
                <c:pt idx="104">
                  <c:v>4.4083000000000041</c:v>
                </c:pt>
                <c:pt idx="105">
                  <c:v>4.7702999999999989</c:v>
                </c:pt>
                <c:pt idx="106">
                  <c:v>2.6266999999999996</c:v>
                </c:pt>
                <c:pt idx="107">
                  <c:v>1.6997999999999962</c:v>
                </c:pt>
                <c:pt idx="108">
                  <c:v>3.5534000000000034</c:v>
                </c:pt>
                <c:pt idx="109">
                  <c:v>3.2260999999999953</c:v>
                </c:pt>
                <c:pt idx="110">
                  <c:v>4.4904000000000011</c:v>
                </c:pt>
                <c:pt idx="111">
                  <c:v>5.7580999999999989</c:v>
                </c:pt>
                <c:pt idx="112">
                  <c:v>6.1041999999999987</c:v>
                </c:pt>
                <c:pt idx="113">
                  <c:v>2.6182999999999979</c:v>
                </c:pt>
                <c:pt idx="114">
                  <c:v>0.97729999999999961</c:v>
                </c:pt>
                <c:pt idx="115">
                  <c:v>1.0167000000000002</c:v>
                </c:pt>
                <c:pt idx="116">
                  <c:v>2.1024999999999991</c:v>
                </c:pt>
                <c:pt idx="117">
                  <c:v>3.0431000000000026</c:v>
                </c:pt>
                <c:pt idx="118">
                  <c:v>3.2809000000000026</c:v>
                </c:pt>
                <c:pt idx="119">
                  <c:v>3.9348000000000027</c:v>
                </c:pt>
                <c:pt idx="120">
                  <c:v>2.7944999999999993</c:v>
                </c:pt>
                <c:pt idx="121">
                  <c:v>0.68789999999999907</c:v>
                </c:pt>
                <c:pt idx="122">
                  <c:v>0.48089999999999833</c:v>
                </c:pt>
                <c:pt idx="123">
                  <c:v>1.7533999999999992</c:v>
                </c:pt>
                <c:pt idx="124">
                  <c:v>2.0865000000000009</c:v>
                </c:pt>
                <c:pt idx="125">
                  <c:v>4.4603999999999999</c:v>
                </c:pt>
                <c:pt idx="126">
                  <c:v>5.7498999999999967</c:v>
                </c:pt>
                <c:pt idx="127">
                  <c:v>2.297699999999999</c:v>
                </c:pt>
                <c:pt idx="128">
                  <c:v>1.159399999999998</c:v>
                </c:pt>
                <c:pt idx="129">
                  <c:v>2.1854000000000013</c:v>
                </c:pt>
                <c:pt idx="130">
                  <c:v>3.7747000000000028</c:v>
                </c:pt>
                <c:pt idx="131">
                  <c:v>3.2015999999999991</c:v>
                </c:pt>
                <c:pt idx="132">
                  <c:v>4.439700000000002</c:v>
                </c:pt>
                <c:pt idx="133">
                  <c:v>3.8571999999999989</c:v>
                </c:pt>
                <c:pt idx="134">
                  <c:v>2.0300000000000011</c:v>
                </c:pt>
                <c:pt idx="135">
                  <c:v>0.21950000000000358</c:v>
                </c:pt>
                <c:pt idx="136">
                  <c:v>1.7515999999999963</c:v>
                </c:pt>
                <c:pt idx="137">
                  <c:v>2.3220000000000027</c:v>
                </c:pt>
                <c:pt idx="138">
                  <c:v>1.107999999999997</c:v>
                </c:pt>
                <c:pt idx="139">
                  <c:v>2.9017000000000053</c:v>
                </c:pt>
                <c:pt idx="140">
                  <c:v>5.2372000000000014</c:v>
                </c:pt>
                <c:pt idx="141">
                  <c:v>3.4601000000000042</c:v>
                </c:pt>
                <c:pt idx="142">
                  <c:v>2.2347999999999999</c:v>
                </c:pt>
                <c:pt idx="143">
                  <c:v>1.1758999999999986</c:v>
                </c:pt>
                <c:pt idx="144">
                  <c:v>2.037700000000001</c:v>
                </c:pt>
                <c:pt idx="145">
                  <c:v>0.87570000000000192</c:v>
                </c:pt>
                <c:pt idx="146">
                  <c:v>2.4265000000000043</c:v>
                </c:pt>
                <c:pt idx="147">
                  <c:v>0.56700000000000017</c:v>
                </c:pt>
                <c:pt idx="148">
                  <c:v>-0.44130000000000535</c:v>
                </c:pt>
                <c:pt idx="149">
                  <c:v>-1.1111000000000004</c:v>
                </c:pt>
                <c:pt idx="150">
                  <c:v>-0.2284000000000006</c:v>
                </c:pt>
                <c:pt idx="151">
                  <c:v>1.3706999999999994</c:v>
                </c:pt>
                <c:pt idx="152">
                  <c:v>2.0535999999999959</c:v>
                </c:pt>
                <c:pt idx="153">
                  <c:v>3.1593000000000018</c:v>
                </c:pt>
                <c:pt idx="154">
                  <c:v>1.5901000000000067</c:v>
                </c:pt>
                <c:pt idx="155">
                  <c:v>0.80060000000000286</c:v>
                </c:pt>
                <c:pt idx="156">
                  <c:v>0.74959999999999383</c:v>
                </c:pt>
                <c:pt idx="157">
                  <c:v>1.9695999999999998</c:v>
                </c:pt>
                <c:pt idx="158">
                  <c:v>2.8890000000000029</c:v>
                </c:pt>
                <c:pt idx="159">
                  <c:v>2.103199999999994</c:v>
                </c:pt>
                <c:pt idx="160">
                  <c:v>2.5566000000000031</c:v>
                </c:pt>
                <c:pt idx="161">
                  <c:v>2.0337999999999994</c:v>
                </c:pt>
                <c:pt idx="162">
                  <c:v>1.6876999999999995</c:v>
                </c:pt>
                <c:pt idx="163">
                  <c:v>0.78119999999999834</c:v>
                </c:pt>
                <c:pt idx="164">
                  <c:v>1.1606999999999985</c:v>
                </c:pt>
                <c:pt idx="165">
                  <c:v>2.9375</c:v>
                </c:pt>
                <c:pt idx="166">
                  <c:v>2.3008000000000024</c:v>
                </c:pt>
                <c:pt idx="167">
                  <c:v>2.6888999999999967</c:v>
                </c:pt>
                <c:pt idx="168">
                  <c:v>2.4814000000000007</c:v>
                </c:pt>
                <c:pt idx="169">
                  <c:v>1.7319999999999993</c:v>
                </c:pt>
                <c:pt idx="170">
                  <c:v>1.218199999999996</c:v>
                </c:pt>
                <c:pt idx="171">
                  <c:v>3.3693000000000026</c:v>
                </c:pt>
                <c:pt idx="172">
                  <c:v>4.3658999999999963</c:v>
                </c:pt>
                <c:pt idx="173">
                  <c:v>3.4990000000000023</c:v>
                </c:pt>
                <c:pt idx="174">
                  <c:v>3.7060999999999993</c:v>
                </c:pt>
                <c:pt idx="175">
                  <c:v>3.1277000000000044</c:v>
                </c:pt>
                <c:pt idx="176">
                  <c:v>1.7890000000000015</c:v>
                </c:pt>
                <c:pt idx="177">
                  <c:v>1.1302000000000021</c:v>
                </c:pt>
                <c:pt idx="178">
                  <c:v>2.6370000000000005</c:v>
                </c:pt>
                <c:pt idx="179">
                  <c:v>4.0570000000000022</c:v>
                </c:pt>
                <c:pt idx="180">
                  <c:v>3.8684000000000012</c:v>
                </c:pt>
                <c:pt idx="181">
                  <c:v>3.523299999999999</c:v>
                </c:pt>
                <c:pt idx="182">
                  <c:v>4.1088999999999984</c:v>
                </c:pt>
                <c:pt idx="183">
                  <c:v>2.117600000000003</c:v>
                </c:pt>
                <c:pt idx="184">
                  <c:v>3.0950999999999951</c:v>
                </c:pt>
                <c:pt idx="185">
                  <c:v>3.3310000000000031</c:v>
                </c:pt>
                <c:pt idx="186">
                  <c:v>2.3132000000000019</c:v>
                </c:pt>
                <c:pt idx="187">
                  <c:v>3.7064999999999984</c:v>
                </c:pt>
                <c:pt idx="188">
                  <c:v>2.4731000000000023</c:v>
                </c:pt>
                <c:pt idx="189">
                  <c:v>2.5859999999999985</c:v>
                </c:pt>
                <c:pt idx="190">
                  <c:v>1.0298000000000016</c:v>
                </c:pt>
                <c:pt idx="191">
                  <c:v>0.61820000000000164</c:v>
                </c:pt>
                <c:pt idx="192">
                  <c:v>1.1305000000000049</c:v>
                </c:pt>
                <c:pt idx="193">
                  <c:v>1.116100000000003</c:v>
                </c:pt>
                <c:pt idx="194">
                  <c:v>1.1400000000000006</c:v>
                </c:pt>
                <c:pt idx="195">
                  <c:v>0.35829999999999984</c:v>
                </c:pt>
                <c:pt idx="196">
                  <c:v>0.14599999999999369</c:v>
                </c:pt>
                <c:pt idx="197">
                  <c:v>0.7978999999999985</c:v>
                </c:pt>
                <c:pt idx="198">
                  <c:v>0.61519999999999442</c:v>
                </c:pt>
                <c:pt idx="199">
                  <c:v>1.8676999999999992</c:v>
                </c:pt>
                <c:pt idx="200">
                  <c:v>1.6953999999999994</c:v>
                </c:pt>
                <c:pt idx="201">
                  <c:v>1.5112999999999985</c:v>
                </c:pt>
                <c:pt idx="202">
                  <c:v>2.6167000000000016</c:v>
                </c:pt>
                <c:pt idx="203">
                  <c:v>1.9435000000000002</c:v>
                </c:pt>
                <c:pt idx="204">
                  <c:v>0.85660000000000025</c:v>
                </c:pt>
                <c:pt idx="205">
                  <c:v>2.1450999999999993</c:v>
                </c:pt>
                <c:pt idx="206">
                  <c:v>2.3008999999999986</c:v>
                </c:pt>
                <c:pt idx="207">
                  <c:v>0.86730000000000018</c:v>
                </c:pt>
                <c:pt idx="208">
                  <c:v>2.5135000000000005</c:v>
                </c:pt>
                <c:pt idx="209">
                  <c:v>2.7948000000000022</c:v>
                </c:pt>
                <c:pt idx="210">
                  <c:v>2.3723000000000027</c:v>
                </c:pt>
                <c:pt idx="211">
                  <c:v>0.45680000000000121</c:v>
                </c:pt>
                <c:pt idx="212">
                  <c:v>-1.6262999999999934</c:v>
                </c:pt>
                <c:pt idx="213">
                  <c:v>1.1731999999999942</c:v>
                </c:pt>
                <c:pt idx="214">
                  <c:v>0.19269999999999499</c:v>
                </c:pt>
                <c:pt idx="215">
                  <c:v>2.172699999999999</c:v>
                </c:pt>
                <c:pt idx="216">
                  <c:v>2.3948999999999998</c:v>
                </c:pt>
                <c:pt idx="217">
                  <c:v>2.8532999999999973</c:v>
                </c:pt>
                <c:pt idx="218">
                  <c:v>2.4338000000000051</c:v>
                </c:pt>
                <c:pt idx="219">
                  <c:v>2.6981999999999999</c:v>
                </c:pt>
                <c:pt idx="220">
                  <c:v>1.3718000000000004</c:v>
                </c:pt>
                <c:pt idx="221">
                  <c:v>0.32629999999999626</c:v>
                </c:pt>
                <c:pt idx="222">
                  <c:v>0.4661000000000044</c:v>
                </c:pt>
                <c:pt idx="223">
                  <c:v>0.69200000000000017</c:v>
                </c:pt>
                <c:pt idx="224">
                  <c:v>3.4836000000000027</c:v>
                </c:pt>
                <c:pt idx="225">
                  <c:v>2.0703999999999994</c:v>
                </c:pt>
                <c:pt idx="226">
                  <c:v>0.79760000000000275</c:v>
                </c:pt>
                <c:pt idx="227">
                  <c:v>0.98339999999999606</c:v>
                </c:pt>
                <c:pt idx="228">
                  <c:v>1.2134</c:v>
                </c:pt>
                <c:pt idx="229">
                  <c:v>0.39179999999999637</c:v>
                </c:pt>
                <c:pt idx="230">
                  <c:v>0.2838999999999956</c:v>
                </c:pt>
                <c:pt idx="231">
                  <c:v>1.7792999999999992</c:v>
                </c:pt>
                <c:pt idx="232">
                  <c:v>1.4485000000000028</c:v>
                </c:pt>
                <c:pt idx="233">
                  <c:v>2.4019000000000048</c:v>
                </c:pt>
                <c:pt idx="234">
                  <c:v>1.0895999999999972</c:v>
                </c:pt>
                <c:pt idx="235">
                  <c:v>-1.1753</c:v>
                </c:pt>
                <c:pt idx="236">
                  <c:v>-0.27879999999999683</c:v>
                </c:pt>
                <c:pt idx="237">
                  <c:v>1.207499999999996</c:v>
                </c:pt>
                <c:pt idx="238">
                  <c:v>2.4793000000000021</c:v>
                </c:pt>
                <c:pt idx="239">
                  <c:v>2.4953999999999965</c:v>
                </c:pt>
                <c:pt idx="240">
                  <c:v>2.0308999999999955</c:v>
                </c:pt>
                <c:pt idx="241">
                  <c:v>4.5360000000000014</c:v>
                </c:pt>
                <c:pt idx="242">
                  <c:v>2.9812999999999974</c:v>
                </c:pt>
                <c:pt idx="243">
                  <c:v>3.4664000000000001</c:v>
                </c:pt>
                <c:pt idx="244">
                  <c:v>3.6285999999999987</c:v>
                </c:pt>
                <c:pt idx="245">
                  <c:v>4.1430000000000007</c:v>
                </c:pt>
                <c:pt idx="246">
                  <c:v>1.5947999999999993</c:v>
                </c:pt>
                <c:pt idx="247">
                  <c:v>1.3207000000000022</c:v>
                </c:pt>
                <c:pt idx="248">
                  <c:v>2.102800000000002</c:v>
                </c:pt>
                <c:pt idx="249">
                  <c:v>4.0427999999999997</c:v>
                </c:pt>
                <c:pt idx="250">
                  <c:v>4.8274000000000044</c:v>
                </c:pt>
                <c:pt idx="251">
                  <c:v>3.8772999999999982</c:v>
                </c:pt>
                <c:pt idx="252">
                  <c:v>2.1182999999999979</c:v>
                </c:pt>
                <c:pt idx="253">
                  <c:v>1.3414000000000001</c:v>
                </c:pt>
                <c:pt idx="254">
                  <c:v>-0.53890000000000526</c:v>
                </c:pt>
                <c:pt idx="255">
                  <c:v>2.5884</c:v>
                </c:pt>
                <c:pt idx="256">
                  <c:v>2.8885000000000005</c:v>
                </c:pt>
                <c:pt idx="257">
                  <c:v>3.1306999999999974</c:v>
                </c:pt>
                <c:pt idx="258">
                  <c:v>3.4930000000000021</c:v>
                </c:pt>
                <c:pt idx="259">
                  <c:v>4.6364999999999981</c:v>
                </c:pt>
                <c:pt idx="260">
                  <c:v>5.5589999999999975</c:v>
                </c:pt>
                <c:pt idx="261">
                  <c:v>4.8384</c:v>
                </c:pt>
                <c:pt idx="262">
                  <c:v>5.3143999999999991</c:v>
                </c:pt>
                <c:pt idx="263">
                  <c:v>3.8856999999999999</c:v>
                </c:pt>
                <c:pt idx="264">
                  <c:v>4.7254000000000005</c:v>
                </c:pt>
                <c:pt idx="265">
                  <c:v>3.5290999999999997</c:v>
                </c:pt>
                <c:pt idx="266">
                  <c:v>2.9904000000000011</c:v>
                </c:pt>
                <c:pt idx="267">
                  <c:v>1.8918999999999997</c:v>
                </c:pt>
                <c:pt idx="268">
                  <c:v>-0.23560000000000514</c:v>
                </c:pt>
                <c:pt idx="269">
                  <c:v>-0.17770000000000152</c:v>
                </c:pt>
                <c:pt idx="270">
                  <c:v>0.7330999999999932</c:v>
                </c:pt>
                <c:pt idx="271">
                  <c:v>1.0735000000000028</c:v>
                </c:pt>
                <c:pt idx="272">
                  <c:v>3.3339999999999961</c:v>
                </c:pt>
                <c:pt idx="273">
                  <c:v>2.4258000000000024</c:v>
                </c:pt>
                <c:pt idx="274">
                  <c:v>0.62410000000000565</c:v>
                </c:pt>
                <c:pt idx="275">
                  <c:v>0.27099999999999369</c:v>
                </c:pt>
                <c:pt idx="276">
                  <c:v>2.3323</c:v>
                </c:pt>
                <c:pt idx="277">
                  <c:v>4.0670000000000002</c:v>
                </c:pt>
                <c:pt idx="278">
                  <c:v>3.7160000000000011</c:v>
                </c:pt>
                <c:pt idx="279">
                  <c:v>4.4847999999999999</c:v>
                </c:pt>
                <c:pt idx="280">
                  <c:v>4.5050000000000026</c:v>
                </c:pt>
                <c:pt idx="281">
                  <c:v>3.471899999999998</c:v>
                </c:pt>
                <c:pt idx="282">
                  <c:v>3.6240999999999985</c:v>
                </c:pt>
                <c:pt idx="283">
                  <c:v>5.3819000000000017</c:v>
                </c:pt>
                <c:pt idx="284">
                  <c:v>4.8070999999999984</c:v>
                </c:pt>
                <c:pt idx="285">
                  <c:v>3.5947000000000031</c:v>
                </c:pt>
                <c:pt idx="286">
                  <c:v>3.106500000000004</c:v>
                </c:pt>
                <c:pt idx="287">
                  <c:v>2.9968999999999966</c:v>
                </c:pt>
                <c:pt idx="288">
                  <c:v>3.3170000000000002</c:v>
                </c:pt>
                <c:pt idx="289">
                  <c:v>4.7222999999999971</c:v>
                </c:pt>
                <c:pt idx="290">
                  <c:v>5.2848000000000042</c:v>
                </c:pt>
                <c:pt idx="291">
                  <c:v>4.0349999999999966</c:v>
                </c:pt>
                <c:pt idx="292">
                  <c:v>4.396099999999997</c:v>
                </c:pt>
                <c:pt idx="293">
                  <c:v>4.5534000000000034</c:v>
                </c:pt>
                <c:pt idx="294">
                  <c:v>4.5201999999999956</c:v>
                </c:pt>
                <c:pt idx="295">
                  <c:v>4.2805000000000035</c:v>
                </c:pt>
                <c:pt idx="296">
                  <c:v>3.9490000000000052</c:v>
                </c:pt>
                <c:pt idx="297">
                  <c:v>4.3898000000000046</c:v>
                </c:pt>
                <c:pt idx="298">
                  <c:v>3.3043000000000013</c:v>
                </c:pt>
                <c:pt idx="299">
                  <c:v>3.3704999999999998</c:v>
                </c:pt>
                <c:pt idx="300">
                  <c:v>2.997799999999998</c:v>
                </c:pt>
                <c:pt idx="301">
                  <c:v>3.2436999999999969</c:v>
                </c:pt>
                <c:pt idx="302">
                  <c:v>3.0739000000000019</c:v>
                </c:pt>
                <c:pt idx="303">
                  <c:v>3.1994999999999933</c:v>
                </c:pt>
                <c:pt idx="304">
                  <c:v>4.9493999999999971</c:v>
                </c:pt>
                <c:pt idx="305">
                  <c:v>4.3287000000000013</c:v>
                </c:pt>
                <c:pt idx="306">
                  <c:v>4.900500000000001</c:v>
                </c:pt>
                <c:pt idx="307">
                  <c:v>4.3125000000000036</c:v>
                </c:pt>
                <c:pt idx="308">
                  <c:v>5.1032000000000011</c:v>
                </c:pt>
                <c:pt idx="309">
                  <c:v>1.9044999999999987</c:v>
                </c:pt>
                <c:pt idx="310">
                  <c:v>1.9173000000000044</c:v>
                </c:pt>
                <c:pt idx="311">
                  <c:v>5.0849000000000046</c:v>
                </c:pt>
                <c:pt idx="312">
                  <c:v>6.4333999999999989</c:v>
                </c:pt>
                <c:pt idx="313">
                  <c:v>6.7144000000000048</c:v>
                </c:pt>
                <c:pt idx="314">
                  <c:v>6.3585000000000029</c:v>
                </c:pt>
                <c:pt idx="315">
                  <c:v>9.4800999999999966</c:v>
                </c:pt>
                <c:pt idx="316">
                  <c:v>7.5041999999999973</c:v>
                </c:pt>
                <c:pt idx="317">
                  <c:v>5.6106000000000016</c:v>
                </c:pt>
                <c:pt idx="318">
                  <c:v>3.4134000000000029</c:v>
                </c:pt>
                <c:pt idx="319">
                  <c:v>4.5267999999999979</c:v>
                </c:pt>
                <c:pt idx="320">
                  <c:v>4.9032999999999944</c:v>
                </c:pt>
                <c:pt idx="321">
                  <c:v>4.4870000000000019</c:v>
                </c:pt>
                <c:pt idx="322">
                  <c:v>4.5156000000000027</c:v>
                </c:pt>
                <c:pt idx="323">
                  <c:v>3.246699999999997</c:v>
                </c:pt>
                <c:pt idx="324">
                  <c:v>2.5788000000000011</c:v>
                </c:pt>
                <c:pt idx="325">
                  <c:v>4.3991000000000042</c:v>
                </c:pt>
                <c:pt idx="326">
                  <c:v>2.9969999999999963</c:v>
                </c:pt>
                <c:pt idx="327">
                  <c:v>3.2638999999999996</c:v>
                </c:pt>
                <c:pt idx="328">
                  <c:v>3.4339999999999975</c:v>
                </c:pt>
                <c:pt idx="329">
                  <c:v>5.3723000000000027</c:v>
                </c:pt>
                <c:pt idx="330">
                  <c:v>4.5831000000000017</c:v>
                </c:pt>
                <c:pt idx="331">
                  <c:v>2.910899999999998</c:v>
                </c:pt>
                <c:pt idx="332">
                  <c:v>5.8321000000000005</c:v>
                </c:pt>
                <c:pt idx="333">
                  <c:v>5.8378999999999976</c:v>
                </c:pt>
                <c:pt idx="334">
                  <c:v>6.9946000000000019</c:v>
                </c:pt>
                <c:pt idx="335">
                  <c:v>8.5058999999999969</c:v>
                </c:pt>
                <c:pt idx="336">
                  <c:v>7.1118999999999986</c:v>
                </c:pt>
                <c:pt idx="337">
                  <c:v>4.7015000000000029</c:v>
                </c:pt>
                <c:pt idx="338">
                  <c:v>3.6633999999999993</c:v>
                </c:pt>
                <c:pt idx="339">
                  <c:v>4.0381999999999998</c:v>
                </c:pt>
                <c:pt idx="340">
                  <c:v>5.4214999999999982</c:v>
                </c:pt>
                <c:pt idx="341">
                  <c:v>6.0122999999999962</c:v>
                </c:pt>
                <c:pt idx="342">
                  <c:v>6.2895000000000003</c:v>
                </c:pt>
                <c:pt idx="343">
                  <c:v>6.7141999999999982</c:v>
                </c:pt>
                <c:pt idx="344">
                  <c:v>5.3818000000000019</c:v>
                </c:pt>
                <c:pt idx="345">
                  <c:v>5.5435999999999979</c:v>
                </c:pt>
                <c:pt idx="346">
                  <c:v>5.9708999999999968</c:v>
                </c:pt>
                <c:pt idx="347">
                  <c:v>5.1316000000000024</c:v>
                </c:pt>
                <c:pt idx="348">
                  <c:v>5.1655000000000015</c:v>
                </c:pt>
                <c:pt idx="349">
                  <c:v>5.3778000000000006</c:v>
                </c:pt>
                <c:pt idx="350">
                  <c:v>5.2324999999999982</c:v>
                </c:pt>
                <c:pt idx="351">
                  <c:v>2.6027000000000022</c:v>
                </c:pt>
                <c:pt idx="352">
                  <c:v>2.1696000000000026</c:v>
                </c:pt>
                <c:pt idx="353">
                  <c:v>3.4688000000000017</c:v>
                </c:pt>
                <c:pt idx="354">
                  <c:v>3.3878999999999984</c:v>
                </c:pt>
                <c:pt idx="355">
                  <c:v>4.526600000000002</c:v>
                </c:pt>
                <c:pt idx="356">
                  <c:v>5.9542999999999964</c:v>
                </c:pt>
                <c:pt idx="357">
                  <c:v>4.6664999999999992</c:v>
                </c:pt>
                <c:pt idx="358">
                  <c:v>2.9285999999999959</c:v>
                </c:pt>
                <c:pt idx="359">
                  <c:v>2.6031000000000049</c:v>
                </c:pt>
                <c:pt idx="360">
                  <c:v>5.1827999999999932</c:v>
                </c:pt>
                <c:pt idx="361">
                  <c:v>4.2053999999999974</c:v>
                </c:pt>
                <c:pt idx="362">
                  <c:v>4.040300000000002</c:v>
                </c:pt>
                <c:pt idx="363">
                  <c:v>5.1945000000000014</c:v>
                </c:pt>
              </c:numCache>
            </c:numRef>
          </c:val>
          <c:smooth val="0"/>
        </c:ser>
        <c:ser>
          <c:idx val="0"/>
          <c:order val="1"/>
          <c:tx>
            <c:strRef>
              <c:f>'Urban vs Rural'!$G$1</c:f>
              <c:strCache>
                <c:ptCount val="1"/>
                <c:pt idx="0">
                  <c:v>WRF/CMAQ</c:v>
                </c:pt>
              </c:strCache>
            </c:strRef>
          </c:tx>
          <c:spPr>
            <a:ln w="19050" cap="rnd">
              <a:solidFill>
                <a:srgbClr val="FF0000"/>
              </a:solidFill>
              <a:round/>
            </a:ln>
            <a:effectLst/>
          </c:spPr>
          <c:marker>
            <c:symbol val="none"/>
          </c:marker>
          <c:val>
            <c:numRef>
              <c:f>'Urban vs Rural'!$G$2:$G$365</c:f>
              <c:numCache>
                <c:formatCode>General</c:formatCode>
                <c:ptCount val="364"/>
                <c:pt idx="0">
                  <c:v>2.9995000000000012</c:v>
                </c:pt>
                <c:pt idx="1">
                  <c:v>2.9977000000000018</c:v>
                </c:pt>
                <c:pt idx="2">
                  <c:v>2.9329999999999998</c:v>
                </c:pt>
                <c:pt idx="3">
                  <c:v>3.9913000000000025</c:v>
                </c:pt>
                <c:pt idx="4">
                  <c:v>3.9345999999999997</c:v>
                </c:pt>
                <c:pt idx="5">
                  <c:v>4.8041000000000018</c:v>
                </c:pt>
                <c:pt idx="6">
                  <c:v>3.8570000000000029</c:v>
                </c:pt>
                <c:pt idx="7">
                  <c:v>3.5504999999999995</c:v>
                </c:pt>
                <c:pt idx="8">
                  <c:v>3.1745999999999981</c:v>
                </c:pt>
                <c:pt idx="9">
                  <c:v>2.6389999999999993</c:v>
                </c:pt>
                <c:pt idx="10">
                  <c:v>4.3441999999999972</c:v>
                </c:pt>
                <c:pt idx="11">
                  <c:v>4.3321000000000005</c:v>
                </c:pt>
                <c:pt idx="12">
                  <c:v>3.5396000000000001</c:v>
                </c:pt>
                <c:pt idx="13">
                  <c:v>3.8771999999999984</c:v>
                </c:pt>
                <c:pt idx="14">
                  <c:v>4.571200000000001</c:v>
                </c:pt>
                <c:pt idx="15">
                  <c:v>3.7682999999999964</c:v>
                </c:pt>
                <c:pt idx="16">
                  <c:v>3.5975000000000001</c:v>
                </c:pt>
                <c:pt idx="17">
                  <c:v>3.6491000000000042</c:v>
                </c:pt>
                <c:pt idx="18">
                  <c:v>3.5713000000000008</c:v>
                </c:pt>
                <c:pt idx="19">
                  <c:v>2.9407999999999994</c:v>
                </c:pt>
                <c:pt idx="20">
                  <c:v>1.7006999999999977</c:v>
                </c:pt>
                <c:pt idx="21">
                  <c:v>1.6633999999999993</c:v>
                </c:pt>
                <c:pt idx="22">
                  <c:v>1.8839000000000006</c:v>
                </c:pt>
                <c:pt idx="23">
                  <c:v>3.551599999999997</c:v>
                </c:pt>
                <c:pt idx="24">
                  <c:v>5.8211000000000013</c:v>
                </c:pt>
                <c:pt idx="25">
                  <c:v>4.583000000000002</c:v>
                </c:pt>
                <c:pt idx="26">
                  <c:v>3.035499999999999</c:v>
                </c:pt>
                <c:pt idx="27">
                  <c:v>3.389400000000002</c:v>
                </c:pt>
                <c:pt idx="28">
                  <c:v>3.7471999999999994</c:v>
                </c:pt>
                <c:pt idx="29">
                  <c:v>2.7497999999999969</c:v>
                </c:pt>
                <c:pt idx="30">
                  <c:v>2.5332000000000008</c:v>
                </c:pt>
                <c:pt idx="31">
                  <c:v>5.1902000000000008</c:v>
                </c:pt>
                <c:pt idx="32">
                  <c:v>4.5951999999999984</c:v>
                </c:pt>
                <c:pt idx="33">
                  <c:v>4.4659000000000049</c:v>
                </c:pt>
                <c:pt idx="34">
                  <c:v>3.5402999999999984</c:v>
                </c:pt>
                <c:pt idx="35">
                  <c:v>2.5665000000000013</c:v>
                </c:pt>
                <c:pt idx="36">
                  <c:v>1.8049000000000035</c:v>
                </c:pt>
                <c:pt idx="37">
                  <c:v>1.4028999999999989</c:v>
                </c:pt>
                <c:pt idx="38">
                  <c:v>2.238900000000001</c:v>
                </c:pt>
                <c:pt idx="39">
                  <c:v>2.611100000000004</c:v>
                </c:pt>
                <c:pt idx="40">
                  <c:v>3.226700000000001</c:v>
                </c:pt>
                <c:pt idx="41">
                  <c:v>3.5867000000000004</c:v>
                </c:pt>
                <c:pt idx="42">
                  <c:v>3.4249999999999972</c:v>
                </c:pt>
                <c:pt idx="43">
                  <c:v>2.8669000000000011</c:v>
                </c:pt>
                <c:pt idx="44">
                  <c:v>2.0105999999999966</c:v>
                </c:pt>
                <c:pt idx="45">
                  <c:v>3.3393000000000015</c:v>
                </c:pt>
                <c:pt idx="46">
                  <c:v>4.2302999999999997</c:v>
                </c:pt>
                <c:pt idx="47">
                  <c:v>3.5950000000000024</c:v>
                </c:pt>
                <c:pt idx="48">
                  <c:v>3.4891999999999967</c:v>
                </c:pt>
                <c:pt idx="49">
                  <c:v>3.0665000000000049</c:v>
                </c:pt>
                <c:pt idx="50">
                  <c:v>1.3852000000000046</c:v>
                </c:pt>
                <c:pt idx="51">
                  <c:v>2.5561999999999969</c:v>
                </c:pt>
                <c:pt idx="52">
                  <c:v>3.4977000000000018</c:v>
                </c:pt>
                <c:pt idx="53">
                  <c:v>3.2616999999999976</c:v>
                </c:pt>
                <c:pt idx="54">
                  <c:v>2.6119999999999948</c:v>
                </c:pt>
                <c:pt idx="55">
                  <c:v>2.3885000000000005</c:v>
                </c:pt>
                <c:pt idx="56">
                  <c:v>4.1597000000000008</c:v>
                </c:pt>
                <c:pt idx="57">
                  <c:v>3.0887000000000029</c:v>
                </c:pt>
                <c:pt idx="58">
                  <c:v>1.8103000000000051</c:v>
                </c:pt>
                <c:pt idx="59">
                  <c:v>2.8030999999999935</c:v>
                </c:pt>
                <c:pt idx="60">
                  <c:v>1.905300000000004</c:v>
                </c:pt>
                <c:pt idx="61">
                  <c:v>1.5459999999999994</c:v>
                </c:pt>
                <c:pt idx="62">
                  <c:v>1.1081000000000003</c:v>
                </c:pt>
                <c:pt idx="63">
                  <c:v>2.8003999999999962</c:v>
                </c:pt>
                <c:pt idx="64">
                  <c:v>2.1304999999999978</c:v>
                </c:pt>
                <c:pt idx="65">
                  <c:v>2.0707999999999984</c:v>
                </c:pt>
                <c:pt idx="66">
                  <c:v>4.491100000000003</c:v>
                </c:pt>
                <c:pt idx="67">
                  <c:v>4.3258999999999972</c:v>
                </c:pt>
                <c:pt idx="68">
                  <c:v>2.5930000000000035</c:v>
                </c:pt>
                <c:pt idx="69">
                  <c:v>1.5363000000000042</c:v>
                </c:pt>
                <c:pt idx="70">
                  <c:v>2.5277999999999992</c:v>
                </c:pt>
                <c:pt idx="71">
                  <c:v>1.5056000000000012</c:v>
                </c:pt>
                <c:pt idx="72">
                  <c:v>0.18080000000000496</c:v>
                </c:pt>
                <c:pt idx="73">
                  <c:v>2.144999999999996</c:v>
                </c:pt>
                <c:pt idx="74">
                  <c:v>3.4508999999999972</c:v>
                </c:pt>
                <c:pt idx="75">
                  <c:v>2.3658000000000001</c:v>
                </c:pt>
                <c:pt idx="76">
                  <c:v>3.0216999999999956</c:v>
                </c:pt>
                <c:pt idx="77">
                  <c:v>4.6465000000000032</c:v>
                </c:pt>
                <c:pt idx="78">
                  <c:v>4.7637999999999963</c:v>
                </c:pt>
                <c:pt idx="79">
                  <c:v>3.1875</c:v>
                </c:pt>
                <c:pt idx="80">
                  <c:v>1.8707999999999956</c:v>
                </c:pt>
                <c:pt idx="81">
                  <c:v>2.9311000000000007</c:v>
                </c:pt>
                <c:pt idx="82">
                  <c:v>3.0636999999999972</c:v>
                </c:pt>
                <c:pt idx="83">
                  <c:v>2.6480999999999995</c:v>
                </c:pt>
                <c:pt idx="84">
                  <c:v>0.73980000000000246</c:v>
                </c:pt>
                <c:pt idx="85">
                  <c:v>0.40729999999999933</c:v>
                </c:pt>
                <c:pt idx="86">
                  <c:v>1.6868000000000052</c:v>
                </c:pt>
                <c:pt idx="87">
                  <c:v>1.7759</c:v>
                </c:pt>
                <c:pt idx="88">
                  <c:v>3.0260999999999996</c:v>
                </c:pt>
                <c:pt idx="89">
                  <c:v>3.6867000000000019</c:v>
                </c:pt>
                <c:pt idx="90">
                  <c:v>3.3582999999999998</c:v>
                </c:pt>
                <c:pt idx="91">
                  <c:v>4.0247000000000028</c:v>
                </c:pt>
                <c:pt idx="92">
                  <c:v>2.3562000000000012</c:v>
                </c:pt>
                <c:pt idx="93">
                  <c:v>2.1666999999999987</c:v>
                </c:pt>
                <c:pt idx="94">
                  <c:v>2.8367000000000004</c:v>
                </c:pt>
                <c:pt idx="95">
                  <c:v>4.8471000000000046</c:v>
                </c:pt>
                <c:pt idx="96">
                  <c:v>4.6774000000000058</c:v>
                </c:pt>
                <c:pt idx="97">
                  <c:v>3.1045000000000016</c:v>
                </c:pt>
                <c:pt idx="98">
                  <c:v>2.1210000000000022</c:v>
                </c:pt>
                <c:pt idx="99">
                  <c:v>1.5655000000000001</c:v>
                </c:pt>
                <c:pt idx="100">
                  <c:v>2.3361000000000018</c:v>
                </c:pt>
                <c:pt idx="101">
                  <c:v>3.615000000000002</c:v>
                </c:pt>
                <c:pt idx="102">
                  <c:v>4.5816999999999979</c:v>
                </c:pt>
                <c:pt idx="103">
                  <c:v>3.7466000000000008</c:v>
                </c:pt>
                <c:pt idx="104">
                  <c:v>2.8403000000000063</c:v>
                </c:pt>
                <c:pt idx="105">
                  <c:v>2.2009000000000043</c:v>
                </c:pt>
                <c:pt idx="106">
                  <c:v>1.2854000000000028</c:v>
                </c:pt>
                <c:pt idx="107">
                  <c:v>0.97209999999999752</c:v>
                </c:pt>
                <c:pt idx="108">
                  <c:v>1.990799999999993</c:v>
                </c:pt>
                <c:pt idx="109">
                  <c:v>2.3278999999999996</c:v>
                </c:pt>
                <c:pt idx="110">
                  <c:v>2.1304999999999978</c:v>
                </c:pt>
                <c:pt idx="111">
                  <c:v>3.5553999999999988</c:v>
                </c:pt>
                <c:pt idx="112">
                  <c:v>2.8099999999999952</c:v>
                </c:pt>
                <c:pt idx="113">
                  <c:v>1.3323999999999998</c:v>
                </c:pt>
                <c:pt idx="114">
                  <c:v>0.2820999999999998</c:v>
                </c:pt>
                <c:pt idx="115">
                  <c:v>1.2924000000000007</c:v>
                </c:pt>
                <c:pt idx="116">
                  <c:v>0.74699999999999989</c:v>
                </c:pt>
                <c:pt idx="117">
                  <c:v>1.3695000000000022</c:v>
                </c:pt>
                <c:pt idx="118">
                  <c:v>2.0745999999999967</c:v>
                </c:pt>
                <c:pt idx="119">
                  <c:v>2.3656000000000006</c:v>
                </c:pt>
                <c:pt idx="120">
                  <c:v>1.054000000000002</c:v>
                </c:pt>
                <c:pt idx="121">
                  <c:v>1.2740000000000009</c:v>
                </c:pt>
                <c:pt idx="122">
                  <c:v>0.78310000000000457</c:v>
                </c:pt>
                <c:pt idx="123">
                  <c:v>0.90279999999999916</c:v>
                </c:pt>
                <c:pt idx="124">
                  <c:v>1.0571000000000055</c:v>
                </c:pt>
                <c:pt idx="125">
                  <c:v>2.0330000000000013</c:v>
                </c:pt>
                <c:pt idx="126">
                  <c:v>3.7834000000000003</c:v>
                </c:pt>
                <c:pt idx="127">
                  <c:v>1.7847000000000008</c:v>
                </c:pt>
                <c:pt idx="128">
                  <c:v>1.3866999999999976</c:v>
                </c:pt>
                <c:pt idx="129">
                  <c:v>1.3474000000000004</c:v>
                </c:pt>
                <c:pt idx="130">
                  <c:v>2.4735000000000014</c:v>
                </c:pt>
                <c:pt idx="131">
                  <c:v>1.6907999999999959</c:v>
                </c:pt>
                <c:pt idx="132">
                  <c:v>3.0661999999999949</c:v>
                </c:pt>
                <c:pt idx="133">
                  <c:v>2.2415999999999983</c:v>
                </c:pt>
                <c:pt idx="134">
                  <c:v>0.44899999999999807</c:v>
                </c:pt>
                <c:pt idx="135">
                  <c:v>-7.6700000000002433E-2</c:v>
                </c:pt>
                <c:pt idx="136">
                  <c:v>1.8563999999999936</c:v>
                </c:pt>
                <c:pt idx="137">
                  <c:v>2.5856999999999957</c:v>
                </c:pt>
                <c:pt idx="138">
                  <c:v>1.1894999999999953</c:v>
                </c:pt>
                <c:pt idx="139">
                  <c:v>1.3562000000000012</c:v>
                </c:pt>
                <c:pt idx="140">
                  <c:v>3.1229000000000013</c:v>
                </c:pt>
                <c:pt idx="141">
                  <c:v>1.7531000000000034</c:v>
                </c:pt>
                <c:pt idx="142">
                  <c:v>0.48610000000000042</c:v>
                </c:pt>
                <c:pt idx="143">
                  <c:v>0.4503999999999948</c:v>
                </c:pt>
                <c:pt idx="144">
                  <c:v>0.27759999999999962</c:v>
                </c:pt>
                <c:pt idx="145">
                  <c:v>-0.31819999999999737</c:v>
                </c:pt>
                <c:pt idx="146">
                  <c:v>1.1875</c:v>
                </c:pt>
                <c:pt idx="147">
                  <c:v>1.8472000000000008</c:v>
                </c:pt>
                <c:pt idx="148">
                  <c:v>-5.7499999999997442E-2</c:v>
                </c:pt>
                <c:pt idx="149">
                  <c:v>-1.8253999999999948</c:v>
                </c:pt>
                <c:pt idx="150">
                  <c:v>0.54680000000000462</c:v>
                </c:pt>
                <c:pt idx="151">
                  <c:v>0.68539999999999424</c:v>
                </c:pt>
                <c:pt idx="152">
                  <c:v>1.7620999999999967</c:v>
                </c:pt>
                <c:pt idx="153">
                  <c:v>3.1808999999999941</c:v>
                </c:pt>
                <c:pt idx="154">
                  <c:v>1.6991999999999976</c:v>
                </c:pt>
                <c:pt idx="155">
                  <c:v>4.3399999999998329E-2</c:v>
                </c:pt>
                <c:pt idx="156">
                  <c:v>0.80019999999999669</c:v>
                </c:pt>
                <c:pt idx="157">
                  <c:v>1.4093000000000018</c:v>
                </c:pt>
                <c:pt idx="158">
                  <c:v>2.6126000000000005</c:v>
                </c:pt>
                <c:pt idx="159">
                  <c:v>2.1036000000000001</c:v>
                </c:pt>
                <c:pt idx="160">
                  <c:v>2.3945000000000007</c:v>
                </c:pt>
                <c:pt idx="161">
                  <c:v>1.6659000000000006</c:v>
                </c:pt>
                <c:pt idx="162">
                  <c:v>0.67499999999999716</c:v>
                </c:pt>
                <c:pt idx="163">
                  <c:v>-0.32900000000000063</c:v>
                </c:pt>
                <c:pt idx="164">
                  <c:v>0.87739999999999441</c:v>
                </c:pt>
                <c:pt idx="165">
                  <c:v>1.1385999999999967</c:v>
                </c:pt>
                <c:pt idx="166">
                  <c:v>1.817699999999995</c:v>
                </c:pt>
                <c:pt idx="167">
                  <c:v>1.4117000000000033</c:v>
                </c:pt>
                <c:pt idx="168">
                  <c:v>0.85699999999999932</c:v>
                </c:pt>
                <c:pt idx="169">
                  <c:v>-0.1203000000000003</c:v>
                </c:pt>
                <c:pt idx="170">
                  <c:v>0.29500000000000171</c:v>
                </c:pt>
                <c:pt idx="171">
                  <c:v>0.6746000000000052</c:v>
                </c:pt>
                <c:pt idx="172">
                  <c:v>1.9746000000000024</c:v>
                </c:pt>
                <c:pt idx="173">
                  <c:v>1.4292999999999978</c:v>
                </c:pt>
                <c:pt idx="174">
                  <c:v>3.2364999999999995</c:v>
                </c:pt>
                <c:pt idx="175">
                  <c:v>0.69010000000000105</c:v>
                </c:pt>
                <c:pt idx="176">
                  <c:v>0.95450000000000301</c:v>
                </c:pt>
                <c:pt idx="177">
                  <c:v>-0.53140000000000498</c:v>
                </c:pt>
                <c:pt idx="178">
                  <c:v>1.9025999999999996</c:v>
                </c:pt>
                <c:pt idx="179">
                  <c:v>2.9393999999999991</c:v>
                </c:pt>
                <c:pt idx="180">
                  <c:v>2.0771999999999977</c:v>
                </c:pt>
                <c:pt idx="181">
                  <c:v>1.9328999999999965</c:v>
                </c:pt>
                <c:pt idx="182">
                  <c:v>2.0666000000000011</c:v>
                </c:pt>
                <c:pt idx="183">
                  <c:v>0.31830000000000069</c:v>
                </c:pt>
                <c:pt idx="184">
                  <c:v>0.72409999999999997</c:v>
                </c:pt>
                <c:pt idx="185">
                  <c:v>1.0937999999999946</c:v>
                </c:pt>
                <c:pt idx="186">
                  <c:v>0.54589999999999606</c:v>
                </c:pt>
                <c:pt idx="187">
                  <c:v>1.0681999999999974</c:v>
                </c:pt>
                <c:pt idx="188">
                  <c:v>2.4185000000000016</c:v>
                </c:pt>
                <c:pt idx="189">
                  <c:v>1.2253000000000043</c:v>
                </c:pt>
                <c:pt idx="190">
                  <c:v>0.97740000000000293</c:v>
                </c:pt>
                <c:pt idx="191">
                  <c:v>-0.87839999999999918</c:v>
                </c:pt>
                <c:pt idx="192">
                  <c:v>0.16900000000000404</c:v>
                </c:pt>
                <c:pt idx="193">
                  <c:v>1.4861999999999966</c:v>
                </c:pt>
                <c:pt idx="194">
                  <c:v>1.4861999999999966</c:v>
                </c:pt>
                <c:pt idx="195">
                  <c:v>0.14059999999999917</c:v>
                </c:pt>
                <c:pt idx="196">
                  <c:v>-0.53029999999999688</c:v>
                </c:pt>
                <c:pt idx="197">
                  <c:v>-0.38769999999999527</c:v>
                </c:pt>
                <c:pt idx="198">
                  <c:v>-0.49910000000000565</c:v>
                </c:pt>
                <c:pt idx="199">
                  <c:v>2.1820999999999984</c:v>
                </c:pt>
                <c:pt idx="200">
                  <c:v>-0.45170000000000243</c:v>
                </c:pt>
                <c:pt idx="201">
                  <c:v>-0.32629999999999626</c:v>
                </c:pt>
                <c:pt idx="202">
                  <c:v>1.4802999999999997</c:v>
                </c:pt>
                <c:pt idx="203">
                  <c:v>0.44780000000000086</c:v>
                </c:pt>
                <c:pt idx="204">
                  <c:v>0.69729999999999848</c:v>
                </c:pt>
                <c:pt idx="205">
                  <c:v>0.18820000000000192</c:v>
                </c:pt>
                <c:pt idx="206">
                  <c:v>0.4187999999999974</c:v>
                </c:pt>
                <c:pt idx="207">
                  <c:v>-0.20770000000000266</c:v>
                </c:pt>
                <c:pt idx="208">
                  <c:v>1.0608000000000004</c:v>
                </c:pt>
                <c:pt idx="209">
                  <c:v>2.0118999999999971</c:v>
                </c:pt>
                <c:pt idx="210">
                  <c:v>1.6886999999999972</c:v>
                </c:pt>
                <c:pt idx="211">
                  <c:v>-0.25650000000000261</c:v>
                </c:pt>
                <c:pt idx="212">
                  <c:v>-3.2884999999999991</c:v>
                </c:pt>
                <c:pt idx="213">
                  <c:v>0.1548000000000016</c:v>
                </c:pt>
                <c:pt idx="214">
                  <c:v>2.1222999999999956</c:v>
                </c:pt>
                <c:pt idx="215">
                  <c:v>1.2773000000000039</c:v>
                </c:pt>
                <c:pt idx="216">
                  <c:v>1.0015000000000001</c:v>
                </c:pt>
                <c:pt idx="217">
                  <c:v>1.6739999999999995</c:v>
                </c:pt>
                <c:pt idx="218">
                  <c:v>0.50110000000000099</c:v>
                </c:pt>
                <c:pt idx="219">
                  <c:v>0.89560000000000173</c:v>
                </c:pt>
                <c:pt idx="220">
                  <c:v>2.1225000000000023</c:v>
                </c:pt>
                <c:pt idx="221">
                  <c:v>0.29279999999999973</c:v>
                </c:pt>
                <c:pt idx="222">
                  <c:v>0.99930000000000518</c:v>
                </c:pt>
                <c:pt idx="223">
                  <c:v>-0.28860000000000241</c:v>
                </c:pt>
                <c:pt idx="224">
                  <c:v>1.4592999999999989</c:v>
                </c:pt>
                <c:pt idx="225">
                  <c:v>1.517799999999994</c:v>
                </c:pt>
                <c:pt idx="226">
                  <c:v>0.13339999999999463</c:v>
                </c:pt>
                <c:pt idx="227">
                  <c:v>1.0667999999999935</c:v>
                </c:pt>
                <c:pt idx="228">
                  <c:v>3.0674999999999955</c:v>
                </c:pt>
                <c:pt idx="229">
                  <c:v>2.3966999999999956</c:v>
                </c:pt>
                <c:pt idx="230">
                  <c:v>0.84280000000000399</c:v>
                </c:pt>
                <c:pt idx="231">
                  <c:v>2.4981999999999971</c:v>
                </c:pt>
                <c:pt idx="232">
                  <c:v>1.7222999999999971</c:v>
                </c:pt>
                <c:pt idx="233">
                  <c:v>1.7923000000000044</c:v>
                </c:pt>
                <c:pt idx="234">
                  <c:v>-3.7900000000000489E-2</c:v>
                </c:pt>
                <c:pt idx="235">
                  <c:v>-2.8795999999999964</c:v>
                </c:pt>
                <c:pt idx="236">
                  <c:v>-2.5183000000000035</c:v>
                </c:pt>
                <c:pt idx="237">
                  <c:v>1.7385999999999981</c:v>
                </c:pt>
                <c:pt idx="238">
                  <c:v>0.79530000000000456</c:v>
                </c:pt>
                <c:pt idx="239">
                  <c:v>1.4288999999999987</c:v>
                </c:pt>
                <c:pt idx="240">
                  <c:v>1.5569999999999951</c:v>
                </c:pt>
                <c:pt idx="241">
                  <c:v>4.4399999999999977</c:v>
                </c:pt>
                <c:pt idx="242">
                  <c:v>3.2096000000000018</c:v>
                </c:pt>
                <c:pt idx="243">
                  <c:v>2.6875</c:v>
                </c:pt>
                <c:pt idx="244">
                  <c:v>2.5934000000000026</c:v>
                </c:pt>
                <c:pt idx="245">
                  <c:v>2.4466999999999999</c:v>
                </c:pt>
                <c:pt idx="246">
                  <c:v>-0.28909999999999769</c:v>
                </c:pt>
                <c:pt idx="247">
                  <c:v>-0.51380000000000337</c:v>
                </c:pt>
                <c:pt idx="248">
                  <c:v>1.3391999999999982</c:v>
                </c:pt>
                <c:pt idx="249">
                  <c:v>2.6636999999999986</c:v>
                </c:pt>
                <c:pt idx="250">
                  <c:v>3.5350999999999999</c:v>
                </c:pt>
                <c:pt idx="251">
                  <c:v>3.4986999999999995</c:v>
                </c:pt>
                <c:pt idx="252">
                  <c:v>0.68059999999999832</c:v>
                </c:pt>
                <c:pt idx="253">
                  <c:v>-9.5399999999997931E-2</c:v>
                </c:pt>
                <c:pt idx="254">
                  <c:v>0.14770000000000039</c:v>
                </c:pt>
                <c:pt idx="255">
                  <c:v>1.8605000000000018</c:v>
                </c:pt>
                <c:pt idx="256">
                  <c:v>2.0249999999999986</c:v>
                </c:pt>
                <c:pt idx="257">
                  <c:v>1.5358000000000018</c:v>
                </c:pt>
                <c:pt idx="258">
                  <c:v>2.2768000000000015</c:v>
                </c:pt>
                <c:pt idx="259">
                  <c:v>3.1280000000000001</c:v>
                </c:pt>
                <c:pt idx="260">
                  <c:v>4.3376999999999981</c:v>
                </c:pt>
                <c:pt idx="261">
                  <c:v>5.3068999999999988</c:v>
                </c:pt>
                <c:pt idx="262">
                  <c:v>4.7742999999999967</c:v>
                </c:pt>
                <c:pt idx="263">
                  <c:v>4.4490999999999943</c:v>
                </c:pt>
                <c:pt idx="264">
                  <c:v>4.291400000000003</c:v>
                </c:pt>
                <c:pt idx="265">
                  <c:v>2.4221000000000004</c:v>
                </c:pt>
                <c:pt idx="266">
                  <c:v>2.6433999999999997</c:v>
                </c:pt>
                <c:pt idx="267">
                  <c:v>0.98100000000000165</c:v>
                </c:pt>
                <c:pt idx="268">
                  <c:v>-1.9627999999999943</c:v>
                </c:pt>
                <c:pt idx="269">
                  <c:v>-0.98259999999999792</c:v>
                </c:pt>
                <c:pt idx="270">
                  <c:v>1.2319000000000031</c:v>
                </c:pt>
                <c:pt idx="271">
                  <c:v>1.6238000000000028</c:v>
                </c:pt>
                <c:pt idx="272">
                  <c:v>1.7793999999999954</c:v>
                </c:pt>
                <c:pt idx="273">
                  <c:v>1.9254000000000033</c:v>
                </c:pt>
                <c:pt idx="274">
                  <c:v>0.27940000000000254</c:v>
                </c:pt>
                <c:pt idx="275">
                  <c:v>0.22189999999999799</c:v>
                </c:pt>
                <c:pt idx="276">
                  <c:v>1.8855999999999966</c:v>
                </c:pt>
                <c:pt idx="277">
                  <c:v>3.3889999999999958</c:v>
                </c:pt>
                <c:pt idx="278">
                  <c:v>2.8802000000000021</c:v>
                </c:pt>
                <c:pt idx="279">
                  <c:v>3.4065000000000012</c:v>
                </c:pt>
                <c:pt idx="280">
                  <c:v>3.1679999999999993</c:v>
                </c:pt>
                <c:pt idx="281">
                  <c:v>2.0578999999999965</c:v>
                </c:pt>
                <c:pt idx="282">
                  <c:v>3.0442000000000036</c:v>
                </c:pt>
                <c:pt idx="283">
                  <c:v>4.127600000000001</c:v>
                </c:pt>
                <c:pt idx="284">
                  <c:v>3.611699999999999</c:v>
                </c:pt>
                <c:pt idx="285">
                  <c:v>1.5637000000000043</c:v>
                </c:pt>
                <c:pt idx="286">
                  <c:v>2.0268000000000015</c:v>
                </c:pt>
                <c:pt idx="287">
                  <c:v>1.7109999999999985</c:v>
                </c:pt>
                <c:pt idx="288">
                  <c:v>1.1862999999999957</c:v>
                </c:pt>
                <c:pt idx="289">
                  <c:v>2.6864999999999952</c:v>
                </c:pt>
                <c:pt idx="290">
                  <c:v>3.2220000000000013</c:v>
                </c:pt>
                <c:pt idx="291">
                  <c:v>3.3201999999999998</c:v>
                </c:pt>
                <c:pt idx="292">
                  <c:v>3.5904999999999987</c:v>
                </c:pt>
                <c:pt idx="293">
                  <c:v>3.7163000000000039</c:v>
                </c:pt>
                <c:pt idx="294">
                  <c:v>2.9847000000000037</c:v>
                </c:pt>
                <c:pt idx="295">
                  <c:v>3.2698999999999998</c:v>
                </c:pt>
                <c:pt idx="296">
                  <c:v>3.5225000000000009</c:v>
                </c:pt>
                <c:pt idx="297">
                  <c:v>4.3034999999999997</c:v>
                </c:pt>
                <c:pt idx="298">
                  <c:v>3.3896000000000015</c:v>
                </c:pt>
                <c:pt idx="299">
                  <c:v>3.4238</c:v>
                </c:pt>
                <c:pt idx="300">
                  <c:v>3.5028999999999968</c:v>
                </c:pt>
                <c:pt idx="301">
                  <c:v>4.0936999999999983</c:v>
                </c:pt>
                <c:pt idx="302">
                  <c:v>2.9373999999999967</c:v>
                </c:pt>
                <c:pt idx="303">
                  <c:v>2.2772999999999968</c:v>
                </c:pt>
                <c:pt idx="304">
                  <c:v>3.0512999999999977</c:v>
                </c:pt>
                <c:pt idx="305">
                  <c:v>3.2773000000000003</c:v>
                </c:pt>
                <c:pt idx="306">
                  <c:v>2.9335000000000022</c:v>
                </c:pt>
                <c:pt idx="307">
                  <c:v>3.6966999999999999</c:v>
                </c:pt>
                <c:pt idx="308">
                  <c:v>4.7284000000000006</c:v>
                </c:pt>
                <c:pt idx="309">
                  <c:v>1.4832999999999998</c:v>
                </c:pt>
                <c:pt idx="310">
                  <c:v>2.328400000000002</c:v>
                </c:pt>
                <c:pt idx="311">
                  <c:v>3.6441000000000017</c:v>
                </c:pt>
                <c:pt idx="312">
                  <c:v>4.7639999999999958</c:v>
                </c:pt>
                <c:pt idx="313">
                  <c:v>4.0148999999999972</c:v>
                </c:pt>
                <c:pt idx="314">
                  <c:v>4.8962999999999965</c:v>
                </c:pt>
                <c:pt idx="315">
                  <c:v>5.7255000000000003</c:v>
                </c:pt>
                <c:pt idx="316">
                  <c:v>4.8188000000000031</c:v>
                </c:pt>
                <c:pt idx="317">
                  <c:v>3.7027999999999963</c:v>
                </c:pt>
                <c:pt idx="318">
                  <c:v>3.5360000000000014</c:v>
                </c:pt>
                <c:pt idx="319">
                  <c:v>4.5795999999999992</c:v>
                </c:pt>
                <c:pt idx="320">
                  <c:v>2.9500000000000028</c:v>
                </c:pt>
                <c:pt idx="321">
                  <c:v>4.1886999999999972</c:v>
                </c:pt>
                <c:pt idx="322">
                  <c:v>3.2098000000000013</c:v>
                </c:pt>
                <c:pt idx="323">
                  <c:v>2.6509</c:v>
                </c:pt>
                <c:pt idx="324">
                  <c:v>1.0751999999999953</c:v>
                </c:pt>
                <c:pt idx="325">
                  <c:v>2.4629999999999974</c:v>
                </c:pt>
                <c:pt idx="326">
                  <c:v>2.4706999999999972</c:v>
                </c:pt>
                <c:pt idx="327">
                  <c:v>2.0553000000000026</c:v>
                </c:pt>
                <c:pt idx="328">
                  <c:v>1.8552999999999997</c:v>
                </c:pt>
                <c:pt idx="329">
                  <c:v>2.7759000000000036</c:v>
                </c:pt>
                <c:pt idx="330">
                  <c:v>2.7876000000000012</c:v>
                </c:pt>
                <c:pt idx="331">
                  <c:v>1.5984000000000016</c:v>
                </c:pt>
                <c:pt idx="332">
                  <c:v>3.3719000000000001</c:v>
                </c:pt>
                <c:pt idx="333">
                  <c:v>4.7519999999999989</c:v>
                </c:pt>
                <c:pt idx="334">
                  <c:v>6.8993000000000038</c:v>
                </c:pt>
                <c:pt idx="335">
                  <c:v>7.1376000000000026</c:v>
                </c:pt>
                <c:pt idx="336">
                  <c:v>6.4937000000000005</c:v>
                </c:pt>
                <c:pt idx="337">
                  <c:v>5.1736000000000004</c:v>
                </c:pt>
                <c:pt idx="338">
                  <c:v>2.7167999999999992</c:v>
                </c:pt>
                <c:pt idx="339">
                  <c:v>3.1395999999999979</c:v>
                </c:pt>
                <c:pt idx="340">
                  <c:v>3.9676000000000045</c:v>
                </c:pt>
                <c:pt idx="341">
                  <c:v>4.8981999999999992</c:v>
                </c:pt>
                <c:pt idx="342">
                  <c:v>5.0608000000000004</c:v>
                </c:pt>
                <c:pt idx="343">
                  <c:v>5.0776000000000003</c:v>
                </c:pt>
                <c:pt idx="344">
                  <c:v>3.7022000000000013</c:v>
                </c:pt>
                <c:pt idx="345">
                  <c:v>4.2365999999999957</c:v>
                </c:pt>
                <c:pt idx="346">
                  <c:v>4.7491999999999983</c:v>
                </c:pt>
                <c:pt idx="347">
                  <c:v>3.1814999999999998</c:v>
                </c:pt>
                <c:pt idx="348">
                  <c:v>2.6104000000000021</c:v>
                </c:pt>
                <c:pt idx="349">
                  <c:v>3.4294000000000011</c:v>
                </c:pt>
                <c:pt idx="350">
                  <c:v>3.1301999999999985</c:v>
                </c:pt>
                <c:pt idx="351">
                  <c:v>1.8043000000000013</c:v>
                </c:pt>
                <c:pt idx="352">
                  <c:v>2.4565000000000019</c:v>
                </c:pt>
                <c:pt idx="353">
                  <c:v>3.4519999999999982</c:v>
                </c:pt>
                <c:pt idx="354">
                  <c:v>2.7231000000000023</c:v>
                </c:pt>
                <c:pt idx="355">
                  <c:v>2.146600000000003</c:v>
                </c:pt>
                <c:pt idx="356">
                  <c:v>4.3965999999999994</c:v>
                </c:pt>
                <c:pt idx="357">
                  <c:v>2.5657999999999994</c:v>
                </c:pt>
                <c:pt idx="358">
                  <c:v>1.6951000000000001</c:v>
                </c:pt>
                <c:pt idx="359">
                  <c:v>1.3261000000000003</c:v>
                </c:pt>
                <c:pt idx="360">
                  <c:v>3.5734999999999992</c:v>
                </c:pt>
                <c:pt idx="361">
                  <c:v>4.2860000000000014</c:v>
                </c:pt>
                <c:pt idx="362">
                  <c:v>2.9449000000000005</c:v>
                </c:pt>
                <c:pt idx="363">
                  <c:v>3.2586000000000013</c:v>
                </c:pt>
              </c:numCache>
            </c:numRef>
          </c:val>
          <c:smooth val="0"/>
        </c:ser>
        <c:ser>
          <c:idx val="2"/>
          <c:order val="2"/>
          <c:tx>
            <c:strRef>
              <c:f>'Urban vs Rural'!$L$1</c:f>
              <c:strCache>
                <c:ptCount val="1"/>
                <c:pt idx="0">
                  <c:v>WRF/CAMx</c:v>
                </c:pt>
              </c:strCache>
            </c:strRef>
          </c:tx>
          <c:spPr>
            <a:ln w="19050" cap="rnd">
              <a:solidFill>
                <a:srgbClr val="0070C0"/>
              </a:solidFill>
              <a:prstDash val="dash"/>
              <a:round/>
            </a:ln>
            <a:effectLst/>
          </c:spPr>
          <c:marker>
            <c:symbol val="none"/>
          </c:marker>
          <c:val>
            <c:numRef>
              <c:f>'Urban vs Rural'!$L$2:$L$365</c:f>
              <c:numCache>
                <c:formatCode>General</c:formatCode>
                <c:ptCount val="364"/>
                <c:pt idx="0">
                  <c:v>3.0805000000000007</c:v>
                </c:pt>
                <c:pt idx="1">
                  <c:v>3.2592999999999996</c:v>
                </c:pt>
                <c:pt idx="2">
                  <c:v>2.9018999999999977</c:v>
                </c:pt>
                <c:pt idx="3">
                  <c:v>3.4418999999999969</c:v>
                </c:pt>
                <c:pt idx="4">
                  <c:v>3.5952999999999982</c:v>
                </c:pt>
                <c:pt idx="5">
                  <c:v>4.3935999999999993</c:v>
                </c:pt>
                <c:pt idx="6">
                  <c:v>4.0997999999999983</c:v>
                </c:pt>
                <c:pt idx="7">
                  <c:v>4.3317000000000014</c:v>
                </c:pt>
                <c:pt idx="8">
                  <c:v>3.320999999999998</c:v>
                </c:pt>
                <c:pt idx="9">
                  <c:v>2.8384</c:v>
                </c:pt>
                <c:pt idx="10">
                  <c:v>3.8912000000000013</c:v>
                </c:pt>
                <c:pt idx="11">
                  <c:v>4.4257999999999988</c:v>
                </c:pt>
                <c:pt idx="12">
                  <c:v>3.5112999999999985</c:v>
                </c:pt>
                <c:pt idx="13">
                  <c:v>3.3856999999999999</c:v>
                </c:pt>
                <c:pt idx="14">
                  <c:v>3.9255999999999958</c:v>
                </c:pt>
                <c:pt idx="15">
                  <c:v>3.8791000000000047</c:v>
                </c:pt>
                <c:pt idx="16">
                  <c:v>3.2543999999999969</c:v>
                </c:pt>
                <c:pt idx="17">
                  <c:v>4.0919999999999952</c:v>
                </c:pt>
                <c:pt idx="18">
                  <c:v>4.2431000000000019</c:v>
                </c:pt>
                <c:pt idx="19">
                  <c:v>3.7158000000000015</c:v>
                </c:pt>
                <c:pt idx="20">
                  <c:v>3.9336999999999982</c:v>
                </c:pt>
                <c:pt idx="21">
                  <c:v>4.0810999999999993</c:v>
                </c:pt>
                <c:pt idx="22">
                  <c:v>2.3789000000000016</c:v>
                </c:pt>
                <c:pt idx="23">
                  <c:v>2.3075999999999937</c:v>
                </c:pt>
                <c:pt idx="24">
                  <c:v>4.9525999999999968</c:v>
                </c:pt>
                <c:pt idx="25">
                  <c:v>3.430100000000003</c:v>
                </c:pt>
                <c:pt idx="26">
                  <c:v>3.4799999999999969</c:v>
                </c:pt>
                <c:pt idx="27">
                  <c:v>2.820299999999996</c:v>
                </c:pt>
                <c:pt idx="28">
                  <c:v>3.6437999999999988</c:v>
                </c:pt>
                <c:pt idx="29">
                  <c:v>3.1184000000000012</c:v>
                </c:pt>
                <c:pt idx="30">
                  <c:v>2.3620000000000019</c:v>
                </c:pt>
                <c:pt idx="31">
                  <c:v>4.5594999999999999</c:v>
                </c:pt>
                <c:pt idx="32">
                  <c:v>4.9365999999999985</c:v>
                </c:pt>
                <c:pt idx="33">
                  <c:v>4.7887999999999948</c:v>
                </c:pt>
                <c:pt idx="34">
                  <c:v>4.4303000000000026</c:v>
                </c:pt>
                <c:pt idx="35">
                  <c:v>4.1445000000000007</c:v>
                </c:pt>
                <c:pt idx="36">
                  <c:v>3.7226999999999961</c:v>
                </c:pt>
                <c:pt idx="37">
                  <c:v>1.7931999999999988</c:v>
                </c:pt>
                <c:pt idx="38">
                  <c:v>3.1601999999999961</c:v>
                </c:pt>
                <c:pt idx="39">
                  <c:v>3.6626000000000047</c:v>
                </c:pt>
                <c:pt idx="40">
                  <c:v>3.894200000000005</c:v>
                </c:pt>
                <c:pt idx="41">
                  <c:v>3.3810000000000002</c:v>
                </c:pt>
                <c:pt idx="42">
                  <c:v>3.2697000000000003</c:v>
                </c:pt>
                <c:pt idx="43">
                  <c:v>2.9408999999999992</c:v>
                </c:pt>
                <c:pt idx="44">
                  <c:v>2.899799999999999</c:v>
                </c:pt>
                <c:pt idx="45">
                  <c:v>4.4057999999999993</c:v>
                </c:pt>
                <c:pt idx="46">
                  <c:v>4.5700999999999965</c:v>
                </c:pt>
                <c:pt idx="47">
                  <c:v>4.0371999999999986</c:v>
                </c:pt>
                <c:pt idx="48">
                  <c:v>3.7950999999999979</c:v>
                </c:pt>
                <c:pt idx="49">
                  <c:v>2.7215999999999951</c:v>
                </c:pt>
                <c:pt idx="50">
                  <c:v>1.9823999999999984</c:v>
                </c:pt>
                <c:pt idx="51">
                  <c:v>3.0176000000000016</c:v>
                </c:pt>
                <c:pt idx="52">
                  <c:v>4.1019999999999968</c:v>
                </c:pt>
                <c:pt idx="53">
                  <c:v>4.0116000000000014</c:v>
                </c:pt>
                <c:pt idx="54">
                  <c:v>3.5683000000000007</c:v>
                </c:pt>
                <c:pt idx="55">
                  <c:v>2.6764999999999972</c:v>
                </c:pt>
                <c:pt idx="56">
                  <c:v>4.2987000000000037</c:v>
                </c:pt>
                <c:pt idx="57">
                  <c:v>3.5134000000000043</c:v>
                </c:pt>
                <c:pt idx="58">
                  <c:v>2.6069000000000031</c:v>
                </c:pt>
                <c:pt idx="59">
                  <c:v>3.4825999999999979</c:v>
                </c:pt>
                <c:pt idx="60">
                  <c:v>3.4176000000000002</c:v>
                </c:pt>
                <c:pt idx="61">
                  <c:v>2.6809000000000012</c:v>
                </c:pt>
                <c:pt idx="62">
                  <c:v>1.4698999999999955</c:v>
                </c:pt>
                <c:pt idx="63">
                  <c:v>2.509999999999998</c:v>
                </c:pt>
                <c:pt idx="64">
                  <c:v>1.9546999999999954</c:v>
                </c:pt>
                <c:pt idx="65">
                  <c:v>2.4620999999999995</c:v>
                </c:pt>
                <c:pt idx="66">
                  <c:v>4.4217999999999975</c:v>
                </c:pt>
                <c:pt idx="67">
                  <c:v>4.1602999999999994</c:v>
                </c:pt>
                <c:pt idx="68">
                  <c:v>2.9727000000000032</c:v>
                </c:pt>
                <c:pt idx="69">
                  <c:v>1.5169999999999959</c:v>
                </c:pt>
                <c:pt idx="70">
                  <c:v>2.4725999999999999</c:v>
                </c:pt>
                <c:pt idx="71">
                  <c:v>2.3059999999999974</c:v>
                </c:pt>
                <c:pt idx="72">
                  <c:v>2.1484000000000023</c:v>
                </c:pt>
                <c:pt idx="73">
                  <c:v>3.5193999999999974</c:v>
                </c:pt>
                <c:pt idx="74">
                  <c:v>3.7340000000000018</c:v>
                </c:pt>
                <c:pt idx="75">
                  <c:v>2.3735999999999962</c:v>
                </c:pt>
                <c:pt idx="76">
                  <c:v>3.1055999999999955</c:v>
                </c:pt>
                <c:pt idx="77">
                  <c:v>4.6174999999999997</c:v>
                </c:pt>
                <c:pt idx="78">
                  <c:v>4.2439000000000036</c:v>
                </c:pt>
                <c:pt idx="79">
                  <c:v>4.0189999999999984</c:v>
                </c:pt>
                <c:pt idx="80">
                  <c:v>3.3873999999999995</c:v>
                </c:pt>
                <c:pt idx="81">
                  <c:v>3.9750000000000014</c:v>
                </c:pt>
                <c:pt idx="82">
                  <c:v>3.3314000000000021</c:v>
                </c:pt>
                <c:pt idx="83">
                  <c:v>3.2904000000000053</c:v>
                </c:pt>
                <c:pt idx="84">
                  <c:v>1.9588999999999999</c:v>
                </c:pt>
                <c:pt idx="85">
                  <c:v>1.2501000000000033</c:v>
                </c:pt>
                <c:pt idx="86">
                  <c:v>1.9954999999999998</c:v>
                </c:pt>
                <c:pt idx="87">
                  <c:v>4.0537999999999954</c:v>
                </c:pt>
                <c:pt idx="88">
                  <c:v>3.4408999999999992</c:v>
                </c:pt>
                <c:pt idx="89">
                  <c:v>3.9294000000000011</c:v>
                </c:pt>
                <c:pt idx="90">
                  <c:v>4.0195000000000007</c:v>
                </c:pt>
                <c:pt idx="91">
                  <c:v>4.4453999999999994</c:v>
                </c:pt>
                <c:pt idx="92">
                  <c:v>2.2557999999999936</c:v>
                </c:pt>
                <c:pt idx="93">
                  <c:v>2.8105000000000047</c:v>
                </c:pt>
                <c:pt idx="94">
                  <c:v>3.2586000000000013</c:v>
                </c:pt>
                <c:pt idx="95">
                  <c:v>4.1768000000000001</c:v>
                </c:pt>
                <c:pt idx="96">
                  <c:v>4.2028000000000034</c:v>
                </c:pt>
                <c:pt idx="97">
                  <c:v>3.3021999999999991</c:v>
                </c:pt>
                <c:pt idx="98">
                  <c:v>2.4251000000000005</c:v>
                </c:pt>
                <c:pt idx="99">
                  <c:v>1.8582000000000036</c:v>
                </c:pt>
                <c:pt idx="100">
                  <c:v>2.3440999999999974</c:v>
                </c:pt>
                <c:pt idx="101">
                  <c:v>3.7881</c:v>
                </c:pt>
                <c:pt idx="102">
                  <c:v>3.9362999999999957</c:v>
                </c:pt>
                <c:pt idx="103">
                  <c:v>3.5860999999999947</c:v>
                </c:pt>
                <c:pt idx="104">
                  <c:v>2.8956000000000017</c:v>
                </c:pt>
                <c:pt idx="105">
                  <c:v>2.5080999999999989</c:v>
                </c:pt>
                <c:pt idx="106">
                  <c:v>0.51419999999999533</c:v>
                </c:pt>
                <c:pt idx="107">
                  <c:v>7.7000000000005286E-2</c:v>
                </c:pt>
                <c:pt idx="108">
                  <c:v>1.671599999999998</c:v>
                </c:pt>
                <c:pt idx="109">
                  <c:v>2.3359000000000023</c:v>
                </c:pt>
                <c:pt idx="110">
                  <c:v>2.9047000000000054</c:v>
                </c:pt>
                <c:pt idx="111">
                  <c:v>4.1291000000000011</c:v>
                </c:pt>
                <c:pt idx="112">
                  <c:v>2.7813000000000017</c:v>
                </c:pt>
                <c:pt idx="113">
                  <c:v>1.1056000000000026</c:v>
                </c:pt>
                <c:pt idx="114">
                  <c:v>1.379999999999626E-2</c:v>
                </c:pt>
                <c:pt idx="115">
                  <c:v>3.072499999999998</c:v>
                </c:pt>
                <c:pt idx="116">
                  <c:v>1.8483000000000018</c:v>
                </c:pt>
                <c:pt idx="117">
                  <c:v>1.3678999999999988</c:v>
                </c:pt>
                <c:pt idx="118">
                  <c:v>2.806200000000004</c:v>
                </c:pt>
                <c:pt idx="119">
                  <c:v>2.6375999999999991</c:v>
                </c:pt>
                <c:pt idx="120">
                  <c:v>0.98839999999999861</c:v>
                </c:pt>
                <c:pt idx="121">
                  <c:v>0.41409999999999769</c:v>
                </c:pt>
                <c:pt idx="122">
                  <c:v>1.2862000000000009</c:v>
                </c:pt>
                <c:pt idx="123">
                  <c:v>1.7937999999999974</c:v>
                </c:pt>
                <c:pt idx="124">
                  <c:v>1.539200000000001</c:v>
                </c:pt>
                <c:pt idx="125">
                  <c:v>1.8059000000000012</c:v>
                </c:pt>
                <c:pt idx="126">
                  <c:v>2.2873999999999981</c:v>
                </c:pt>
                <c:pt idx="127">
                  <c:v>1.2113999999999976</c:v>
                </c:pt>
                <c:pt idx="128">
                  <c:v>2.2038999999999973</c:v>
                </c:pt>
                <c:pt idx="129">
                  <c:v>1.8025999999999982</c:v>
                </c:pt>
                <c:pt idx="130">
                  <c:v>2.4067999999999969</c:v>
                </c:pt>
                <c:pt idx="131">
                  <c:v>1.1474999999999937</c:v>
                </c:pt>
                <c:pt idx="132">
                  <c:v>2.1910000000000025</c:v>
                </c:pt>
                <c:pt idx="133">
                  <c:v>2.1741000000000028</c:v>
                </c:pt>
                <c:pt idx="134">
                  <c:v>0.54100000000000392</c:v>
                </c:pt>
                <c:pt idx="135">
                  <c:v>0.21589999999999776</c:v>
                </c:pt>
                <c:pt idx="136">
                  <c:v>2.7545000000000002</c:v>
                </c:pt>
                <c:pt idx="137">
                  <c:v>2.2811000000000021</c:v>
                </c:pt>
                <c:pt idx="138">
                  <c:v>3.0063999999999993</c:v>
                </c:pt>
                <c:pt idx="139">
                  <c:v>2.7297999999999973</c:v>
                </c:pt>
                <c:pt idx="140">
                  <c:v>3.1103999999999985</c:v>
                </c:pt>
                <c:pt idx="141">
                  <c:v>1.9656999999999982</c:v>
                </c:pt>
                <c:pt idx="142">
                  <c:v>1.1390999999999991</c:v>
                </c:pt>
                <c:pt idx="143">
                  <c:v>1.1793000000000049</c:v>
                </c:pt>
                <c:pt idx="144">
                  <c:v>1.084699999999998</c:v>
                </c:pt>
                <c:pt idx="145">
                  <c:v>-0.36779999999999546</c:v>
                </c:pt>
                <c:pt idx="146">
                  <c:v>1.5215000000000032</c:v>
                </c:pt>
                <c:pt idx="147">
                  <c:v>1.7308000000000021</c:v>
                </c:pt>
                <c:pt idx="148">
                  <c:v>0.4269999999999996</c:v>
                </c:pt>
                <c:pt idx="149">
                  <c:v>-1.4202000000000012</c:v>
                </c:pt>
                <c:pt idx="150">
                  <c:v>0.13360000000000127</c:v>
                </c:pt>
                <c:pt idx="151">
                  <c:v>1.6422000000000025</c:v>
                </c:pt>
                <c:pt idx="152">
                  <c:v>2.0415999999999954</c:v>
                </c:pt>
                <c:pt idx="153">
                  <c:v>2.7409999999999997</c:v>
                </c:pt>
                <c:pt idx="154">
                  <c:v>2.206399999999995</c:v>
                </c:pt>
                <c:pt idx="155">
                  <c:v>0.32760000000000389</c:v>
                </c:pt>
                <c:pt idx="156">
                  <c:v>0.61140000000000327</c:v>
                </c:pt>
                <c:pt idx="157">
                  <c:v>2.0552999999999955</c:v>
                </c:pt>
                <c:pt idx="158">
                  <c:v>2.5431999999999988</c:v>
                </c:pt>
                <c:pt idx="159">
                  <c:v>1.3974000000000046</c:v>
                </c:pt>
                <c:pt idx="160">
                  <c:v>1.9787000000000035</c:v>
                </c:pt>
                <c:pt idx="161">
                  <c:v>1.6998999999999995</c:v>
                </c:pt>
                <c:pt idx="162">
                  <c:v>0.92980000000000018</c:v>
                </c:pt>
                <c:pt idx="163">
                  <c:v>-1.8368000000000038</c:v>
                </c:pt>
                <c:pt idx="164">
                  <c:v>-0.21050000000000324</c:v>
                </c:pt>
                <c:pt idx="165">
                  <c:v>0.47050000000000125</c:v>
                </c:pt>
                <c:pt idx="166">
                  <c:v>1.4116</c:v>
                </c:pt>
                <c:pt idx="167">
                  <c:v>1.6394999999999982</c:v>
                </c:pt>
                <c:pt idx="168">
                  <c:v>1.0004999999999953</c:v>
                </c:pt>
                <c:pt idx="169">
                  <c:v>0.46250000000000568</c:v>
                </c:pt>
                <c:pt idx="170">
                  <c:v>0.65289999999999537</c:v>
                </c:pt>
                <c:pt idx="171">
                  <c:v>0.60730000000000217</c:v>
                </c:pt>
                <c:pt idx="172">
                  <c:v>1.0740999999999943</c:v>
                </c:pt>
                <c:pt idx="173">
                  <c:v>1.2779999999999987</c:v>
                </c:pt>
                <c:pt idx="174">
                  <c:v>2.2700999999999993</c:v>
                </c:pt>
                <c:pt idx="175">
                  <c:v>0.48490000000000322</c:v>
                </c:pt>
                <c:pt idx="176">
                  <c:v>0.51650000000000063</c:v>
                </c:pt>
                <c:pt idx="177">
                  <c:v>-0.55740000000000123</c:v>
                </c:pt>
                <c:pt idx="178">
                  <c:v>1.0480000000000018</c:v>
                </c:pt>
                <c:pt idx="179">
                  <c:v>3.4134999999999991</c:v>
                </c:pt>
                <c:pt idx="180">
                  <c:v>2.0853999999999999</c:v>
                </c:pt>
                <c:pt idx="181">
                  <c:v>2.756299999999996</c:v>
                </c:pt>
                <c:pt idx="182">
                  <c:v>2.7209999999999965</c:v>
                </c:pt>
                <c:pt idx="183">
                  <c:v>0.83709999999999951</c:v>
                </c:pt>
                <c:pt idx="184">
                  <c:v>1.3108000000000004</c:v>
                </c:pt>
                <c:pt idx="185">
                  <c:v>1.3132000000000019</c:v>
                </c:pt>
                <c:pt idx="186">
                  <c:v>1.106100000000005</c:v>
                </c:pt>
                <c:pt idx="187">
                  <c:v>1.5168999999999997</c:v>
                </c:pt>
                <c:pt idx="188">
                  <c:v>2.0054999999999978</c:v>
                </c:pt>
                <c:pt idx="189">
                  <c:v>0.4965000000000046</c:v>
                </c:pt>
                <c:pt idx="190">
                  <c:v>1.0117999999999938</c:v>
                </c:pt>
                <c:pt idx="191">
                  <c:v>-0.19830000000000325</c:v>
                </c:pt>
                <c:pt idx="192">
                  <c:v>0.30040000000000333</c:v>
                </c:pt>
                <c:pt idx="193">
                  <c:v>0.86370000000000147</c:v>
                </c:pt>
                <c:pt idx="194">
                  <c:v>1.4215000000000018</c:v>
                </c:pt>
                <c:pt idx="195">
                  <c:v>-0.47569999999999624</c:v>
                </c:pt>
                <c:pt idx="196">
                  <c:v>-8.7900000000004752E-2</c:v>
                </c:pt>
                <c:pt idx="197">
                  <c:v>-0.86840000000000117</c:v>
                </c:pt>
                <c:pt idx="198">
                  <c:v>-0.72670000000000101</c:v>
                </c:pt>
                <c:pt idx="199">
                  <c:v>1.5651999999999973</c:v>
                </c:pt>
                <c:pt idx="200">
                  <c:v>-0.73319999999999652</c:v>
                </c:pt>
                <c:pt idx="201">
                  <c:v>0.18580000000000041</c:v>
                </c:pt>
                <c:pt idx="202">
                  <c:v>1.2950000000000017</c:v>
                </c:pt>
                <c:pt idx="203">
                  <c:v>1.0223000000000013</c:v>
                </c:pt>
                <c:pt idx="204">
                  <c:v>-0.24920000000000186</c:v>
                </c:pt>
                <c:pt idx="205">
                  <c:v>-0.51820000000000022</c:v>
                </c:pt>
                <c:pt idx="206">
                  <c:v>0.20400000000000063</c:v>
                </c:pt>
                <c:pt idx="207">
                  <c:v>0.20000000000000284</c:v>
                </c:pt>
                <c:pt idx="208">
                  <c:v>0.6798999999999964</c:v>
                </c:pt>
                <c:pt idx="209">
                  <c:v>1.5401000000000025</c:v>
                </c:pt>
                <c:pt idx="210">
                  <c:v>1.5473999999999961</c:v>
                </c:pt>
                <c:pt idx="211">
                  <c:v>-0.82909999999999684</c:v>
                </c:pt>
                <c:pt idx="212">
                  <c:v>-2.9981000000000009</c:v>
                </c:pt>
                <c:pt idx="213">
                  <c:v>-0.20989999999999753</c:v>
                </c:pt>
                <c:pt idx="214">
                  <c:v>0.60739999999999839</c:v>
                </c:pt>
                <c:pt idx="215">
                  <c:v>0.43119999999999692</c:v>
                </c:pt>
                <c:pt idx="216">
                  <c:v>1.2453999999999965</c:v>
                </c:pt>
                <c:pt idx="217">
                  <c:v>1.4836999999999989</c:v>
                </c:pt>
                <c:pt idx="218">
                  <c:v>0.80769999999999698</c:v>
                </c:pt>
                <c:pt idx="219">
                  <c:v>1.2791999999999959</c:v>
                </c:pt>
                <c:pt idx="220">
                  <c:v>1.6568999999999932</c:v>
                </c:pt>
                <c:pt idx="221">
                  <c:v>5.239999999999867E-2</c:v>
                </c:pt>
                <c:pt idx="222">
                  <c:v>0.78509999999999991</c:v>
                </c:pt>
                <c:pt idx="223">
                  <c:v>-0.12809999999999633</c:v>
                </c:pt>
                <c:pt idx="224">
                  <c:v>1.8245000000000005</c:v>
                </c:pt>
                <c:pt idx="225">
                  <c:v>1.0039000000000016</c:v>
                </c:pt>
                <c:pt idx="226">
                  <c:v>2.1900000000002251E-2</c:v>
                </c:pt>
                <c:pt idx="227">
                  <c:v>1.4340000000000046</c:v>
                </c:pt>
                <c:pt idx="228">
                  <c:v>1.9091999999999985</c:v>
                </c:pt>
                <c:pt idx="229">
                  <c:v>1.7291999999999987</c:v>
                </c:pt>
                <c:pt idx="230">
                  <c:v>1.2306000000000026</c:v>
                </c:pt>
                <c:pt idx="231">
                  <c:v>3.1321000000000012</c:v>
                </c:pt>
                <c:pt idx="232">
                  <c:v>1.5129000000000019</c:v>
                </c:pt>
                <c:pt idx="233">
                  <c:v>2.0197000000000003</c:v>
                </c:pt>
                <c:pt idx="234">
                  <c:v>-0.76419999999999533</c:v>
                </c:pt>
                <c:pt idx="235">
                  <c:v>-2.9816000000000003</c:v>
                </c:pt>
                <c:pt idx="236">
                  <c:v>-2.5446999999999989</c:v>
                </c:pt>
                <c:pt idx="237">
                  <c:v>1.0390000000000015</c:v>
                </c:pt>
                <c:pt idx="238">
                  <c:v>1.5037999999999982</c:v>
                </c:pt>
                <c:pt idx="239">
                  <c:v>2.2237000000000009</c:v>
                </c:pt>
                <c:pt idx="240">
                  <c:v>1.4680999999999997</c:v>
                </c:pt>
                <c:pt idx="241">
                  <c:v>4.0685000000000002</c:v>
                </c:pt>
                <c:pt idx="242">
                  <c:v>3.0152000000000001</c:v>
                </c:pt>
                <c:pt idx="243">
                  <c:v>2.8863000000000056</c:v>
                </c:pt>
                <c:pt idx="244">
                  <c:v>1.6891999999999996</c:v>
                </c:pt>
                <c:pt idx="245">
                  <c:v>2.0645999999999987</c:v>
                </c:pt>
                <c:pt idx="246">
                  <c:v>-0.22739999999999583</c:v>
                </c:pt>
                <c:pt idx="247">
                  <c:v>-0.7534999999999954</c:v>
                </c:pt>
                <c:pt idx="248">
                  <c:v>1.3778000000000006</c:v>
                </c:pt>
                <c:pt idx="249">
                  <c:v>3.0009999999999977</c:v>
                </c:pt>
                <c:pt idx="250">
                  <c:v>3.2776999999999958</c:v>
                </c:pt>
                <c:pt idx="251">
                  <c:v>3.3106999999999971</c:v>
                </c:pt>
                <c:pt idx="252">
                  <c:v>1.7244000000000028</c:v>
                </c:pt>
                <c:pt idx="253">
                  <c:v>-0.46750000000000114</c:v>
                </c:pt>
                <c:pt idx="254">
                  <c:v>0.18599999999999994</c:v>
                </c:pt>
                <c:pt idx="255">
                  <c:v>1.8631000000000029</c:v>
                </c:pt>
                <c:pt idx="256">
                  <c:v>1.638300000000001</c:v>
                </c:pt>
                <c:pt idx="257">
                  <c:v>2.225200000000001</c:v>
                </c:pt>
                <c:pt idx="258">
                  <c:v>1.5175999999999945</c:v>
                </c:pt>
                <c:pt idx="259">
                  <c:v>2.6051999999999964</c:v>
                </c:pt>
                <c:pt idx="260">
                  <c:v>3.497399999999999</c:v>
                </c:pt>
                <c:pt idx="261">
                  <c:v>3.6589999999999989</c:v>
                </c:pt>
                <c:pt idx="262">
                  <c:v>3.8982000000000028</c:v>
                </c:pt>
                <c:pt idx="263">
                  <c:v>3.8137000000000043</c:v>
                </c:pt>
                <c:pt idx="264">
                  <c:v>3.9125000000000014</c:v>
                </c:pt>
                <c:pt idx="265">
                  <c:v>2.6844000000000037</c:v>
                </c:pt>
                <c:pt idx="266">
                  <c:v>2.8997000000000028</c:v>
                </c:pt>
                <c:pt idx="267">
                  <c:v>0.25319999999999965</c:v>
                </c:pt>
                <c:pt idx="268">
                  <c:v>-1.7087000000000003</c:v>
                </c:pt>
                <c:pt idx="269">
                  <c:v>-0.44400000000000261</c:v>
                </c:pt>
                <c:pt idx="270">
                  <c:v>0.68170000000000641</c:v>
                </c:pt>
                <c:pt idx="271">
                  <c:v>1.7242000000000033</c:v>
                </c:pt>
                <c:pt idx="272">
                  <c:v>1.3981999999999957</c:v>
                </c:pt>
                <c:pt idx="273">
                  <c:v>2.4601000000000042</c:v>
                </c:pt>
                <c:pt idx="274">
                  <c:v>0.59559999999999746</c:v>
                </c:pt>
                <c:pt idx="275">
                  <c:v>0.41799999999999926</c:v>
                </c:pt>
                <c:pt idx="276">
                  <c:v>2.2082999999999942</c:v>
                </c:pt>
                <c:pt idx="277">
                  <c:v>2.9857999999999976</c:v>
                </c:pt>
                <c:pt idx="278">
                  <c:v>2.8706999999999994</c:v>
                </c:pt>
                <c:pt idx="279">
                  <c:v>2.4298999999999964</c:v>
                </c:pt>
                <c:pt idx="280">
                  <c:v>2.8237999999999985</c:v>
                </c:pt>
                <c:pt idx="281">
                  <c:v>1.8228000000000009</c:v>
                </c:pt>
                <c:pt idx="282">
                  <c:v>2.980400000000003</c:v>
                </c:pt>
                <c:pt idx="283">
                  <c:v>4.0127999999999986</c:v>
                </c:pt>
                <c:pt idx="284">
                  <c:v>4.2238000000000042</c:v>
                </c:pt>
                <c:pt idx="285">
                  <c:v>2.7254999999999967</c:v>
                </c:pt>
                <c:pt idx="286">
                  <c:v>2.5718000000000032</c:v>
                </c:pt>
                <c:pt idx="287">
                  <c:v>1.790300000000002</c:v>
                </c:pt>
                <c:pt idx="288">
                  <c:v>1.6041999999999987</c:v>
                </c:pt>
                <c:pt idx="289">
                  <c:v>2.1021000000000001</c:v>
                </c:pt>
                <c:pt idx="290">
                  <c:v>2.958200000000005</c:v>
                </c:pt>
                <c:pt idx="291">
                  <c:v>3.2973999999999961</c:v>
                </c:pt>
                <c:pt idx="292">
                  <c:v>3.6503999999999976</c:v>
                </c:pt>
                <c:pt idx="293">
                  <c:v>2.3571999999999989</c:v>
                </c:pt>
                <c:pt idx="294">
                  <c:v>2.3751000000000033</c:v>
                </c:pt>
                <c:pt idx="295">
                  <c:v>2.7301000000000002</c:v>
                </c:pt>
                <c:pt idx="296">
                  <c:v>2.7176000000000045</c:v>
                </c:pt>
                <c:pt idx="297">
                  <c:v>3.5683000000000007</c:v>
                </c:pt>
                <c:pt idx="298">
                  <c:v>2.9478000000000009</c:v>
                </c:pt>
                <c:pt idx="299">
                  <c:v>3.5679000000000016</c:v>
                </c:pt>
                <c:pt idx="300">
                  <c:v>2.9739000000000004</c:v>
                </c:pt>
                <c:pt idx="301">
                  <c:v>3.4416000000000011</c:v>
                </c:pt>
                <c:pt idx="302">
                  <c:v>2.4981000000000009</c:v>
                </c:pt>
                <c:pt idx="303">
                  <c:v>2.0064999999999955</c:v>
                </c:pt>
                <c:pt idx="304">
                  <c:v>3.0673999999999992</c:v>
                </c:pt>
                <c:pt idx="305">
                  <c:v>2.5643000000000029</c:v>
                </c:pt>
                <c:pt idx="306">
                  <c:v>3.8155999999999999</c:v>
                </c:pt>
                <c:pt idx="307">
                  <c:v>4.4562999999999988</c:v>
                </c:pt>
                <c:pt idx="308">
                  <c:v>4.3104000000000013</c:v>
                </c:pt>
                <c:pt idx="309">
                  <c:v>1.5764999999999958</c:v>
                </c:pt>
                <c:pt idx="310">
                  <c:v>1.6203000000000003</c:v>
                </c:pt>
                <c:pt idx="311">
                  <c:v>3.0245000000000033</c:v>
                </c:pt>
                <c:pt idx="312">
                  <c:v>4.9874999999999972</c:v>
                </c:pt>
                <c:pt idx="313">
                  <c:v>3.6978000000000009</c:v>
                </c:pt>
                <c:pt idx="314">
                  <c:v>4.4723000000000006</c:v>
                </c:pt>
                <c:pt idx="315">
                  <c:v>5.764400000000002</c:v>
                </c:pt>
                <c:pt idx="316">
                  <c:v>4.4793000000000021</c:v>
                </c:pt>
                <c:pt idx="317">
                  <c:v>3.2090000000000032</c:v>
                </c:pt>
                <c:pt idx="318">
                  <c:v>4.4104000000000028</c:v>
                </c:pt>
                <c:pt idx="319">
                  <c:v>4.4498000000000033</c:v>
                </c:pt>
                <c:pt idx="320">
                  <c:v>3.0231999999999957</c:v>
                </c:pt>
                <c:pt idx="321">
                  <c:v>4.4262999999999977</c:v>
                </c:pt>
                <c:pt idx="322">
                  <c:v>2.7516000000000034</c:v>
                </c:pt>
                <c:pt idx="323">
                  <c:v>2.5503999999999962</c:v>
                </c:pt>
                <c:pt idx="324">
                  <c:v>1.8757000000000019</c:v>
                </c:pt>
                <c:pt idx="325">
                  <c:v>3.9298999999999964</c:v>
                </c:pt>
                <c:pt idx="326">
                  <c:v>3.1013999999999982</c:v>
                </c:pt>
                <c:pt idx="327">
                  <c:v>2.3714999999999975</c:v>
                </c:pt>
                <c:pt idx="328">
                  <c:v>2.3800999999999988</c:v>
                </c:pt>
                <c:pt idx="329">
                  <c:v>3.5994000000000028</c:v>
                </c:pt>
                <c:pt idx="330">
                  <c:v>3.1190000000000033</c:v>
                </c:pt>
                <c:pt idx="331">
                  <c:v>1.9628999999999976</c:v>
                </c:pt>
                <c:pt idx="332">
                  <c:v>3.8995000000000033</c:v>
                </c:pt>
                <c:pt idx="333">
                  <c:v>4.1722999999999999</c:v>
                </c:pt>
                <c:pt idx="334">
                  <c:v>5.3892999999999986</c:v>
                </c:pt>
                <c:pt idx="335">
                  <c:v>6.4250999999999969</c:v>
                </c:pt>
                <c:pt idx="336">
                  <c:v>5.7921000000000014</c:v>
                </c:pt>
                <c:pt idx="337">
                  <c:v>4.9226000000000028</c:v>
                </c:pt>
                <c:pt idx="338">
                  <c:v>3.0554000000000023</c:v>
                </c:pt>
                <c:pt idx="339">
                  <c:v>3.7378999999999962</c:v>
                </c:pt>
                <c:pt idx="340">
                  <c:v>4.1557000000000031</c:v>
                </c:pt>
                <c:pt idx="341">
                  <c:v>4.5427999999999997</c:v>
                </c:pt>
                <c:pt idx="342">
                  <c:v>4.2306999999999988</c:v>
                </c:pt>
                <c:pt idx="343">
                  <c:v>3.5644000000000027</c:v>
                </c:pt>
                <c:pt idx="344">
                  <c:v>2.9268999999999998</c:v>
                </c:pt>
                <c:pt idx="345">
                  <c:v>3.8740999999999985</c:v>
                </c:pt>
                <c:pt idx="346">
                  <c:v>4.7153000000000027</c:v>
                </c:pt>
                <c:pt idx="347">
                  <c:v>3.8298999999999985</c:v>
                </c:pt>
                <c:pt idx="348">
                  <c:v>3.1119999999999983</c:v>
                </c:pt>
                <c:pt idx="349">
                  <c:v>4.5312000000000019</c:v>
                </c:pt>
                <c:pt idx="350">
                  <c:v>3.4314</c:v>
                </c:pt>
                <c:pt idx="351">
                  <c:v>2.6425000000000018</c:v>
                </c:pt>
                <c:pt idx="352">
                  <c:v>2.6437999999999988</c:v>
                </c:pt>
                <c:pt idx="353">
                  <c:v>3.3443000000000005</c:v>
                </c:pt>
                <c:pt idx="354">
                  <c:v>3.7819000000000003</c:v>
                </c:pt>
                <c:pt idx="355">
                  <c:v>3.0634999999999977</c:v>
                </c:pt>
                <c:pt idx="356">
                  <c:v>4.378700000000002</c:v>
                </c:pt>
                <c:pt idx="357">
                  <c:v>3.390500000000003</c:v>
                </c:pt>
                <c:pt idx="358">
                  <c:v>2.6843999999999966</c:v>
                </c:pt>
                <c:pt idx="359">
                  <c:v>2.3174000000000028</c:v>
                </c:pt>
                <c:pt idx="360">
                  <c:v>3.7933000000000021</c:v>
                </c:pt>
                <c:pt idx="361">
                  <c:v>3.7338999999999984</c:v>
                </c:pt>
                <c:pt idx="362">
                  <c:v>3.1684000000000019</c:v>
                </c:pt>
                <c:pt idx="363">
                  <c:v>3.7757000000000005</c:v>
                </c:pt>
              </c:numCache>
            </c:numRef>
          </c:val>
          <c:smooth val="0"/>
        </c:ser>
        <c:dLbls>
          <c:showLegendKey val="0"/>
          <c:showVal val="0"/>
          <c:showCatName val="0"/>
          <c:showSerName val="0"/>
          <c:showPercent val="0"/>
          <c:showBubbleSize val="0"/>
        </c:dLbls>
        <c:smooth val="0"/>
        <c:axId val="277755968"/>
        <c:axId val="277756752"/>
        <c:extLst>
          <c:ext xmlns:c15="http://schemas.microsoft.com/office/drawing/2012/chart" uri="{02D57815-91ED-43cb-92C2-25804820EDAC}">
            <c15:filteredLineSeries>
              <c15:ser>
                <c:idx val="3"/>
                <c:order val="3"/>
                <c:tx>
                  <c:strRef>
                    <c:extLst>
                      <c:ext uri="{02D57815-91ED-43cb-92C2-25804820EDAC}">
                        <c15:formulaRef>
                          <c15:sqref>'Urban vs Rural'!$Q$1</c15:sqref>
                        </c15:formulaRef>
                      </c:ext>
                    </c:extLst>
                    <c:strCache>
                      <c:ptCount val="1"/>
                      <c:pt idx="0">
                        <c:v>COSMO-CLM/CMAQ</c:v>
                      </c:pt>
                    </c:strCache>
                  </c:strRef>
                </c:tx>
                <c:spPr>
                  <a:ln w="9525" cap="rnd">
                    <a:solidFill>
                      <a:schemeClr val="accent4"/>
                    </a:solidFill>
                    <a:round/>
                  </a:ln>
                  <a:effectLst/>
                </c:spPr>
                <c:marker>
                  <c:symbol val="none"/>
                </c:marker>
                <c:val>
                  <c:numRef>
                    <c:extLst>
                      <c:ext uri="{02D57815-91ED-43cb-92C2-25804820EDAC}">
                        <c15:formulaRef>
                          <c15:sqref>'Urban vs Rural'!$Q$2:$Q$365</c15:sqref>
                        </c15:formulaRef>
                      </c:ext>
                    </c:extLst>
                    <c:numCache>
                      <c:formatCode>General</c:formatCode>
                      <c:ptCount val="364"/>
                      <c:pt idx="0">
                        <c:v>1.0759000000000007</c:v>
                      </c:pt>
                      <c:pt idx="1">
                        <c:v>0.96339999999999648</c:v>
                      </c:pt>
                      <c:pt idx="2">
                        <c:v>1.6167999999999978</c:v>
                      </c:pt>
                      <c:pt idx="3">
                        <c:v>1.7105999999999995</c:v>
                      </c:pt>
                      <c:pt idx="4">
                        <c:v>1.8282999999999987</c:v>
                      </c:pt>
                      <c:pt idx="5">
                        <c:v>1.5159999999999982</c:v>
                      </c:pt>
                      <c:pt idx="6">
                        <c:v>1.8446999999999996</c:v>
                      </c:pt>
                      <c:pt idx="7">
                        <c:v>2.2780999999999985</c:v>
                      </c:pt>
                      <c:pt idx="8">
                        <c:v>1.9256000000000029</c:v>
                      </c:pt>
                      <c:pt idx="9">
                        <c:v>-4.7500000000002984E-2</c:v>
                      </c:pt>
                      <c:pt idx="10">
                        <c:v>1.1579000000000015</c:v>
                      </c:pt>
                      <c:pt idx="11">
                        <c:v>0.6468999999999987</c:v>
                      </c:pt>
                      <c:pt idx="12">
                        <c:v>0.8429000000000002</c:v>
                      </c:pt>
                      <c:pt idx="13">
                        <c:v>0.60259999999999891</c:v>
                      </c:pt>
                      <c:pt idx="14">
                        <c:v>1.2305000000000028</c:v>
                      </c:pt>
                      <c:pt idx="15">
                        <c:v>0.94179999999999708</c:v>
                      </c:pt>
                      <c:pt idx="16">
                        <c:v>0.22350000000000136</c:v>
                      </c:pt>
                      <c:pt idx="17">
                        <c:v>0.84400000000000119</c:v>
                      </c:pt>
                      <c:pt idx="18">
                        <c:v>0.15820000000000078</c:v>
                      </c:pt>
                      <c:pt idx="19">
                        <c:v>1.4511000000000038</c:v>
                      </c:pt>
                      <c:pt idx="20">
                        <c:v>0.14449999999999363</c:v>
                      </c:pt>
                      <c:pt idx="21">
                        <c:v>-0.37230000000000274</c:v>
                      </c:pt>
                      <c:pt idx="22">
                        <c:v>-0.38680000000000092</c:v>
                      </c:pt>
                      <c:pt idx="23">
                        <c:v>0.72830000000000439</c:v>
                      </c:pt>
                      <c:pt idx="24">
                        <c:v>2.0075000000000003</c:v>
                      </c:pt>
                      <c:pt idx="25">
                        <c:v>0.55379999999999541</c:v>
                      </c:pt>
                      <c:pt idx="26">
                        <c:v>6.0999999999964416E-3</c:v>
                      </c:pt>
                      <c:pt idx="27">
                        <c:v>0.33650000000000091</c:v>
                      </c:pt>
                      <c:pt idx="28">
                        <c:v>0.29039999999999822</c:v>
                      </c:pt>
                      <c:pt idx="29">
                        <c:v>0.4731000000000023</c:v>
                      </c:pt>
                      <c:pt idx="30">
                        <c:v>0.24069999999999681</c:v>
                      </c:pt>
                      <c:pt idx="31">
                        <c:v>1.3100000000000023</c:v>
                      </c:pt>
                      <c:pt idx="32">
                        <c:v>1.755900000000004</c:v>
                      </c:pt>
                      <c:pt idx="33">
                        <c:v>0.52779999999999916</c:v>
                      </c:pt>
                      <c:pt idx="34">
                        <c:v>0.47980000000000445</c:v>
                      </c:pt>
                      <c:pt idx="35">
                        <c:v>0.31929999999999836</c:v>
                      </c:pt>
                      <c:pt idx="36">
                        <c:v>0.20139999999999958</c:v>
                      </c:pt>
                      <c:pt idx="37">
                        <c:v>-0.55420000000000158</c:v>
                      </c:pt>
                      <c:pt idx="38">
                        <c:v>0.29480000000000217</c:v>
                      </c:pt>
                      <c:pt idx="39">
                        <c:v>0.95099999999999341</c:v>
                      </c:pt>
                      <c:pt idx="40">
                        <c:v>0.58800000000000097</c:v>
                      </c:pt>
                      <c:pt idx="41">
                        <c:v>0.34199999999999875</c:v>
                      </c:pt>
                      <c:pt idx="42">
                        <c:v>0.63439999999999941</c:v>
                      </c:pt>
                      <c:pt idx="43">
                        <c:v>0.76619999999999777</c:v>
                      </c:pt>
                      <c:pt idx="44">
                        <c:v>-0.40080000000000382</c:v>
                      </c:pt>
                      <c:pt idx="45">
                        <c:v>1.2492999999999981</c:v>
                      </c:pt>
                      <c:pt idx="46">
                        <c:v>1.2201000000000022</c:v>
                      </c:pt>
                      <c:pt idx="47">
                        <c:v>1.7398999999999987</c:v>
                      </c:pt>
                      <c:pt idx="48">
                        <c:v>-0.42739999999999867</c:v>
                      </c:pt>
                      <c:pt idx="49">
                        <c:v>-0.20490000000000208</c:v>
                      </c:pt>
                      <c:pt idx="50">
                        <c:v>-0.63250000000000028</c:v>
                      </c:pt>
                      <c:pt idx="51">
                        <c:v>-0.40630000000000166</c:v>
                      </c:pt>
                      <c:pt idx="52">
                        <c:v>0.93560000000000088</c:v>
                      </c:pt>
                      <c:pt idx="53">
                        <c:v>1.610599999999998</c:v>
                      </c:pt>
                      <c:pt idx="54">
                        <c:v>0.76359999999999673</c:v>
                      </c:pt>
                      <c:pt idx="55">
                        <c:v>0.74150000000000205</c:v>
                      </c:pt>
                      <c:pt idx="56">
                        <c:v>0.87739999999999441</c:v>
                      </c:pt>
                      <c:pt idx="57">
                        <c:v>0.36899999999999977</c:v>
                      </c:pt>
                      <c:pt idx="58">
                        <c:v>-0.29939999999999856</c:v>
                      </c:pt>
                      <c:pt idx="59">
                        <c:v>-0.99399999999999977</c:v>
                      </c:pt>
                      <c:pt idx="60">
                        <c:v>-0.19969999999999999</c:v>
                      </c:pt>
                      <c:pt idx="61">
                        <c:v>-0.47870000000000346</c:v>
                      </c:pt>
                      <c:pt idx="62">
                        <c:v>-0.67589999999999861</c:v>
                      </c:pt>
                      <c:pt idx="63">
                        <c:v>2.3000000000052978E-3</c:v>
                      </c:pt>
                      <c:pt idx="64">
                        <c:v>-0.74269999999999925</c:v>
                      </c:pt>
                      <c:pt idx="65">
                        <c:v>4.8100000000005139E-2</c:v>
                      </c:pt>
                      <c:pt idx="66">
                        <c:v>1.6664999999999992</c:v>
                      </c:pt>
                      <c:pt idx="67">
                        <c:v>3.2242999999999995</c:v>
                      </c:pt>
                      <c:pt idx="68">
                        <c:v>1.1474000000000046</c:v>
                      </c:pt>
                      <c:pt idx="69">
                        <c:v>1.0668999999999969</c:v>
                      </c:pt>
                      <c:pt idx="70">
                        <c:v>0.74380000000000024</c:v>
                      </c:pt>
                      <c:pt idx="71">
                        <c:v>0.66979999999999507</c:v>
                      </c:pt>
                      <c:pt idx="72">
                        <c:v>-0.15820000000000078</c:v>
                      </c:pt>
                      <c:pt idx="73">
                        <c:v>0.43430000000000035</c:v>
                      </c:pt>
                      <c:pt idx="74">
                        <c:v>0.33520000000000039</c:v>
                      </c:pt>
                      <c:pt idx="75">
                        <c:v>0.22390000000000043</c:v>
                      </c:pt>
                      <c:pt idx="76">
                        <c:v>-0.32499999999999574</c:v>
                      </c:pt>
                      <c:pt idx="77">
                        <c:v>0.72299999999999898</c:v>
                      </c:pt>
                      <c:pt idx="78">
                        <c:v>1.9812999999999974</c:v>
                      </c:pt>
                      <c:pt idx="79">
                        <c:v>1.9072000000000031</c:v>
                      </c:pt>
                      <c:pt idx="80">
                        <c:v>0.53709999999999525</c:v>
                      </c:pt>
                      <c:pt idx="81">
                        <c:v>1.5319000000000003</c:v>
                      </c:pt>
                      <c:pt idx="82">
                        <c:v>0.85069999999999624</c:v>
                      </c:pt>
                      <c:pt idx="83">
                        <c:v>1.3975999999999971</c:v>
                      </c:pt>
                      <c:pt idx="84">
                        <c:v>-8.7200000000002831E-2</c:v>
                      </c:pt>
                      <c:pt idx="85">
                        <c:v>-0.96090000000000231</c:v>
                      </c:pt>
                      <c:pt idx="86">
                        <c:v>-0.51420000000000243</c:v>
                      </c:pt>
                      <c:pt idx="87">
                        <c:v>0.78690000000000282</c:v>
                      </c:pt>
                      <c:pt idx="88">
                        <c:v>1.1256000000000057</c:v>
                      </c:pt>
                      <c:pt idx="89">
                        <c:v>1.2398000000000025</c:v>
                      </c:pt>
                      <c:pt idx="90">
                        <c:v>1.7779999999999987</c:v>
                      </c:pt>
                      <c:pt idx="91">
                        <c:v>1.6058999999999983</c:v>
                      </c:pt>
                      <c:pt idx="92">
                        <c:v>0.65459999999999496</c:v>
                      </c:pt>
                      <c:pt idx="93">
                        <c:v>2.2479999999999976</c:v>
                      </c:pt>
                      <c:pt idx="94">
                        <c:v>1.9816000000000003</c:v>
                      </c:pt>
                      <c:pt idx="95">
                        <c:v>2.1807999999999979</c:v>
                      </c:pt>
                      <c:pt idx="96">
                        <c:v>1.6877999999999957</c:v>
                      </c:pt>
                      <c:pt idx="97">
                        <c:v>0.70250000000000057</c:v>
                      </c:pt>
                      <c:pt idx="98">
                        <c:v>0.73169999999999646</c:v>
                      </c:pt>
                      <c:pt idx="99">
                        <c:v>0.20949999999999847</c:v>
                      </c:pt>
                      <c:pt idx="100">
                        <c:v>0.90550000000000352</c:v>
                      </c:pt>
                      <c:pt idx="101">
                        <c:v>2.0887000000000029</c:v>
                      </c:pt>
                      <c:pt idx="102">
                        <c:v>3.5246999999999957</c:v>
                      </c:pt>
                      <c:pt idx="103">
                        <c:v>2.7242000000000033</c:v>
                      </c:pt>
                      <c:pt idx="104">
                        <c:v>1.2484000000000037</c:v>
                      </c:pt>
                      <c:pt idx="105">
                        <c:v>1.7471000000000032</c:v>
                      </c:pt>
                      <c:pt idx="106">
                        <c:v>0.87250000000000227</c:v>
                      </c:pt>
                      <c:pt idx="107">
                        <c:v>0.60909999999999798</c:v>
                      </c:pt>
                      <c:pt idx="108">
                        <c:v>1.3748999999999967</c:v>
                      </c:pt>
                      <c:pt idx="109">
                        <c:v>0.14030000000000342</c:v>
                      </c:pt>
                      <c:pt idx="110">
                        <c:v>1.0732999999999961</c:v>
                      </c:pt>
                      <c:pt idx="111">
                        <c:v>1.7565000000000026</c:v>
                      </c:pt>
                      <c:pt idx="112">
                        <c:v>1.3788999999999945</c:v>
                      </c:pt>
                      <c:pt idx="113">
                        <c:v>-1.0016999999999996</c:v>
                      </c:pt>
                      <c:pt idx="114">
                        <c:v>-0.71880000000000166</c:v>
                      </c:pt>
                      <c:pt idx="115">
                        <c:v>-1.2643999999999949</c:v>
                      </c:pt>
                      <c:pt idx="116">
                        <c:v>-3.5400000000002763E-2</c:v>
                      </c:pt>
                      <c:pt idx="117">
                        <c:v>1.0424000000000007</c:v>
                      </c:pt>
                      <c:pt idx="118">
                        <c:v>0.71749999999999403</c:v>
                      </c:pt>
                      <c:pt idx="119">
                        <c:v>0.80799999999999983</c:v>
                      </c:pt>
                      <c:pt idx="120">
                        <c:v>-0.85620000000000118</c:v>
                      </c:pt>
                      <c:pt idx="121">
                        <c:v>-1.0664000000000016</c:v>
                      </c:pt>
                      <c:pt idx="122">
                        <c:v>0.19530000000000314</c:v>
                      </c:pt>
                      <c:pt idx="123">
                        <c:v>-6.0400000000001342E-2</c:v>
                      </c:pt>
                      <c:pt idx="124">
                        <c:v>2.6000000000010459E-3</c:v>
                      </c:pt>
                      <c:pt idx="125">
                        <c:v>1.3658000000000001</c:v>
                      </c:pt>
                      <c:pt idx="126">
                        <c:v>1.3682000000000016</c:v>
                      </c:pt>
                      <c:pt idx="127">
                        <c:v>0.27550000000000097</c:v>
                      </c:pt>
                      <c:pt idx="128">
                        <c:v>0.81990000000000407</c:v>
                      </c:pt>
                      <c:pt idx="129">
                        <c:v>0.13240000000000407</c:v>
                      </c:pt>
                      <c:pt idx="130">
                        <c:v>1.6535000000000011</c:v>
                      </c:pt>
                      <c:pt idx="131">
                        <c:v>0.67149999999999466</c:v>
                      </c:pt>
                      <c:pt idx="132">
                        <c:v>0.58709999999999951</c:v>
                      </c:pt>
                      <c:pt idx="133">
                        <c:v>0.63369999999999749</c:v>
                      </c:pt>
                      <c:pt idx="134">
                        <c:v>1.0429999999999993</c:v>
                      </c:pt>
                      <c:pt idx="135">
                        <c:v>-7.8599999999994452E-2</c:v>
                      </c:pt>
                      <c:pt idx="136">
                        <c:v>0.83229999999999649</c:v>
                      </c:pt>
                      <c:pt idx="137">
                        <c:v>1.0495000000000019</c:v>
                      </c:pt>
                      <c:pt idx="138">
                        <c:v>1.3821000000000012</c:v>
                      </c:pt>
                      <c:pt idx="139">
                        <c:v>0.91080000000000183</c:v>
                      </c:pt>
                      <c:pt idx="140">
                        <c:v>1.8909999999999982</c:v>
                      </c:pt>
                      <c:pt idx="141">
                        <c:v>2.969300000000004</c:v>
                      </c:pt>
                      <c:pt idx="142">
                        <c:v>1.6503000000000014</c:v>
                      </c:pt>
                      <c:pt idx="143">
                        <c:v>0.1775999999999982</c:v>
                      </c:pt>
                      <c:pt idx="144">
                        <c:v>-0.25200000000000244</c:v>
                      </c:pt>
                      <c:pt idx="145">
                        <c:v>-0.40659999999999741</c:v>
                      </c:pt>
                      <c:pt idx="146">
                        <c:v>-0.8686000000000007</c:v>
                      </c:pt>
                      <c:pt idx="147">
                        <c:v>0.78689999999999571</c:v>
                      </c:pt>
                      <c:pt idx="148">
                        <c:v>-0.91920000000000357</c:v>
                      </c:pt>
                      <c:pt idx="149">
                        <c:v>-2.1859000000000037</c:v>
                      </c:pt>
                      <c:pt idx="150">
                        <c:v>-0.92900000000000205</c:v>
                      </c:pt>
                      <c:pt idx="151">
                        <c:v>0.87289999999999424</c:v>
                      </c:pt>
                      <c:pt idx="152">
                        <c:v>0.79719999999999658</c:v>
                      </c:pt>
                      <c:pt idx="153">
                        <c:v>1.5446000000000026</c:v>
                      </c:pt>
                      <c:pt idx="154">
                        <c:v>1.3100000000001444E-2</c:v>
                      </c:pt>
                      <c:pt idx="155">
                        <c:v>-0.35559999999999548</c:v>
                      </c:pt>
                      <c:pt idx="156">
                        <c:v>0.19780000000000086</c:v>
                      </c:pt>
                      <c:pt idx="157">
                        <c:v>1.0457999999999998</c:v>
                      </c:pt>
                      <c:pt idx="158">
                        <c:v>0.27129999999999654</c:v>
                      </c:pt>
                      <c:pt idx="159">
                        <c:v>0.60810000000000031</c:v>
                      </c:pt>
                      <c:pt idx="160">
                        <c:v>0.19619999999999749</c:v>
                      </c:pt>
                      <c:pt idx="161">
                        <c:v>1.375</c:v>
                      </c:pt>
                      <c:pt idx="162">
                        <c:v>1.3691999999999993</c:v>
                      </c:pt>
                      <c:pt idx="163">
                        <c:v>-0.96689999999999543</c:v>
                      </c:pt>
                      <c:pt idx="164">
                        <c:v>-5.2000000000020918E-3</c:v>
                      </c:pt>
                      <c:pt idx="165">
                        <c:v>0.87389999999999901</c:v>
                      </c:pt>
                      <c:pt idx="166">
                        <c:v>1.6845999999999961</c:v>
                      </c:pt>
                      <c:pt idx="167">
                        <c:v>1.2672999999999988</c:v>
                      </c:pt>
                      <c:pt idx="168">
                        <c:v>0.81260000000000332</c:v>
                      </c:pt>
                      <c:pt idx="169">
                        <c:v>1.2115000000000009</c:v>
                      </c:pt>
                      <c:pt idx="170">
                        <c:v>1.073599999999999</c:v>
                      </c:pt>
                      <c:pt idx="171">
                        <c:v>0.46509999999999962</c:v>
                      </c:pt>
                      <c:pt idx="172">
                        <c:v>1.1525000000000034</c:v>
                      </c:pt>
                      <c:pt idx="173">
                        <c:v>0.59419999999999362</c:v>
                      </c:pt>
                      <c:pt idx="174">
                        <c:v>2.5478000000000023</c:v>
                      </c:pt>
                      <c:pt idx="175">
                        <c:v>0.64880000000000138</c:v>
                      </c:pt>
                      <c:pt idx="176">
                        <c:v>2.3900000000004695E-2</c:v>
                      </c:pt>
                      <c:pt idx="177">
                        <c:v>7.3300000000003251E-2</c:v>
                      </c:pt>
                      <c:pt idx="178">
                        <c:v>0.45700000000000074</c:v>
                      </c:pt>
                      <c:pt idx="179">
                        <c:v>1.9874999999999972</c:v>
                      </c:pt>
                      <c:pt idx="180">
                        <c:v>1.9226000000000028</c:v>
                      </c:pt>
                      <c:pt idx="181">
                        <c:v>1.5970000000000013</c:v>
                      </c:pt>
                      <c:pt idx="182">
                        <c:v>0.83789999999999765</c:v>
                      </c:pt>
                      <c:pt idx="183">
                        <c:v>-0.17329999999999757</c:v>
                      </c:pt>
                      <c:pt idx="184">
                        <c:v>0.42470000000000141</c:v>
                      </c:pt>
                      <c:pt idx="185">
                        <c:v>1.2586000000000013</c:v>
                      </c:pt>
                      <c:pt idx="186">
                        <c:v>0.79469999999999885</c:v>
                      </c:pt>
                      <c:pt idx="187">
                        <c:v>1.5655000000000001</c:v>
                      </c:pt>
                      <c:pt idx="188">
                        <c:v>1.8109000000000037</c:v>
                      </c:pt>
                      <c:pt idx="189">
                        <c:v>0.98619999999999663</c:v>
                      </c:pt>
                      <c:pt idx="190">
                        <c:v>-0.23049999999999926</c:v>
                      </c:pt>
                      <c:pt idx="191">
                        <c:v>-0.38639999999999475</c:v>
                      </c:pt>
                      <c:pt idx="192">
                        <c:v>1.3338000000000036</c:v>
                      </c:pt>
                      <c:pt idx="193">
                        <c:v>1.0327999999999946</c:v>
                      </c:pt>
                      <c:pt idx="194">
                        <c:v>1.7699999999997829E-2</c:v>
                      </c:pt>
                      <c:pt idx="195">
                        <c:v>1.2613999999999947</c:v>
                      </c:pt>
                      <c:pt idx="196">
                        <c:v>0.92900000000000205</c:v>
                      </c:pt>
                      <c:pt idx="197">
                        <c:v>-1.700800000000001</c:v>
                      </c:pt>
                      <c:pt idx="198">
                        <c:v>-0.59080000000000155</c:v>
                      </c:pt>
                      <c:pt idx="199">
                        <c:v>-0.18979999999999819</c:v>
                      </c:pt>
                      <c:pt idx="200">
                        <c:v>-0.75909999999999656</c:v>
                      </c:pt>
                      <c:pt idx="201">
                        <c:v>-0.74269999999999925</c:v>
                      </c:pt>
                      <c:pt idx="202">
                        <c:v>-6.4299999999995805E-2</c:v>
                      </c:pt>
                      <c:pt idx="203">
                        <c:v>-7.4999999999995737E-2</c:v>
                      </c:pt>
                      <c:pt idx="204">
                        <c:v>-0.89969999999999573</c:v>
                      </c:pt>
                      <c:pt idx="205">
                        <c:v>1.9817000000000036</c:v>
                      </c:pt>
                      <c:pt idx="206">
                        <c:v>-0.12450000000000472</c:v>
                      </c:pt>
                      <c:pt idx="207">
                        <c:v>-1.1743999999999986</c:v>
                      </c:pt>
                      <c:pt idx="208">
                        <c:v>0.87580000000000524</c:v>
                      </c:pt>
                      <c:pt idx="209">
                        <c:v>0.91230000000000189</c:v>
                      </c:pt>
                      <c:pt idx="210">
                        <c:v>0.85089999999999577</c:v>
                      </c:pt>
                      <c:pt idx="211">
                        <c:v>-0.14770000000000039</c:v>
                      </c:pt>
                      <c:pt idx="212">
                        <c:v>-1.6861999999999995</c:v>
                      </c:pt>
                      <c:pt idx="213">
                        <c:v>-1.0890000000000057</c:v>
                      </c:pt>
                      <c:pt idx="214">
                        <c:v>-0.35949999999999704</c:v>
                      </c:pt>
                      <c:pt idx="215">
                        <c:v>0.10479999999999734</c:v>
                      </c:pt>
                      <c:pt idx="216">
                        <c:v>1.1218000000000004</c:v>
                      </c:pt>
                      <c:pt idx="217">
                        <c:v>0.98369999999999891</c:v>
                      </c:pt>
                      <c:pt idx="218">
                        <c:v>0.13110000000000355</c:v>
                      </c:pt>
                      <c:pt idx="219">
                        <c:v>0.80940000000000367</c:v>
                      </c:pt>
                      <c:pt idx="220">
                        <c:v>2.2536999999999949</c:v>
                      </c:pt>
                      <c:pt idx="221">
                        <c:v>-2.1799999999998931E-2</c:v>
                      </c:pt>
                      <c:pt idx="222">
                        <c:v>-0.26060000000000372</c:v>
                      </c:pt>
                      <c:pt idx="223">
                        <c:v>-1.389400000000002</c:v>
                      </c:pt>
                      <c:pt idx="224">
                        <c:v>0.31349999999999767</c:v>
                      </c:pt>
                      <c:pt idx="225">
                        <c:v>-0.48809999999999576</c:v>
                      </c:pt>
                      <c:pt idx="226">
                        <c:v>-1.8058999999999941</c:v>
                      </c:pt>
                      <c:pt idx="227">
                        <c:v>-0.12769999999999726</c:v>
                      </c:pt>
                      <c:pt idx="228">
                        <c:v>2.0165999999999968</c:v>
                      </c:pt>
                      <c:pt idx="229">
                        <c:v>-9.4099999999997408E-2</c:v>
                      </c:pt>
                      <c:pt idx="230">
                        <c:v>-0.58259999999999934</c:v>
                      </c:pt>
                      <c:pt idx="231">
                        <c:v>1.1426999999999978</c:v>
                      </c:pt>
                      <c:pt idx="232">
                        <c:v>1.3124000000000038</c:v>
                      </c:pt>
                      <c:pt idx="233">
                        <c:v>1.9969999999999999</c:v>
                      </c:pt>
                      <c:pt idx="234">
                        <c:v>-0.43379999999999797</c:v>
                      </c:pt>
                      <c:pt idx="235">
                        <c:v>-3.013300000000001</c:v>
                      </c:pt>
                      <c:pt idx="236">
                        <c:v>-2.1961999999999975</c:v>
                      </c:pt>
                      <c:pt idx="237">
                        <c:v>2.3670000000000044</c:v>
                      </c:pt>
                      <c:pt idx="238">
                        <c:v>2.5087999999999937</c:v>
                      </c:pt>
                      <c:pt idx="239">
                        <c:v>1.6585999999999999</c:v>
                      </c:pt>
                      <c:pt idx="240">
                        <c:v>1.8525000000000063</c:v>
                      </c:pt>
                      <c:pt idx="241">
                        <c:v>3.0204999999999984</c:v>
                      </c:pt>
                      <c:pt idx="242">
                        <c:v>0.73780000000000001</c:v>
                      </c:pt>
                      <c:pt idx="243">
                        <c:v>-0.33039999999999736</c:v>
                      </c:pt>
                      <c:pt idx="244">
                        <c:v>0.36890000000000356</c:v>
                      </c:pt>
                      <c:pt idx="245">
                        <c:v>1.4996000000000009</c:v>
                      </c:pt>
                      <c:pt idx="246">
                        <c:v>-0.63250000000000028</c:v>
                      </c:pt>
                      <c:pt idx="247">
                        <c:v>-0.54749999999999943</c:v>
                      </c:pt>
                      <c:pt idx="248">
                        <c:v>9.8599999999997578E-2</c:v>
                      </c:pt>
                      <c:pt idx="249">
                        <c:v>1.5441000000000003</c:v>
                      </c:pt>
                      <c:pt idx="250">
                        <c:v>1.7489999999999952</c:v>
                      </c:pt>
                      <c:pt idx="251">
                        <c:v>1.0339999999999989</c:v>
                      </c:pt>
                      <c:pt idx="252">
                        <c:v>-1.2815000000000012</c:v>
                      </c:pt>
                      <c:pt idx="253">
                        <c:v>-1.8977999999999966</c:v>
                      </c:pt>
                      <c:pt idx="254">
                        <c:v>-1.7486000000000033</c:v>
                      </c:pt>
                      <c:pt idx="255">
                        <c:v>1.0638000000000005</c:v>
                      </c:pt>
                      <c:pt idx="256">
                        <c:v>1.9085999999999999</c:v>
                      </c:pt>
                      <c:pt idx="257">
                        <c:v>1.0611999999999995</c:v>
                      </c:pt>
                      <c:pt idx="258">
                        <c:v>0.47170000000000556</c:v>
                      </c:pt>
                      <c:pt idx="259">
                        <c:v>2.3845999999999989</c:v>
                      </c:pt>
                      <c:pt idx="260">
                        <c:v>1.0695999999999941</c:v>
                      </c:pt>
                      <c:pt idx="261">
                        <c:v>3.8115999999999985</c:v>
                      </c:pt>
                      <c:pt idx="262">
                        <c:v>1.9189000000000007</c:v>
                      </c:pt>
                      <c:pt idx="263">
                        <c:v>0.40390000000000015</c:v>
                      </c:pt>
                      <c:pt idx="264">
                        <c:v>1.9483000000000033</c:v>
                      </c:pt>
                      <c:pt idx="265">
                        <c:v>0.38779999999999859</c:v>
                      </c:pt>
                      <c:pt idx="266">
                        <c:v>-0.72889999999999588</c:v>
                      </c:pt>
                      <c:pt idx="267">
                        <c:v>-0.81099999999999994</c:v>
                      </c:pt>
                      <c:pt idx="268">
                        <c:v>-2.5601999999999947</c:v>
                      </c:pt>
                      <c:pt idx="269">
                        <c:v>-3.7329000000000008</c:v>
                      </c:pt>
                      <c:pt idx="270">
                        <c:v>-1.438600000000001</c:v>
                      </c:pt>
                      <c:pt idx="271">
                        <c:v>-0.79590000000000316</c:v>
                      </c:pt>
                      <c:pt idx="272">
                        <c:v>-1.0679999999999978</c:v>
                      </c:pt>
                      <c:pt idx="273">
                        <c:v>-0.88640000000000185</c:v>
                      </c:pt>
                      <c:pt idx="274">
                        <c:v>-1.2260000000000062</c:v>
                      </c:pt>
                      <c:pt idx="275">
                        <c:v>-1.0071000000000012</c:v>
                      </c:pt>
                      <c:pt idx="276">
                        <c:v>6.7400000000006344E-2</c:v>
                      </c:pt>
                      <c:pt idx="277">
                        <c:v>0.82090000000000174</c:v>
                      </c:pt>
                      <c:pt idx="278">
                        <c:v>0.65969999999999374</c:v>
                      </c:pt>
                      <c:pt idx="279">
                        <c:v>0.40390000000000015</c:v>
                      </c:pt>
                      <c:pt idx="280">
                        <c:v>0.17549999999999955</c:v>
                      </c:pt>
                      <c:pt idx="281">
                        <c:v>-1.1899999999997135E-2</c:v>
                      </c:pt>
                      <c:pt idx="282">
                        <c:v>0.92439999999999856</c:v>
                      </c:pt>
                      <c:pt idx="283">
                        <c:v>2.1747000000000014</c:v>
                      </c:pt>
                      <c:pt idx="284">
                        <c:v>1.0887000000000029</c:v>
                      </c:pt>
                      <c:pt idx="285">
                        <c:v>-0.4339999999999975</c:v>
                      </c:pt>
                      <c:pt idx="286">
                        <c:v>-1.1927999999999983</c:v>
                      </c:pt>
                      <c:pt idx="287">
                        <c:v>-0.4410000000000025</c:v>
                      </c:pt>
                      <c:pt idx="288">
                        <c:v>-0.64170000000000016</c:v>
                      </c:pt>
                      <c:pt idx="289">
                        <c:v>0.71399999999999864</c:v>
                      </c:pt>
                      <c:pt idx="290">
                        <c:v>2.182300000000005</c:v>
                      </c:pt>
                      <c:pt idx="291">
                        <c:v>1.9295000000000044</c:v>
                      </c:pt>
                      <c:pt idx="292">
                        <c:v>1.8956000000000017</c:v>
                      </c:pt>
                      <c:pt idx="293">
                        <c:v>0.78709999999999525</c:v>
                      </c:pt>
                      <c:pt idx="294">
                        <c:v>0.16240000000000521</c:v>
                      </c:pt>
                      <c:pt idx="295">
                        <c:v>7.4000000000005173E-2</c:v>
                      </c:pt>
                      <c:pt idx="296">
                        <c:v>-1.7499999999998295E-2</c:v>
                      </c:pt>
                      <c:pt idx="297">
                        <c:v>1.5268999999999977</c:v>
                      </c:pt>
                      <c:pt idx="298">
                        <c:v>1.0481000000000051</c:v>
                      </c:pt>
                      <c:pt idx="299">
                        <c:v>1.5385999999999953</c:v>
                      </c:pt>
                      <c:pt idx="300">
                        <c:v>1.5433000000000021</c:v>
                      </c:pt>
                      <c:pt idx="301">
                        <c:v>0.3785000000000025</c:v>
                      </c:pt>
                      <c:pt idx="302">
                        <c:v>1.3789999999999978</c:v>
                      </c:pt>
                      <c:pt idx="303">
                        <c:v>1.4624999999999986</c:v>
                      </c:pt>
                      <c:pt idx="304">
                        <c:v>1.5058000000000007</c:v>
                      </c:pt>
                      <c:pt idx="305">
                        <c:v>-0.9339999999999975</c:v>
                      </c:pt>
                      <c:pt idx="306">
                        <c:v>-0.10110000000000241</c:v>
                      </c:pt>
                      <c:pt idx="307">
                        <c:v>-0.83299999999999841</c:v>
                      </c:pt>
                      <c:pt idx="308">
                        <c:v>-1.5302999999999969</c:v>
                      </c:pt>
                      <c:pt idx="309">
                        <c:v>-1.257399999999997</c:v>
                      </c:pt>
                      <c:pt idx="310">
                        <c:v>-0.50910000000000366</c:v>
                      </c:pt>
                      <c:pt idx="311">
                        <c:v>1.7646999999999977</c:v>
                      </c:pt>
                      <c:pt idx="312">
                        <c:v>2.2418000000000049</c:v>
                      </c:pt>
                      <c:pt idx="313">
                        <c:v>1.9851000000000028</c:v>
                      </c:pt>
                      <c:pt idx="314">
                        <c:v>2.9194999999999993</c:v>
                      </c:pt>
                      <c:pt idx="315">
                        <c:v>2.3644999999999996</c:v>
                      </c:pt>
                      <c:pt idx="316">
                        <c:v>0.51020000000000465</c:v>
                      </c:pt>
                      <c:pt idx="317">
                        <c:v>0.95640000000000214</c:v>
                      </c:pt>
                      <c:pt idx="318">
                        <c:v>1.8915999999999968</c:v>
                      </c:pt>
                      <c:pt idx="319">
                        <c:v>2.2374999999999972</c:v>
                      </c:pt>
                      <c:pt idx="320">
                        <c:v>1.0287999999999968</c:v>
                      </c:pt>
                      <c:pt idx="321">
                        <c:v>0.8352999999999966</c:v>
                      </c:pt>
                      <c:pt idx="322">
                        <c:v>0.7400999999999982</c:v>
                      </c:pt>
                      <c:pt idx="323">
                        <c:v>1.7582999999999984</c:v>
                      </c:pt>
                      <c:pt idx="324">
                        <c:v>-0.10300000000000153</c:v>
                      </c:pt>
                      <c:pt idx="325">
                        <c:v>1.2155000000000058</c:v>
                      </c:pt>
                      <c:pt idx="326">
                        <c:v>2.1734000000000009</c:v>
                      </c:pt>
                      <c:pt idx="327">
                        <c:v>1.9771999999999963</c:v>
                      </c:pt>
                      <c:pt idx="328">
                        <c:v>2.7317000000000036</c:v>
                      </c:pt>
                      <c:pt idx="329">
                        <c:v>2.8785999999999987</c:v>
                      </c:pt>
                      <c:pt idx="330">
                        <c:v>1.1428999999999974</c:v>
                      </c:pt>
                      <c:pt idx="331">
                        <c:v>0.46079999999999899</c:v>
                      </c:pt>
                      <c:pt idx="332">
                        <c:v>1.8232999999999997</c:v>
                      </c:pt>
                      <c:pt idx="333">
                        <c:v>2.2282999999999973</c:v>
                      </c:pt>
                      <c:pt idx="334">
                        <c:v>4.1972999999999985</c:v>
                      </c:pt>
                      <c:pt idx="335">
                        <c:v>3.7346000000000004</c:v>
                      </c:pt>
                      <c:pt idx="336">
                        <c:v>2.7683999999999997</c:v>
                      </c:pt>
                      <c:pt idx="337">
                        <c:v>0.68390000000000128</c:v>
                      </c:pt>
                      <c:pt idx="338">
                        <c:v>0.79979999999999762</c:v>
                      </c:pt>
                      <c:pt idx="339">
                        <c:v>0.18140000000000356</c:v>
                      </c:pt>
                      <c:pt idx="340">
                        <c:v>1.0803999999999974</c:v>
                      </c:pt>
                      <c:pt idx="341">
                        <c:v>0.84499999999999886</c:v>
                      </c:pt>
                      <c:pt idx="342">
                        <c:v>1.8523999999999994</c:v>
                      </c:pt>
                      <c:pt idx="343">
                        <c:v>2.8769999999999989</c:v>
                      </c:pt>
                      <c:pt idx="344">
                        <c:v>0.69310000000000116</c:v>
                      </c:pt>
                      <c:pt idx="345">
                        <c:v>1.8566000000000003</c:v>
                      </c:pt>
                      <c:pt idx="346">
                        <c:v>2.3536000000000001</c:v>
                      </c:pt>
                      <c:pt idx="347">
                        <c:v>0.22269999999999968</c:v>
                      </c:pt>
                      <c:pt idx="348">
                        <c:v>1.0574000000000012</c:v>
                      </c:pt>
                      <c:pt idx="349">
                        <c:v>1.7468000000000004</c:v>
                      </c:pt>
                      <c:pt idx="350">
                        <c:v>-0.29820000000000135</c:v>
                      </c:pt>
                      <c:pt idx="351">
                        <c:v>-1.0442999999999998</c:v>
                      </c:pt>
                      <c:pt idx="352">
                        <c:v>-0.21450000000000102</c:v>
                      </c:pt>
                      <c:pt idx="353">
                        <c:v>1.1499000000000024</c:v>
                      </c:pt>
                      <c:pt idx="354">
                        <c:v>0.61019999999999897</c:v>
                      </c:pt>
                      <c:pt idx="355">
                        <c:v>0.21460000000000079</c:v>
                      </c:pt>
                      <c:pt idx="356">
                        <c:v>0.4748999999999981</c:v>
                      </c:pt>
                      <c:pt idx="357">
                        <c:v>-0.81290000000000262</c:v>
                      </c:pt>
                      <c:pt idx="358">
                        <c:v>-0.95159999999999911</c:v>
                      </c:pt>
                      <c:pt idx="359">
                        <c:v>-7.4100000000001387E-2</c:v>
                      </c:pt>
                      <c:pt idx="360">
                        <c:v>0.99050000000000438</c:v>
                      </c:pt>
                      <c:pt idx="361">
                        <c:v>1.0498000000000012</c:v>
                      </c:pt>
                      <c:pt idx="362">
                        <c:v>0.26650000000000063</c:v>
                      </c:pt>
                      <c:pt idx="363">
                        <c:v>-0.36870000000000047</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'Urban vs Rural'!$W$1</c15:sqref>
                        </c15:formulaRef>
                      </c:ext>
                    </c:extLst>
                    <c:strCache>
                      <c:ptCount val="1"/>
                      <c:pt idx="0">
                        <c:v>WRF/DEHM</c:v>
                      </c:pt>
                    </c:strCache>
                  </c:strRef>
                </c:tx>
                <c:spPr>
                  <a:ln w="6350"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'Urban vs Rural'!$W$2:$W$365</c15:sqref>
                        </c15:formulaRef>
                      </c:ext>
                    </c:extLst>
                    <c:numCache>
                      <c:formatCode>General</c:formatCode>
                      <c:ptCount val="364"/>
                      <c:pt idx="0">
                        <c:v>1.599499999999999</c:v>
                      </c:pt>
                      <c:pt idx="1">
                        <c:v>1.9102999999999994</c:v>
                      </c:pt>
                      <c:pt idx="2">
                        <c:v>2.2542000000000009</c:v>
                      </c:pt>
                      <c:pt idx="3">
                        <c:v>1.9539000000000009</c:v>
                      </c:pt>
                      <c:pt idx="4">
                        <c:v>2.2444999999999986</c:v>
                      </c:pt>
                      <c:pt idx="5">
                        <c:v>1.9608000000000025</c:v>
                      </c:pt>
                      <c:pt idx="6">
                        <c:v>1.4268999999999998</c:v>
                      </c:pt>
                      <c:pt idx="7">
                        <c:v>2.462299999999999</c:v>
                      </c:pt>
                      <c:pt idx="8">
                        <c:v>2.7775000000000034</c:v>
                      </c:pt>
                      <c:pt idx="9">
                        <c:v>2.1445000000000007</c:v>
                      </c:pt>
                      <c:pt idx="10">
                        <c:v>2.4543999999999997</c:v>
                      </c:pt>
                      <c:pt idx="11">
                        <c:v>2.797699999999999</c:v>
                      </c:pt>
                      <c:pt idx="12">
                        <c:v>2.1444000000000045</c:v>
                      </c:pt>
                      <c:pt idx="13">
                        <c:v>2.0379000000000005</c:v>
                      </c:pt>
                      <c:pt idx="14">
                        <c:v>3.7225000000000037</c:v>
                      </c:pt>
                      <c:pt idx="15">
                        <c:v>2.5767000000000024</c:v>
                      </c:pt>
                      <c:pt idx="16">
                        <c:v>3.6124999999999972</c:v>
                      </c:pt>
                      <c:pt idx="17">
                        <c:v>2.535499999999999</c:v>
                      </c:pt>
                      <c:pt idx="18">
                        <c:v>2.9705999999999975</c:v>
                      </c:pt>
                      <c:pt idx="19">
                        <c:v>2.7045999999999992</c:v>
                      </c:pt>
                      <c:pt idx="20">
                        <c:v>2.0287999999999968</c:v>
                      </c:pt>
                      <c:pt idx="21">
                        <c:v>1.7307999999999986</c:v>
                      </c:pt>
                      <c:pt idx="22">
                        <c:v>2.1084000000000032</c:v>
                      </c:pt>
                      <c:pt idx="23">
                        <c:v>2.2316000000000003</c:v>
                      </c:pt>
                      <c:pt idx="24">
                        <c:v>2.9478999999999971</c:v>
                      </c:pt>
                      <c:pt idx="25">
                        <c:v>2.3944999999999972</c:v>
                      </c:pt>
                      <c:pt idx="26">
                        <c:v>1.5383999999999958</c:v>
                      </c:pt>
                      <c:pt idx="27">
                        <c:v>0.81389999999999674</c:v>
                      </c:pt>
                      <c:pt idx="28">
                        <c:v>1.0289999999999964</c:v>
                      </c:pt>
                      <c:pt idx="29">
                        <c:v>2.5221000000000018</c:v>
                      </c:pt>
                      <c:pt idx="30">
                        <c:v>2.6298999999999992</c:v>
                      </c:pt>
                      <c:pt idx="31">
                        <c:v>3.401600000000002</c:v>
                      </c:pt>
                      <c:pt idx="32">
                        <c:v>3.7461999999999982</c:v>
                      </c:pt>
                      <c:pt idx="33">
                        <c:v>3.5045999999999964</c:v>
                      </c:pt>
                      <c:pt idx="34">
                        <c:v>1.1614000000000004</c:v>
                      </c:pt>
                      <c:pt idx="35">
                        <c:v>1.3331999999999979</c:v>
                      </c:pt>
                      <c:pt idx="36">
                        <c:v>1.2532999999999959</c:v>
                      </c:pt>
                      <c:pt idx="37">
                        <c:v>1.0087999999999937</c:v>
                      </c:pt>
                      <c:pt idx="38">
                        <c:v>2.3327999999999989</c:v>
                      </c:pt>
                      <c:pt idx="39">
                        <c:v>1.7456000000000031</c:v>
                      </c:pt>
                      <c:pt idx="40">
                        <c:v>1.5694999999999979</c:v>
                      </c:pt>
                      <c:pt idx="41">
                        <c:v>1.2591999999999999</c:v>
                      </c:pt>
                      <c:pt idx="42">
                        <c:v>1.2051999999999978</c:v>
                      </c:pt>
                      <c:pt idx="43">
                        <c:v>2.8272000000000048</c:v>
                      </c:pt>
                      <c:pt idx="44">
                        <c:v>2.9296999999999969</c:v>
                      </c:pt>
                      <c:pt idx="45">
                        <c:v>3.4586000000000041</c:v>
                      </c:pt>
                      <c:pt idx="46">
                        <c:v>2.9146999999999963</c:v>
                      </c:pt>
                      <c:pt idx="47">
                        <c:v>1.1372</c:v>
                      </c:pt>
                      <c:pt idx="48">
                        <c:v>0.94170000000000442</c:v>
                      </c:pt>
                      <c:pt idx="49">
                        <c:v>1.6033000000000044</c:v>
                      </c:pt>
                      <c:pt idx="50">
                        <c:v>2.1475000000000009</c:v>
                      </c:pt>
                      <c:pt idx="51">
                        <c:v>3.3693000000000026</c:v>
                      </c:pt>
                      <c:pt idx="52">
                        <c:v>2.4371000000000009</c:v>
                      </c:pt>
                      <c:pt idx="53">
                        <c:v>2.2963000000000022</c:v>
                      </c:pt>
                      <c:pt idx="54">
                        <c:v>2.3440999999999974</c:v>
                      </c:pt>
                      <c:pt idx="55">
                        <c:v>1.5060999999999964</c:v>
                      </c:pt>
                      <c:pt idx="56">
                        <c:v>2.2163000000000039</c:v>
                      </c:pt>
                      <c:pt idx="57">
                        <c:v>1.5105000000000004</c:v>
                      </c:pt>
                      <c:pt idx="58">
                        <c:v>1.6396000000000015</c:v>
                      </c:pt>
                      <c:pt idx="59">
                        <c:v>1.6559999999999988</c:v>
                      </c:pt>
                      <c:pt idx="60">
                        <c:v>1.0969000000000051</c:v>
                      </c:pt>
                      <c:pt idx="61">
                        <c:v>0.62180000000000035</c:v>
                      </c:pt>
                      <c:pt idx="62">
                        <c:v>0.43619999999999948</c:v>
                      </c:pt>
                      <c:pt idx="63">
                        <c:v>1.6683000000000021</c:v>
                      </c:pt>
                      <c:pt idx="64">
                        <c:v>0.63730000000000331</c:v>
                      </c:pt>
                      <c:pt idx="65">
                        <c:v>2.1569000000000003</c:v>
                      </c:pt>
                      <c:pt idx="66">
                        <c:v>3.5715000000000003</c:v>
                      </c:pt>
                      <c:pt idx="67">
                        <c:v>4.2257999999999996</c:v>
                      </c:pt>
                      <c:pt idx="68">
                        <c:v>2.3170000000000002</c:v>
                      </c:pt>
                      <c:pt idx="69">
                        <c:v>1.7736999999999981</c:v>
                      </c:pt>
                      <c:pt idx="70">
                        <c:v>0.2786000000000044</c:v>
                      </c:pt>
                      <c:pt idx="71">
                        <c:v>0.62900000000000489</c:v>
                      </c:pt>
                      <c:pt idx="72">
                        <c:v>-8.8500000000003354E-2</c:v>
                      </c:pt>
                      <c:pt idx="73">
                        <c:v>1.2391000000000005</c:v>
                      </c:pt>
                      <c:pt idx="74">
                        <c:v>2.0193000000000012</c:v>
                      </c:pt>
                      <c:pt idx="75">
                        <c:v>-1.0138000000000034</c:v>
                      </c:pt>
                      <c:pt idx="76">
                        <c:v>0.78460000000000463</c:v>
                      </c:pt>
                      <c:pt idx="77">
                        <c:v>3.1347999999999985</c:v>
                      </c:pt>
                      <c:pt idx="78">
                        <c:v>5.6336999999999975</c:v>
                      </c:pt>
                      <c:pt idx="79">
                        <c:v>5.2896000000000001</c:v>
                      </c:pt>
                      <c:pt idx="80">
                        <c:v>1.6197000000000017</c:v>
                      </c:pt>
                      <c:pt idx="81">
                        <c:v>1.1349000000000018</c:v>
                      </c:pt>
                      <c:pt idx="82">
                        <c:v>2.7379999999999995</c:v>
                      </c:pt>
                      <c:pt idx="83">
                        <c:v>2.4097999999999971</c:v>
                      </c:pt>
                      <c:pt idx="84">
                        <c:v>-8.8999999999970214E-3</c:v>
                      </c:pt>
                      <c:pt idx="85">
                        <c:v>-0.28029999999999688</c:v>
                      </c:pt>
                      <c:pt idx="86">
                        <c:v>0.34600000000000364</c:v>
                      </c:pt>
                      <c:pt idx="87">
                        <c:v>1.7028999999999996</c:v>
                      </c:pt>
                      <c:pt idx="88">
                        <c:v>2.1950000000000003</c:v>
                      </c:pt>
                      <c:pt idx="89">
                        <c:v>3.365000000000002</c:v>
                      </c:pt>
                      <c:pt idx="90">
                        <c:v>3.3297000000000025</c:v>
                      </c:pt>
                      <c:pt idx="91">
                        <c:v>4.3087000000000018</c:v>
                      </c:pt>
                      <c:pt idx="92">
                        <c:v>2.1657999999999973</c:v>
                      </c:pt>
                      <c:pt idx="93">
                        <c:v>4.2935000000000016</c:v>
                      </c:pt>
                      <c:pt idx="94">
                        <c:v>4.3462999999999994</c:v>
                      </c:pt>
                      <c:pt idx="95">
                        <c:v>4.1584000000000003</c:v>
                      </c:pt>
                      <c:pt idx="96">
                        <c:v>2.4541000000000039</c:v>
                      </c:pt>
                      <c:pt idx="97">
                        <c:v>0.4982000000000042</c:v>
                      </c:pt>
                      <c:pt idx="98">
                        <c:v>0.34120000000000061</c:v>
                      </c:pt>
                      <c:pt idx="99">
                        <c:v>0.65729999999999933</c:v>
                      </c:pt>
                      <c:pt idx="100">
                        <c:v>3.6074999999999946</c:v>
                      </c:pt>
                      <c:pt idx="101">
                        <c:v>3.6199000000000012</c:v>
                      </c:pt>
                      <c:pt idx="102">
                        <c:v>4.0285000000000011</c:v>
                      </c:pt>
                      <c:pt idx="103">
                        <c:v>4.3468000000000018</c:v>
                      </c:pt>
                      <c:pt idx="104">
                        <c:v>1.9407999999999959</c:v>
                      </c:pt>
                      <c:pt idx="105">
                        <c:v>3.5281999999999982</c:v>
                      </c:pt>
                      <c:pt idx="106">
                        <c:v>1.7657000000000025</c:v>
                      </c:pt>
                      <c:pt idx="107">
                        <c:v>0.17490000000000094</c:v>
                      </c:pt>
                      <c:pt idx="108">
                        <c:v>-0.198599999999999</c:v>
                      </c:pt>
                      <c:pt idx="109">
                        <c:v>1.4616000000000042</c:v>
                      </c:pt>
                      <c:pt idx="110">
                        <c:v>1.623899999999999</c:v>
                      </c:pt>
                      <c:pt idx="111">
                        <c:v>2.9014999999999986</c:v>
                      </c:pt>
                      <c:pt idx="112">
                        <c:v>2.9714000000000027</c:v>
                      </c:pt>
                      <c:pt idx="113">
                        <c:v>0.1402000000000001</c:v>
                      </c:pt>
                      <c:pt idx="114">
                        <c:v>-1.1700000000000017</c:v>
                      </c:pt>
                      <c:pt idx="115">
                        <c:v>0.61669999999999447</c:v>
                      </c:pt>
                      <c:pt idx="116">
                        <c:v>0.43549999999999756</c:v>
                      </c:pt>
                      <c:pt idx="117">
                        <c:v>0.56430000000000291</c:v>
                      </c:pt>
                      <c:pt idx="118">
                        <c:v>0.96340000000000003</c:v>
                      </c:pt>
                      <c:pt idx="119">
                        <c:v>1.3496000000000024</c:v>
                      </c:pt>
                      <c:pt idx="120">
                        <c:v>-8.5100000000004172E-2</c:v>
                      </c:pt>
                      <c:pt idx="121">
                        <c:v>-0.78249999999999886</c:v>
                      </c:pt>
                      <c:pt idx="122">
                        <c:v>-0.67159999999999798</c:v>
                      </c:pt>
                      <c:pt idx="123">
                        <c:v>0.15579999999999927</c:v>
                      </c:pt>
                      <c:pt idx="124">
                        <c:v>1.2993999999999986</c:v>
                      </c:pt>
                      <c:pt idx="125">
                        <c:v>3.139800000000001</c:v>
                      </c:pt>
                      <c:pt idx="126">
                        <c:v>2.1090000000000018</c:v>
                      </c:pt>
                      <c:pt idx="127">
                        <c:v>0.14549999999999841</c:v>
                      </c:pt>
                      <c:pt idx="128">
                        <c:v>0.58980000000000388</c:v>
                      </c:pt>
                      <c:pt idx="129">
                        <c:v>0.79290000000000305</c:v>
                      </c:pt>
                      <c:pt idx="130">
                        <c:v>0.60860000000000269</c:v>
                      </c:pt>
                      <c:pt idx="131">
                        <c:v>0.64009999999999678</c:v>
                      </c:pt>
                      <c:pt idx="132">
                        <c:v>0.81409999999999627</c:v>
                      </c:pt>
                      <c:pt idx="133">
                        <c:v>1.504800000000003</c:v>
                      </c:pt>
                      <c:pt idx="134">
                        <c:v>2.5949000000000026</c:v>
                      </c:pt>
                      <c:pt idx="135">
                        <c:v>1.844300000000004</c:v>
                      </c:pt>
                      <c:pt idx="136">
                        <c:v>0.742999999999995</c:v>
                      </c:pt>
                      <c:pt idx="137">
                        <c:v>1.3220999999999989</c:v>
                      </c:pt>
                      <c:pt idx="138">
                        <c:v>1.540300000000002</c:v>
                      </c:pt>
                      <c:pt idx="139">
                        <c:v>1.4133999999999958</c:v>
                      </c:pt>
                      <c:pt idx="140">
                        <c:v>2.7076999999999956</c:v>
                      </c:pt>
                      <c:pt idx="141">
                        <c:v>0.95230000000000103</c:v>
                      </c:pt>
                      <c:pt idx="142">
                        <c:v>-6.5899999999999181E-2</c:v>
                      </c:pt>
                      <c:pt idx="143">
                        <c:v>-1.1738</c:v>
                      </c:pt>
                      <c:pt idx="144">
                        <c:v>-0.7430000000000021</c:v>
                      </c:pt>
                      <c:pt idx="145">
                        <c:v>-0.62610000000000099</c:v>
                      </c:pt>
                      <c:pt idx="146">
                        <c:v>-0.16870000000000118</c:v>
                      </c:pt>
                      <c:pt idx="147">
                        <c:v>-2.2598999999999947</c:v>
                      </c:pt>
                      <c:pt idx="148">
                        <c:v>-2.2190000000000012</c:v>
                      </c:pt>
                      <c:pt idx="149">
                        <c:v>-2.2426999999999992</c:v>
                      </c:pt>
                      <c:pt idx="150">
                        <c:v>-2.1131999999999991</c:v>
                      </c:pt>
                      <c:pt idx="151">
                        <c:v>0.73769999999999669</c:v>
                      </c:pt>
                      <c:pt idx="152">
                        <c:v>1.7395999999999958</c:v>
                      </c:pt>
                      <c:pt idx="153">
                        <c:v>2.9322999999999979</c:v>
                      </c:pt>
                      <c:pt idx="154">
                        <c:v>1.1370999999999967</c:v>
                      </c:pt>
                      <c:pt idx="155">
                        <c:v>1.6922999999999959</c:v>
                      </c:pt>
                      <c:pt idx="156">
                        <c:v>0.78840000000000288</c:v>
                      </c:pt>
                      <c:pt idx="157">
                        <c:v>0.5654000000000039</c:v>
                      </c:pt>
                      <c:pt idx="158">
                        <c:v>0.85089999999999577</c:v>
                      </c:pt>
                      <c:pt idx="159">
                        <c:v>0.98029999999999973</c:v>
                      </c:pt>
                      <c:pt idx="160">
                        <c:v>2.4328000000000003</c:v>
                      </c:pt>
                      <c:pt idx="161">
                        <c:v>0.92490000000000094</c:v>
                      </c:pt>
                      <c:pt idx="162">
                        <c:v>2.263300000000001</c:v>
                      </c:pt>
                      <c:pt idx="163">
                        <c:v>1.2717000000000027</c:v>
                      </c:pt>
                      <c:pt idx="164">
                        <c:v>0.40439999999999543</c:v>
                      </c:pt>
                      <c:pt idx="165">
                        <c:v>1.8886000000000038</c:v>
                      </c:pt>
                      <c:pt idx="166">
                        <c:v>3.1718000000000046</c:v>
                      </c:pt>
                      <c:pt idx="167">
                        <c:v>1.8532000000000011</c:v>
                      </c:pt>
                      <c:pt idx="168">
                        <c:v>0.74409999999998888</c:v>
                      </c:pt>
                      <c:pt idx="169">
                        <c:v>2.3795999999999964</c:v>
                      </c:pt>
                      <c:pt idx="170">
                        <c:v>2.9416000000000011</c:v>
                      </c:pt>
                      <c:pt idx="171">
                        <c:v>0.93899999999999295</c:v>
                      </c:pt>
                      <c:pt idx="172">
                        <c:v>2.5815000000000055</c:v>
                      </c:pt>
                      <c:pt idx="173">
                        <c:v>2.5634000000000015</c:v>
                      </c:pt>
                      <c:pt idx="174">
                        <c:v>4.6674000000000007</c:v>
                      </c:pt>
                      <c:pt idx="175">
                        <c:v>1.3307999999999964</c:v>
                      </c:pt>
                      <c:pt idx="176">
                        <c:v>1.5307999999999993</c:v>
                      </c:pt>
                      <c:pt idx="177">
                        <c:v>-0.29379999999999029</c:v>
                      </c:pt>
                      <c:pt idx="178">
                        <c:v>2.2190999999999974</c:v>
                      </c:pt>
                      <c:pt idx="179">
                        <c:v>3.3466000000000022</c:v>
                      </c:pt>
                      <c:pt idx="180">
                        <c:v>2.7994000000000057</c:v>
                      </c:pt>
                      <c:pt idx="181">
                        <c:v>2.9366999999999948</c:v>
                      </c:pt>
                      <c:pt idx="182">
                        <c:v>1.768100000000004</c:v>
                      </c:pt>
                      <c:pt idx="183">
                        <c:v>0.98549999999999471</c:v>
                      </c:pt>
                      <c:pt idx="184">
                        <c:v>2.4386000000000081</c:v>
                      </c:pt>
                      <c:pt idx="185">
                        <c:v>0.11589999999999634</c:v>
                      </c:pt>
                      <c:pt idx="186">
                        <c:v>-0.34910000000000707</c:v>
                      </c:pt>
                      <c:pt idx="187">
                        <c:v>1.4938999999999965</c:v>
                      </c:pt>
                      <c:pt idx="188">
                        <c:v>2.7057999999999964</c:v>
                      </c:pt>
                      <c:pt idx="189">
                        <c:v>1.1510999999999996</c:v>
                      </c:pt>
                      <c:pt idx="190">
                        <c:v>-0.23360000000000269</c:v>
                      </c:pt>
                      <c:pt idx="191">
                        <c:v>0.29760000000000275</c:v>
                      </c:pt>
                      <c:pt idx="192">
                        <c:v>2.0394999999999968</c:v>
                      </c:pt>
                      <c:pt idx="193">
                        <c:v>3.0025999999999939</c:v>
                      </c:pt>
                      <c:pt idx="194">
                        <c:v>0.39090000000000202</c:v>
                      </c:pt>
                      <c:pt idx="195">
                        <c:v>-0.69899999999999807</c:v>
                      </c:pt>
                      <c:pt idx="196">
                        <c:v>3.2248000000000019</c:v>
                      </c:pt>
                      <c:pt idx="197">
                        <c:v>3.7031000000000063</c:v>
                      </c:pt>
                      <c:pt idx="198">
                        <c:v>2.0320999999999998</c:v>
                      </c:pt>
                      <c:pt idx="199">
                        <c:v>1.9938000000000002</c:v>
                      </c:pt>
                      <c:pt idx="200">
                        <c:v>0.78700000000000614</c:v>
                      </c:pt>
                      <c:pt idx="201">
                        <c:v>3.2531000000000034</c:v>
                      </c:pt>
                      <c:pt idx="202">
                        <c:v>3.123899999999999</c:v>
                      </c:pt>
                      <c:pt idx="203">
                        <c:v>1.3823000000000008</c:v>
                      </c:pt>
                      <c:pt idx="204">
                        <c:v>1.6229000000000013</c:v>
                      </c:pt>
                      <c:pt idx="205">
                        <c:v>3.7710000000000008</c:v>
                      </c:pt>
                      <c:pt idx="206">
                        <c:v>1.8746000000000009</c:v>
                      </c:pt>
                      <c:pt idx="207">
                        <c:v>2.6950000000000003</c:v>
                      </c:pt>
                      <c:pt idx="208">
                        <c:v>2.089100000000002</c:v>
                      </c:pt>
                      <c:pt idx="209">
                        <c:v>3.5355999999999952</c:v>
                      </c:pt>
                      <c:pt idx="210">
                        <c:v>1.7034999999999982</c:v>
                      </c:pt>
                      <c:pt idx="211">
                        <c:v>0.17909999999999826</c:v>
                      </c:pt>
                      <c:pt idx="212">
                        <c:v>-0.7062000000000026</c:v>
                      </c:pt>
                      <c:pt idx="213">
                        <c:v>-0.92079999999999984</c:v>
                      </c:pt>
                      <c:pt idx="214">
                        <c:v>-0.83520000000000039</c:v>
                      </c:pt>
                      <c:pt idx="215">
                        <c:v>1.7390000000000043</c:v>
                      </c:pt>
                      <c:pt idx="216">
                        <c:v>4.9187999999999974</c:v>
                      </c:pt>
                      <c:pt idx="217">
                        <c:v>4.0519999999999996</c:v>
                      </c:pt>
                      <c:pt idx="218">
                        <c:v>1.8481999999999985</c:v>
                      </c:pt>
                      <c:pt idx="219">
                        <c:v>2.3768000000000029</c:v>
                      </c:pt>
                      <c:pt idx="220">
                        <c:v>2.1085000000000065</c:v>
                      </c:pt>
                      <c:pt idx="221">
                        <c:v>0.17400000000000659</c:v>
                      </c:pt>
                      <c:pt idx="222">
                        <c:v>-0.40919999999999845</c:v>
                      </c:pt>
                      <c:pt idx="223">
                        <c:v>1.5603000000000122</c:v>
                      </c:pt>
                      <c:pt idx="224">
                        <c:v>0.82559999999999434</c:v>
                      </c:pt>
                      <c:pt idx="225">
                        <c:v>-1.575099999999992</c:v>
                      </c:pt>
                      <c:pt idx="226">
                        <c:v>-0.68670000000000186</c:v>
                      </c:pt>
                      <c:pt idx="227">
                        <c:v>-0.308400000000006</c:v>
                      </c:pt>
                      <c:pt idx="228">
                        <c:v>-0.33449999999999847</c:v>
                      </c:pt>
                      <c:pt idx="229">
                        <c:v>2.3328999999999951</c:v>
                      </c:pt>
                      <c:pt idx="230">
                        <c:v>0.2464999999999975</c:v>
                      </c:pt>
                      <c:pt idx="231">
                        <c:v>2.9669999999999987</c:v>
                      </c:pt>
                      <c:pt idx="232">
                        <c:v>0.44939999999999714</c:v>
                      </c:pt>
                      <c:pt idx="233">
                        <c:v>2.1730000000000018</c:v>
                      </c:pt>
                      <c:pt idx="234">
                        <c:v>-1.1587999999999994</c:v>
                      </c:pt>
                      <c:pt idx="235">
                        <c:v>-5.7438999999999965</c:v>
                      </c:pt>
                      <c:pt idx="236">
                        <c:v>-5.6081000000000003</c:v>
                      </c:pt>
                      <c:pt idx="237">
                        <c:v>0.13660000000000139</c:v>
                      </c:pt>
                      <c:pt idx="238">
                        <c:v>1.0807000000000002</c:v>
                      </c:pt>
                      <c:pt idx="239">
                        <c:v>2.3641000000000005</c:v>
                      </c:pt>
                      <c:pt idx="240">
                        <c:v>1.4709000000000003</c:v>
                      </c:pt>
                      <c:pt idx="241">
                        <c:v>2.1768000000000001</c:v>
                      </c:pt>
                      <c:pt idx="242">
                        <c:v>2.0520999999999958</c:v>
                      </c:pt>
                      <c:pt idx="243">
                        <c:v>0.132000000000005</c:v>
                      </c:pt>
                      <c:pt idx="244">
                        <c:v>3.7400000000005207E-2</c:v>
                      </c:pt>
                      <c:pt idx="245">
                        <c:v>3.7637</c:v>
                      </c:pt>
                      <c:pt idx="246">
                        <c:v>-1.5093999999999994</c:v>
                      </c:pt>
                      <c:pt idx="247">
                        <c:v>-1.2301000000000002</c:v>
                      </c:pt>
                      <c:pt idx="248">
                        <c:v>6.1199999999999477E-2</c:v>
                      </c:pt>
                      <c:pt idx="249">
                        <c:v>3.1353999999999971</c:v>
                      </c:pt>
                      <c:pt idx="250">
                        <c:v>5.4969999999999999</c:v>
                      </c:pt>
                      <c:pt idx="251">
                        <c:v>3.0904000000000025</c:v>
                      </c:pt>
                      <c:pt idx="252">
                        <c:v>2.7897000000000034</c:v>
                      </c:pt>
                      <c:pt idx="253">
                        <c:v>1.1997</c:v>
                      </c:pt>
                      <c:pt idx="254">
                        <c:v>-0.35600000000000165</c:v>
                      </c:pt>
                      <c:pt idx="255">
                        <c:v>1.1260000000000048</c:v>
                      </c:pt>
                      <c:pt idx="256">
                        <c:v>2.5045000000000002</c:v>
                      </c:pt>
                      <c:pt idx="257">
                        <c:v>2.9545999999999992</c:v>
                      </c:pt>
                      <c:pt idx="258">
                        <c:v>0.90850000000000364</c:v>
                      </c:pt>
                      <c:pt idx="259">
                        <c:v>3.3128999999999991</c:v>
                      </c:pt>
                      <c:pt idx="260">
                        <c:v>4.8965999999999994</c:v>
                      </c:pt>
                      <c:pt idx="261">
                        <c:v>5.8917999999999964</c:v>
                      </c:pt>
                      <c:pt idx="262">
                        <c:v>4.5900999999999996</c:v>
                      </c:pt>
                      <c:pt idx="263">
                        <c:v>2.7844999999999942</c:v>
                      </c:pt>
                      <c:pt idx="264">
                        <c:v>5.6025999999999954</c:v>
                      </c:pt>
                      <c:pt idx="265">
                        <c:v>3.1413000000000011</c:v>
                      </c:pt>
                      <c:pt idx="266">
                        <c:v>0.85350000000000392</c:v>
                      </c:pt>
                      <c:pt idx="267">
                        <c:v>1.1832999999999956</c:v>
                      </c:pt>
                      <c:pt idx="268">
                        <c:v>-2.1047999999999973</c:v>
                      </c:pt>
                      <c:pt idx="269">
                        <c:v>-3.5646000000000058</c:v>
                      </c:pt>
                      <c:pt idx="270">
                        <c:v>-2.2167999999999992</c:v>
                      </c:pt>
                      <c:pt idx="271">
                        <c:v>-0.43679999999999808</c:v>
                      </c:pt>
                      <c:pt idx="272">
                        <c:v>-6.25E-2</c:v>
                      </c:pt>
                      <c:pt idx="273">
                        <c:v>0.32450000000000045</c:v>
                      </c:pt>
                      <c:pt idx="274">
                        <c:v>-0.24309999999999832</c:v>
                      </c:pt>
                      <c:pt idx="275">
                        <c:v>0.10750000000000171</c:v>
                      </c:pt>
                      <c:pt idx="276">
                        <c:v>1.3635000000000019</c:v>
                      </c:pt>
                      <c:pt idx="277">
                        <c:v>0.80450000000000443</c:v>
                      </c:pt>
                      <c:pt idx="278">
                        <c:v>1.1529000000000025</c:v>
                      </c:pt>
                      <c:pt idx="279">
                        <c:v>1.1552000000000007</c:v>
                      </c:pt>
                      <c:pt idx="280">
                        <c:v>0.86090000000000089</c:v>
                      </c:pt>
                      <c:pt idx="281">
                        <c:v>1.104299999999995</c:v>
                      </c:pt>
                      <c:pt idx="282">
                        <c:v>2.5063999999999993</c:v>
                      </c:pt>
                      <c:pt idx="283">
                        <c:v>5.0925999999999974</c:v>
                      </c:pt>
                      <c:pt idx="284">
                        <c:v>4.9963999999999942</c:v>
                      </c:pt>
                      <c:pt idx="285">
                        <c:v>2.9628999999999976</c:v>
                      </c:pt>
                      <c:pt idx="286">
                        <c:v>-8.4299999999998931E-2</c:v>
                      </c:pt>
                      <c:pt idx="287">
                        <c:v>-0.54479999999999507</c:v>
                      </c:pt>
                      <c:pt idx="288">
                        <c:v>2.5572000000000017</c:v>
                      </c:pt>
                      <c:pt idx="289">
                        <c:v>4.1062000000000012</c:v>
                      </c:pt>
                      <c:pt idx="290">
                        <c:v>2.822100000000006</c:v>
                      </c:pt>
                      <c:pt idx="291">
                        <c:v>2.2787000000000006</c:v>
                      </c:pt>
                      <c:pt idx="292">
                        <c:v>3.2205000000000013</c:v>
                      </c:pt>
                      <c:pt idx="293">
                        <c:v>1.3330999999999946</c:v>
                      </c:pt>
                      <c:pt idx="294">
                        <c:v>0.6921999999999997</c:v>
                      </c:pt>
                      <c:pt idx="295">
                        <c:v>1.7331999999999965</c:v>
                      </c:pt>
                      <c:pt idx="296">
                        <c:v>2.2077000000000027</c:v>
                      </c:pt>
                      <c:pt idx="297">
                        <c:v>2.3877999999999986</c:v>
                      </c:pt>
                      <c:pt idx="298">
                        <c:v>0.60469999999999402</c:v>
                      </c:pt>
                      <c:pt idx="299">
                        <c:v>1.9793999999999983</c:v>
                      </c:pt>
                      <c:pt idx="300">
                        <c:v>0.97930000000000206</c:v>
                      </c:pt>
                      <c:pt idx="301">
                        <c:v>1.0037999999999982</c:v>
                      </c:pt>
                      <c:pt idx="302">
                        <c:v>2.5332000000000008</c:v>
                      </c:pt>
                      <c:pt idx="303">
                        <c:v>3.2449999999999974</c:v>
                      </c:pt>
                      <c:pt idx="304">
                        <c:v>2.0925000000000011</c:v>
                      </c:pt>
                      <c:pt idx="305">
                        <c:v>0.25730000000000075</c:v>
                      </c:pt>
                      <c:pt idx="306">
                        <c:v>2.0127000000000024</c:v>
                      </c:pt>
                      <c:pt idx="307">
                        <c:v>2.342099999999995</c:v>
                      </c:pt>
                      <c:pt idx="308">
                        <c:v>0.42300000000000182</c:v>
                      </c:pt>
                      <c:pt idx="309">
                        <c:v>0.74099999999999966</c:v>
                      </c:pt>
                      <c:pt idx="310">
                        <c:v>2.0516999999999967</c:v>
                      </c:pt>
                      <c:pt idx="311">
                        <c:v>3.2269999999999968</c:v>
                      </c:pt>
                      <c:pt idx="312">
                        <c:v>4.7096000000000018</c:v>
                      </c:pt>
                      <c:pt idx="313">
                        <c:v>4.2739000000000047</c:v>
                      </c:pt>
                      <c:pt idx="314">
                        <c:v>4.1597000000000008</c:v>
                      </c:pt>
                      <c:pt idx="315">
                        <c:v>4.2147000000000006</c:v>
                      </c:pt>
                      <c:pt idx="316">
                        <c:v>3.2564999999999955</c:v>
                      </c:pt>
                      <c:pt idx="317">
                        <c:v>2.9648000000000039</c:v>
                      </c:pt>
                      <c:pt idx="318">
                        <c:v>1.9061000000000021</c:v>
                      </c:pt>
                      <c:pt idx="319">
                        <c:v>1.4341000000000008</c:v>
                      </c:pt>
                      <c:pt idx="320">
                        <c:v>1.712299999999999</c:v>
                      </c:pt>
                      <c:pt idx="321">
                        <c:v>2.1679999999999993</c:v>
                      </c:pt>
                      <c:pt idx="322">
                        <c:v>2.5534999999999997</c:v>
                      </c:pt>
                      <c:pt idx="323">
                        <c:v>2.9003999999999976</c:v>
                      </c:pt>
                      <c:pt idx="324">
                        <c:v>2.210799999999999</c:v>
                      </c:pt>
                      <c:pt idx="325">
                        <c:v>4.1400000000000006</c:v>
                      </c:pt>
                      <c:pt idx="326">
                        <c:v>2.3119000000000014</c:v>
                      </c:pt>
                      <c:pt idx="327">
                        <c:v>1.4692000000000007</c:v>
                      </c:pt>
                      <c:pt idx="328">
                        <c:v>2.5373000000000019</c:v>
                      </c:pt>
                      <c:pt idx="329">
                        <c:v>3.0771000000000015</c:v>
                      </c:pt>
                      <c:pt idx="330">
                        <c:v>2.5660999999999987</c:v>
                      </c:pt>
                      <c:pt idx="331">
                        <c:v>1.0213999999999999</c:v>
                      </c:pt>
                      <c:pt idx="332">
                        <c:v>2.5299000000000049</c:v>
                      </c:pt>
                      <c:pt idx="333">
                        <c:v>2.9982000000000042</c:v>
                      </c:pt>
                      <c:pt idx="334">
                        <c:v>3.9864999999999995</c:v>
                      </c:pt>
                      <c:pt idx="335">
                        <c:v>4.5622000000000007</c:v>
                      </c:pt>
                      <c:pt idx="336">
                        <c:v>4.2014999999999993</c:v>
                      </c:pt>
                      <c:pt idx="337">
                        <c:v>1.615199999999998</c:v>
                      </c:pt>
                      <c:pt idx="338">
                        <c:v>0.69430000000000192</c:v>
                      </c:pt>
                      <c:pt idx="339">
                        <c:v>1.291999999999998</c:v>
                      </c:pt>
                      <c:pt idx="340">
                        <c:v>1.9560999999999993</c:v>
                      </c:pt>
                      <c:pt idx="341">
                        <c:v>1.0677999999999983</c:v>
                      </c:pt>
                      <c:pt idx="342">
                        <c:v>1.2245000000000026</c:v>
                      </c:pt>
                      <c:pt idx="343">
                        <c:v>2.1617999999999995</c:v>
                      </c:pt>
                      <c:pt idx="344">
                        <c:v>1.2077999999999989</c:v>
                      </c:pt>
                      <c:pt idx="345">
                        <c:v>2.4779000000000053</c:v>
                      </c:pt>
                      <c:pt idx="346">
                        <c:v>2.1511999999999958</c:v>
                      </c:pt>
                      <c:pt idx="347">
                        <c:v>1.6403999999999996</c:v>
                      </c:pt>
                      <c:pt idx="348">
                        <c:v>1.9168999999999983</c:v>
                      </c:pt>
                      <c:pt idx="349">
                        <c:v>2.6254999999999953</c:v>
                      </c:pt>
                      <c:pt idx="350">
                        <c:v>1.3063000000000002</c:v>
                      </c:pt>
                      <c:pt idx="351">
                        <c:v>1.0922000000000018</c:v>
                      </c:pt>
                      <c:pt idx="352">
                        <c:v>2.7209999999999965</c:v>
                      </c:pt>
                      <c:pt idx="353">
                        <c:v>2.990000000000002</c:v>
                      </c:pt>
                      <c:pt idx="354">
                        <c:v>2.5832000000000015</c:v>
                      </c:pt>
                      <c:pt idx="355">
                        <c:v>2.4933999999999976</c:v>
                      </c:pt>
                      <c:pt idx="356">
                        <c:v>3.0020999999999987</c:v>
                      </c:pt>
                      <c:pt idx="357">
                        <c:v>3.1510999999999996</c:v>
                      </c:pt>
                      <c:pt idx="358">
                        <c:v>1.2894000000000005</c:v>
                      </c:pt>
                      <c:pt idx="359">
                        <c:v>0.96750000000000114</c:v>
                      </c:pt>
                      <c:pt idx="360">
                        <c:v>2.1201000000000008</c:v>
                      </c:pt>
                      <c:pt idx="361">
                        <c:v>1.697100000000006</c:v>
                      </c:pt>
                      <c:pt idx="362">
                        <c:v>1.2414999999999949</c:v>
                      </c:pt>
                      <c:pt idx="363">
                        <c:v>1.429700000000004</c:v>
                      </c:pt>
                    </c:numCache>
                  </c:numRef>
                </c:val>
                <c:smooth val="0"/>
              </c15:ser>
            </c15:filteredLineSeries>
          </c:ext>
        </c:extLst>
      </c:lineChart>
      <c:dateAx>
        <c:axId val="277755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Date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756752"/>
        <c:crossesAt val="-6"/>
        <c:auto val="0"/>
        <c:lblOffset val="100"/>
        <c:baseTimeUnit val="days"/>
      </c:dateAx>
      <c:valAx>
        <c:axId val="277756752"/>
        <c:scaling>
          <c:orientation val="minMax"/>
          <c:max val="10"/>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DM8A</a:t>
                </a:r>
                <a:r>
                  <a:rPr lang="en-US" sz="1400" b="1" baseline="0" dirty="0"/>
                  <a:t> O3: Rural  minus Urban  (ppb)</a:t>
                </a:r>
                <a:endParaRPr lang="en-US"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7755968"/>
        <c:crosses val="autoZero"/>
        <c:crossBetween val="between"/>
        <c:majorUnit val="1"/>
        <c:minorUnit val="1"/>
      </c:valAx>
      <c:spPr>
        <a:noFill/>
        <a:ln>
          <a:solidFill>
            <a:schemeClr val="tx1"/>
          </a:solidFill>
        </a:ln>
        <a:effectLst/>
      </c:spPr>
    </c:plotArea>
    <c:legend>
      <c:legendPos val="b"/>
      <c:layout>
        <c:manualLayout>
          <c:xMode val="edge"/>
          <c:yMode val="edge"/>
          <c:x val="0.2179309771722614"/>
          <c:y val="7.8015554804115761E-2"/>
          <c:w val="0.55043525089791412"/>
          <c:h val="5.2411920519137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65981791851175E-2"/>
          <c:y val="7.4044585517350062E-2"/>
          <c:w val="0.83373444844818123"/>
          <c:h val="0.80066201715724727"/>
        </c:manualLayout>
      </c:layout>
      <c:lineChart>
        <c:grouping val="standard"/>
        <c:varyColors val="0"/>
        <c:ser>
          <c:idx val="1"/>
          <c:order val="0"/>
          <c:tx>
            <c:strRef>
              <c:f>'Urban vs Rural'!$D$1</c:f>
              <c:strCache>
                <c:ptCount val="1"/>
                <c:pt idx="0">
                  <c:v>Obs</c:v>
                </c:pt>
              </c:strCache>
            </c:strRef>
          </c:tx>
          <c:spPr>
            <a:ln w="28575" cap="rnd">
              <a:solidFill>
                <a:schemeClr val="tx1"/>
              </a:solidFill>
              <a:round/>
            </a:ln>
            <a:effectLst/>
          </c:spPr>
          <c:marker>
            <c:symbol val="none"/>
          </c:marker>
          <c:cat>
            <c:numRef>
              <c:f>'Urban vs Rural'!$A$2:$A$365</c:f>
              <c:numCache>
                <c:formatCode>General</c:formatCode>
                <c:ptCount val="3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numCache>
            </c:numRef>
          </c:cat>
          <c:val>
            <c:numRef>
              <c:f>'Urban vs Rural'!$D$2:$D$365</c:f>
              <c:numCache>
                <c:formatCode>General</c:formatCode>
                <c:ptCount val="364"/>
                <c:pt idx="0">
                  <c:v>4.2327999999999975</c:v>
                </c:pt>
                <c:pt idx="1">
                  <c:v>4.9548999999999985</c:v>
                </c:pt>
                <c:pt idx="2">
                  <c:v>5.9955999999999996</c:v>
                </c:pt>
                <c:pt idx="3">
                  <c:v>6.7827000000000019</c:v>
                </c:pt>
                <c:pt idx="4">
                  <c:v>6.1649000000000029</c:v>
                </c:pt>
                <c:pt idx="5">
                  <c:v>6.3923999999999985</c:v>
                </c:pt>
                <c:pt idx="6">
                  <c:v>6.6739000000000033</c:v>
                </c:pt>
                <c:pt idx="7">
                  <c:v>6.6975000000000016</c:v>
                </c:pt>
                <c:pt idx="8">
                  <c:v>5.7977999999999987</c:v>
                </c:pt>
                <c:pt idx="9">
                  <c:v>5.642000000000003</c:v>
                </c:pt>
                <c:pt idx="10">
                  <c:v>7.2467000000000006</c:v>
                </c:pt>
                <c:pt idx="11">
                  <c:v>6.8169000000000004</c:v>
                </c:pt>
                <c:pt idx="12">
                  <c:v>5.6709000000000032</c:v>
                </c:pt>
                <c:pt idx="13">
                  <c:v>7.4988000000000028</c:v>
                </c:pt>
                <c:pt idx="14">
                  <c:v>7.8352000000000004</c:v>
                </c:pt>
                <c:pt idx="15">
                  <c:v>6.4316999999999993</c:v>
                </c:pt>
                <c:pt idx="16">
                  <c:v>5.2872999999999983</c:v>
                </c:pt>
                <c:pt idx="17">
                  <c:v>5.2707000000000015</c:v>
                </c:pt>
                <c:pt idx="18">
                  <c:v>5.5241000000000007</c:v>
                </c:pt>
                <c:pt idx="19">
                  <c:v>4.8689</c:v>
                </c:pt>
                <c:pt idx="20">
                  <c:v>3.1523000000000003</c:v>
                </c:pt>
                <c:pt idx="21">
                  <c:v>3.5122</c:v>
                </c:pt>
                <c:pt idx="22">
                  <c:v>4.3533000000000008</c:v>
                </c:pt>
                <c:pt idx="23">
                  <c:v>5.6001999999999974</c:v>
                </c:pt>
                <c:pt idx="24">
                  <c:v>7.0881000000000007</c:v>
                </c:pt>
                <c:pt idx="25">
                  <c:v>5.7428999999999988</c:v>
                </c:pt>
                <c:pt idx="26">
                  <c:v>4.6536000000000008</c:v>
                </c:pt>
                <c:pt idx="27">
                  <c:v>5.8758000000000017</c:v>
                </c:pt>
                <c:pt idx="28">
                  <c:v>5.5655000000000037</c:v>
                </c:pt>
                <c:pt idx="29">
                  <c:v>4.8332000000000015</c:v>
                </c:pt>
                <c:pt idx="30">
                  <c:v>5.7326999999999941</c:v>
                </c:pt>
                <c:pt idx="31">
                  <c:v>7.8254999999999981</c:v>
                </c:pt>
                <c:pt idx="32">
                  <c:v>8.1271000000000022</c:v>
                </c:pt>
                <c:pt idx="33">
                  <c:v>6.067300000000003</c:v>
                </c:pt>
                <c:pt idx="34">
                  <c:v>5.8275000000000006</c:v>
                </c:pt>
                <c:pt idx="35">
                  <c:v>5.2942999999999998</c:v>
                </c:pt>
                <c:pt idx="36">
                  <c:v>3.995599999999996</c:v>
                </c:pt>
                <c:pt idx="37">
                  <c:v>3.4472999999999985</c:v>
                </c:pt>
                <c:pt idx="38">
                  <c:v>4.5960999999999999</c:v>
                </c:pt>
                <c:pt idx="39">
                  <c:v>5.7259999999999991</c:v>
                </c:pt>
                <c:pt idx="40">
                  <c:v>6.7504999999999988</c:v>
                </c:pt>
                <c:pt idx="41">
                  <c:v>6.0052000000000021</c:v>
                </c:pt>
                <c:pt idx="42">
                  <c:v>6.1305000000000049</c:v>
                </c:pt>
                <c:pt idx="43">
                  <c:v>5.4577999999999989</c:v>
                </c:pt>
                <c:pt idx="44">
                  <c:v>4.0694000000000017</c:v>
                </c:pt>
                <c:pt idx="45">
                  <c:v>5.5726999999999975</c:v>
                </c:pt>
                <c:pt idx="46">
                  <c:v>6.7194999999999965</c:v>
                </c:pt>
                <c:pt idx="47">
                  <c:v>6.3373999999999953</c:v>
                </c:pt>
                <c:pt idx="48">
                  <c:v>5.254800000000003</c:v>
                </c:pt>
                <c:pt idx="49">
                  <c:v>6.724499999999999</c:v>
                </c:pt>
                <c:pt idx="50">
                  <c:v>5.4262999999999977</c:v>
                </c:pt>
                <c:pt idx="51">
                  <c:v>5.9433000000000007</c:v>
                </c:pt>
                <c:pt idx="52">
                  <c:v>6.5631999999999948</c:v>
                </c:pt>
                <c:pt idx="53">
                  <c:v>6.9444999999999979</c:v>
                </c:pt>
                <c:pt idx="54">
                  <c:v>5.222999999999999</c:v>
                </c:pt>
                <c:pt idx="55">
                  <c:v>5.8425999999999974</c:v>
                </c:pt>
                <c:pt idx="56">
                  <c:v>6.8537000000000035</c:v>
                </c:pt>
                <c:pt idx="57">
                  <c:v>5.1790999999999983</c:v>
                </c:pt>
                <c:pt idx="58">
                  <c:v>3.4930999999999983</c:v>
                </c:pt>
                <c:pt idx="59">
                  <c:v>4.9122000000000057</c:v>
                </c:pt>
                <c:pt idx="60">
                  <c:v>4.4791000000000025</c:v>
                </c:pt>
                <c:pt idx="61">
                  <c:v>3.5016999999999996</c:v>
                </c:pt>
                <c:pt idx="62">
                  <c:v>4.3277000000000001</c:v>
                </c:pt>
                <c:pt idx="63">
                  <c:v>4.8385000000000034</c:v>
                </c:pt>
                <c:pt idx="64">
                  <c:v>5.3961000000000041</c:v>
                </c:pt>
                <c:pt idx="65">
                  <c:v>5.4642999999999944</c:v>
                </c:pt>
                <c:pt idx="66">
                  <c:v>5.9026999999999958</c:v>
                </c:pt>
                <c:pt idx="67">
                  <c:v>6.2663000000000011</c:v>
                </c:pt>
                <c:pt idx="68">
                  <c:v>5.4887000000000015</c:v>
                </c:pt>
                <c:pt idx="69">
                  <c:v>4.4292000000000016</c:v>
                </c:pt>
                <c:pt idx="70">
                  <c:v>4.368300000000005</c:v>
                </c:pt>
                <c:pt idx="71">
                  <c:v>3.1069999999999993</c:v>
                </c:pt>
                <c:pt idx="72">
                  <c:v>1.3230000000000004</c:v>
                </c:pt>
                <c:pt idx="73">
                  <c:v>3.2722000000000051</c:v>
                </c:pt>
                <c:pt idx="74">
                  <c:v>5.7224000000000004</c:v>
                </c:pt>
                <c:pt idx="75">
                  <c:v>3.7862000000000009</c:v>
                </c:pt>
                <c:pt idx="76">
                  <c:v>6.155699999999996</c:v>
                </c:pt>
                <c:pt idx="77">
                  <c:v>6.0969000000000051</c:v>
                </c:pt>
                <c:pt idx="78">
                  <c:v>6.6966999999999999</c:v>
                </c:pt>
                <c:pt idx="79">
                  <c:v>4.7852999999999994</c:v>
                </c:pt>
                <c:pt idx="80">
                  <c:v>2.920499999999997</c:v>
                </c:pt>
                <c:pt idx="81">
                  <c:v>3.5733999999999995</c:v>
                </c:pt>
                <c:pt idx="82">
                  <c:v>4.7896000000000001</c:v>
                </c:pt>
                <c:pt idx="83">
                  <c:v>4.8888999999999996</c:v>
                </c:pt>
                <c:pt idx="84">
                  <c:v>1.8322000000000003</c:v>
                </c:pt>
                <c:pt idx="85">
                  <c:v>1.4644000000000048</c:v>
                </c:pt>
                <c:pt idx="86">
                  <c:v>1.6077000000000012</c:v>
                </c:pt>
                <c:pt idx="87">
                  <c:v>2.4714999999999989</c:v>
                </c:pt>
                <c:pt idx="88">
                  <c:v>2.9149999999999991</c:v>
                </c:pt>
                <c:pt idx="89">
                  <c:v>4.2109999999999985</c:v>
                </c:pt>
                <c:pt idx="90">
                  <c:v>4.1867000000000019</c:v>
                </c:pt>
                <c:pt idx="91">
                  <c:v>5.4481999999999999</c:v>
                </c:pt>
                <c:pt idx="92">
                  <c:v>4.1606999999999985</c:v>
                </c:pt>
                <c:pt idx="93">
                  <c:v>4.4853999999999985</c:v>
                </c:pt>
                <c:pt idx="94">
                  <c:v>3.5731000000000037</c:v>
                </c:pt>
                <c:pt idx="95">
                  <c:v>5.3395999999999972</c:v>
                </c:pt>
                <c:pt idx="96">
                  <c:v>4.7666000000000039</c:v>
                </c:pt>
                <c:pt idx="97">
                  <c:v>3.5236000000000018</c:v>
                </c:pt>
                <c:pt idx="98">
                  <c:v>3.123899999999999</c:v>
                </c:pt>
                <c:pt idx="99">
                  <c:v>2.694500000000005</c:v>
                </c:pt>
                <c:pt idx="100">
                  <c:v>4.1305999999999941</c:v>
                </c:pt>
                <c:pt idx="101">
                  <c:v>5.9939999999999998</c:v>
                </c:pt>
                <c:pt idx="102">
                  <c:v>6.6240999999999985</c:v>
                </c:pt>
                <c:pt idx="103">
                  <c:v>5.9331999999999994</c:v>
                </c:pt>
                <c:pt idx="104">
                  <c:v>4.4083000000000041</c:v>
                </c:pt>
                <c:pt idx="105">
                  <c:v>4.7702999999999989</c:v>
                </c:pt>
                <c:pt idx="106">
                  <c:v>2.6266999999999996</c:v>
                </c:pt>
                <c:pt idx="107">
                  <c:v>1.6997999999999962</c:v>
                </c:pt>
                <c:pt idx="108">
                  <c:v>3.5534000000000034</c:v>
                </c:pt>
                <c:pt idx="109">
                  <c:v>3.2260999999999953</c:v>
                </c:pt>
                <c:pt idx="110">
                  <c:v>4.4904000000000011</c:v>
                </c:pt>
                <c:pt idx="111">
                  <c:v>5.7580999999999989</c:v>
                </c:pt>
                <c:pt idx="112">
                  <c:v>6.1041999999999987</c:v>
                </c:pt>
                <c:pt idx="113">
                  <c:v>2.6182999999999979</c:v>
                </c:pt>
                <c:pt idx="114">
                  <c:v>0.97729999999999961</c:v>
                </c:pt>
                <c:pt idx="115">
                  <c:v>1.0167000000000002</c:v>
                </c:pt>
                <c:pt idx="116">
                  <c:v>2.1024999999999991</c:v>
                </c:pt>
                <c:pt idx="117">
                  <c:v>3.0431000000000026</c:v>
                </c:pt>
                <c:pt idx="118">
                  <c:v>3.2809000000000026</c:v>
                </c:pt>
                <c:pt idx="119">
                  <c:v>3.9348000000000027</c:v>
                </c:pt>
                <c:pt idx="120">
                  <c:v>2.7944999999999993</c:v>
                </c:pt>
                <c:pt idx="121">
                  <c:v>0.68789999999999907</c:v>
                </c:pt>
                <c:pt idx="122">
                  <c:v>0.48089999999999833</c:v>
                </c:pt>
                <c:pt idx="123">
                  <c:v>1.7533999999999992</c:v>
                </c:pt>
                <c:pt idx="124">
                  <c:v>2.0865000000000009</c:v>
                </c:pt>
                <c:pt idx="125">
                  <c:v>4.4603999999999999</c:v>
                </c:pt>
                <c:pt idx="126">
                  <c:v>5.7498999999999967</c:v>
                </c:pt>
                <c:pt idx="127">
                  <c:v>2.297699999999999</c:v>
                </c:pt>
                <c:pt idx="128">
                  <c:v>1.159399999999998</c:v>
                </c:pt>
                <c:pt idx="129">
                  <c:v>2.1854000000000013</c:v>
                </c:pt>
                <c:pt idx="130">
                  <c:v>3.7747000000000028</c:v>
                </c:pt>
                <c:pt idx="131">
                  <c:v>3.2015999999999991</c:v>
                </c:pt>
                <c:pt idx="132">
                  <c:v>4.439700000000002</c:v>
                </c:pt>
                <c:pt idx="133">
                  <c:v>3.8571999999999989</c:v>
                </c:pt>
                <c:pt idx="134">
                  <c:v>2.0300000000000011</c:v>
                </c:pt>
                <c:pt idx="135">
                  <c:v>0.21950000000000358</c:v>
                </c:pt>
                <c:pt idx="136">
                  <c:v>1.7515999999999963</c:v>
                </c:pt>
                <c:pt idx="137">
                  <c:v>2.3220000000000027</c:v>
                </c:pt>
                <c:pt idx="138">
                  <c:v>1.107999999999997</c:v>
                </c:pt>
                <c:pt idx="139">
                  <c:v>2.9017000000000053</c:v>
                </c:pt>
                <c:pt idx="140">
                  <c:v>5.2372000000000014</c:v>
                </c:pt>
                <c:pt idx="141">
                  <c:v>3.4601000000000042</c:v>
                </c:pt>
                <c:pt idx="142">
                  <c:v>2.2347999999999999</c:v>
                </c:pt>
                <c:pt idx="143">
                  <c:v>1.1758999999999986</c:v>
                </c:pt>
                <c:pt idx="144">
                  <c:v>2.037700000000001</c:v>
                </c:pt>
                <c:pt idx="145">
                  <c:v>0.87570000000000192</c:v>
                </c:pt>
                <c:pt idx="146">
                  <c:v>2.4265000000000043</c:v>
                </c:pt>
                <c:pt idx="147">
                  <c:v>0.56700000000000017</c:v>
                </c:pt>
                <c:pt idx="148">
                  <c:v>-0.44130000000000535</c:v>
                </c:pt>
                <c:pt idx="149">
                  <c:v>-1.1111000000000004</c:v>
                </c:pt>
                <c:pt idx="150">
                  <c:v>-0.2284000000000006</c:v>
                </c:pt>
                <c:pt idx="151">
                  <c:v>1.3706999999999994</c:v>
                </c:pt>
                <c:pt idx="152">
                  <c:v>2.0535999999999959</c:v>
                </c:pt>
                <c:pt idx="153">
                  <c:v>3.1593000000000018</c:v>
                </c:pt>
                <c:pt idx="154">
                  <c:v>1.5901000000000067</c:v>
                </c:pt>
                <c:pt idx="155">
                  <c:v>0.80060000000000286</c:v>
                </c:pt>
                <c:pt idx="156">
                  <c:v>0.74959999999999383</c:v>
                </c:pt>
                <c:pt idx="157">
                  <c:v>1.9695999999999998</c:v>
                </c:pt>
                <c:pt idx="158">
                  <c:v>2.8890000000000029</c:v>
                </c:pt>
                <c:pt idx="159">
                  <c:v>2.103199999999994</c:v>
                </c:pt>
                <c:pt idx="160">
                  <c:v>2.5566000000000031</c:v>
                </c:pt>
                <c:pt idx="161">
                  <c:v>2.0337999999999994</c:v>
                </c:pt>
                <c:pt idx="162">
                  <c:v>1.6876999999999995</c:v>
                </c:pt>
                <c:pt idx="163">
                  <c:v>0.78119999999999834</c:v>
                </c:pt>
                <c:pt idx="164">
                  <c:v>1.1606999999999985</c:v>
                </c:pt>
                <c:pt idx="165">
                  <c:v>2.9375</c:v>
                </c:pt>
                <c:pt idx="166">
                  <c:v>2.3008000000000024</c:v>
                </c:pt>
                <c:pt idx="167">
                  <c:v>2.6888999999999967</c:v>
                </c:pt>
                <c:pt idx="168">
                  <c:v>2.4814000000000007</c:v>
                </c:pt>
                <c:pt idx="169">
                  <c:v>1.7319999999999993</c:v>
                </c:pt>
                <c:pt idx="170">
                  <c:v>1.218199999999996</c:v>
                </c:pt>
                <c:pt idx="171">
                  <c:v>3.3693000000000026</c:v>
                </c:pt>
                <c:pt idx="172">
                  <c:v>4.3658999999999963</c:v>
                </c:pt>
                <c:pt idx="173">
                  <c:v>3.4990000000000023</c:v>
                </c:pt>
                <c:pt idx="174">
                  <c:v>3.7060999999999993</c:v>
                </c:pt>
                <c:pt idx="175">
                  <c:v>3.1277000000000044</c:v>
                </c:pt>
                <c:pt idx="176">
                  <c:v>1.7890000000000015</c:v>
                </c:pt>
                <c:pt idx="177">
                  <c:v>1.1302000000000021</c:v>
                </c:pt>
                <c:pt idx="178">
                  <c:v>2.6370000000000005</c:v>
                </c:pt>
                <c:pt idx="179">
                  <c:v>4.0570000000000022</c:v>
                </c:pt>
                <c:pt idx="180">
                  <c:v>3.8684000000000012</c:v>
                </c:pt>
                <c:pt idx="181">
                  <c:v>3.523299999999999</c:v>
                </c:pt>
                <c:pt idx="182">
                  <c:v>4.1088999999999984</c:v>
                </c:pt>
                <c:pt idx="183">
                  <c:v>2.117600000000003</c:v>
                </c:pt>
                <c:pt idx="184">
                  <c:v>3.0950999999999951</c:v>
                </c:pt>
                <c:pt idx="185">
                  <c:v>3.3310000000000031</c:v>
                </c:pt>
                <c:pt idx="186">
                  <c:v>2.3132000000000019</c:v>
                </c:pt>
                <c:pt idx="187">
                  <c:v>3.7064999999999984</c:v>
                </c:pt>
                <c:pt idx="188">
                  <c:v>2.4731000000000023</c:v>
                </c:pt>
                <c:pt idx="189">
                  <c:v>2.5859999999999985</c:v>
                </c:pt>
                <c:pt idx="190">
                  <c:v>1.0298000000000016</c:v>
                </c:pt>
                <c:pt idx="191">
                  <c:v>0.61820000000000164</c:v>
                </c:pt>
                <c:pt idx="192">
                  <c:v>1.1305000000000049</c:v>
                </c:pt>
                <c:pt idx="193">
                  <c:v>1.116100000000003</c:v>
                </c:pt>
                <c:pt idx="194">
                  <c:v>1.1400000000000006</c:v>
                </c:pt>
                <c:pt idx="195">
                  <c:v>0.35829999999999984</c:v>
                </c:pt>
                <c:pt idx="196">
                  <c:v>0.14599999999999369</c:v>
                </c:pt>
                <c:pt idx="197">
                  <c:v>0.7978999999999985</c:v>
                </c:pt>
                <c:pt idx="198">
                  <c:v>0.61519999999999442</c:v>
                </c:pt>
                <c:pt idx="199">
                  <c:v>1.8676999999999992</c:v>
                </c:pt>
                <c:pt idx="200">
                  <c:v>1.6953999999999994</c:v>
                </c:pt>
                <c:pt idx="201">
                  <c:v>1.5112999999999985</c:v>
                </c:pt>
                <c:pt idx="202">
                  <c:v>2.6167000000000016</c:v>
                </c:pt>
                <c:pt idx="203">
                  <c:v>1.9435000000000002</c:v>
                </c:pt>
                <c:pt idx="204">
                  <c:v>0.85660000000000025</c:v>
                </c:pt>
                <c:pt idx="205">
                  <c:v>2.1450999999999993</c:v>
                </c:pt>
                <c:pt idx="206">
                  <c:v>2.3008999999999986</c:v>
                </c:pt>
                <c:pt idx="207">
                  <c:v>0.86730000000000018</c:v>
                </c:pt>
                <c:pt idx="208">
                  <c:v>2.5135000000000005</c:v>
                </c:pt>
                <c:pt idx="209">
                  <c:v>2.7948000000000022</c:v>
                </c:pt>
                <c:pt idx="210">
                  <c:v>2.3723000000000027</c:v>
                </c:pt>
                <c:pt idx="211">
                  <c:v>0.45680000000000121</c:v>
                </c:pt>
                <c:pt idx="212">
                  <c:v>-1.6262999999999934</c:v>
                </c:pt>
                <c:pt idx="213">
                  <c:v>1.1731999999999942</c:v>
                </c:pt>
                <c:pt idx="214">
                  <c:v>0.19269999999999499</c:v>
                </c:pt>
                <c:pt idx="215">
                  <c:v>2.172699999999999</c:v>
                </c:pt>
                <c:pt idx="216">
                  <c:v>2.3948999999999998</c:v>
                </c:pt>
                <c:pt idx="217">
                  <c:v>2.8532999999999973</c:v>
                </c:pt>
                <c:pt idx="218">
                  <c:v>2.4338000000000051</c:v>
                </c:pt>
                <c:pt idx="219">
                  <c:v>2.6981999999999999</c:v>
                </c:pt>
                <c:pt idx="220">
                  <c:v>1.3718000000000004</c:v>
                </c:pt>
                <c:pt idx="221">
                  <c:v>0.32629999999999626</c:v>
                </c:pt>
                <c:pt idx="222">
                  <c:v>0.4661000000000044</c:v>
                </c:pt>
                <c:pt idx="223">
                  <c:v>0.69200000000000017</c:v>
                </c:pt>
                <c:pt idx="224">
                  <c:v>3.4836000000000027</c:v>
                </c:pt>
                <c:pt idx="225">
                  <c:v>2.0703999999999994</c:v>
                </c:pt>
                <c:pt idx="226">
                  <c:v>0.79760000000000275</c:v>
                </c:pt>
                <c:pt idx="227">
                  <c:v>0.98339999999999606</c:v>
                </c:pt>
                <c:pt idx="228">
                  <c:v>1.2134</c:v>
                </c:pt>
                <c:pt idx="229">
                  <c:v>0.39179999999999637</c:v>
                </c:pt>
                <c:pt idx="230">
                  <c:v>0.2838999999999956</c:v>
                </c:pt>
                <c:pt idx="231">
                  <c:v>1.7792999999999992</c:v>
                </c:pt>
                <c:pt idx="232">
                  <c:v>1.4485000000000028</c:v>
                </c:pt>
                <c:pt idx="233">
                  <c:v>2.4019000000000048</c:v>
                </c:pt>
                <c:pt idx="234">
                  <c:v>1.0895999999999972</c:v>
                </c:pt>
                <c:pt idx="235">
                  <c:v>-1.1753</c:v>
                </c:pt>
                <c:pt idx="236">
                  <c:v>-0.27879999999999683</c:v>
                </c:pt>
                <c:pt idx="237">
                  <c:v>1.207499999999996</c:v>
                </c:pt>
                <c:pt idx="238">
                  <c:v>2.4793000000000021</c:v>
                </c:pt>
                <c:pt idx="239">
                  <c:v>2.4953999999999965</c:v>
                </c:pt>
                <c:pt idx="240">
                  <c:v>2.0308999999999955</c:v>
                </c:pt>
                <c:pt idx="241">
                  <c:v>4.5360000000000014</c:v>
                </c:pt>
                <c:pt idx="242">
                  <c:v>2.9812999999999974</c:v>
                </c:pt>
                <c:pt idx="243">
                  <c:v>3.4664000000000001</c:v>
                </c:pt>
                <c:pt idx="244">
                  <c:v>3.6285999999999987</c:v>
                </c:pt>
                <c:pt idx="245">
                  <c:v>4.1430000000000007</c:v>
                </c:pt>
                <c:pt idx="246">
                  <c:v>1.5947999999999993</c:v>
                </c:pt>
                <c:pt idx="247">
                  <c:v>1.3207000000000022</c:v>
                </c:pt>
                <c:pt idx="248">
                  <c:v>2.102800000000002</c:v>
                </c:pt>
                <c:pt idx="249">
                  <c:v>4.0427999999999997</c:v>
                </c:pt>
                <c:pt idx="250">
                  <c:v>4.8274000000000044</c:v>
                </c:pt>
                <c:pt idx="251">
                  <c:v>3.8772999999999982</c:v>
                </c:pt>
                <c:pt idx="252">
                  <c:v>2.1182999999999979</c:v>
                </c:pt>
                <c:pt idx="253">
                  <c:v>1.3414000000000001</c:v>
                </c:pt>
                <c:pt idx="254">
                  <c:v>-0.53890000000000526</c:v>
                </c:pt>
                <c:pt idx="255">
                  <c:v>2.5884</c:v>
                </c:pt>
                <c:pt idx="256">
                  <c:v>2.8885000000000005</c:v>
                </c:pt>
                <c:pt idx="257">
                  <c:v>3.1306999999999974</c:v>
                </c:pt>
                <c:pt idx="258">
                  <c:v>3.4930000000000021</c:v>
                </c:pt>
                <c:pt idx="259">
                  <c:v>4.6364999999999981</c:v>
                </c:pt>
                <c:pt idx="260">
                  <c:v>5.5589999999999975</c:v>
                </c:pt>
                <c:pt idx="261">
                  <c:v>4.8384</c:v>
                </c:pt>
                <c:pt idx="262">
                  <c:v>5.3143999999999991</c:v>
                </c:pt>
                <c:pt idx="263">
                  <c:v>3.8856999999999999</c:v>
                </c:pt>
                <c:pt idx="264">
                  <c:v>4.7254000000000005</c:v>
                </c:pt>
                <c:pt idx="265">
                  <c:v>3.5290999999999997</c:v>
                </c:pt>
                <c:pt idx="266">
                  <c:v>2.9904000000000011</c:v>
                </c:pt>
                <c:pt idx="267">
                  <c:v>1.8918999999999997</c:v>
                </c:pt>
                <c:pt idx="268">
                  <c:v>-0.23560000000000514</c:v>
                </c:pt>
                <c:pt idx="269">
                  <c:v>-0.17770000000000152</c:v>
                </c:pt>
                <c:pt idx="270">
                  <c:v>0.7330999999999932</c:v>
                </c:pt>
                <c:pt idx="271">
                  <c:v>1.0735000000000028</c:v>
                </c:pt>
                <c:pt idx="272">
                  <c:v>3.3339999999999961</c:v>
                </c:pt>
                <c:pt idx="273">
                  <c:v>2.4258000000000024</c:v>
                </c:pt>
                <c:pt idx="274">
                  <c:v>0.62410000000000565</c:v>
                </c:pt>
                <c:pt idx="275">
                  <c:v>0.27099999999999369</c:v>
                </c:pt>
                <c:pt idx="276">
                  <c:v>2.3323</c:v>
                </c:pt>
                <c:pt idx="277">
                  <c:v>4.0670000000000002</c:v>
                </c:pt>
                <c:pt idx="278">
                  <c:v>3.7160000000000011</c:v>
                </c:pt>
                <c:pt idx="279">
                  <c:v>4.4847999999999999</c:v>
                </c:pt>
                <c:pt idx="280">
                  <c:v>4.5050000000000026</c:v>
                </c:pt>
                <c:pt idx="281">
                  <c:v>3.471899999999998</c:v>
                </c:pt>
                <c:pt idx="282">
                  <c:v>3.6240999999999985</c:v>
                </c:pt>
                <c:pt idx="283">
                  <c:v>5.3819000000000017</c:v>
                </c:pt>
                <c:pt idx="284">
                  <c:v>4.8070999999999984</c:v>
                </c:pt>
                <c:pt idx="285">
                  <c:v>3.5947000000000031</c:v>
                </c:pt>
                <c:pt idx="286">
                  <c:v>3.106500000000004</c:v>
                </c:pt>
                <c:pt idx="287">
                  <c:v>2.9968999999999966</c:v>
                </c:pt>
                <c:pt idx="288">
                  <c:v>3.3170000000000002</c:v>
                </c:pt>
                <c:pt idx="289">
                  <c:v>4.7222999999999971</c:v>
                </c:pt>
                <c:pt idx="290">
                  <c:v>5.2848000000000042</c:v>
                </c:pt>
                <c:pt idx="291">
                  <c:v>4.0349999999999966</c:v>
                </c:pt>
                <c:pt idx="292">
                  <c:v>4.396099999999997</c:v>
                </c:pt>
                <c:pt idx="293">
                  <c:v>4.5534000000000034</c:v>
                </c:pt>
                <c:pt idx="294">
                  <c:v>4.5201999999999956</c:v>
                </c:pt>
                <c:pt idx="295">
                  <c:v>4.2805000000000035</c:v>
                </c:pt>
                <c:pt idx="296">
                  <c:v>3.9490000000000052</c:v>
                </c:pt>
                <c:pt idx="297">
                  <c:v>4.3898000000000046</c:v>
                </c:pt>
                <c:pt idx="298">
                  <c:v>3.3043000000000013</c:v>
                </c:pt>
                <c:pt idx="299">
                  <c:v>3.3704999999999998</c:v>
                </c:pt>
                <c:pt idx="300">
                  <c:v>2.997799999999998</c:v>
                </c:pt>
                <c:pt idx="301">
                  <c:v>3.2436999999999969</c:v>
                </c:pt>
                <c:pt idx="302">
                  <c:v>3.0739000000000019</c:v>
                </c:pt>
                <c:pt idx="303">
                  <c:v>3.1994999999999933</c:v>
                </c:pt>
                <c:pt idx="304">
                  <c:v>4.9493999999999971</c:v>
                </c:pt>
                <c:pt idx="305">
                  <c:v>4.3287000000000013</c:v>
                </c:pt>
                <c:pt idx="306">
                  <c:v>4.900500000000001</c:v>
                </c:pt>
                <c:pt idx="307">
                  <c:v>4.3125000000000036</c:v>
                </c:pt>
                <c:pt idx="308">
                  <c:v>5.1032000000000011</c:v>
                </c:pt>
                <c:pt idx="309">
                  <c:v>1.9044999999999987</c:v>
                </c:pt>
                <c:pt idx="310">
                  <c:v>1.9173000000000044</c:v>
                </c:pt>
                <c:pt idx="311">
                  <c:v>5.0849000000000046</c:v>
                </c:pt>
                <c:pt idx="312">
                  <c:v>6.4333999999999989</c:v>
                </c:pt>
                <c:pt idx="313">
                  <c:v>6.7144000000000048</c:v>
                </c:pt>
                <c:pt idx="314">
                  <c:v>6.3585000000000029</c:v>
                </c:pt>
                <c:pt idx="315">
                  <c:v>9.4800999999999966</c:v>
                </c:pt>
                <c:pt idx="316">
                  <c:v>7.5041999999999973</c:v>
                </c:pt>
                <c:pt idx="317">
                  <c:v>5.6106000000000016</c:v>
                </c:pt>
                <c:pt idx="318">
                  <c:v>3.4134000000000029</c:v>
                </c:pt>
                <c:pt idx="319">
                  <c:v>4.5267999999999979</c:v>
                </c:pt>
                <c:pt idx="320">
                  <c:v>4.9032999999999944</c:v>
                </c:pt>
                <c:pt idx="321">
                  <c:v>4.4870000000000019</c:v>
                </c:pt>
                <c:pt idx="322">
                  <c:v>4.5156000000000027</c:v>
                </c:pt>
                <c:pt idx="323">
                  <c:v>3.246699999999997</c:v>
                </c:pt>
                <c:pt idx="324">
                  <c:v>2.5788000000000011</c:v>
                </c:pt>
                <c:pt idx="325">
                  <c:v>4.3991000000000042</c:v>
                </c:pt>
                <c:pt idx="326">
                  <c:v>2.9969999999999963</c:v>
                </c:pt>
                <c:pt idx="327">
                  <c:v>3.2638999999999996</c:v>
                </c:pt>
                <c:pt idx="328">
                  <c:v>3.4339999999999975</c:v>
                </c:pt>
                <c:pt idx="329">
                  <c:v>5.3723000000000027</c:v>
                </c:pt>
                <c:pt idx="330">
                  <c:v>4.5831000000000017</c:v>
                </c:pt>
                <c:pt idx="331">
                  <c:v>2.910899999999998</c:v>
                </c:pt>
                <c:pt idx="332">
                  <c:v>5.8321000000000005</c:v>
                </c:pt>
                <c:pt idx="333">
                  <c:v>5.8378999999999976</c:v>
                </c:pt>
                <c:pt idx="334">
                  <c:v>6.9946000000000019</c:v>
                </c:pt>
                <c:pt idx="335">
                  <c:v>8.5058999999999969</c:v>
                </c:pt>
                <c:pt idx="336">
                  <c:v>7.1118999999999986</c:v>
                </c:pt>
                <c:pt idx="337">
                  <c:v>4.7015000000000029</c:v>
                </c:pt>
                <c:pt idx="338">
                  <c:v>3.6633999999999993</c:v>
                </c:pt>
                <c:pt idx="339">
                  <c:v>4.0381999999999998</c:v>
                </c:pt>
                <c:pt idx="340">
                  <c:v>5.4214999999999982</c:v>
                </c:pt>
                <c:pt idx="341">
                  <c:v>6.0122999999999962</c:v>
                </c:pt>
                <c:pt idx="342">
                  <c:v>6.2895000000000003</c:v>
                </c:pt>
                <c:pt idx="343">
                  <c:v>6.7141999999999982</c:v>
                </c:pt>
                <c:pt idx="344">
                  <c:v>5.3818000000000019</c:v>
                </c:pt>
                <c:pt idx="345">
                  <c:v>5.5435999999999979</c:v>
                </c:pt>
                <c:pt idx="346">
                  <c:v>5.9708999999999968</c:v>
                </c:pt>
                <c:pt idx="347">
                  <c:v>5.1316000000000024</c:v>
                </c:pt>
                <c:pt idx="348">
                  <c:v>5.1655000000000015</c:v>
                </c:pt>
                <c:pt idx="349">
                  <c:v>5.3778000000000006</c:v>
                </c:pt>
                <c:pt idx="350">
                  <c:v>5.2324999999999982</c:v>
                </c:pt>
                <c:pt idx="351">
                  <c:v>2.6027000000000022</c:v>
                </c:pt>
                <c:pt idx="352">
                  <c:v>2.1696000000000026</c:v>
                </c:pt>
                <c:pt idx="353">
                  <c:v>3.4688000000000017</c:v>
                </c:pt>
                <c:pt idx="354">
                  <c:v>3.3878999999999984</c:v>
                </c:pt>
                <c:pt idx="355">
                  <c:v>4.526600000000002</c:v>
                </c:pt>
                <c:pt idx="356">
                  <c:v>5.9542999999999964</c:v>
                </c:pt>
                <c:pt idx="357">
                  <c:v>4.6664999999999992</c:v>
                </c:pt>
                <c:pt idx="358">
                  <c:v>2.9285999999999959</c:v>
                </c:pt>
                <c:pt idx="359">
                  <c:v>2.6031000000000049</c:v>
                </c:pt>
                <c:pt idx="360">
                  <c:v>5.1827999999999932</c:v>
                </c:pt>
                <c:pt idx="361">
                  <c:v>4.2053999999999974</c:v>
                </c:pt>
                <c:pt idx="362">
                  <c:v>4.040300000000002</c:v>
                </c:pt>
                <c:pt idx="363">
                  <c:v>5.1945000000000014</c:v>
                </c:pt>
              </c:numCache>
            </c:numRef>
          </c:val>
          <c:smooth val="0"/>
        </c:ser>
        <c:ser>
          <c:idx val="3"/>
          <c:order val="3"/>
          <c:tx>
            <c:strRef>
              <c:f>'Urban vs Rural'!$Q$1</c:f>
              <c:strCache>
                <c:ptCount val="1"/>
                <c:pt idx="0">
                  <c:v>COSMO-CLM/CMAQ</c:v>
                </c:pt>
              </c:strCache>
            </c:strRef>
          </c:tx>
          <c:spPr>
            <a:ln w="19050" cap="rnd">
              <a:solidFill>
                <a:schemeClr val="accent4"/>
              </a:solidFill>
              <a:round/>
            </a:ln>
            <a:effectLst/>
          </c:spPr>
          <c:marker>
            <c:symbol val="none"/>
          </c:marker>
          <c:val>
            <c:numRef>
              <c:f>'Urban vs Rural'!$Q$2:$Q$365</c:f>
              <c:numCache>
                <c:formatCode>General</c:formatCode>
                <c:ptCount val="364"/>
                <c:pt idx="0">
                  <c:v>1.0759000000000007</c:v>
                </c:pt>
                <c:pt idx="1">
                  <c:v>0.96339999999999648</c:v>
                </c:pt>
                <c:pt idx="2">
                  <c:v>1.6167999999999978</c:v>
                </c:pt>
                <c:pt idx="3">
                  <c:v>1.7105999999999995</c:v>
                </c:pt>
                <c:pt idx="4">
                  <c:v>1.8282999999999987</c:v>
                </c:pt>
                <c:pt idx="5">
                  <c:v>1.5159999999999982</c:v>
                </c:pt>
                <c:pt idx="6">
                  <c:v>1.8446999999999996</c:v>
                </c:pt>
                <c:pt idx="7">
                  <c:v>2.2780999999999985</c:v>
                </c:pt>
                <c:pt idx="8">
                  <c:v>1.9256000000000029</c:v>
                </c:pt>
                <c:pt idx="9">
                  <c:v>-4.7500000000002984E-2</c:v>
                </c:pt>
                <c:pt idx="10">
                  <c:v>1.1579000000000015</c:v>
                </c:pt>
                <c:pt idx="11">
                  <c:v>0.6468999999999987</c:v>
                </c:pt>
                <c:pt idx="12">
                  <c:v>0.8429000000000002</c:v>
                </c:pt>
                <c:pt idx="13">
                  <c:v>0.60259999999999891</c:v>
                </c:pt>
                <c:pt idx="14">
                  <c:v>1.2305000000000028</c:v>
                </c:pt>
                <c:pt idx="15">
                  <c:v>0.94179999999999708</c:v>
                </c:pt>
                <c:pt idx="16">
                  <c:v>0.22350000000000136</c:v>
                </c:pt>
                <c:pt idx="17">
                  <c:v>0.84400000000000119</c:v>
                </c:pt>
                <c:pt idx="18">
                  <c:v>0.15820000000000078</c:v>
                </c:pt>
                <c:pt idx="19">
                  <c:v>1.4511000000000038</c:v>
                </c:pt>
                <c:pt idx="20">
                  <c:v>0.14449999999999363</c:v>
                </c:pt>
                <c:pt idx="21">
                  <c:v>-0.37230000000000274</c:v>
                </c:pt>
                <c:pt idx="22">
                  <c:v>-0.38680000000000092</c:v>
                </c:pt>
                <c:pt idx="23">
                  <c:v>0.72830000000000439</c:v>
                </c:pt>
                <c:pt idx="24">
                  <c:v>2.0075000000000003</c:v>
                </c:pt>
                <c:pt idx="25">
                  <c:v>0.55379999999999541</c:v>
                </c:pt>
                <c:pt idx="26">
                  <c:v>6.0999999999964416E-3</c:v>
                </c:pt>
                <c:pt idx="27">
                  <c:v>0.33650000000000091</c:v>
                </c:pt>
                <c:pt idx="28">
                  <c:v>0.29039999999999822</c:v>
                </c:pt>
                <c:pt idx="29">
                  <c:v>0.4731000000000023</c:v>
                </c:pt>
                <c:pt idx="30">
                  <c:v>0.24069999999999681</c:v>
                </c:pt>
                <c:pt idx="31">
                  <c:v>1.3100000000000023</c:v>
                </c:pt>
                <c:pt idx="32">
                  <c:v>1.755900000000004</c:v>
                </c:pt>
                <c:pt idx="33">
                  <c:v>0.52779999999999916</c:v>
                </c:pt>
                <c:pt idx="34">
                  <c:v>0.47980000000000445</c:v>
                </c:pt>
                <c:pt idx="35">
                  <c:v>0.31929999999999836</c:v>
                </c:pt>
                <c:pt idx="36">
                  <c:v>0.20139999999999958</c:v>
                </c:pt>
                <c:pt idx="37">
                  <c:v>-0.55420000000000158</c:v>
                </c:pt>
                <c:pt idx="38">
                  <c:v>0.29480000000000217</c:v>
                </c:pt>
                <c:pt idx="39">
                  <c:v>0.95099999999999341</c:v>
                </c:pt>
                <c:pt idx="40">
                  <c:v>0.58800000000000097</c:v>
                </c:pt>
                <c:pt idx="41">
                  <c:v>0.34199999999999875</c:v>
                </c:pt>
                <c:pt idx="42">
                  <c:v>0.63439999999999941</c:v>
                </c:pt>
                <c:pt idx="43">
                  <c:v>0.76619999999999777</c:v>
                </c:pt>
                <c:pt idx="44">
                  <c:v>-0.40080000000000382</c:v>
                </c:pt>
                <c:pt idx="45">
                  <c:v>1.2492999999999981</c:v>
                </c:pt>
                <c:pt idx="46">
                  <c:v>1.2201000000000022</c:v>
                </c:pt>
                <c:pt idx="47">
                  <c:v>1.7398999999999987</c:v>
                </c:pt>
                <c:pt idx="48">
                  <c:v>-0.42739999999999867</c:v>
                </c:pt>
                <c:pt idx="49">
                  <c:v>-0.20490000000000208</c:v>
                </c:pt>
                <c:pt idx="50">
                  <c:v>-0.63250000000000028</c:v>
                </c:pt>
                <c:pt idx="51">
                  <c:v>-0.40630000000000166</c:v>
                </c:pt>
                <c:pt idx="52">
                  <c:v>0.93560000000000088</c:v>
                </c:pt>
                <c:pt idx="53">
                  <c:v>1.610599999999998</c:v>
                </c:pt>
                <c:pt idx="54">
                  <c:v>0.76359999999999673</c:v>
                </c:pt>
                <c:pt idx="55">
                  <c:v>0.74150000000000205</c:v>
                </c:pt>
                <c:pt idx="56">
                  <c:v>0.87739999999999441</c:v>
                </c:pt>
                <c:pt idx="57">
                  <c:v>0.36899999999999977</c:v>
                </c:pt>
                <c:pt idx="58">
                  <c:v>-0.29939999999999856</c:v>
                </c:pt>
                <c:pt idx="59">
                  <c:v>-0.99399999999999977</c:v>
                </c:pt>
                <c:pt idx="60">
                  <c:v>-0.19969999999999999</c:v>
                </c:pt>
                <c:pt idx="61">
                  <c:v>-0.47870000000000346</c:v>
                </c:pt>
                <c:pt idx="62">
                  <c:v>-0.67589999999999861</c:v>
                </c:pt>
                <c:pt idx="63">
                  <c:v>2.3000000000052978E-3</c:v>
                </c:pt>
                <c:pt idx="64">
                  <c:v>-0.74269999999999925</c:v>
                </c:pt>
                <c:pt idx="65">
                  <c:v>4.8100000000005139E-2</c:v>
                </c:pt>
                <c:pt idx="66">
                  <c:v>1.6664999999999992</c:v>
                </c:pt>
                <c:pt idx="67">
                  <c:v>3.2242999999999995</c:v>
                </c:pt>
                <c:pt idx="68">
                  <c:v>1.1474000000000046</c:v>
                </c:pt>
                <c:pt idx="69">
                  <c:v>1.0668999999999969</c:v>
                </c:pt>
                <c:pt idx="70">
                  <c:v>0.74380000000000024</c:v>
                </c:pt>
                <c:pt idx="71">
                  <c:v>0.66979999999999507</c:v>
                </c:pt>
                <c:pt idx="72">
                  <c:v>-0.15820000000000078</c:v>
                </c:pt>
                <c:pt idx="73">
                  <c:v>0.43430000000000035</c:v>
                </c:pt>
                <c:pt idx="74">
                  <c:v>0.33520000000000039</c:v>
                </c:pt>
                <c:pt idx="75">
                  <c:v>0.22390000000000043</c:v>
                </c:pt>
                <c:pt idx="76">
                  <c:v>-0.32499999999999574</c:v>
                </c:pt>
                <c:pt idx="77">
                  <c:v>0.72299999999999898</c:v>
                </c:pt>
                <c:pt idx="78">
                  <c:v>1.9812999999999974</c:v>
                </c:pt>
                <c:pt idx="79">
                  <c:v>1.9072000000000031</c:v>
                </c:pt>
                <c:pt idx="80">
                  <c:v>0.53709999999999525</c:v>
                </c:pt>
                <c:pt idx="81">
                  <c:v>1.5319000000000003</c:v>
                </c:pt>
                <c:pt idx="82">
                  <c:v>0.85069999999999624</c:v>
                </c:pt>
                <c:pt idx="83">
                  <c:v>1.3975999999999971</c:v>
                </c:pt>
                <c:pt idx="84">
                  <c:v>-8.7200000000002831E-2</c:v>
                </c:pt>
                <c:pt idx="85">
                  <c:v>-0.96090000000000231</c:v>
                </c:pt>
                <c:pt idx="86">
                  <c:v>-0.51420000000000243</c:v>
                </c:pt>
                <c:pt idx="87">
                  <c:v>0.78690000000000282</c:v>
                </c:pt>
                <c:pt idx="88">
                  <c:v>1.1256000000000057</c:v>
                </c:pt>
                <c:pt idx="89">
                  <c:v>1.2398000000000025</c:v>
                </c:pt>
                <c:pt idx="90">
                  <c:v>1.7779999999999987</c:v>
                </c:pt>
                <c:pt idx="91">
                  <c:v>1.6058999999999983</c:v>
                </c:pt>
                <c:pt idx="92">
                  <c:v>0.65459999999999496</c:v>
                </c:pt>
                <c:pt idx="93">
                  <c:v>2.2479999999999976</c:v>
                </c:pt>
                <c:pt idx="94">
                  <c:v>1.9816000000000003</c:v>
                </c:pt>
                <c:pt idx="95">
                  <c:v>2.1807999999999979</c:v>
                </c:pt>
                <c:pt idx="96">
                  <c:v>1.6877999999999957</c:v>
                </c:pt>
                <c:pt idx="97">
                  <c:v>0.70250000000000057</c:v>
                </c:pt>
                <c:pt idx="98">
                  <c:v>0.73169999999999646</c:v>
                </c:pt>
                <c:pt idx="99">
                  <c:v>0.20949999999999847</c:v>
                </c:pt>
                <c:pt idx="100">
                  <c:v>0.90550000000000352</c:v>
                </c:pt>
                <c:pt idx="101">
                  <c:v>2.0887000000000029</c:v>
                </c:pt>
                <c:pt idx="102">
                  <c:v>3.5246999999999957</c:v>
                </c:pt>
                <c:pt idx="103">
                  <c:v>2.7242000000000033</c:v>
                </c:pt>
                <c:pt idx="104">
                  <c:v>1.2484000000000037</c:v>
                </c:pt>
                <c:pt idx="105">
                  <c:v>1.7471000000000032</c:v>
                </c:pt>
                <c:pt idx="106">
                  <c:v>0.87250000000000227</c:v>
                </c:pt>
                <c:pt idx="107">
                  <c:v>0.60909999999999798</c:v>
                </c:pt>
                <c:pt idx="108">
                  <c:v>1.3748999999999967</c:v>
                </c:pt>
                <c:pt idx="109">
                  <c:v>0.14030000000000342</c:v>
                </c:pt>
                <c:pt idx="110">
                  <c:v>1.0732999999999961</c:v>
                </c:pt>
                <c:pt idx="111">
                  <c:v>1.7565000000000026</c:v>
                </c:pt>
                <c:pt idx="112">
                  <c:v>1.3788999999999945</c:v>
                </c:pt>
                <c:pt idx="113">
                  <c:v>-1.0016999999999996</c:v>
                </c:pt>
                <c:pt idx="114">
                  <c:v>-0.71880000000000166</c:v>
                </c:pt>
                <c:pt idx="115">
                  <c:v>-1.2643999999999949</c:v>
                </c:pt>
                <c:pt idx="116">
                  <c:v>-3.5400000000002763E-2</c:v>
                </c:pt>
                <c:pt idx="117">
                  <c:v>1.0424000000000007</c:v>
                </c:pt>
                <c:pt idx="118">
                  <c:v>0.71749999999999403</c:v>
                </c:pt>
                <c:pt idx="119">
                  <c:v>0.80799999999999983</c:v>
                </c:pt>
                <c:pt idx="120">
                  <c:v>-0.85620000000000118</c:v>
                </c:pt>
                <c:pt idx="121">
                  <c:v>-1.0664000000000016</c:v>
                </c:pt>
                <c:pt idx="122">
                  <c:v>0.19530000000000314</c:v>
                </c:pt>
                <c:pt idx="123">
                  <c:v>-6.0400000000001342E-2</c:v>
                </c:pt>
                <c:pt idx="124">
                  <c:v>2.6000000000010459E-3</c:v>
                </c:pt>
                <c:pt idx="125">
                  <c:v>1.3658000000000001</c:v>
                </c:pt>
                <c:pt idx="126">
                  <c:v>1.3682000000000016</c:v>
                </c:pt>
                <c:pt idx="127">
                  <c:v>0.27550000000000097</c:v>
                </c:pt>
                <c:pt idx="128">
                  <c:v>0.81990000000000407</c:v>
                </c:pt>
                <c:pt idx="129">
                  <c:v>0.13240000000000407</c:v>
                </c:pt>
                <c:pt idx="130">
                  <c:v>1.6535000000000011</c:v>
                </c:pt>
                <c:pt idx="131">
                  <c:v>0.67149999999999466</c:v>
                </c:pt>
                <c:pt idx="132">
                  <c:v>0.58709999999999951</c:v>
                </c:pt>
                <c:pt idx="133">
                  <c:v>0.63369999999999749</c:v>
                </c:pt>
                <c:pt idx="134">
                  <c:v>1.0429999999999993</c:v>
                </c:pt>
                <c:pt idx="135">
                  <c:v>-7.8599999999994452E-2</c:v>
                </c:pt>
                <c:pt idx="136">
                  <c:v>0.83229999999999649</c:v>
                </c:pt>
                <c:pt idx="137">
                  <c:v>1.0495000000000019</c:v>
                </c:pt>
                <c:pt idx="138">
                  <c:v>1.3821000000000012</c:v>
                </c:pt>
                <c:pt idx="139">
                  <c:v>0.91080000000000183</c:v>
                </c:pt>
                <c:pt idx="140">
                  <c:v>1.8909999999999982</c:v>
                </c:pt>
                <c:pt idx="141">
                  <c:v>2.969300000000004</c:v>
                </c:pt>
                <c:pt idx="142">
                  <c:v>1.6503000000000014</c:v>
                </c:pt>
                <c:pt idx="143">
                  <c:v>0.1775999999999982</c:v>
                </c:pt>
                <c:pt idx="144">
                  <c:v>-0.25200000000000244</c:v>
                </c:pt>
                <c:pt idx="145">
                  <c:v>-0.40659999999999741</c:v>
                </c:pt>
                <c:pt idx="146">
                  <c:v>-0.8686000000000007</c:v>
                </c:pt>
                <c:pt idx="147">
                  <c:v>0.78689999999999571</c:v>
                </c:pt>
                <c:pt idx="148">
                  <c:v>-0.91920000000000357</c:v>
                </c:pt>
                <c:pt idx="149">
                  <c:v>-2.1859000000000037</c:v>
                </c:pt>
                <c:pt idx="150">
                  <c:v>-0.92900000000000205</c:v>
                </c:pt>
                <c:pt idx="151">
                  <c:v>0.87289999999999424</c:v>
                </c:pt>
                <c:pt idx="152">
                  <c:v>0.79719999999999658</c:v>
                </c:pt>
                <c:pt idx="153">
                  <c:v>1.5446000000000026</c:v>
                </c:pt>
                <c:pt idx="154">
                  <c:v>1.3100000000001444E-2</c:v>
                </c:pt>
                <c:pt idx="155">
                  <c:v>-0.35559999999999548</c:v>
                </c:pt>
                <c:pt idx="156">
                  <c:v>0.19780000000000086</c:v>
                </c:pt>
                <c:pt idx="157">
                  <c:v>1.0457999999999998</c:v>
                </c:pt>
                <c:pt idx="158">
                  <c:v>0.27129999999999654</c:v>
                </c:pt>
                <c:pt idx="159">
                  <c:v>0.60810000000000031</c:v>
                </c:pt>
                <c:pt idx="160">
                  <c:v>0.19619999999999749</c:v>
                </c:pt>
                <c:pt idx="161">
                  <c:v>1.375</c:v>
                </c:pt>
                <c:pt idx="162">
                  <c:v>1.3691999999999993</c:v>
                </c:pt>
                <c:pt idx="163">
                  <c:v>-0.96689999999999543</c:v>
                </c:pt>
                <c:pt idx="164">
                  <c:v>-5.2000000000020918E-3</c:v>
                </c:pt>
                <c:pt idx="165">
                  <c:v>0.87389999999999901</c:v>
                </c:pt>
                <c:pt idx="166">
                  <c:v>1.6845999999999961</c:v>
                </c:pt>
                <c:pt idx="167">
                  <c:v>1.2672999999999988</c:v>
                </c:pt>
                <c:pt idx="168">
                  <c:v>0.81260000000000332</c:v>
                </c:pt>
                <c:pt idx="169">
                  <c:v>1.2115000000000009</c:v>
                </c:pt>
                <c:pt idx="170">
                  <c:v>1.073599999999999</c:v>
                </c:pt>
                <c:pt idx="171">
                  <c:v>0.46509999999999962</c:v>
                </c:pt>
                <c:pt idx="172">
                  <c:v>1.1525000000000034</c:v>
                </c:pt>
                <c:pt idx="173">
                  <c:v>0.59419999999999362</c:v>
                </c:pt>
                <c:pt idx="174">
                  <c:v>2.5478000000000023</c:v>
                </c:pt>
                <c:pt idx="175">
                  <c:v>0.64880000000000138</c:v>
                </c:pt>
                <c:pt idx="176">
                  <c:v>2.3900000000004695E-2</c:v>
                </c:pt>
                <c:pt idx="177">
                  <c:v>7.3300000000003251E-2</c:v>
                </c:pt>
                <c:pt idx="178">
                  <c:v>0.45700000000000074</c:v>
                </c:pt>
                <c:pt idx="179">
                  <c:v>1.9874999999999972</c:v>
                </c:pt>
                <c:pt idx="180">
                  <c:v>1.9226000000000028</c:v>
                </c:pt>
                <c:pt idx="181">
                  <c:v>1.5970000000000013</c:v>
                </c:pt>
                <c:pt idx="182">
                  <c:v>0.83789999999999765</c:v>
                </c:pt>
                <c:pt idx="183">
                  <c:v>-0.17329999999999757</c:v>
                </c:pt>
                <c:pt idx="184">
                  <c:v>0.42470000000000141</c:v>
                </c:pt>
                <c:pt idx="185">
                  <c:v>1.2586000000000013</c:v>
                </c:pt>
                <c:pt idx="186">
                  <c:v>0.79469999999999885</c:v>
                </c:pt>
                <c:pt idx="187">
                  <c:v>1.5655000000000001</c:v>
                </c:pt>
                <c:pt idx="188">
                  <c:v>1.8109000000000037</c:v>
                </c:pt>
                <c:pt idx="189">
                  <c:v>0.98619999999999663</c:v>
                </c:pt>
                <c:pt idx="190">
                  <c:v>-0.23049999999999926</c:v>
                </c:pt>
                <c:pt idx="191">
                  <c:v>-0.38639999999999475</c:v>
                </c:pt>
                <c:pt idx="192">
                  <c:v>1.3338000000000036</c:v>
                </c:pt>
                <c:pt idx="193">
                  <c:v>1.0327999999999946</c:v>
                </c:pt>
                <c:pt idx="194">
                  <c:v>1.7699999999997829E-2</c:v>
                </c:pt>
                <c:pt idx="195">
                  <c:v>1.2613999999999947</c:v>
                </c:pt>
                <c:pt idx="196">
                  <c:v>0.92900000000000205</c:v>
                </c:pt>
                <c:pt idx="197">
                  <c:v>-1.700800000000001</c:v>
                </c:pt>
                <c:pt idx="198">
                  <c:v>-0.59080000000000155</c:v>
                </c:pt>
                <c:pt idx="199">
                  <c:v>-0.18979999999999819</c:v>
                </c:pt>
                <c:pt idx="200">
                  <c:v>-0.75909999999999656</c:v>
                </c:pt>
                <c:pt idx="201">
                  <c:v>-0.74269999999999925</c:v>
                </c:pt>
                <c:pt idx="202">
                  <c:v>-6.4299999999995805E-2</c:v>
                </c:pt>
                <c:pt idx="203">
                  <c:v>-7.4999999999995737E-2</c:v>
                </c:pt>
                <c:pt idx="204">
                  <c:v>-0.89969999999999573</c:v>
                </c:pt>
                <c:pt idx="205">
                  <c:v>1.9817000000000036</c:v>
                </c:pt>
                <c:pt idx="206">
                  <c:v>-0.12450000000000472</c:v>
                </c:pt>
                <c:pt idx="207">
                  <c:v>-1.1743999999999986</c:v>
                </c:pt>
                <c:pt idx="208">
                  <c:v>0.87580000000000524</c:v>
                </c:pt>
                <c:pt idx="209">
                  <c:v>0.91230000000000189</c:v>
                </c:pt>
                <c:pt idx="210">
                  <c:v>0.85089999999999577</c:v>
                </c:pt>
                <c:pt idx="211">
                  <c:v>-0.14770000000000039</c:v>
                </c:pt>
                <c:pt idx="212">
                  <c:v>-1.6861999999999995</c:v>
                </c:pt>
                <c:pt idx="213">
                  <c:v>-1.0890000000000057</c:v>
                </c:pt>
                <c:pt idx="214">
                  <c:v>-0.35949999999999704</c:v>
                </c:pt>
                <c:pt idx="215">
                  <c:v>0.10479999999999734</c:v>
                </c:pt>
                <c:pt idx="216">
                  <c:v>1.1218000000000004</c:v>
                </c:pt>
                <c:pt idx="217">
                  <c:v>0.98369999999999891</c:v>
                </c:pt>
                <c:pt idx="218">
                  <c:v>0.13110000000000355</c:v>
                </c:pt>
                <c:pt idx="219">
                  <c:v>0.80940000000000367</c:v>
                </c:pt>
                <c:pt idx="220">
                  <c:v>2.2536999999999949</c:v>
                </c:pt>
                <c:pt idx="221">
                  <c:v>-2.1799999999998931E-2</c:v>
                </c:pt>
                <c:pt idx="222">
                  <c:v>-0.26060000000000372</c:v>
                </c:pt>
                <c:pt idx="223">
                  <c:v>-1.389400000000002</c:v>
                </c:pt>
                <c:pt idx="224">
                  <c:v>0.31349999999999767</c:v>
                </c:pt>
                <c:pt idx="225">
                  <c:v>-0.48809999999999576</c:v>
                </c:pt>
                <c:pt idx="226">
                  <c:v>-1.8058999999999941</c:v>
                </c:pt>
                <c:pt idx="227">
                  <c:v>-0.12769999999999726</c:v>
                </c:pt>
                <c:pt idx="228">
                  <c:v>2.0165999999999968</c:v>
                </c:pt>
                <c:pt idx="229">
                  <c:v>-9.4099999999997408E-2</c:v>
                </c:pt>
                <c:pt idx="230">
                  <c:v>-0.58259999999999934</c:v>
                </c:pt>
                <c:pt idx="231">
                  <c:v>1.1426999999999978</c:v>
                </c:pt>
                <c:pt idx="232">
                  <c:v>1.3124000000000038</c:v>
                </c:pt>
                <c:pt idx="233">
                  <c:v>1.9969999999999999</c:v>
                </c:pt>
                <c:pt idx="234">
                  <c:v>-0.43379999999999797</c:v>
                </c:pt>
                <c:pt idx="235">
                  <c:v>-3.013300000000001</c:v>
                </c:pt>
                <c:pt idx="236">
                  <c:v>-2.1961999999999975</c:v>
                </c:pt>
                <c:pt idx="237">
                  <c:v>2.3670000000000044</c:v>
                </c:pt>
                <c:pt idx="238">
                  <c:v>2.5087999999999937</c:v>
                </c:pt>
                <c:pt idx="239">
                  <c:v>1.6585999999999999</c:v>
                </c:pt>
                <c:pt idx="240">
                  <c:v>1.8525000000000063</c:v>
                </c:pt>
                <c:pt idx="241">
                  <c:v>3.0204999999999984</c:v>
                </c:pt>
                <c:pt idx="242">
                  <c:v>0.73780000000000001</c:v>
                </c:pt>
                <c:pt idx="243">
                  <c:v>-0.33039999999999736</c:v>
                </c:pt>
                <c:pt idx="244">
                  <c:v>0.36890000000000356</c:v>
                </c:pt>
                <c:pt idx="245">
                  <c:v>1.4996000000000009</c:v>
                </c:pt>
                <c:pt idx="246">
                  <c:v>-0.63250000000000028</c:v>
                </c:pt>
                <c:pt idx="247">
                  <c:v>-0.54749999999999943</c:v>
                </c:pt>
                <c:pt idx="248">
                  <c:v>9.8599999999997578E-2</c:v>
                </c:pt>
                <c:pt idx="249">
                  <c:v>1.5441000000000003</c:v>
                </c:pt>
                <c:pt idx="250">
                  <c:v>1.7489999999999952</c:v>
                </c:pt>
                <c:pt idx="251">
                  <c:v>1.0339999999999989</c:v>
                </c:pt>
                <c:pt idx="252">
                  <c:v>-1.2815000000000012</c:v>
                </c:pt>
                <c:pt idx="253">
                  <c:v>-1.8977999999999966</c:v>
                </c:pt>
                <c:pt idx="254">
                  <c:v>-1.7486000000000033</c:v>
                </c:pt>
                <c:pt idx="255">
                  <c:v>1.0638000000000005</c:v>
                </c:pt>
                <c:pt idx="256">
                  <c:v>1.9085999999999999</c:v>
                </c:pt>
                <c:pt idx="257">
                  <c:v>1.0611999999999995</c:v>
                </c:pt>
                <c:pt idx="258">
                  <c:v>0.47170000000000556</c:v>
                </c:pt>
                <c:pt idx="259">
                  <c:v>2.3845999999999989</c:v>
                </c:pt>
                <c:pt idx="260">
                  <c:v>1.0695999999999941</c:v>
                </c:pt>
                <c:pt idx="261">
                  <c:v>3.8115999999999985</c:v>
                </c:pt>
                <c:pt idx="262">
                  <c:v>1.9189000000000007</c:v>
                </c:pt>
                <c:pt idx="263">
                  <c:v>0.40390000000000015</c:v>
                </c:pt>
                <c:pt idx="264">
                  <c:v>1.9483000000000033</c:v>
                </c:pt>
                <c:pt idx="265">
                  <c:v>0.38779999999999859</c:v>
                </c:pt>
                <c:pt idx="266">
                  <c:v>-0.72889999999999588</c:v>
                </c:pt>
                <c:pt idx="267">
                  <c:v>-0.81099999999999994</c:v>
                </c:pt>
                <c:pt idx="268">
                  <c:v>-2.5601999999999947</c:v>
                </c:pt>
                <c:pt idx="269">
                  <c:v>-3.7329000000000008</c:v>
                </c:pt>
                <c:pt idx="270">
                  <c:v>-1.438600000000001</c:v>
                </c:pt>
                <c:pt idx="271">
                  <c:v>-0.79590000000000316</c:v>
                </c:pt>
                <c:pt idx="272">
                  <c:v>-1.0679999999999978</c:v>
                </c:pt>
                <c:pt idx="273">
                  <c:v>-0.88640000000000185</c:v>
                </c:pt>
                <c:pt idx="274">
                  <c:v>-1.2260000000000062</c:v>
                </c:pt>
                <c:pt idx="275">
                  <c:v>-1.0071000000000012</c:v>
                </c:pt>
                <c:pt idx="276">
                  <c:v>6.7400000000006344E-2</c:v>
                </c:pt>
                <c:pt idx="277">
                  <c:v>0.82090000000000174</c:v>
                </c:pt>
                <c:pt idx="278">
                  <c:v>0.65969999999999374</c:v>
                </c:pt>
                <c:pt idx="279">
                  <c:v>0.40390000000000015</c:v>
                </c:pt>
                <c:pt idx="280">
                  <c:v>0.17549999999999955</c:v>
                </c:pt>
                <c:pt idx="281">
                  <c:v>-1.1899999999997135E-2</c:v>
                </c:pt>
                <c:pt idx="282">
                  <c:v>0.92439999999999856</c:v>
                </c:pt>
                <c:pt idx="283">
                  <c:v>2.1747000000000014</c:v>
                </c:pt>
                <c:pt idx="284">
                  <c:v>1.0887000000000029</c:v>
                </c:pt>
                <c:pt idx="285">
                  <c:v>-0.4339999999999975</c:v>
                </c:pt>
                <c:pt idx="286">
                  <c:v>-1.1927999999999983</c:v>
                </c:pt>
                <c:pt idx="287">
                  <c:v>-0.4410000000000025</c:v>
                </c:pt>
                <c:pt idx="288">
                  <c:v>-0.64170000000000016</c:v>
                </c:pt>
                <c:pt idx="289">
                  <c:v>0.71399999999999864</c:v>
                </c:pt>
                <c:pt idx="290">
                  <c:v>2.182300000000005</c:v>
                </c:pt>
                <c:pt idx="291">
                  <c:v>1.9295000000000044</c:v>
                </c:pt>
                <c:pt idx="292">
                  <c:v>1.8956000000000017</c:v>
                </c:pt>
                <c:pt idx="293">
                  <c:v>0.78709999999999525</c:v>
                </c:pt>
                <c:pt idx="294">
                  <c:v>0.16240000000000521</c:v>
                </c:pt>
                <c:pt idx="295">
                  <c:v>7.4000000000005173E-2</c:v>
                </c:pt>
                <c:pt idx="296">
                  <c:v>-1.7499999999998295E-2</c:v>
                </c:pt>
                <c:pt idx="297">
                  <c:v>1.5268999999999977</c:v>
                </c:pt>
                <c:pt idx="298">
                  <c:v>1.0481000000000051</c:v>
                </c:pt>
                <c:pt idx="299">
                  <c:v>1.5385999999999953</c:v>
                </c:pt>
                <c:pt idx="300">
                  <c:v>1.5433000000000021</c:v>
                </c:pt>
                <c:pt idx="301">
                  <c:v>0.3785000000000025</c:v>
                </c:pt>
                <c:pt idx="302">
                  <c:v>1.3789999999999978</c:v>
                </c:pt>
                <c:pt idx="303">
                  <c:v>1.4624999999999986</c:v>
                </c:pt>
                <c:pt idx="304">
                  <c:v>1.5058000000000007</c:v>
                </c:pt>
                <c:pt idx="305">
                  <c:v>-0.9339999999999975</c:v>
                </c:pt>
                <c:pt idx="306">
                  <c:v>-0.10110000000000241</c:v>
                </c:pt>
                <c:pt idx="307">
                  <c:v>-0.83299999999999841</c:v>
                </c:pt>
                <c:pt idx="308">
                  <c:v>-1.5302999999999969</c:v>
                </c:pt>
                <c:pt idx="309">
                  <c:v>-1.257399999999997</c:v>
                </c:pt>
                <c:pt idx="310">
                  <c:v>-0.50910000000000366</c:v>
                </c:pt>
                <c:pt idx="311">
                  <c:v>1.7646999999999977</c:v>
                </c:pt>
                <c:pt idx="312">
                  <c:v>2.2418000000000049</c:v>
                </c:pt>
                <c:pt idx="313">
                  <c:v>1.9851000000000028</c:v>
                </c:pt>
                <c:pt idx="314">
                  <c:v>2.9194999999999993</c:v>
                </c:pt>
                <c:pt idx="315">
                  <c:v>2.3644999999999996</c:v>
                </c:pt>
                <c:pt idx="316">
                  <c:v>0.51020000000000465</c:v>
                </c:pt>
                <c:pt idx="317">
                  <c:v>0.95640000000000214</c:v>
                </c:pt>
                <c:pt idx="318">
                  <c:v>1.8915999999999968</c:v>
                </c:pt>
                <c:pt idx="319">
                  <c:v>2.2374999999999972</c:v>
                </c:pt>
                <c:pt idx="320">
                  <c:v>1.0287999999999968</c:v>
                </c:pt>
                <c:pt idx="321">
                  <c:v>0.8352999999999966</c:v>
                </c:pt>
                <c:pt idx="322">
                  <c:v>0.7400999999999982</c:v>
                </c:pt>
                <c:pt idx="323">
                  <c:v>1.7582999999999984</c:v>
                </c:pt>
                <c:pt idx="324">
                  <c:v>-0.10300000000000153</c:v>
                </c:pt>
                <c:pt idx="325">
                  <c:v>1.2155000000000058</c:v>
                </c:pt>
                <c:pt idx="326">
                  <c:v>2.1734000000000009</c:v>
                </c:pt>
                <c:pt idx="327">
                  <c:v>1.9771999999999963</c:v>
                </c:pt>
                <c:pt idx="328">
                  <c:v>2.7317000000000036</c:v>
                </c:pt>
                <c:pt idx="329">
                  <c:v>2.8785999999999987</c:v>
                </c:pt>
                <c:pt idx="330">
                  <c:v>1.1428999999999974</c:v>
                </c:pt>
                <c:pt idx="331">
                  <c:v>0.46079999999999899</c:v>
                </c:pt>
                <c:pt idx="332">
                  <c:v>1.8232999999999997</c:v>
                </c:pt>
                <c:pt idx="333">
                  <c:v>2.2282999999999973</c:v>
                </c:pt>
                <c:pt idx="334">
                  <c:v>4.1972999999999985</c:v>
                </c:pt>
                <c:pt idx="335">
                  <c:v>3.7346000000000004</c:v>
                </c:pt>
                <c:pt idx="336">
                  <c:v>2.7683999999999997</c:v>
                </c:pt>
                <c:pt idx="337">
                  <c:v>0.68390000000000128</c:v>
                </c:pt>
                <c:pt idx="338">
                  <c:v>0.79979999999999762</c:v>
                </c:pt>
                <c:pt idx="339">
                  <c:v>0.18140000000000356</c:v>
                </c:pt>
                <c:pt idx="340">
                  <c:v>1.0803999999999974</c:v>
                </c:pt>
                <c:pt idx="341">
                  <c:v>0.84499999999999886</c:v>
                </c:pt>
                <c:pt idx="342">
                  <c:v>1.8523999999999994</c:v>
                </c:pt>
                <c:pt idx="343">
                  <c:v>2.8769999999999989</c:v>
                </c:pt>
                <c:pt idx="344">
                  <c:v>0.69310000000000116</c:v>
                </c:pt>
                <c:pt idx="345">
                  <c:v>1.8566000000000003</c:v>
                </c:pt>
                <c:pt idx="346">
                  <c:v>2.3536000000000001</c:v>
                </c:pt>
                <c:pt idx="347">
                  <c:v>0.22269999999999968</c:v>
                </c:pt>
                <c:pt idx="348">
                  <c:v>1.0574000000000012</c:v>
                </c:pt>
                <c:pt idx="349">
                  <c:v>1.7468000000000004</c:v>
                </c:pt>
                <c:pt idx="350">
                  <c:v>-0.29820000000000135</c:v>
                </c:pt>
                <c:pt idx="351">
                  <c:v>-1.0442999999999998</c:v>
                </c:pt>
                <c:pt idx="352">
                  <c:v>-0.21450000000000102</c:v>
                </c:pt>
                <c:pt idx="353">
                  <c:v>1.1499000000000024</c:v>
                </c:pt>
                <c:pt idx="354">
                  <c:v>0.61019999999999897</c:v>
                </c:pt>
                <c:pt idx="355">
                  <c:v>0.21460000000000079</c:v>
                </c:pt>
                <c:pt idx="356">
                  <c:v>0.4748999999999981</c:v>
                </c:pt>
                <c:pt idx="357">
                  <c:v>-0.81290000000000262</c:v>
                </c:pt>
                <c:pt idx="358">
                  <c:v>-0.95159999999999911</c:v>
                </c:pt>
                <c:pt idx="359">
                  <c:v>-7.4100000000001387E-2</c:v>
                </c:pt>
                <c:pt idx="360">
                  <c:v>0.99050000000000438</c:v>
                </c:pt>
                <c:pt idx="361">
                  <c:v>1.0498000000000012</c:v>
                </c:pt>
                <c:pt idx="362">
                  <c:v>0.26650000000000063</c:v>
                </c:pt>
                <c:pt idx="363">
                  <c:v>-0.36870000000000047</c:v>
                </c:pt>
              </c:numCache>
            </c:numRef>
          </c:val>
          <c:smooth val="0"/>
        </c:ser>
        <c:ser>
          <c:idx val="4"/>
          <c:order val="4"/>
          <c:tx>
            <c:strRef>
              <c:f>'Urban vs Rural'!$W$1</c:f>
              <c:strCache>
                <c:ptCount val="1"/>
                <c:pt idx="0">
                  <c:v>WRF/DEHM</c:v>
                </c:pt>
              </c:strCache>
            </c:strRef>
          </c:tx>
          <c:spPr>
            <a:ln w="12700" cap="rnd">
              <a:solidFill>
                <a:srgbClr val="7030A0"/>
              </a:solidFill>
              <a:prstDash val="dash"/>
              <a:round/>
            </a:ln>
            <a:effectLst/>
          </c:spPr>
          <c:marker>
            <c:symbol val="none"/>
          </c:marker>
          <c:val>
            <c:numRef>
              <c:f>'Urban vs Rural'!$W$2:$W$365</c:f>
              <c:numCache>
                <c:formatCode>General</c:formatCode>
                <c:ptCount val="364"/>
                <c:pt idx="0">
                  <c:v>1.599499999999999</c:v>
                </c:pt>
                <c:pt idx="1">
                  <c:v>1.9102999999999994</c:v>
                </c:pt>
                <c:pt idx="2">
                  <c:v>2.2542000000000009</c:v>
                </c:pt>
                <c:pt idx="3">
                  <c:v>1.9539000000000009</c:v>
                </c:pt>
                <c:pt idx="4">
                  <c:v>2.2444999999999986</c:v>
                </c:pt>
                <c:pt idx="5">
                  <c:v>1.9608000000000025</c:v>
                </c:pt>
                <c:pt idx="6">
                  <c:v>1.4268999999999998</c:v>
                </c:pt>
                <c:pt idx="7">
                  <c:v>2.462299999999999</c:v>
                </c:pt>
                <c:pt idx="8">
                  <c:v>2.7775000000000034</c:v>
                </c:pt>
                <c:pt idx="9">
                  <c:v>2.1445000000000007</c:v>
                </c:pt>
                <c:pt idx="10">
                  <c:v>2.4543999999999997</c:v>
                </c:pt>
                <c:pt idx="11">
                  <c:v>2.797699999999999</c:v>
                </c:pt>
                <c:pt idx="12">
                  <c:v>2.1444000000000045</c:v>
                </c:pt>
                <c:pt idx="13">
                  <c:v>2.0379000000000005</c:v>
                </c:pt>
                <c:pt idx="14">
                  <c:v>3.7225000000000037</c:v>
                </c:pt>
                <c:pt idx="15">
                  <c:v>2.5767000000000024</c:v>
                </c:pt>
                <c:pt idx="16">
                  <c:v>3.6124999999999972</c:v>
                </c:pt>
                <c:pt idx="17">
                  <c:v>2.535499999999999</c:v>
                </c:pt>
                <c:pt idx="18">
                  <c:v>2.9705999999999975</c:v>
                </c:pt>
                <c:pt idx="19">
                  <c:v>2.7045999999999992</c:v>
                </c:pt>
                <c:pt idx="20">
                  <c:v>2.0287999999999968</c:v>
                </c:pt>
                <c:pt idx="21">
                  <c:v>1.7307999999999986</c:v>
                </c:pt>
                <c:pt idx="22">
                  <c:v>2.1084000000000032</c:v>
                </c:pt>
                <c:pt idx="23">
                  <c:v>2.2316000000000003</c:v>
                </c:pt>
                <c:pt idx="24">
                  <c:v>2.9478999999999971</c:v>
                </c:pt>
                <c:pt idx="25">
                  <c:v>2.3944999999999972</c:v>
                </c:pt>
                <c:pt idx="26">
                  <c:v>1.5383999999999958</c:v>
                </c:pt>
                <c:pt idx="27">
                  <c:v>0.81389999999999674</c:v>
                </c:pt>
                <c:pt idx="28">
                  <c:v>1.0289999999999964</c:v>
                </c:pt>
                <c:pt idx="29">
                  <c:v>2.5221000000000018</c:v>
                </c:pt>
                <c:pt idx="30">
                  <c:v>2.6298999999999992</c:v>
                </c:pt>
                <c:pt idx="31">
                  <c:v>3.401600000000002</c:v>
                </c:pt>
                <c:pt idx="32">
                  <c:v>3.7461999999999982</c:v>
                </c:pt>
                <c:pt idx="33">
                  <c:v>3.5045999999999964</c:v>
                </c:pt>
                <c:pt idx="34">
                  <c:v>1.1614000000000004</c:v>
                </c:pt>
                <c:pt idx="35">
                  <c:v>1.3331999999999979</c:v>
                </c:pt>
                <c:pt idx="36">
                  <c:v>1.2532999999999959</c:v>
                </c:pt>
                <c:pt idx="37">
                  <c:v>1.0087999999999937</c:v>
                </c:pt>
                <c:pt idx="38">
                  <c:v>2.3327999999999989</c:v>
                </c:pt>
                <c:pt idx="39">
                  <c:v>1.7456000000000031</c:v>
                </c:pt>
                <c:pt idx="40">
                  <c:v>1.5694999999999979</c:v>
                </c:pt>
                <c:pt idx="41">
                  <c:v>1.2591999999999999</c:v>
                </c:pt>
                <c:pt idx="42">
                  <c:v>1.2051999999999978</c:v>
                </c:pt>
                <c:pt idx="43">
                  <c:v>2.8272000000000048</c:v>
                </c:pt>
                <c:pt idx="44">
                  <c:v>2.9296999999999969</c:v>
                </c:pt>
                <c:pt idx="45">
                  <c:v>3.4586000000000041</c:v>
                </c:pt>
                <c:pt idx="46">
                  <c:v>2.9146999999999963</c:v>
                </c:pt>
                <c:pt idx="47">
                  <c:v>1.1372</c:v>
                </c:pt>
                <c:pt idx="48">
                  <c:v>0.94170000000000442</c:v>
                </c:pt>
                <c:pt idx="49">
                  <c:v>1.6033000000000044</c:v>
                </c:pt>
                <c:pt idx="50">
                  <c:v>2.1475000000000009</c:v>
                </c:pt>
                <c:pt idx="51">
                  <c:v>3.3693000000000026</c:v>
                </c:pt>
                <c:pt idx="52">
                  <c:v>2.4371000000000009</c:v>
                </c:pt>
                <c:pt idx="53">
                  <c:v>2.2963000000000022</c:v>
                </c:pt>
                <c:pt idx="54">
                  <c:v>2.3440999999999974</c:v>
                </c:pt>
                <c:pt idx="55">
                  <c:v>1.5060999999999964</c:v>
                </c:pt>
                <c:pt idx="56">
                  <c:v>2.2163000000000039</c:v>
                </c:pt>
                <c:pt idx="57">
                  <c:v>1.5105000000000004</c:v>
                </c:pt>
                <c:pt idx="58">
                  <c:v>1.6396000000000015</c:v>
                </c:pt>
                <c:pt idx="59">
                  <c:v>1.6559999999999988</c:v>
                </c:pt>
                <c:pt idx="60">
                  <c:v>1.0969000000000051</c:v>
                </c:pt>
                <c:pt idx="61">
                  <c:v>0.62180000000000035</c:v>
                </c:pt>
                <c:pt idx="62">
                  <c:v>0.43619999999999948</c:v>
                </c:pt>
                <c:pt idx="63">
                  <c:v>1.6683000000000021</c:v>
                </c:pt>
                <c:pt idx="64">
                  <c:v>0.63730000000000331</c:v>
                </c:pt>
                <c:pt idx="65">
                  <c:v>2.1569000000000003</c:v>
                </c:pt>
                <c:pt idx="66">
                  <c:v>3.5715000000000003</c:v>
                </c:pt>
                <c:pt idx="67">
                  <c:v>4.2257999999999996</c:v>
                </c:pt>
                <c:pt idx="68">
                  <c:v>2.3170000000000002</c:v>
                </c:pt>
                <c:pt idx="69">
                  <c:v>1.7736999999999981</c:v>
                </c:pt>
                <c:pt idx="70">
                  <c:v>0.2786000000000044</c:v>
                </c:pt>
                <c:pt idx="71">
                  <c:v>0.62900000000000489</c:v>
                </c:pt>
                <c:pt idx="72">
                  <c:v>-8.8500000000003354E-2</c:v>
                </c:pt>
                <c:pt idx="73">
                  <c:v>1.2391000000000005</c:v>
                </c:pt>
                <c:pt idx="74">
                  <c:v>2.0193000000000012</c:v>
                </c:pt>
                <c:pt idx="75">
                  <c:v>-1.0138000000000034</c:v>
                </c:pt>
                <c:pt idx="76">
                  <c:v>0.78460000000000463</c:v>
                </c:pt>
                <c:pt idx="77">
                  <c:v>3.1347999999999985</c:v>
                </c:pt>
                <c:pt idx="78">
                  <c:v>5.6336999999999975</c:v>
                </c:pt>
                <c:pt idx="79">
                  <c:v>5.2896000000000001</c:v>
                </c:pt>
                <c:pt idx="80">
                  <c:v>1.6197000000000017</c:v>
                </c:pt>
                <c:pt idx="81">
                  <c:v>1.1349000000000018</c:v>
                </c:pt>
                <c:pt idx="82">
                  <c:v>2.7379999999999995</c:v>
                </c:pt>
                <c:pt idx="83">
                  <c:v>2.4097999999999971</c:v>
                </c:pt>
                <c:pt idx="84">
                  <c:v>-8.8999999999970214E-3</c:v>
                </c:pt>
                <c:pt idx="85">
                  <c:v>-0.28029999999999688</c:v>
                </c:pt>
                <c:pt idx="86">
                  <c:v>0.34600000000000364</c:v>
                </c:pt>
                <c:pt idx="87">
                  <c:v>1.7028999999999996</c:v>
                </c:pt>
                <c:pt idx="88">
                  <c:v>2.1950000000000003</c:v>
                </c:pt>
                <c:pt idx="89">
                  <c:v>3.365000000000002</c:v>
                </c:pt>
                <c:pt idx="90">
                  <c:v>3.3297000000000025</c:v>
                </c:pt>
                <c:pt idx="91">
                  <c:v>4.3087000000000018</c:v>
                </c:pt>
                <c:pt idx="92">
                  <c:v>2.1657999999999973</c:v>
                </c:pt>
                <c:pt idx="93">
                  <c:v>4.2935000000000016</c:v>
                </c:pt>
                <c:pt idx="94">
                  <c:v>4.3462999999999994</c:v>
                </c:pt>
                <c:pt idx="95">
                  <c:v>4.1584000000000003</c:v>
                </c:pt>
                <c:pt idx="96">
                  <c:v>2.4541000000000039</c:v>
                </c:pt>
                <c:pt idx="97">
                  <c:v>0.4982000000000042</c:v>
                </c:pt>
                <c:pt idx="98">
                  <c:v>0.34120000000000061</c:v>
                </c:pt>
                <c:pt idx="99">
                  <c:v>0.65729999999999933</c:v>
                </c:pt>
                <c:pt idx="100">
                  <c:v>3.6074999999999946</c:v>
                </c:pt>
                <c:pt idx="101">
                  <c:v>3.6199000000000012</c:v>
                </c:pt>
                <c:pt idx="102">
                  <c:v>4.0285000000000011</c:v>
                </c:pt>
                <c:pt idx="103">
                  <c:v>4.3468000000000018</c:v>
                </c:pt>
                <c:pt idx="104">
                  <c:v>1.9407999999999959</c:v>
                </c:pt>
                <c:pt idx="105">
                  <c:v>3.5281999999999982</c:v>
                </c:pt>
                <c:pt idx="106">
                  <c:v>1.7657000000000025</c:v>
                </c:pt>
                <c:pt idx="107">
                  <c:v>0.17490000000000094</c:v>
                </c:pt>
                <c:pt idx="108">
                  <c:v>-0.198599999999999</c:v>
                </c:pt>
                <c:pt idx="109">
                  <c:v>1.4616000000000042</c:v>
                </c:pt>
                <c:pt idx="110">
                  <c:v>1.623899999999999</c:v>
                </c:pt>
                <c:pt idx="111">
                  <c:v>2.9014999999999986</c:v>
                </c:pt>
                <c:pt idx="112">
                  <c:v>2.9714000000000027</c:v>
                </c:pt>
                <c:pt idx="113">
                  <c:v>0.1402000000000001</c:v>
                </c:pt>
                <c:pt idx="114">
                  <c:v>-1.1700000000000017</c:v>
                </c:pt>
                <c:pt idx="115">
                  <c:v>0.61669999999999447</c:v>
                </c:pt>
                <c:pt idx="116">
                  <c:v>0.43549999999999756</c:v>
                </c:pt>
                <c:pt idx="117">
                  <c:v>0.56430000000000291</c:v>
                </c:pt>
                <c:pt idx="118">
                  <c:v>0.96340000000000003</c:v>
                </c:pt>
                <c:pt idx="119">
                  <c:v>1.3496000000000024</c:v>
                </c:pt>
                <c:pt idx="120">
                  <c:v>-8.5100000000004172E-2</c:v>
                </c:pt>
                <c:pt idx="121">
                  <c:v>-0.78249999999999886</c:v>
                </c:pt>
                <c:pt idx="122">
                  <c:v>-0.67159999999999798</c:v>
                </c:pt>
                <c:pt idx="123">
                  <c:v>0.15579999999999927</c:v>
                </c:pt>
                <c:pt idx="124">
                  <c:v>1.2993999999999986</c:v>
                </c:pt>
                <c:pt idx="125">
                  <c:v>3.139800000000001</c:v>
                </c:pt>
                <c:pt idx="126">
                  <c:v>2.1090000000000018</c:v>
                </c:pt>
                <c:pt idx="127">
                  <c:v>0.14549999999999841</c:v>
                </c:pt>
                <c:pt idx="128">
                  <c:v>0.58980000000000388</c:v>
                </c:pt>
                <c:pt idx="129">
                  <c:v>0.79290000000000305</c:v>
                </c:pt>
                <c:pt idx="130">
                  <c:v>0.60860000000000269</c:v>
                </c:pt>
                <c:pt idx="131">
                  <c:v>0.64009999999999678</c:v>
                </c:pt>
                <c:pt idx="132">
                  <c:v>0.81409999999999627</c:v>
                </c:pt>
                <c:pt idx="133">
                  <c:v>1.504800000000003</c:v>
                </c:pt>
                <c:pt idx="134">
                  <c:v>2.5949000000000026</c:v>
                </c:pt>
                <c:pt idx="135">
                  <c:v>1.844300000000004</c:v>
                </c:pt>
                <c:pt idx="136">
                  <c:v>0.742999999999995</c:v>
                </c:pt>
                <c:pt idx="137">
                  <c:v>1.3220999999999989</c:v>
                </c:pt>
                <c:pt idx="138">
                  <c:v>1.540300000000002</c:v>
                </c:pt>
                <c:pt idx="139">
                  <c:v>1.4133999999999958</c:v>
                </c:pt>
                <c:pt idx="140">
                  <c:v>2.7076999999999956</c:v>
                </c:pt>
                <c:pt idx="141">
                  <c:v>0.95230000000000103</c:v>
                </c:pt>
                <c:pt idx="142">
                  <c:v>-6.5899999999999181E-2</c:v>
                </c:pt>
                <c:pt idx="143">
                  <c:v>-1.1738</c:v>
                </c:pt>
                <c:pt idx="144">
                  <c:v>-0.7430000000000021</c:v>
                </c:pt>
                <c:pt idx="145">
                  <c:v>-0.62610000000000099</c:v>
                </c:pt>
                <c:pt idx="146">
                  <c:v>-0.16870000000000118</c:v>
                </c:pt>
                <c:pt idx="147">
                  <c:v>-2.2598999999999947</c:v>
                </c:pt>
                <c:pt idx="148">
                  <c:v>-2.2190000000000012</c:v>
                </c:pt>
                <c:pt idx="149">
                  <c:v>-2.2426999999999992</c:v>
                </c:pt>
                <c:pt idx="150">
                  <c:v>-2.1131999999999991</c:v>
                </c:pt>
                <c:pt idx="151">
                  <c:v>0.73769999999999669</c:v>
                </c:pt>
                <c:pt idx="152">
                  <c:v>1.7395999999999958</c:v>
                </c:pt>
                <c:pt idx="153">
                  <c:v>2.9322999999999979</c:v>
                </c:pt>
                <c:pt idx="154">
                  <c:v>1.1370999999999967</c:v>
                </c:pt>
                <c:pt idx="155">
                  <c:v>1.6922999999999959</c:v>
                </c:pt>
                <c:pt idx="156">
                  <c:v>0.78840000000000288</c:v>
                </c:pt>
                <c:pt idx="157">
                  <c:v>0.5654000000000039</c:v>
                </c:pt>
                <c:pt idx="158">
                  <c:v>0.85089999999999577</c:v>
                </c:pt>
                <c:pt idx="159">
                  <c:v>0.98029999999999973</c:v>
                </c:pt>
                <c:pt idx="160">
                  <c:v>2.4328000000000003</c:v>
                </c:pt>
                <c:pt idx="161">
                  <c:v>0.92490000000000094</c:v>
                </c:pt>
                <c:pt idx="162">
                  <c:v>2.263300000000001</c:v>
                </c:pt>
                <c:pt idx="163">
                  <c:v>1.2717000000000027</c:v>
                </c:pt>
                <c:pt idx="164">
                  <c:v>0.40439999999999543</c:v>
                </c:pt>
                <c:pt idx="165">
                  <c:v>1.8886000000000038</c:v>
                </c:pt>
                <c:pt idx="166">
                  <c:v>3.1718000000000046</c:v>
                </c:pt>
                <c:pt idx="167">
                  <c:v>1.8532000000000011</c:v>
                </c:pt>
                <c:pt idx="168">
                  <c:v>0.74409999999998888</c:v>
                </c:pt>
                <c:pt idx="169">
                  <c:v>2.3795999999999964</c:v>
                </c:pt>
                <c:pt idx="170">
                  <c:v>2.9416000000000011</c:v>
                </c:pt>
                <c:pt idx="171">
                  <c:v>0.93899999999999295</c:v>
                </c:pt>
                <c:pt idx="172">
                  <c:v>2.5815000000000055</c:v>
                </c:pt>
                <c:pt idx="173">
                  <c:v>2.5634000000000015</c:v>
                </c:pt>
                <c:pt idx="174">
                  <c:v>4.6674000000000007</c:v>
                </c:pt>
                <c:pt idx="175">
                  <c:v>1.3307999999999964</c:v>
                </c:pt>
                <c:pt idx="176">
                  <c:v>1.5307999999999993</c:v>
                </c:pt>
                <c:pt idx="177">
                  <c:v>-0.29379999999999029</c:v>
                </c:pt>
                <c:pt idx="178">
                  <c:v>2.2190999999999974</c:v>
                </c:pt>
                <c:pt idx="179">
                  <c:v>3.3466000000000022</c:v>
                </c:pt>
                <c:pt idx="180">
                  <c:v>2.7994000000000057</c:v>
                </c:pt>
                <c:pt idx="181">
                  <c:v>2.9366999999999948</c:v>
                </c:pt>
                <c:pt idx="182">
                  <c:v>1.768100000000004</c:v>
                </c:pt>
                <c:pt idx="183">
                  <c:v>0.98549999999999471</c:v>
                </c:pt>
                <c:pt idx="184">
                  <c:v>2.4386000000000081</c:v>
                </c:pt>
                <c:pt idx="185">
                  <c:v>0.11589999999999634</c:v>
                </c:pt>
                <c:pt idx="186">
                  <c:v>-0.34910000000000707</c:v>
                </c:pt>
                <c:pt idx="187">
                  <c:v>1.4938999999999965</c:v>
                </c:pt>
                <c:pt idx="188">
                  <c:v>2.7057999999999964</c:v>
                </c:pt>
                <c:pt idx="189">
                  <c:v>1.1510999999999996</c:v>
                </c:pt>
                <c:pt idx="190">
                  <c:v>-0.23360000000000269</c:v>
                </c:pt>
                <c:pt idx="191">
                  <c:v>0.29760000000000275</c:v>
                </c:pt>
                <c:pt idx="192">
                  <c:v>2.0394999999999968</c:v>
                </c:pt>
                <c:pt idx="193">
                  <c:v>3.0025999999999939</c:v>
                </c:pt>
                <c:pt idx="194">
                  <c:v>0.39090000000000202</c:v>
                </c:pt>
                <c:pt idx="195">
                  <c:v>-0.69899999999999807</c:v>
                </c:pt>
                <c:pt idx="196">
                  <c:v>3.2248000000000019</c:v>
                </c:pt>
                <c:pt idx="197">
                  <c:v>3.7031000000000063</c:v>
                </c:pt>
                <c:pt idx="198">
                  <c:v>2.0320999999999998</c:v>
                </c:pt>
                <c:pt idx="199">
                  <c:v>1.9938000000000002</c:v>
                </c:pt>
                <c:pt idx="200">
                  <c:v>0.78700000000000614</c:v>
                </c:pt>
                <c:pt idx="201">
                  <c:v>3.2531000000000034</c:v>
                </c:pt>
                <c:pt idx="202">
                  <c:v>3.123899999999999</c:v>
                </c:pt>
                <c:pt idx="203">
                  <c:v>1.3823000000000008</c:v>
                </c:pt>
                <c:pt idx="204">
                  <c:v>1.6229000000000013</c:v>
                </c:pt>
                <c:pt idx="205">
                  <c:v>3.7710000000000008</c:v>
                </c:pt>
                <c:pt idx="206">
                  <c:v>1.8746000000000009</c:v>
                </c:pt>
                <c:pt idx="207">
                  <c:v>2.6950000000000003</c:v>
                </c:pt>
                <c:pt idx="208">
                  <c:v>2.089100000000002</c:v>
                </c:pt>
                <c:pt idx="209">
                  <c:v>3.5355999999999952</c:v>
                </c:pt>
                <c:pt idx="210">
                  <c:v>1.7034999999999982</c:v>
                </c:pt>
                <c:pt idx="211">
                  <c:v>0.17909999999999826</c:v>
                </c:pt>
                <c:pt idx="212">
                  <c:v>-0.7062000000000026</c:v>
                </c:pt>
                <c:pt idx="213">
                  <c:v>-0.92079999999999984</c:v>
                </c:pt>
                <c:pt idx="214">
                  <c:v>-0.83520000000000039</c:v>
                </c:pt>
                <c:pt idx="215">
                  <c:v>1.7390000000000043</c:v>
                </c:pt>
                <c:pt idx="216">
                  <c:v>4.9187999999999974</c:v>
                </c:pt>
                <c:pt idx="217">
                  <c:v>4.0519999999999996</c:v>
                </c:pt>
                <c:pt idx="218">
                  <c:v>1.8481999999999985</c:v>
                </c:pt>
                <c:pt idx="219">
                  <c:v>2.3768000000000029</c:v>
                </c:pt>
                <c:pt idx="220">
                  <c:v>2.1085000000000065</c:v>
                </c:pt>
                <c:pt idx="221">
                  <c:v>0.17400000000000659</c:v>
                </c:pt>
                <c:pt idx="222">
                  <c:v>-0.40919999999999845</c:v>
                </c:pt>
                <c:pt idx="223">
                  <c:v>1.5603000000000122</c:v>
                </c:pt>
                <c:pt idx="224">
                  <c:v>0.82559999999999434</c:v>
                </c:pt>
                <c:pt idx="225">
                  <c:v>-1.575099999999992</c:v>
                </c:pt>
                <c:pt idx="226">
                  <c:v>-0.68670000000000186</c:v>
                </c:pt>
                <c:pt idx="227">
                  <c:v>-0.308400000000006</c:v>
                </c:pt>
                <c:pt idx="228">
                  <c:v>-0.33449999999999847</c:v>
                </c:pt>
                <c:pt idx="229">
                  <c:v>2.3328999999999951</c:v>
                </c:pt>
                <c:pt idx="230">
                  <c:v>0.2464999999999975</c:v>
                </c:pt>
                <c:pt idx="231">
                  <c:v>2.9669999999999987</c:v>
                </c:pt>
                <c:pt idx="232">
                  <c:v>0.44939999999999714</c:v>
                </c:pt>
                <c:pt idx="233">
                  <c:v>2.1730000000000018</c:v>
                </c:pt>
                <c:pt idx="234">
                  <c:v>-1.1587999999999994</c:v>
                </c:pt>
                <c:pt idx="235">
                  <c:v>-5.7438999999999965</c:v>
                </c:pt>
                <c:pt idx="236">
                  <c:v>-5.6081000000000003</c:v>
                </c:pt>
                <c:pt idx="237">
                  <c:v>0.13660000000000139</c:v>
                </c:pt>
                <c:pt idx="238">
                  <c:v>1.0807000000000002</c:v>
                </c:pt>
                <c:pt idx="239">
                  <c:v>2.3641000000000005</c:v>
                </c:pt>
                <c:pt idx="240">
                  <c:v>1.4709000000000003</c:v>
                </c:pt>
                <c:pt idx="241">
                  <c:v>2.1768000000000001</c:v>
                </c:pt>
                <c:pt idx="242">
                  <c:v>2.0520999999999958</c:v>
                </c:pt>
                <c:pt idx="243">
                  <c:v>0.132000000000005</c:v>
                </c:pt>
                <c:pt idx="244">
                  <c:v>3.7400000000005207E-2</c:v>
                </c:pt>
                <c:pt idx="245">
                  <c:v>3.7637</c:v>
                </c:pt>
                <c:pt idx="246">
                  <c:v>-1.5093999999999994</c:v>
                </c:pt>
                <c:pt idx="247">
                  <c:v>-1.2301000000000002</c:v>
                </c:pt>
                <c:pt idx="248">
                  <c:v>6.1199999999999477E-2</c:v>
                </c:pt>
                <c:pt idx="249">
                  <c:v>3.1353999999999971</c:v>
                </c:pt>
                <c:pt idx="250">
                  <c:v>5.4969999999999999</c:v>
                </c:pt>
                <c:pt idx="251">
                  <c:v>3.0904000000000025</c:v>
                </c:pt>
                <c:pt idx="252">
                  <c:v>2.7897000000000034</c:v>
                </c:pt>
                <c:pt idx="253">
                  <c:v>1.1997</c:v>
                </c:pt>
                <c:pt idx="254">
                  <c:v>-0.35600000000000165</c:v>
                </c:pt>
                <c:pt idx="255">
                  <c:v>1.1260000000000048</c:v>
                </c:pt>
                <c:pt idx="256">
                  <c:v>2.5045000000000002</c:v>
                </c:pt>
                <c:pt idx="257">
                  <c:v>2.9545999999999992</c:v>
                </c:pt>
                <c:pt idx="258">
                  <c:v>0.90850000000000364</c:v>
                </c:pt>
                <c:pt idx="259">
                  <c:v>3.3128999999999991</c:v>
                </c:pt>
                <c:pt idx="260">
                  <c:v>4.8965999999999994</c:v>
                </c:pt>
                <c:pt idx="261">
                  <c:v>5.8917999999999964</c:v>
                </c:pt>
                <c:pt idx="262">
                  <c:v>4.5900999999999996</c:v>
                </c:pt>
                <c:pt idx="263">
                  <c:v>2.7844999999999942</c:v>
                </c:pt>
                <c:pt idx="264">
                  <c:v>5.6025999999999954</c:v>
                </c:pt>
                <c:pt idx="265">
                  <c:v>3.1413000000000011</c:v>
                </c:pt>
                <c:pt idx="266">
                  <c:v>0.85350000000000392</c:v>
                </c:pt>
                <c:pt idx="267">
                  <c:v>1.1832999999999956</c:v>
                </c:pt>
                <c:pt idx="268">
                  <c:v>-2.1047999999999973</c:v>
                </c:pt>
                <c:pt idx="269">
                  <c:v>-3.5646000000000058</c:v>
                </c:pt>
                <c:pt idx="270">
                  <c:v>-2.2167999999999992</c:v>
                </c:pt>
                <c:pt idx="271">
                  <c:v>-0.43679999999999808</c:v>
                </c:pt>
                <c:pt idx="272">
                  <c:v>-6.25E-2</c:v>
                </c:pt>
                <c:pt idx="273">
                  <c:v>0.32450000000000045</c:v>
                </c:pt>
                <c:pt idx="274">
                  <c:v>-0.24309999999999832</c:v>
                </c:pt>
                <c:pt idx="275">
                  <c:v>0.10750000000000171</c:v>
                </c:pt>
                <c:pt idx="276">
                  <c:v>1.3635000000000019</c:v>
                </c:pt>
                <c:pt idx="277">
                  <c:v>0.80450000000000443</c:v>
                </c:pt>
                <c:pt idx="278">
                  <c:v>1.1529000000000025</c:v>
                </c:pt>
                <c:pt idx="279">
                  <c:v>1.1552000000000007</c:v>
                </c:pt>
                <c:pt idx="280">
                  <c:v>0.86090000000000089</c:v>
                </c:pt>
                <c:pt idx="281">
                  <c:v>1.104299999999995</c:v>
                </c:pt>
                <c:pt idx="282">
                  <c:v>2.5063999999999993</c:v>
                </c:pt>
                <c:pt idx="283">
                  <c:v>5.0925999999999974</c:v>
                </c:pt>
                <c:pt idx="284">
                  <c:v>4.9963999999999942</c:v>
                </c:pt>
                <c:pt idx="285">
                  <c:v>2.9628999999999976</c:v>
                </c:pt>
                <c:pt idx="286">
                  <c:v>-8.4299999999998931E-2</c:v>
                </c:pt>
                <c:pt idx="287">
                  <c:v>-0.54479999999999507</c:v>
                </c:pt>
                <c:pt idx="288">
                  <c:v>2.5572000000000017</c:v>
                </c:pt>
                <c:pt idx="289">
                  <c:v>4.1062000000000012</c:v>
                </c:pt>
                <c:pt idx="290">
                  <c:v>2.822100000000006</c:v>
                </c:pt>
                <c:pt idx="291">
                  <c:v>2.2787000000000006</c:v>
                </c:pt>
                <c:pt idx="292">
                  <c:v>3.2205000000000013</c:v>
                </c:pt>
                <c:pt idx="293">
                  <c:v>1.3330999999999946</c:v>
                </c:pt>
                <c:pt idx="294">
                  <c:v>0.6921999999999997</c:v>
                </c:pt>
                <c:pt idx="295">
                  <c:v>1.7331999999999965</c:v>
                </c:pt>
                <c:pt idx="296">
                  <c:v>2.2077000000000027</c:v>
                </c:pt>
                <c:pt idx="297">
                  <c:v>2.3877999999999986</c:v>
                </c:pt>
                <c:pt idx="298">
                  <c:v>0.60469999999999402</c:v>
                </c:pt>
                <c:pt idx="299">
                  <c:v>1.9793999999999983</c:v>
                </c:pt>
                <c:pt idx="300">
                  <c:v>0.97930000000000206</c:v>
                </c:pt>
                <c:pt idx="301">
                  <c:v>1.0037999999999982</c:v>
                </c:pt>
                <c:pt idx="302">
                  <c:v>2.5332000000000008</c:v>
                </c:pt>
                <c:pt idx="303">
                  <c:v>3.2449999999999974</c:v>
                </c:pt>
                <c:pt idx="304">
                  <c:v>2.0925000000000011</c:v>
                </c:pt>
                <c:pt idx="305">
                  <c:v>0.25730000000000075</c:v>
                </c:pt>
                <c:pt idx="306">
                  <c:v>2.0127000000000024</c:v>
                </c:pt>
                <c:pt idx="307">
                  <c:v>2.342099999999995</c:v>
                </c:pt>
                <c:pt idx="308">
                  <c:v>0.42300000000000182</c:v>
                </c:pt>
                <c:pt idx="309">
                  <c:v>0.74099999999999966</c:v>
                </c:pt>
                <c:pt idx="310">
                  <c:v>2.0516999999999967</c:v>
                </c:pt>
                <c:pt idx="311">
                  <c:v>3.2269999999999968</c:v>
                </c:pt>
                <c:pt idx="312">
                  <c:v>4.7096000000000018</c:v>
                </c:pt>
                <c:pt idx="313">
                  <c:v>4.2739000000000047</c:v>
                </c:pt>
                <c:pt idx="314">
                  <c:v>4.1597000000000008</c:v>
                </c:pt>
                <c:pt idx="315">
                  <c:v>4.2147000000000006</c:v>
                </c:pt>
                <c:pt idx="316">
                  <c:v>3.2564999999999955</c:v>
                </c:pt>
                <c:pt idx="317">
                  <c:v>2.9648000000000039</c:v>
                </c:pt>
                <c:pt idx="318">
                  <c:v>1.9061000000000021</c:v>
                </c:pt>
                <c:pt idx="319">
                  <c:v>1.4341000000000008</c:v>
                </c:pt>
                <c:pt idx="320">
                  <c:v>1.712299999999999</c:v>
                </c:pt>
                <c:pt idx="321">
                  <c:v>2.1679999999999993</c:v>
                </c:pt>
                <c:pt idx="322">
                  <c:v>2.5534999999999997</c:v>
                </c:pt>
                <c:pt idx="323">
                  <c:v>2.9003999999999976</c:v>
                </c:pt>
                <c:pt idx="324">
                  <c:v>2.210799999999999</c:v>
                </c:pt>
                <c:pt idx="325">
                  <c:v>4.1400000000000006</c:v>
                </c:pt>
                <c:pt idx="326">
                  <c:v>2.3119000000000014</c:v>
                </c:pt>
                <c:pt idx="327">
                  <c:v>1.4692000000000007</c:v>
                </c:pt>
                <c:pt idx="328">
                  <c:v>2.5373000000000019</c:v>
                </c:pt>
                <c:pt idx="329">
                  <c:v>3.0771000000000015</c:v>
                </c:pt>
                <c:pt idx="330">
                  <c:v>2.5660999999999987</c:v>
                </c:pt>
                <c:pt idx="331">
                  <c:v>1.0213999999999999</c:v>
                </c:pt>
                <c:pt idx="332">
                  <c:v>2.5299000000000049</c:v>
                </c:pt>
                <c:pt idx="333">
                  <c:v>2.9982000000000042</c:v>
                </c:pt>
                <c:pt idx="334">
                  <c:v>3.9864999999999995</c:v>
                </c:pt>
                <c:pt idx="335">
                  <c:v>4.5622000000000007</c:v>
                </c:pt>
                <c:pt idx="336">
                  <c:v>4.2014999999999993</c:v>
                </c:pt>
                <c:pt idx="337">
                  <c:v>1.615199999999998</c:v>
                </c:pt>
                <c:pt idx="338">
                  <c:v>0.69430000000000192</c:v>
                </c:pt>
                <c:pt idx="339">
                  <c:v>1.291999999999998</c:v>
                </c:pt>
                <c:pt idx="340">
                  <c:v>1.9560999999999993</c:v>
                </c:pt>
                <c:pt idx="341">
                  <c:v>1.0677999999999983</c:v>
                </c:pt>
                <c:pt idx="342">
                  <c:v>1.2245000000000026</c:v>
                </c:pt>
                <c:pt idx="343">
                  <c:v>2.1617999999999995</c:v>
                </c:pt>
                <c:pt idx="344">
                  <c:v>1.2077999999999989</c:v>
                </c:pt>
                <c:pt idx="345">
                  <c:v>2.4779000000000053</c:v>
                </c:pt>
                <c:pt idx="346">
                  <c:v>2.1511999999999958</c:v>
                </c:pt>
                <c:pt idx="347">
                  <c:v>1.6403999999999996</c:v>
                </c:pt>
                <c:pt idx="348">
                  <c:v>1.9168999999999983</c:v>
                </c:pt>
                <c:pt idx="349">
                  <c:v>2.6254999999999953</c:v>
                </c:pt>
                <c:pt idx="350">
                  <c:v>1.3063000000000002</c:v>
                </c:pt>
                <c:pt idx="351">
                  <c:v>1.0922000000000018</c:v>
                </c:pt>
                <c:pt idx="352">
                  <c:v>2.7209999999999965</c:v>
                </c:pt>
                <c:pt idx="353">
                  <c:v>2.990000000000002</c:v>
                </c:pt>
                <c:pt idx="354">
                  <c:v>2.5832000000000015</c:v>
                </c:pt>
                <c:pt idx="355">
                  <c:v>2.4933999999999976</c:v>
                </c:pt>
                <c:pt idx="356">
                  <c:v>3.0020999999999987</c:v>
                </c:pt>
                <c:pt idx="357">
                  <c:v>3.1510999999999996</c:v>
                </c:pt>
                <c:pt idx="358">
                  <c:v>1.2894000000000005</c:v>
                </c:pt>
                <c:pt idx="359">
                  <c:v>0.96750000000000114</c:v>
                </c:pt>
                <c:pt idx="360">
                  <c:v>2.1201000000000008</c:v>
                </c:pt>
                <c:pt idx="361">
                  <c:v>1.697100000000006</c:v>
                </c:pt>
                <c:pt idx="362">
                  <c:v>1.2414999999999949</c:v>
                </c:pt>
                <c:pt idx="363">
                  <c:v>1.429700000000004</c:v>
                </c:pt>
              </c:numCache>
            </c:numRef>
          </c:val>
          <c:smooth val="0"/>
        </c:ser>
        <c:dLbls>
          <c:showLegendKey val="0"/>
          <c:showVal val="0"/>
          <c:showCatName val="0"/>
          <c:showSerName val="0"/>
          <c:showPercent val="0"/>
          <c:showBubbleSize val="0"/>
        </c:dLbls>
        <c:smooth val="0"/>
        <c:axId val="277757144"/>
        <c:axId val="277757536"/>
        <c:extLst>
          <c:ext xmlns:c15="http://schemas.microsoft.com/office/drawing/2012/chart" uri="{02D57815-91ED-43cb-92C2-25804820EDAC}">
            <c15:filteredLineSeries>
              <c15:ser>
                <c:idx val="0"/>
                <c:order val="1"/>
                <c:tx>
                  <c:strRef>
                    <c:extLst>
                      <c:ext uri="{02D57815-91ED-43cb-92C2-25804820EDAC}">
                        <c15:formulaRef>
                          <c15:sqref>'Urban vs Rural'!$G$1</c15:sqref>
                        </c15:formulaRef>
                      </c:ext>
                    </c:extLst>
                    <c:strCache>
                      <c:ptCount val="1"/>
                      <c:pt idx="0">
                        <c:v>WRF/CMAQ</c:v>
                      </c:pt>
                    </c:strCache>
                  </c:strRef>
                </c:tx>
                <c:spPr>
                  <a:ln w="19050" cap="rnd">
                    <a:solidFill>
                      <a:srgbClr val="FF0000"/>
                    </a:solidFill>
                    <a:round/>
                  </a:ln>
                  <a:effectLst/>
                </c:spPr>
                <c:marker>
                  <c:symbol val="none"/>
                </c:marker>
                <c:val>
                  <c:numRef>
                    <c:extLst>
                      <c:ext uri="{02D57815-91ED-43cb-92C2-25804820EDAC}">
                        <c15:formulaRef>
                          <c15:sqref>'Urban vs Rural'!$G$2:$G$365</c15:sqref>
                        </c15:formulaRef>
                      </c:ext>
                    </c:extLst>
                    <c:numCache>
                      <c:formatCode>General</c:formatCode>
                      <c:ptCount val="364"/>
                      <c:pt idx="0">
                        <c:v>2.9995000000000012</c:v>
                      </c:pt>
                      <c:pt idx="1">
                        <c:v>2.9977000000000018</c:v>
                      </c:pt>
                      <c:pt idx="2">
                        <c:v>2.9329999999999998</c:v>
                      </c:pt>
                      <c:pt idx="3">
                        <c:v>3.9913000000000025</c:v>
                      </c:pt>
                      <c:pt idx="4">
                        <c:v>3.9345999999999997</c:v>
                      </c:pt>
                      <c:pt idx="5">
                        <c:v>4.8041000000000018</c:v>
                      </c:pt>
                      <c:pt idx="6">
                        <c:v>3.8570000000000029</c:v>
                      </c:pt>
                      <c:pt idx="7">
                        <c:v>3.5504999999999995</c:v>
                      </c:pt>
                      <c:pt idx="8">
                        <c:v>3.1745999999999981</c:v>
                      </c:pt>
                      <c:pt idx="9">
                        <c:v>2.6389999999999993</c:v>
                      </c:pt>
                      <c:pt idx="10">
                        <c:v>4.3441999999999972</c:v>
                      </c:pt>
                      <c:pt idx="11">
                        <c:v>4.3321000000000005</c:v>
                      </c:pt>
                      <c:pt idx="12">
                        <c:v>3.5396000000000001</c:v>
                      </c:pt>
                      <c:pt idx="13">
                        <c:v>3.8771999999999984</c:v>
                      </c:pt>
                      <c:pt idx="14">
                        <c:v>4.571200000000001</c:v>
                      </c:pt>
                      <c:pt idx="15">
                        <c:v>3.7682999999999964</c:v>
                      </c:pt>
                      <c:pt idx="16">
                        <c:v>3.5975000000000001</c:v>
                      </c:pt>
                      <c:pt idx="17">
                        <c:v>3.6491000000000042</c:v>
                      </c:pt>
                      <c:pt idx="18">
                        <c:v>3.5713000000000008</c:v>
                      </c:pt>
                      <c:pt idx="19">
                        <c:v>2.9407999999999994</c:v>
                      </c:pt>
                      <c:pt idx="20">
                        <c:v>1.7006999999999977</c:v>
                      </c:pt>
                      <c:pt idx="21">
                        <c:v>1.6633999999999993</c:v>
                      </c:pt>
                      <c:pt idx="22">
                        <c:v>1.8839000000000006</c:v>
                      </c:pt>
                      <c:pt idx="23">
                        <c:v>3.551599999999997</c:v>
                      </c:pt>
                      <c:pt idx="24">
                        <c:v>5.8211000000000013</c:v>
                      </c:pt>
                      <c:pt idx="25">
                        <c:v>4.583000000000002</c:v>
                      </c:pt>
                      <c:pt idx="26">
                        <c:v>3.035499999999999</c:v>
                      </c:pt>
                      <c:pt idx="27">
                        <c:v>3.389400000000002</c:v>
                      </c:pt>
                      <c:pt idx="28">
                        <c:v>3.7471999999999994</c:v>
                      </c:pt>
                      <c:pt idx="29">
                        <c:v>2.7497999999999969</c:v>
                      </c:pt>
                      <c:pt idx="30">
                        <c:v>2.5332000000000008</c:v>
                      </c:pt>
                      <c:pt idx="31">
                        <c:v>5.1902000000000008</c:v>
                      </c:pt>
                      <c:pt idx="32">
                        <c:v>4.5951999999999984</c:v>
                      </c:pt>
                      <c:pt idx="33">
                        <c:v>4.4659000000000049</c:v>
                      </c:pt>
                      <c:pt idx="34">
                        <c:v>3.5402999999999984</c:v>
                      </c:pt>
                      <c:pt idx="35">
                        <c:v>2.5665000000000013</c:v>
                      </c:pt>
                      <c:pt idx="36">
                        <c:v>1.8049000000000035</c:v>
                      </c:pt>
                      <c:pt idx="37">
                        <c:v>1.4028999999999989</c:v>
                      </c:pt>
                      <c:pt idx="38">
                        <c:v>2.238900000000001</c:v>
                      </c:pt>
                      <c:pt idx="39">
                        <c:v>2.611100000000004</c:v>
                      </c:pt>
                      <c:pt idx="40">
                        <c:v>3.226700000000001</c:v>
                      </c:pt>
                      <c:pt idx="41">
                        <c:v>3.5867000000000004</c:v>
                      </c:pt>
                      <c:pt idx="42">
                        <c:v>3.4249999999999972</c:v>
                      </c:pt>
                      <c:pt idx="43">
                        <c:v>2.8669000000000011</c:v>
                      </c:pt>
                      <c:pt idx="44">
                        <c:v>2.0105999999999966</c:v>
                      </c:pt>
                      <c:pt idx="45">
                        <c:v>3.3393000000000015</c:v>
                      </c:pt>
                      <c:pt idx="46">
                        <c:v>4.2302999999999997</c:v>
                      </c:pt>
                      <c:pt idx="47">
                        <c:v>3.5950000000000024</c:v>
                      </c:pt>
                      <c:pt idx="48">
                        <c:v>3.4891999999999967</c:v>
                      </c:pt>
                      <c:pt idx="49">
                        <c:v>3.0665000000000049</c:v>
                      </c:pt>
                      <c:pt idx="50">
                        <c:v>1.3852000000000046</c:v>
                      </c:pt>
                      <c:pt idx="51">
                        <c:v>2.5561999999999969</c:v>
                      </c:pt>
                      <c:pt idx="52">
                        <c:v>3.4977000000000018</c:v>
                      </c:pt>
                      <c:pt idx="53">
                        <c:v>3.2616999999999976</c:v>
                      </c:pt>
                      <c:pt idx="54">
                        <c:v>2.6119999999999948</c:v>
                      </c:pt>
                      <c:pt idx="55">
                        <c:v>2.3885000000000005</c:v>
                      </c:pt>
                      <c:pt idx="56">
                        <c:v>4.1597000000000008</c:v>
                      </c:pt>
                      <c:pt idx="57">
                        <c:v>3.0887000000000029</c:v>
                      </c:pt>
                      <c:pt idx="58">
                        <c:v>1.8103000000000051</c:v>
                      </c:pt>
                      <c:pt idx="59">
                        <c:v>2.8030999999999935</c:v>
                      </c:pt>
                      <c:pt idx="60">
                        <c:v>1.905300000000004</c:v>
                      </c:pt>
                      <c:pt idx="61">
                        <c:v>1.5459999999999994</c:v>
                      </c:pt>
                      <c:pt idx="62">
                        <c:v>1.1081000000000003</c:v>
                      </c:pt>
                      <c:pt idx="63">
                        <c:v>2.8003999999999962</c:v>
                      </c:pt>
                      <c:pt idx="64">
                        <c:v>2.1304999999999978</c:v>
                      </c:pt>
                      <c:pt idx="65">
                        <c:v>2.0707999999999984</c:v>
                      </c:pt>
                      <c:pt idx="66">
                        <c:v>4.491100000000003</c:v>
                      </c:pt>
                      <c:pt idx="67">
                        <c:v>4.3258999999999972</c:v>
                      </c:pt>
                      <c:pt idx="68">
                        <c:v>2.5930000000000035</c:v>
                      </c:pt>
                      <c:pt idx="69">
                        <c:v>1.5363000000000042</c:v>
                      </c:pt>
                      <c:pt idx="70">
                        <c:v>2.5277999999999992</c:v>
                      </c:pt>
                      <c:pt idx="71">
                        <c:v>1.5056000000000012</c:v>
                      </c:pt>
                      <c:pt idx="72">
                        <c:v>0.18080000000000496</c:v>
                      </c:pt>
                      <c:pt idx="73">
                        <c:v>2.144999999999996</c:v>
                      </c:pt>
                      <c:pt idx="74">
                        <c:v>3.4508999999999972</c:v>
                      </c:pt>
                      <c:pt idx="75">
                        <c:v>2.3658000000000001</c:v>
                      </c:pt>
                      <c:pt idx="76">
                        <c:v>3.0216999999999956</c:v>
                      </c:pt>
                      <c:pt idx="77">
                        <c:v>4.6465000000000032</c:v>
                      </c:pt>
                      <c:pt idx="78">
                        <c:v>4.7637999999999963</c:v>
                      </c:pt>
                      <c:pt idx="79">
                        <c:v>3.1875</c:v>
                      </c:pt>
                      <c:pt idx="80">
                        <c:v>1.8707999999999956</c:v>
                      </c:pt>
                      <c:pt idx="81">
                        <c:v>2.9311000000000007</c:v>
                      </c:pt>
                      <c:pt idx="82">
                        <c:v>3.0636999999999972</c:v>
                      </c:pt>
                      <c:pt idx="83">
                        <c:v>2.6480999999999995</c:v>
                      </c:pt>
                      <c:pt idx="84">
                        <c:v>0.73980000000000246</c:v>
                      </c:pt>
                      <c:pt idx="85">
                        <c:v>0.40729999999999933</c:v>
                      </c:pt>
                      <c:pt idx="86">
                        <c:v>1.6868000000000052</c:v>
                      </c:pt>
                      <c:pt idx="87">
                        <c:v>1.7759</c:v>
                      </c:pt>
                      <c:pt idx="88">
                        <c:v>3.0260999999999996</c:v>
                      </c:pt>
                      <c:pt idx="89">
                        <c:v>3.6867000000000019</c:v>
                      </c:pt>
                      <c:pt idx="90">
                        <c:v>3.3582999999999998</c:v>
                      </c:pt>
                      <c:pt idx="91">
                        <c:v>4.0247000000000028</c:v>
                      </c:pt>
                      <c:pt idx="92">
                        <c:v>2.3562000000000012</c:v>
                      </c:pt>
                      <c:pt idx="93">
                        <c:v>2.1666999999999987</c:v>
                      </c:pt>
                      <c:pt idx="94">
                        <c:v>2.8367000000000004</c:v>
                      </c:pt>
                      <c:pt idx="95">
                        <c:v>4.8471000000000046</c:v>
                      </c:pt>
                      <c:pt idx="96">
                        <c:v>4.6774000000000058</c:v>
                      </c:pt>
                      <c:pt idx="97">
                        <c:v>3.1045000000000016</c:v>
                      </c:pt>
                      <c:pt idx="98">
                        <c:v>2.1210000000000022</c:v>
                      </c:pt>
                      <c:pt idx="99">
                        <c:v>1.5655000000000001</c:v>
                      </c:pt>
                      <c:pt idx="100">
                        <c:v>2.3361000000000018</c:v>
                      </c:pt>
                      <c:pt idx="101">
                        <c:v>3.615000000000002</c:v>
                      </c:pt>
                      <c:pt idx="102">
                        <c:v>4.5816999999999979</c:v>
                      </c:pt>
                      <c:pt idx="103">
                        <c:v>3.7466000000000008</c:v>
                      </c:pt>
                      <c:pt idx="104">
                        <c:v>2.8403000000000063</c:v>
                      </c:pt>
                      <c:pt idx="105">
                        <c:v>2.2009000000000043</c:v>
                      </c:pt>
                      <c:pt idx="106">
                        <c:v>1.2854000000000028</c:v>
                      </c:pt>
                      <c:pt idx="107">
                        <c:v>0.97209999999999752</c:v>
                      </c:pt>
                      <c:pt idx="108">
                        <c:v>1.990799999999993</c:v>
                      </c:pt>
                      <c:pt idx="109">
                        <c:v>2.3278999999999996</c:v>
                      </c:pt>
                      <c:pt idx="110">
                        <c:v>2.1304999999999978</c:v>
                      </c:pt>
                      <c:pt idx="111">
                        <c:v>3.5553999999999988</c:v>
                      </c:pt>
                      <c:pt idx="112">
                        <c:v>2.8099999999999952</c:v>
                      </c:pt>
                      <c:pt idx="113">
                        <c:v>1.3323999999999998</c:v>
                      </c:pt>
                      <c:pt idx="114">
                        <c:v>0.2820999999999998</c:v>
                      </c:pt>
                      <c:pt idx="115">
                        <c:v>1.2924000000000007</c:v>
                      </c:pt>
                      <c:pt idx="116">
                        <c:v>0.74699999999999989</c:v>
                      </c:pt>
                      <c:pt idx="117">
                        <c:v>1.3695000000000022</c:v>
                      </c:pt>
                      <c:pt idx="118">
                        <c:v>2.0745999999999967</c:v>
                      </c:pt>
                      <c:pt idx="119">
                        <c:v>2.3656000000000006</c:v>
                      </c:pt>
                      <c:pt idx="120">
                        <c:v>1.054000000000002</c:v>
                      </c:pt>
                      <c:pt idx="121">
                        <c:v>1.2740000000000009</c:v>
                      </c:pt>
                      <c:pt idx="122">
                        <c:v>0.78310000000000457</c:v>
                      </c:pt>
                      <c:pt idx="123">
                        <c:v>0.90279999999999916</c:v>
                      </c:pt>
                      <c:pt idx="124">
                        <c:v>1.0571000000000055</c:v>
                      </c:pt>
                      <c:pt idx="125">
                        <c:v>2.0330000000000013</c:v>
                      </c:pt>
                      <c:pt idx="126">
                        <c:v>3.7834000000000003</c:v>
                      </c:pt>
                      <c:pt idx="127">
                        <c:v>1.7847000000000008</c:v>
                      </c:pt>
                      <c:pt idx="128">
                        <c:v>1.3866999999999976</c:v>
                      </c:pt>
                      <c:pt idx="129">
                        <c:v>1.3474000000000004</c:v>
                      </c:pt>
                      <c:pt idx="130">
                        <c:v>2.4735000000000014</c:v>
                      </c:pt>
                      <c:pt idx="131">
                        <c:v>1.6907999999999959</c:v>
                      </c:pt>
                      <c:pt idx="132">
                        <c:v>3.0661999999999949</c:v>
                      </c:pt>
                      <c:pt idx="133">
                        <c:v>2.2415999999999983</c:v>
                      </c:pt>
                      <c:pt idx="134">
                        <c:v>0.44899999999999807</c:v>
                      </c:pt>
                      <c:pt idx="135">
                        <c:v>-7.6700000000002433E-2</c:v>
                      </c:pt>
                      <c:pt idx="136">
                        <c:v>1.8563999999999936</c:v>
                      </c:pt>
                      <c:pt idx="137">
                        <c:v>2.5856999999999957</c:v>
                      </c:pt>
                      <c:pt idx="138">
                        <c:v>1.1894999999999953</c:v>
                      </c:pt>
                      <c:pt idx="139">
                        <c:v>1.3562000000000012</c:v>
                      </c:pt>
                      <c:pt idx="140">
                        <c:v>3.1229000000000013</c:v>
                      </c:pt>
                      <c:pt idx="141">
                        <c:v>1.7531000000000034</c:v>
                      </c:pt>
                      <c:pt idx="142">
                        <c:v>0.48610000000000042</c:v>
                      </c:pt>
                      <c:pt idx="143">
                        <c:v>0.4503999999999948</c:v>
                      </c:pt>
                      <c:pt idx="144">
                        <c:v>0.27759999999999962</c:v>
                      </c:pt>
                      <c:pt idx="145">
                        <c:v>-0.31819999999999737</c:v>
                      </c:pt>
                      <c:pt idx="146">
                        <c:v>1.1875</c:v>
                      </c:pt>
                      <c:pt idx="147">
                        <c:v>1.8472000000000008</c:v>
                      </c:pt>
                      <c:pt idx="148">
                        <c:v>-5.7499999999997442E-2</c:v>
                      </c:pt>
                      <c:pt idx="149">
                        <c:v>-1.8253999999999948</c:v>
                      </c:pt>
                      <c:pt idx="150">
                        <c:v>0.54680000000000462</c:v>
                      </c:pt>
                      <c:pt idx="151">
                        <c:v>0.68539999999999424</c:v>
                      </c:pt>
                      <c:pt idx="152">
                        <c:v>1.7620999999999967</c:v>
                      </c:pt>
                      <c:pt idx="153">
                        <c:v>3.1808999999999941</c:v>
                      </c:pt>
                      <c:pt idx="154">
                        <c:v>1.6991999999999976</c:v>
                      </c:pt>
                      <c:pt idx="155">
                        <c:v>4.3399999999998329E-2</c:v>
                      </c:pt>
                      <c:pt idx="156">
                        <c:v>0.80019999999999669</c:v>
                      </c:pt>
                      <c:pt idx="157">
                        <c:v>1.4093000000000018</c:v>
                      </c:pt>
                      <c:pt idx="158">
                        <c:v>2.6126000000000005</c:v>
                      </c:pt>
                      <c:pt idx="159">
                        <c:v>2.1036000000000001</c:v>
                      </c:pt>
                      <c:pt idx="160">
                        <c:v>2.3945000000000007</c:v>
                      </c:pt>
                      <c:pt idx="161">
                        <c:v>1.6659000000000006</c:v>
                      </c:pt>
                      <c:pt idx="162">
                        <c:v>0.67499999999999716</c:v>
                      </c:pt>
                      <c:pt idx="163">
                        <c:v>-0.32900000000000063</c:v>
                      </c:pt>
                      <c:pt idx="164">
                        <c:v>0.87739999999999441</c:v>
                      </c:pt>
                      <c:pt idx="165">
                        <c:v>1.1385999999999967</c:v>
                      </c:pt>
                      <c:pt idx="166">
                        <c:v>1.817699999999995</c:v>
                      </c:pt>
                      <c:pt idx="167">
                        <c:v>1.4117000000000033</c:v>
                      </c:pt>
                      <c:pt idx="168">
                        <c:v>0.85699999999999932</c:v>
                      </c:pt>
                      <c:pt idx="169">
                        <c:v>-0.1203000000000003</c:v>
                      </c:pt>
                      <c:pt idx="170">
                        <c:v>0.29500000000000171</c:v>
                      </c:pt>
                      <c:pt idx="171">
                        <c:v>0.6746000000000052</c:v>
                      </c:pt>
                      <c:pt idx="172">
                        <c:v>1.9746000000000024</c:v>
                      </c:pt>
                      <c:pt idx="173">
                        <c:v>1.4292999999999978</c:v>
                      </c:pt>
                      <c:pt idx="174">
                        <c:v>3.2364999999999995</c:v>
                      </c:pt>
                      <c:pt idx="175">
                        <c:v>0.69010000000000105</c:v>
                      </c:pt>
                      <c:pt idx="176">
                        <c:v>0.95450000000000301</c:v>
                      </c:pt>
                      <c:pt idx="177">
                        <c:v>-0.53140000000000498</c:v>
                      </c:pt>
                      <c:pt idx="178">
                        <c:v>1.9025999999999996</c:v>
                      </c:pt>
                      <c:pt idx="179">
                        <c:v>2.9393999999999991</c:v>
                      </c:pt>
                      <c:pt idx="180">
                        <c:v>2.0771999999999977</c:v>
                      </c:pt>
                      <c:pt idx="181">
                        <c:v>1.9328999999999965</c:v>
                      </c:pt>
                      <c:pt idx="182">
                        <c:v>2.0666000000000011</c:v>
                      </c:pt>
                      <c:pt idx="183">
                        <c:v>0.31830000000000069</c:v>
                      </c:pt>
                      <c:pt idx="184">
                        <c:v>0.72409999999999997</c:v>
                      </c:pt>
                      <c:pt idx="185">
                        <c:v>1.0937999999999946</c:v>
                      </c:pt>
                      <c:pt idx="186">
                        <c:v>0.54589999999999606</c:v>
                      </c:pt>
                      <c:pt idx="187">
                        <c:v>1.0681999999999974</c:v>
                      </c:pt>
                      <c:pt idx="188">
                        <c:v>2.4185000000000016</c:v>
                      </c:pt>
                      <c:pt idx="189">
                        <c:v>1.2253000000000043</c:v>
                      </c:pt>
                      <c:pt idx="190">
                        <c:v>0.97740000000000293</c:v>
                      </c:pt>
                      <c:pt idx="191">
                        <c:v>-0.87839999999999918</c:v>
                      </c:pt>
                      <c:pt idx="192">
                        <c:v>0.16900000000000404</c:v>
                      </c:pt>
                      <c:pt idx="193">
                        <c:v>1.4861999999999966</c:v>
                      </c:pt>
                      <c:pt idx="194">
                        <c:v>1.4861999999999966</c:v>
                      </c:pt>
                      <c:pt idx="195">
                        <c:v>0.14059999999999917</c:v>
                      </c:pt>
                      <c:pt idx="196">
                        <c:v>-0.53029999999999688</c:v>
                      </c:pt>
                      <c:pt idx="197">
                        <c:v>-0.38769999999999527</c:v>
                      </c:pt>
                      <c:pt idx="198">
                        <c:v>-0.49910000000000565</c:v>
                      </c:pt>
                      <c:pt idx="199">
                        <c:v>2.1820999999999984</c:v>
                      </c:pt>
                      <c:pt idx="200">
                        <c:v>-0.45170000000000243</c:v>
                      </c:pt>
                      <c:pt idx="201">
                        <c:v>-0.32629999999999626</c:v>
                      </c:pt>
                      <c:pt idx="202">
                        <c:v>1.4802999999999997</c:v>
                      </c:pt>
                      <c:pt idx="203">
                        <c:v>0.44780000000000086</c:v>
                      </c:pt>
                      <c:pt idx="204">
                        <c:v>0.69729999999999848</c:v>
                      </c:pt>
                      <c:pt idx="205">
                        <c:v>0.18820000000000192</c:v>
                      </c:pt>
                      <c:pt idx="206">
                        <c:v>0.4187999999999974</c:v>
                      </c:pt>
                      <c:pt idx="207">
                        <c:v>-0.20770000000000266</c:v>
                      </c:pt>
                      <c:pt idx="208">
                        <c:v>1.0608000000000004</c:v>
                      </c:pt>
                      <c:pt idx="209">
                        <c:v>2.0118999999999971</c:v>
                      </c:pt>
                      <c:pt idx="210">
                        <c:v>1.6886999999999972</c:v>
                      </c:pt>
                      <c:pt idx="211">
                        <c:v>-0.25650000000000261</c:v>
                      </c:pt>
                      <c:pt idx="212">
                        <c:v>-3.2884999999999991</c:v>
                      </c:pt>
                      <c:pt idx="213">
                        <c:v>0.1548000000000016</c:v>
                      </c:pt>
                      <c:pt idx="214">
                        <c:v>2.1222999999999956</c:v>
                      </c:pt>
                      <c:pt idx="215">
                        <c:v>1.2773000000000039</c:v>
                      </c:pt>
                      <c:pt idx="216">
                        <c:v>1.0015000000000001</c:v>
                      </c:pt>
                      <c:pt idx="217">
                        <c:v>1.6739999999999995</c:v>
                      </c:pt>
                      <c:pt idx="218">
                        <c:v>0.50110000000000099</c:v>
                      </c:pt>
                      <c:pt idx="219">
                        <c:v>0.89560000000000173</c:v>
                      </c:pt>
                      <c:pt idx="220">
                        <c:v>2.1225000000000023</c:v>
                      </c:pt>
                      <c:pt idx="221">
                        <c:v>0.29279999999999973</c:v>
                      </c:pt>
                      <c:pt idx="222">
                        <c:v>0.99930000000000518</c:v>
                      </c:pt>
                      <c:pt idx="223">
                        <c:v>-0.28860000000000241</c:v>
                      </c:pt>
                      <c:pt idx="224">
                        <c:v>1.4592999999999989</c:v>
                      </c:pt>
                      <c:pt idx="225">
                        <c:v>1.517799999999994</c:v>
                      </c:pt>
                      <c:pt idx="226">
                        <c:v>0.13339999999999463</c:v>
                      </c:pt>
                      <c:pt idx="227">
                        <c:v>1.0667999999999935</c:v>
                      </c:pt>
                      <c:pt idx="228">
                        <c:v>3.0674999999999955</c:v>
                      </c:pt>
                      <c:pt idx="229">
                        <c:v>2.3966999999999956</c:v>
                      </c:pt>
                      <c:pt idx="230">
                        <c:v>0.84280000000000399</c:v>
                      </c:pt>
                      <c:pt idx="231">
                        <c:v>2.4981999999999971</c:v>
                      </c:pt>
                      <c:pt idx="232">
                        <c:v>1.7222999999999971</c:v>
                      </c:pt>
                      <c:pt idx="233">
                        <c:v>1.7923000000000044</c:v>
                      </c:pt>
                      <c:pt idx="234">
                        <c:v>-3.7900000000000489E-2</c:v>
                      </c:pt>
                      <c:pt idx="235">
                        <c:v>-2.8795999999999964</c:v>
                      </c:pt>
                      <c:pt idx="236">
                        <c:v>-2.5183000000000035</c:v>
                      </c:pt>
                      <c:pt idx="237">
                        <c:v>1.7385999999999981</c:v>
                      </c:pt>
                      <c:pt idx="238">
                        <c:v>0.79530000000000456</c:v>
                      </c:pt>
                      <c:pt idx="239">
                        <c:v>1.4288999999999987</c:v>
                      </c:pt>
                      <c:pt idx="240">
                        <c:v>1.5569999999999951</c:v>
                      </c:pt>
                      <c:pt idx="241">
                        <c:v>4.4399999999999977</c:v>
                      </c:pt>
                      <c:pt idx="242">
                        <c:v>3.2096000000000018</c:v>
                      </c:pt>
                      <c:pt idx="243">
                        <c:v>2.6875</c:v>
                      </c:pt>
                      <c:pt idx="244">
                        <c:v>2.5934000000000026</c:v>
                      </c:pt>
                      <c:pt idx="245">
                        <c:v>2.4466999999999999</c:v>
                      </c:pt>
                      <c:pt idx="246">
                        <c:v>-0.28909999999999769</c:v>
                      </c:pt>
                      <c:pt idx="247">
                        <c:v>-0.51380000000000337</c:v>
                      </c:pt>
                      <c:pt idx="248">
                        <c:v>1.3391999999999982</c:v>
                      </c:pt>
                      <c:pt idx="249">
                        <c:v>2.6636999999999986</c:v>
                      </c:pt>
                      <c:pt idx="250">
                        <c:v>3.5350999999999999</c:v>
                      </c:pt>
                      <c:pt idx="251">
                        <c:v>3.4986999999999995</c:v>
                      </c:pt>
                      <c:pt idx="252">
                        <c:v>0.68059999999999832</c:v>
                      </c:pt>
                      <c:pt idx="253">
                        <c:v>-9.5399999999997931E-2</c:v>
                      </c:pt>
                      <c:pt idx="254">
                        <c:v>0.14770000000000039</c:v>
                      </c:pt>
                      <c:pt idx="255">
                        <c:v>1.8605000000000018</c:v>
                      </c:pt>
                      <c:pt idx="256">
                        <c:v>2.0249999999999986</c:v>
                      </c:pt>
                      <c:pt idx="257">
                        <c:v>1.5358000000000018</c:v>
                      </c:pt>
                      <c:pt idx="258">
                        <c:v>2.2768000000000015</c:v>
                      </c:pt>
                      <c:pt idx="259">
                        <c:v>3.1280000000000001</c:v>
                      </c:pt>
                      <c:pt idx="260">
                        <c:v>4.3376999999999981</c:v>
                      </c:pt>
                      <c:pt idx="261">
                        <c:v>5.3068999999999988</c:v>
                      </c:pt>
                      <c:pt idx="262">
                        <c:v>4.7742999999999967</c:v>
                      </c:pt>
                      <c:pt idx="263">
                        <c:v>4.4490999999999943</c:v>
                      </c:pt>
                      <c:pt idx="264">
                        <c:v>4.291400000000003</c:v>
                      </c:pt>
                      <c:pt idx="265">
                        <c:v>2.4221000000000004</c:v>
                      </c:pt>
                      <c:pt idx="266">
                        <c:v>2.6433999999999997</c:v>
                      </c:pt>
                      <c:pt idx="267">
                        <c:v>0.98100000000000165</c:v>
                      </c:pt>
                      <c:pt idx="268">
                        <c:v>-1.9627999999999943</c:v>
                      </c:pt>
                      <c:pt idx="269">
                        <c:v>-0.98259999999999792</c:v>
                      </c:pt>
                      <c:pt idx="270">
                        <c:v>1.2319000000000031</c:v>
                      </c:pt>
                      <c:pt idx="271">
                        <c:v>1.6238000000000028</c:v>
                      </c:pt>
                      <c:pt idx="272">
                        <c:v>1.7793999999999954</c:v>
                      </c:pt>
                      <c:pt idx="273">
                        <c:v>1.9254000000000033</c:v>
                      </c:pt>
                      <c:pt idx="274">
                        <c:v>0.27940000000000254</c:v>
                      </c:pt>
                      <c:pt idx="275">
                        <c:v>0.22189999999999799</c:v>
                      </c:pt>
                      <c:pt idx="276">
                        <c:v>1.8855999999999966</c:v>
                      </c:pt>
                      <c:pt idx="277">
                        <c:v>3.3889999999999958</c:v>
                      </c:pt>
                      <c:pt idx="278">
                        <c:v>2.8802000000000021</c:v>
                      </c:pt>
                      <c:pt idx="279">
                        <c:v>3.4065000000000012</c:v>
                      </c:pt>
                      <c:pt idx="280">
                        <c:v>3.1679999999999993</c:v>
                      </c:pt>
                      <c:pt idx="281">
                        <c:v>2.0578999999999965</c:v>
                      </c:pt>
                      <c:pt idx="282">
                        <c:v>3.0442000000000036</c:v>
                      </c:pt>
                      <c:pt idx="283">
                        <c:v>4.127600000000001</c:v>
                      </c:pt>
                      <c:pt idx="284">
                        <c:v>3.611699999999999</c:v>
                      </c:pt>
                      <c:pt idx="285">
                        <c:v>1.5637000000000043</c:v>
                      </c:pt>
                      <c:pt idx="286">
                        <c:v>2.0268000000000015</c:v>
                      </c:pt>
                      <c:pt idx="287">
                        <c:v>1.7109999999999985</c:v>
                      </c:pt>
                      <c:pt idx="288">
                        <c:v>1.1862999999999957</c:v>
                      </c:pt>
                      <c:pt idx="289">
                        <c:v>2.6864999999999952</c:v>
                      </c:pt>
                      <c:pt idx="290">
                        <c:v>3.2220000000000013</c:v>
                      </c:pt>
                      <c:pt idx="291">
                        <c:v>3.3201999999999998</c:v>
                      </c:pt>
                      <c:pt idx="292">
                        <c:v>3.5904999999999987</c:v>
                      </c:pt>
                      <c:pt idx="293">
                        <c:v>3.7163000000000039</c:v>
                      </c:pt>
                      <c:pt idx="294">
                        <c:v>2.9847000000000037</c:v>
                      </c:pt>
                      <c:pt idx="295">
                        <c:v>3.2698999999999998</c:v>
                      </c:pt>
                      <c:pt idx="296">
                        <c:v>3.5225000000000009</c:v>
                      </c:pt>
                      <c:pt idx="297">
                        <c:v>4.3034999999999997</c:v>
                      </c:pt>
                      <c:pt idx="298">
                        <c:v>3.3896000000000015</c:v>
                      </c:pt>
                      <c:pt idx="299">
                        <c:v>3.4238</c:v>
                      </c:pt>
                      <c:pt idx="300">
                        <c:v>3.5028999999999968</c:v>
                      </c:pt>
                      <c:pt idx="301">
                        <c:v>4.0936999999999983</c:v>
                      </c:pt>
                      <c:pt idx="302">
                        <c:v>2.9373999999999967</c:v>
                      </c:pt>
                      <c:pt idx="303">
                        <c:v>2.2772999999999968</c:v>
                      </c:pt>
                      <c:pt idx="304">
                        <c:v>3.0512999999999977</c:v>
                      </c:pt>
                      <c:pt idx="305">
                        <c:v>3.2773000000000003</c:v>
                      </c:pt>
                      <c:pt idx="306">
                        <c:v>2.9335000000000022</c:v>
                      </c:pt>
                      <c:pt idx="307">
                        <c:v>3.6966999999999999</c:v>
                      </c:pt>
                      <c:pt idx="308">
                        <c:v>4.7284000000000006</c:v>
                      </c:pt>
                      <c:pt idx="309">
                        <c:v>1.4832999999999998</c:v>
                      </c:pt>
                      <c:pt idx="310">
                        <c:v>2.328400000000002</c:v>
                      </c:pt>
                      <c:pt idx="311">
                        <c:v>3.6441000000000017</c:v>
                      </c:pt>
                      <c:pt idx="312">
                        <c:v>4.7639999999999958</c:v>
                      </c:pt>
                      <c:pt idx="313">
                        <c:v>4.0148999999999972</c:v>
                      </c:pt>
                      <c:pt idx="314">
                        <c:v>4.8962999999999965</c:v>
                      </c:pt>
                      <c:pt idx="315">
                        <c:v>5.7255000000000003</c:v>
                      </c:pt>
                      <c:pt idx="316">
                        <c:v>4.8188000000000031</c:v>
                      </c:pt>
                      <c:pt idx="317">
                        <c:v>3.7027999999999963</c:v>
                      </c:pt>
                      <c:pt idx="318">
                        <c:v>3.5360000000000014</c:v>
                      </c:pt>
                      <c:pt idx="319">
                        <c:v>4.5795999999999992</c:v>
                      </c:pt>
                      <c:pt idx="320">
                        <c:v>2.9500000000000028</c:v>
                      </c:pt>
                      <c:pt idx="321">
                        <c:v>4.1886999999999972</c:v>
                      </c:pt>
                      <c:pt idx="322">
                        <c:v>3.2098000000000013</c:v>
                      </c:pt>
                      <c:pt idx="323">
                        <c:v>2.6509</c:v>
                      </c:pt>
                      <c:pt idx="324">
                        <c:v>1.0751999999999953</c:v>
                      </c:pt>
                      <c:pt idx="325">
                        <c:v>2.4629999999999974</c:v>
                      </c:pt>
                      <c:pt idx="326">
                        <c:v>2.4706999999999972</c:v>
                      </c:pt>
                      <c:pt idx="327">
                        <c:v>2.0553000000000026</c:v>
                      </c:pt>
                      <c:pt idx="328">
                        <c:v>1.8552999999999997</c:v>
                      </c:pt>
                      <c:pt idx="329">
                        <c:v>2.7759000000000036</c:v>
                      </c:pt>
                      <c:pt idx="330">
                        <c:v>2.7876000000000012</c:v>
                      </c:pt>
                      <c:pt idx="331">
                        <c:v>1.5984000000000016</c:v>
                      </c:pt>
                      <c:pt idx="332">
                        <c:v>3.3719000000000001</c:v>
                      </c:pt>
                      <c:pt idx="333">
                        <c:v>4.7519999999999989</c:v>
                      </c:pt>
                      <c:pt idx="334">
                        <c:v>6.8993000000000038</c:v>
                      </c:pt>
                      <c:pt idx="335">
                        <c:v>7.1376000000000026</c:v>
                      </c:pt>
                      <c:pt idx="336">
                        <c:v>6.4937000000000005</c:v>
                      </c:pt>
                      <c:pt idx="337">
                        <c:v>5.1736000000000004</c:v>
                      </c:pt>
                      <c:pt idx="338">
                        <c:v>2.7167999999999992</c:v>
                      </c:pt>
                      <c:pt idx="339">
                        <c:v>3.1395999999999979</c:v>
                      </c:pt>
                      <c:pt idx="340">
                        <c:v>3.9676000000000045</c:v>
                      </c:pt>
                      <c:pt idx="341">
                        <c:v>4.8981999999999992</c:v>
                      </c:pt>
                      <c:pt idx="342">
                        <c:v>5.0608000000000004</c:v>
                      </c:pt>
                      <c:pt idx="343">
                        <c:v>5.0776000000000003</c:v>
                      </c:pt>
                      <c:pt idx="344">
                        <c:v>3.7022000000000013</c:v>
                      </c:pt>
                      <c:pt idx="345">
                        <c:v>4.2365999999999957</c:v>
                      </c:pt>
                      <c:pt idx="346">
                        <c:v>4.7491999999999983</c:v>
                      </c:pt>
                      <c:pt idx="347">
                        <c:v>3.1814999999999998</c:v>
                      </c:pt>
                      <c:pt idx="348">
                        <c:v>2.6104000000000021</c:v>
                      </c:pt>
                      <c:pt idx="349">
                        <c:v>3.4294000000000011</c:v>
                      </c:pt>
                      <c:pt idx="350">
                        <c:v>3.1301999999999985</c:v>
                      </c:pt>
                      <c:pt idx="351">
                        <c:v>1.8043000000000013</c:v>
                      </c:pt>
                      <c:pt idx="352">
                        <c:v>2.4565000000000019</c:v>
                      </c:pt>
                      <c:pt idx="353">
                        <c:v>3.4519999999999982</c:v>
                      </c:pt>
                      <c:pt idx="354">
                        <c:v>2.7231000000000023</c:v>
                      </c:pt>
                      <c:pt idx="355">
                        <c:v>2.146600000000003</c:v>
                      </c:pt>
                      <c:pt idx="356">
                        <c:v>4.3965999999999994</c:v>
                      </c:pt>
                      <c:pt idx="357">
                        <c:v>2.5657999999999994</c:v>
                      </c:pt>
                      <c:pt idx="358">
                        <c:v>1.6951000000000001</c:v>
                      </c:pt>
                      <c:pt idx="359">
                        <c:v>1.3261000000000003</c:v>
                      </c:pt>
                      <c:pt idx="360">
                        <c:v>3.5734999999999992</c:v>
                      </c:pt>
                      <c:pt idx="361">
                        <c:v>4.2860000000000014</c:v>
                      </c:pt>
                      <c:pt idx="362">
                        <c:v>2.9449000000000005</c:v>
                      </c:pt>
                      <c:pt idx="363">
                        <c:v>3.2586000000000013</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'Urban vs Rural'!$L$1</c15:sqref>
                        </c15:formulaRef>
                      </c:ext>
                    </c:extLst>
                    <c:strCache>
                      <c:ptCount val="1"/>
                      <c:pt idx="0">
                        <c:v>WRF/CAMx</c:v>
                      </c:pt>
                    </c:strCache>
                  </c:strRef>
                </c:tx>
                <c:spPr>
                  <a:ln w="19050" cap="rnd">
                    <a:solidFill>
                      <a:schemeClr val="accent5">
                        <a:lumMod val="60000"/>
                        <a:lumOff val="4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'Urban vs Rural'!$L$2:$L$365</c15:sqref>
                        </c15:formulaRef>
                      </c:ext>
                    </c:extLst>
                    <c:numCache>
                      <c:formatCode>General</c:formatCode>
                      <c:ptCount val="364"/>
                      <c:pt idx="0">
                        <c:v>3.0805000000000007</c:v>
                      </c:pt>
                      <c:pt idx="1">
                        <c:v>3.2592999999999996</c:v>
                      </c:pt>
                      <c:pt idx="2">
                        <c:v>2.9018999999999977</c:v>
                      </c:pt>
                      <c:pt idx="3">
                        <c:v>3.4418999999999969</c:v>
                      </c:pt>
                      <c:pt idx="4">
                        <c:v>3.5952999999999982</c:v>
                      </c:pt>
                      <c:pt idx="5">
                        <c:v>4.3935999999999993</c:v>
                      </c:pt>
                      <c:pt idx="6">
                        <c:v>4.0997999999999983</c:v>
                      </c:pt>
                      <c:pt idx="7">
                        <c:v>4.3317000000000014</c:v>
                      </c:pt>
                      <c:pt idx="8">
                        <c:v>3.320999999999998</c:v>
                      </c:pt>
                      <c:pt idx="9">
                        <c:v>2.8384</c:v>
                      </c:pt>
                      <c:pt idx="10">
                        <c:v>3.8912000000000013</c:v>
                      </c:pt>
                      <c:pt idx="11">
                        <c:v>4.4257999999999988</c:v>
                      </c:pt>
                      <c:pt idx="12">
                        <c:v>3.5112999999999985</c:v>
                      </c:pt>
                      <c:pt idx="13">
                        <c:v>3.3856999999999999</c:v>
                      </c:pt>
                      <c:pt idx="14">
                        <c:v>3.9255999999999958</c:v>
                      </c:pt>
                      <c:pt idx="15">
                        <c:v>3.8791000000000047</c:v>
                      </c:pt>
                      <c:pt idx="16">
                        <c:v>3.2543999999999969</c:v>
                      </c:pt>
                      <c:pt idx="17">
                        <c:v>4.0919999999999952</c:v>
                      </c:pt>
                      <c:pt idx="18">
                        <c:v>4.2431000000000019</c:v>
                      </c:pt>
                      <c:pt idx="19">
                        <c:v>3.7158000000000015</c:v>
                      </c:pt>
                      <c:pt idx="20">
                        <c:v>3.9336999999999982</c:v>
                      </c:pt>
                      <c:pt idx="21">
                        <c:v>4.0810999999999993</c:v>
                      </c:pt>
                      <c:pt idx="22">
                        <c:v>2.3789000000000016</c:v>
                      </c:pt>
                      <c:pt idx="23">
                        <c:v>2.3075999999999937</c:v>
                      </c:pt>
                      <c:pt idx="24">
                        <c:v>4.9525999999999968</c:v>
                      </c:pt>
                      <c:pt idx="25">
                        <c:v>3.430100000000003</c:v>
                      </c:pt>
                      <c:pt idx="26">
                        <c:v>3.4799999999999969</c:v>
                      </c:pt>
                      <c:pt idx="27">
                        <c:v>2.820299999999996</c:v>
                      </c:pt>
                      <c:pt idx="28">
                        <c:v>3.6437999999999988</c:v>
                      </c:pt>
                      <c:pt idx="29">
                        <c:v>3.1184000000000012</c:v>
                      </c:pt>
                      <c:pt idx="30">
                        <c:v>2.3620000000000019</c:v>
                      </c:pt>
                      <c:pt idx="31">
                        <c:v>4.5594999999999999</c:v>
                      </c:pt>
                      <c:pt idx="32">
                        <c:v>4.9365999999999985</c:v>
                      </c:pt>
                      <c:pt idx="33">
                        <c:v>4.7887999999999948</c:v>
                      </c:pt>
                      <c:pt idx="34">
                        <c:v>4.4303000000000026</c:v>
                      </c:pt>
                      <c:pt idx="35">
                        <c:v>4.1445000000000007</c:v>
                      </c:pt>
                      <c:pt idx="36">
                        <c:v>3.7226999999999961</c:v>
                      </c:pt>
                      <c:pt idx="37">
                        <c:v>1.7931999999999988</c:v>
                      </c:pt>
                      <c:pt idx="38">
                        <c:v>3.1601999999999961</c:v>
                      </c:pt>
                      <c:pt idx="39">
                        <c:v>3.6626000000000047</c:v>
                      </c:pt>
                      <c:pt idx="40">
                        <c:v>3.894200000000005</c:v>
                      </c:pt>
                      <c:pt idx="41">
                        <c:v>3.3810000000000002</c:v>
                      </c:pt>
                      <c:pt idx="42">
                        <c:v>3.2697000000000003</c:v>
                      </c:pt>
                      <c:pt idx="43">
                        <c:v>2.9408999999999992</c:v>
                      </c:pt>
                      <c:pt idx="44">
                        <c:v>2.899799999999999</c:v>
                      </c:pt>
                      <c:pt idx="45">
                        <c:v>4.4057999999999993</c:v>
                      </c:pt>
                      <c:pt idx="46">
                        <c:v>4.5700999999999965</c:v>
                      </c:pt>
                      <c:pt idx="47">
                        <c:v>4.0371999999999986</c:v>
                      </c:pt>
                      <c:pt idx="48">
                        <c:v>3.7950999999999979</c:v>
                      </c:pt>
                      <c:pt idx="49">
                        <c:v>2.7215999999999951</c:v>
                      </c:pt>
                      <c:pt idx="50">
                        <c:v>1.9823999999999984</c:v>
                      </c:pt>
                      <c:pt idx="51">
                        <c:v>3.0176000000000016</c:v>
                      </c:pt>
                      <c:pt idx="52">
                        <c:v>4.1019999999999968</c:v>
                      </c:pt>
                      <c:pt idx="53">
                        <c:v>4.0116000000000014</c:v>
                      </c:pt>
                      <c:pt idx="54">
                        <c:v>3.5683000000000007</c:v>
                      </c:pt>
                      <c:pt idx="55">
                        <c:v>2.6764999999999972</c:v>
                      </c:pt>
                      <c:pt idx="56">
                        <c:v>4.2987000000000037</c:v>
                      </c:pt>
                      <c:pt idx="57">
                        <c:v>3.5134000000000043</c:v>
                      </c:pt>
                      <c:pt idx="58">
                        <c:v>2.6069000000000031</c:v>
                      </c:pt>
                      <c:pt idx="59">
                        <c:v>3.4825999999999979</c:v>
                      </c:pt>
                      <c:pt idx="60">
                        <c:v>3.4176000000000002</c:v>
                      </c:pt>
                      <c:pt idx="61">
                        <c:v>2.6809000000000012</c:v>
                      </c:pt>
                      <c:pt idx="62">
                        <c:v>1.4698999999999955</c:v>
                      </c:pt>
                      <c:pt idx="63">
                        <c:v>2.509999999999998</c:v>
                      </c:pt>
                      <c:pt idx="64">
                        <c:v>1.9546999999999954</c:v>
                      </c:pt>
                      <c:pt idx="65">
                        <c:v>2.4620999999999995</c:v>
                      </c:pt>
                      <c:pt idx="66">
                        <c:v>4.4217999999999975</c:v>
                      </c:pt>
                      <c:pt idx="67">
                        <c:v>4.1602999999999994</c:v>
                      </c:pt>
                      <c:pt idx="68">
                        <c:v>2.9727000000000032</c:v>
                      </c:pt>
                      <c:pt idx="69">
                        <c:v>1.5169999999999959</c:v>
                      </c:pt>
                      <c:pt idx="70">
                        <c:v>2.4725999999999999</c:v>
                      </c:pt>
                      <c:pt idx="71">
                        <c:v>2.3059999999999974</c:v>
                      </c:pt>
                      <c:pt idx="72">
                        <c:v>2.1484000000000023</c:v>
                      </c:pt>
                      <c:pt idx="73">
                        <c:v>3.5193999999999974</c:v>
                      </c:pt>
                      <c:pt idx="74">
                        <c:v>3.7340000000000018</c:v>
                      </c:pt>
                      <c:pt idx="75">
                        <c:v>2.3735999999999962</c:v>
                      </c:pt>
                      <c:pt idx="76">
                        <c:v>3.1055999999999955</c:v>
                      </c:pt>
                      <c:pt idx="77">
                        <c:v>4.6174999999999997</c:v>
                      </c:pt>
                      <c:pt idx="78">
                        <c:v>4.2439000000000036</c:v>
                      </c:pt>
                      <c:pt idx="79">
                        <c:v>4.0189999999999984</c:v>
                      </c:pt>
                      <c:pt idx="80">
                        <c:v>3.3873999999999995</c:v>
                      </c:pt>
                      <c:pt idx="81">
                        <c:v>3.9750000000000014</c:v>
                      </c:pt>
                      <c:pt idx="82">
                        <c:v>3.3314000000000021</c:v>
                      </c:pt>
                      <c:pt idx="83">
                        <c:v>3.2904000000000053</c:v>
                      </c:pt>
                      <c:pt idx="84">
                        <c:v>1.9588999999999999</c:v>
                      </c:pt>
                      <c:pt idx="85">
                        <c:v>1.2501000000000033</c:v>
                      </c:pt>
                      <c:pt idx="86">
                        <c:v>1.9954999999999998</c:v>
                      </c:pt>
                      <c:pt idx="87">
                        <c:v>4.0537999999999954</c:v>
                      </c:pt>
                      <c:pt idx="88">
                        <c:v>3.4408999999999992</c:v>
                      </c:pt>
                      <c:pt idx="89">
                        <c:v>3.9294000000000011</c:v>
                      </c:pt>
                      <c:pt idx="90">
                        <c:v>4.0195000000000007</c:v>
                      </c:pt>
                      <c:pt idx="91">
                        <c:v>4.4453999999999994</c:v>
                      </c:pt>
                      <c:pt idx="92">
                        <c:v>2.2557999999999936</c:v>
                      </c:pt>
                      <c:pt idx="93">
                        <c:v>2.8105000000000047</c:v>
                      </c:pt>
                      <c:pt idx="94">
                        <c:v>3.2586000000000013</c:v>
                      </c:pt>
                      <c:pt idx="95">
                        <c:v>4.1768000000000001</c:v>
                      </c:pt>
                      <c:pt idx="96">
                        <c:v>4.2028000000000034</c:v>
                      </c:pt>
                      <c:pt idx="97">
                        <c:v>3.3021999999999991</c:v>
                      </c:pt>
                      <c:pt idx="98">
                        <c:v>2.4251000000000005</c:v>
                      </c:pt>
                      <c:pt idx="99">
                        <c:v>1.8582000000000036</c:v>
                      </c:pt>
                      <c:pt idx="100">
                        <c:v>2.3440999999999974</c:v>
                      </c:pt>
                      <c:pt idx="101">
                        <c:v>3.7881</c:v>
                      </c:pt>
                      <c:pt idx="102">
                        <c:v>3.9362999999999957</c:v>
                      </c:pt>
                      <c:pt idx="103">
                        <c:v>3.5860999999999947</c:v>
                      </c:pt>
                      <c:pt idx="104">
                        <c:v>2.8956000000000017</c:v>
                      </c:pt>
                      <c:pt idx="105">
                        <c:v>2.5080999999999989</c:v>
                      </c:pt>
                      <c:pt idx="106">
                        <c:v>0.51419999999999533</c:v>
                      </c:pt>
                      <c:pt idx="107">
                        <c:v>7.7000000000005286E-2</c:v>
                      </c:pt>
                      <c:pt idx="108">
                        <c:v>1.671599999999998</c:v>
                      </c:pt>
                      <c:pt idx="109">
                        <c:v>2.3359000000000023</c:v>
                      </c:pt>
                      <c:pt idx="110">
                        <c:v>2.9047000000000054</c:v>
                      </c:pt>
                      <c:pt idx="111">
                        <c:v>4.1291000000000011</c:v>
                      </c:pt>
                      <c:pt idx="112">
                        <c:v>2.7813000000000017</c:v>
                      </c:pt>
                      <c:pt idx="113">
                        <c:v>1.1056000000000026</c:v>
                      </c:pt>
                      <c:pt idx="114">
                        <c:v>1.379999999999626E-2</c:v>
                      </c:pt>
                      <c:pt idx="115">
                        <c:v>3.072499999999998</c:v>
                      </c:pt>
                      <c:pt idx="116">
                        <c:v>1.8483000000000018</c:v>
                      </c:pt>
                      <c:pt idx="117">
                        <c:v>1.3678999999999988</c:v>
                      </c:pt>
                      <c:pt idx="118">
                        <c:v>2.806200000000004</c:v>
                      </c:pt>
                      <c:pt idx="119">
                        <c:v>2.6375999999999991</c:v>
                      </c:pt>
                      <c:pt idx="120">
                        <c:v>0.98839999999999861</c:v>
                      </c:pt>
                      <c:pt idx="121">
                        <c:v>0.41409999999999769</c:v>
                      </c:pt>
                      <c:pt idx="122">
                        <c:v>1.2862000000000009</c:v>
                      </c:pt>
                      <c:pt idx="123">
                        <c:v>1.7937999999999974</c:v>
                      </c:pt>
                      <c:pt idx="124">
                        <c:v>1.539200000000001</c:v>
                      </c:pt>
                      <c:pt idx="125">
                        <c:v>1.8059000000000012</c:v>
                      </c:pt>
                      <c:pt idx="126">
                        <c:v>2.2873999999999981</c:v>
                      </c:pt>
                      <c:pt idx="127">
                        <c:v>1.2113999999999976</c:v>
                      </c:pt>
                      <c:pt idx="128">
                        <c:v>2.2038999999999973</c:v>
                      </c:pt>
                      <c:pt idx="129">
                        <c:v>1.8025999999999982</c:v>
                      </c:pt>
                      <c:pt idx="130">
                        <c:v>2.4067999999999969</c:v>
                      </c:pt>
                      <c:pt idx="131">
                        <c:v>1.1474999999999937</c:v>
                      </c:pt>
                      <c:pt idx="132">
                        <c:v>2.1910000000000025</c:v>
                      </c:pt>
                      <c:pt idx="133">
                        <c:v>2.1741000000000028</c:v>
                      </c:pt>
                      <c:pt idx="134">
                        <c:v>0.54100000000000392</c:v>
                      </c:pt>
                      <c:pt idx="135">
                        <c:v>0.21589999999999776</c:v>
                      </c:pt>
                      <c:pt idx="136">
                        <c:v>2.7545000000000002</c:v>
                      </c:pt>
                      <c:pt idx="137">
                        <c:v>2.2811000000000021</c:v>
                      </c:pt>
                      <c:pt idx="138">
                        <c:v>3.0063999999999993</c:v>
                      </c:pt>
                      <c:pt idx="139">
                        <c:v>2.7297999999999973</c:v>
                      </c:pt>
                      <c:pt idx="140">
                        <c:v>3.1103999999999985</c:v>
                      </c:pt>
                      <c:pt idx="141">
                        <c:v>1.9656999999999982</c:v>
                      </c:pt>
                      <c:pt idx="142">
                        <c:v>1.1390999999999991</c:v>
                      </c:pt>
                      <c:pt idx="143">
                        <c:v>1.1793000000000049</c:v>
                      </c:pt>
                      <c:pt idx="144">
                        <c:v>1.084699999999998</c:v>
                      </c:pt>
                      <c:pt idx="145">
                        <c:v>-0.36779999999999546</c:v>
                      </c:pt>
                      <c:pt idx="146">
                        <c:v>1.5215000000000032</c:v>
                      </c:pt>
                      <c:pt idx="147">
                        <c:v>1.7308000000000021</c:v>
                      </c:pt>
                      <c:pt idx="148">
                        <c:v>0.4269999999999996</c:v>
                      </c:pt>
                      <c:pt idx="149">
                        <c:v>-1.4202000000000012</c:v>
                      </c:pt>
                      <c:pt idx="150">
                        <c:v>0.13360000000000127</c:v>
                      </c:pt>
                      <c:pt idx="151">
                        <c:v>1.6422000000000025</c:v>
                      </c:pt>
                      <c:pt idx="152">
                        <c:v>2.0415999999999954</c:v>
                      </c:pt>
                      <c:pt idx="153">
                        <c:v>2.7409999999999997</c:v>
                      </c:pt>
                      <c:pt idx="154">
                        <c:v>2.206399999999995</c:v>
                      </c:pt>
                      <c:pt idx="155">
                        <c:v>0.32760000000000389</c:v>
                      </c:pt>
                      <c:pt idx="156">
                        <c:v>0.61140000000000327</c:v>
                      </c:pt>
                      <c:pt idx="157">
                        <c:v>2.0552999999999955</c:v>
                      </c:pt>
                      <c:pt idx="158">
                        <c:v>2.5431999999999988</c:v>
                      </c:pt>
                      <c:pt idx="159">
                        <c:v>1.3974000000000046</c:v>
                      </c:pt>
                      <c:pt idx="160">
                        <c:v>1.9787000000000035</c:v>
                      </c:pt>
                      <c:pt idx="161">
                        <c:v>1.6998999999999995</c:v>
                      </c:pt>
                      <c:pt idx="162">
                        <c:v>0.92980000000000018</c:v>
                      </c:pt>
                      <c:pt idx="163">
                        <c:v>-1.8368000000000038</c:v>
                      </c:pt>
                      <c:pt idx="164">
                        <c:v>-0.21050000000000324</c:v>
                      </c:pt>
                      <c:pt idx="165">
                        <c:v>0.47050000000000125</c:v>
                      </c:pt>
                      <c:pt idx="166">
                        <c:v>1.4116</c:v>
                      </c:pt>
                      <c:pt idx="167">
                        <c:v>1.6394999999999982</c:v>
                      </c:pt>
                      <c:pt idx="168">
                        <c:v>1.0004999999999953</c:v>
                      </c:pt>
                      <c:pt idx="169">
                        <c:v>0.46250000000000568</c:v>
                      </c:pt>
                      <c:pt idx="170">
                        <c:v>0.65289999999999537</c:v>
                      </c:pt>
                      <c:pt idx="171">
                        <c:v>0.60730000000000217</c:v>
                      </c:pt>
                      <c:pt idx="172">
                        <c:v>1.0740999999999943</c:v>
                      </c:pt>
                      <c:pt idx="173">
                        <c:v>1.2779999999999987</c:v>
                      </c:pt>
                      <c:pt idx="174">
                        <c:v>2.2700999999999993</c:v>
                      </c:pt>
                      <c:pt idx="175">
                        <c:v>0.48490000000000322</c:v>
                      </c:pt>
                      <c:pt idx="176">
                        <c:v>0.51650000000000063</c:v>
                      </c:pt>
                      <c:pt idx="177">
                        <c:v>-0.55740000000000123</c:v>
                      </c:pt>
                      <c:pt idx="178">
                        <c:v>1.0480000000000018</c:v>
                      </c:pt>
                      <c:pt idx="179">
                        <c:v>3.4134999999999991</c:v>
                      </c:pt>
                      <c:pt idx="180">
                        <c:v>2.0853999999999999</c:v>
                      </c:pt>
                      <c:pt idx="181">
                        <c:v>2.756299999999996</c:v>
                      </c:pt>
                      <c:pt idx="182">
                        <c:v>2.7209999999999965</c:v>
                      </c:pt>
                      <c:pt idx="183">
                        <c:v>0.83709999999999951</c:v>
                      </c:pt>
                      <c:pt idx="184">
                        <c:v>1.3108000000000004</c:v>
                      </c:pt>
                      <c:pt idx="185">
                        <c:v>1.3132000000000019</c:v>
                      </c:pt>
                      <c:pt idx="186">
                        <c:v>1.106100000000005</c:v>
                      </c:pt>
                      <c:pt idx="187">
                        <c:v>1.5168999999999997</c:v>
                      </c:pt>
                      <c:pt idx="188">
                        <c:v>2.0054999999999978</c:v>
                      </c:pt>
                      <c:pt idx="189">
                        <c:v>0.4965000000000046</c:v>
                      </c:pt>
                      <c:pt idx="190">
                        <c:v>1.0117999999999938</c:v>
                      </c:pt>
                      <c:pt idx="191">
                        <c:v>-0.19830000000000325</c:v>
                      </c:pt>
                      <c:pt idx="192">
                        <c:v>0.30040000000000333</c:v>
                      </c:pt>
                      <c:pt idx="193">
                        <c:v>0.86370000000000147</c:v>
                      </c:pt>
                      <c:pt idx="194">
                        <c:v>1.4215000000000018</c:v>
                      </c:pt>
                      <c:pt idx="195">
                        <c:v>-0.47569999999999624</c:v>
                      </c:pt>
                      <c:pt idx="196">
                        <c:v>-8.7900000000004752E-2</c:v>
                      </c:pt>
                      <c:pt idx="197">
                        <c:v>-0.86840000000000117</c:v>
                      </c:pt>
                      <c:pt idx="198">
                        <c:v>-0.72670000000000101</c:v>
                      </c:pt>
                      <c:pt idx="199">
                        <c:v>1.5651999999999973</c:v>
                      </c:pt>
                      <c:pt idx="200">
                        <c:v>-0.73319999999999652</c:v>
                      </c:pt>
                      <c:pt idx="201">
                        <c:v>0.18580000000000041</c:v>
                      </c:pt>
                      <c:pt idx="202">
                        <c:v>1.2950000000000017</c:v>
                      </c:pt>
                      <c:pt idx="203">
                        <c:v>1.0223000000000013</c:v>
                      </c:pt>
                      <c:pt idx="204">
                        <c:v>-0.24920000000000186</c:v>
                      </c:pt>
                      <c:pt idx="205">
                        <c:v>-0.51820000000000022</c:v>
                      </c:pt>
                      <c:pt idx="206">
                        <c:v>0.20400000000000063</c:v>
                      </c:pt>
                      <c:pt idx="207">
                        <c:v>0.20000000000000284</c:v>
                      </c:pt>
                      <c:pt idx="208">
                        <c:v>0.6798999999999964</c:v>
                      </c:pt>
                      <c:pt idx="209">
                        <c:v>1.5401000000000025</c:v>
                      </c:pt>
                      <c:pt idx="210">
                        <c:v>1.5473999999999961</c:v>
                      </c:pt>
                      <c:pt idx="211">
                        <c:v>-0.82909999999999684</c:v>
                      </c:pt>
                      <c:pt idx="212">
                        <c:v>-2.9981000000000009</c:v>
                      </c:pt>
                      <c:pt idx="213">
                        <c:v>-0.20989999999999753</c:v>
                      </c:pt>
                      <c:pt idx="214">
                        <c:v>0.60739999999999839</c:v>
                      </c:pt>
                      <c:pt idx="215">
                        <c:v>0.43119999999999692</c:v>
                      </c:pt>
                      <c:pt idx="216">
                        <c:v>1.2453999999999965</c:v>
                      </c:pt>
                      <c:pt idx="217">
                        <c:v>1.4836999999999989</c:v>
                      </c:pt>
                      <c:pt idx="218">
                        <c:v>0.80769999999999698</c:v>
                      </c:pt>
                      <c:pt idx="219">
                        <c:v>1.2791999999999959</c:v>
                      </c:pt>
                      <c:pt idx="220">
                        <c:v>1.6568999999999932</c:v>
                      </c:pt>
                      <c:pt idx="221">
                        <c:v>5.239999999999867E-2</c:v>
                      </c:pt>
                      <c:pt idx="222">
                        <c:v>0.78509999999999991</c:v>
                      </c:pt>
                      <c:pt idx="223">
                        <c:v>-0.12809999999999633</c:v>
                      </c:pt>
                      <c:pt idx="224">
                        <c:v>1.8245000000000005</c:v>
                      </c:pt>
                      <c:pt idx="225">
                        <c:v>1.0039000000000016</c:v>
                      </c:pt>
                      <c:pt idx="226">
                        <c:v>2.1900000000002251E-2</c:v>
                      </c:pt>
                      <c:pt idx="227">
                        <c:v>1.4340000000000046</c:v>
                      </c:pt>
                      <c:pt idx="228">
                        <c:v>1.9091999999999985</c:v>
                      </c:pt>
                      <c:pt idx="229">
                        <c:v>1.7291999999999987</c:v>
                      </c:pt>
                      <c:pt idx="230">
                        <c:v>1.2306000000000026</c:v>
                      </c:pt>
                      <c:pt idx="231">
                        <c:v>3.1321000000000012</c:v>
                      </c:pt>
                      <c:pt idx="232">
                        <c:v>1.5129000000000019</c:v>
                      </c:pt>
                      <c:pt idx="233">
                        <c:v>2.0197000000000003</c:v>
                      </c:pt>
                      <c:pt idx="234">
                        <c:v>-0.76419999999999533</c:v>
                      </c:pt>
                      <c:pt idx="235">
                        <c:v>-2.9816000000000003</c:v>
                      </c:pt>
                      <c:pt idx="236">
                        <c:v>-2.5446999999999989</c:v>
                      </c:pt>
                      <c:pt idx="237">
                        <c:v>1.0390000000000015</c:v>
                      </c:pt>
                      <c:pt idx="238">
                        <c:v>1.5037999999999982</c:v>
                      </c:pt>
                      <c:pt idx="239">
                        <c:v>2.2237000000000009</c:v>
                      </c:pt>
                      <c:pt idx="240">
                        <c:v>1.4680999999999997</c:v>
                      </c:pt>
                      <c:pt idx="241">
                        <c:v>4.0685000000000002</c:v>
                      </c:pt>
                      <c:pt idx="242">
                        <c:v>3.0152000000000001</c:v>
                      </c:pt>
                      <c:pt idx="243">
                        <c:v>2.8863000000000056</c:v>
                      </c:pt>
                      <c:pt idx="244">
                        <c:v>1.6891999999999996</c:v>
                      </c:pt>
                      <c:pt idx="245">
                        <c:v>2.0645999999999987</c:v>
                      </c:pt>
                      <c:pt idx="246">
                        <c:v>-0.22739999999999583</c:v>
                      </c:pt>
                      <c:pt idx="247">
                        <c:v>-0.7534999999999954</c:v>
                      </c:pt>
                      <c:pt idx="248">
                        <c:v>1.3778000000000006</c:v>
                      </c:pt>
                      <c:pt idx="249">
                        <c:v>3.0009999999999977</c:v>
                      </c:pt>
                      <c:pt idx="250">
                        <c:v>3.2776999999999958</c:v>
                      </c:pt>
                      <c:pt idx="251">
                        <c:v>3.3106999999999971</c:v>
                      </c:pt>
                      <c:pt idx="252">
                        <c:v>1.7244000000000028</c:v>
                      </c:pt>
                      <c:pt idx="253">
                        <c:v>-0.46750000000000114</c:v>
                      </c:pt>
                      <c:pt idx="254">
                        <c:v>0.18599999999999994</c:v>
                      </c:pt>
                      <c:pt idx="255">
                        <c:v>1.8631000000000029</c:v>
                      </c:pt>
                      <c:pt idx="256">
                        <c:v>1.638300000000001</c:v>
                      </c:pt>
                      <c:pt idx="257">
                        <c:v>2.225200000000001</c:v>
                      </c:pt>
                      <c:pt idx="258">
                        <c:v>1.5175999999999945</c:v>
                      </c:pt>
                      <c:pt idx="259">
                        <c:v>2.6051999999999964</c:v>
                      </c:pt>
                      <c:pt idx="260">
                        <c:v>3.497399999999999</c:v>
                      </c:pt>
                      <c:pt idx="261">
                        <c:v>3.6589999999999989</c:v>
                      </c:pt>
                      <c:pt idx="262">
                        <c:v>3.8982000000000028</c:v>
                      </c:pt>
                      <c:pt idx="263">
                        <c:v>3.8137000000000043</c:v>
                      </c:pt>
                      <c:pt idx="264">
                        <c:v>3.9125000000000014</c:v>
                      </c:pt>
                      <c:pt idx="265">
                        <c:v>2.6844000000000037</c:v>
                      </c:pt>
                      <c:pt idx="266">
                        <c:v>2.8997000000000028</c:v>
                      </c:pt>
                      <c:pt idx="267">
                        <c:v>0.25319999999999965</c:v>
                      </c:pt>
                      <c:pt idx="268">
                        <c:v>-1.7087000000000003</c:v>
                      </c:pt>
                      <c:pt idx="269">
                        <c:v>-0.44400000000000261</c:v>
                      </c:pt>
                      <c:pt idx="270">
                        <c:v>0.68170000000000641</c:v>
                      </c:pt>
                      <c:pt idx="271">
                        <c:v>1.7242000000000033</c:v>
                      </c:pt>
                      <c:pt idx="272">
                        <c:v>1.3981999999999957</c:v>
                      </c:pt>
                      <c:pt idx="273">
                        <c:v>2.4601000000000042</c:v>
                      </c:pt>
                      <c:pt idx="274">
                        <c:v>0.59559999999999746</c:v>
                      </c:pt>
                      <c:pt idx="275">
                        <c:v>0.41799999999999926</c:v>
                      </c:pt>
                      <c:pt idx="276">
                        <c:v>2.2082999999999942</c:v>
                      </c:pt>
                      <c:pt idx="277">
                        <c:v>2.9857999999999976</c:v>
                      </c:pt>
                      <c:pt idx="278">
                        <c:v>2.8706999999999994</c:v>
                      </c:pt>
                      <c:pt idx="279">
                        <c:v>2.4298999999999964</c:v>
                      </c:pt>
                      <c:pt idx="280">
                        <c:v>2.8237999999999985</c:v>
                      </c:pt>
                      <c:pt idx="281">
                        <c:v>1.8228000000000009</c:v>
                      </c:pt>
                      <c:pt idx="282">
                        <c:v>2.980400000000003</c:v>
                      </c:pt>
                      <c:pt idx="283">
                        <c:v>4.0127999999999986</c:v>
                      </c:pt>
                      <c:pt idx="284">
                        <c:v>4.2238000000000042</c:v>
                      </c:pt>
                      <c:pt idx="285">
                        <c:v>2.7254999999999967</c:v>
                      </c:pt>
                      <c:pt idx="286">
                        <c:v>2.5718000000000032</c:v>
                      </c:pt>
                      <c:pt idx="287">
                        <c:v>1.790300000000002</c:v>
                      </c:pt>
                      <c:pt idx="288">
                        <c:v>1.6041999999999987</c:v>
                      </c:pt>
                      <c:pt idx="289">
                        <c:v>2.1021000000000001</c:v>
                      </c:pt>
                      <c:pt idx="290">
                        <c:v>2.958200000000005</c:v>
                      </c:pt>
                      <c:pt idx="291">
                        <c:v>3.2973999999999961</c:v>
                      </c:pt>
                      <c:pt idx="292">
                        <c:v>3.6503999999999976</c:v>
                      </c:pt>
                      <c:pt idx="293">
                        <c:v>2.3571999999999989</c:v>
                      </c:pt>
                      <c:pt idx="294">
                        <c:v>2.3751000000000033</c:v>
                      </c:pt>
                      <c:pt idx="295">
                        <c:v>2.7301000000000002</c:v>
                      </c:pt>
                      <c:pt idx="296">
                        <c:v>2.7176000000000045</c:v>
                      </c:pt>
                      <c:pt idx="297">
                        <c:v>3.5683000000000007</c:v>
                      </c:pt>
                      <c:pt idx="298">
                        <c:v>2.9478000000000009</c:v>
                      </c:pt>
                      <c:pt idx="299">
                        <c:v>3.5679000000000016</c:v>
                      </c:pt>
                      <c:pt idx="300">
                        <c:v>2.9739000000000004</c:v>
                      </c:pt>
                      <c:pt idx="301">
                        <c:v>3.4416000000000011</c:v>
                      </c:pt>
                      <c:pt idx="302">
                        <c:v>2.4981000000000009</c:v>
                      </c:pt>
                      <c:pt idx="303">
                        <c:v>2.0064999999999955</c:v>
                      </c:pt>
                      <c:pt idx="304">
                        <c:v>3.0673999999999992</c:v>
                      </c:pt>
                      <c:pt idx="305">
                        <c:v>2.5643000000000029</c:v>
                      </c:pt>
                      <c:pt idx="306">
                        <c:v>3.8155999999999999</c:v>
                      </c:pt>
                      <c:pt idx="307">
                        <c:v>4.4562999999999988</c:v>
                      </c:pt>
                      <c:pt idx="308">
                        <c:v>4.3104000000000013</c:v>
                      </c:pt>
                      <c:pt idx="309">
                        <c:v>1.5764999999999958</c:v>
                      </c:pt>
                      <c:pt idx="310">
                        <c:v>1.6203000000000003</c:v>
                      </c:pt>
                      <c:pt idx="311">
                        <c:v>3.0245000000000033</c:v>
                      </c:pt>
                      <c:pt idx="312">
                        <c:v>4.9874999999999972</c:v>
                      </c:pt>
                      <c:pt idx="313">
                        <c:v>3.6978000000000009</c:v>
                      </c:pt>
                      <c:pt idx="314">
                        <c:v>4.4723000000000006</c:v>
                      </c:pt>
                      <c:pt idx="315">
                        <c:v>5.764400000000002</c:v>
                      </c:pt>
                      <c:pt idx="316">
                        <c:v>4.4793000000000021</c:v>
                      </c:pt>
                      <c:pt idx="317">
                        <c:v>3.2090000000000032</c:v>
                      </c:pt>
                      <c:pt idx="318">
                        <c:v>4.4104000000000028</c:v>
                      </c:pt>
                      <c:pt idx="319">
                        <c:v>4.4498000000000033</c:v>
                      </c:pt>
                      <c:pt idx="320">
                        <c:v>3.0231999999999957</c:v>
                      </c:pt>
                      <c:pt idx="321">
                        <c:v>4.4262999999999977</c:v>
                      </c:pt>
                      <c:pt idx="322">
                        <c:v>2.7516000000000034</c:v>
                      </c:pt>
                      <c:pt idx="323">
                        <c:v>2.5503999999999962</c:v>
                      </c:pt>
                      <c:pt idx="324">
                        <c:v>1.8757000000000019</c:v>
                      </c:pt>
                      <c:pt idx="325">
                        <c:v>3.9298999999999964</c:v>
                      </c:pt>
                      <c:pt idx="326">
                        <c:v>3.1013999999999982</c:v>
                      </c:pt>
                      <c:pt idx="327">
                        <c:v>2.3714999999999975</c:v>
                      </c:pt>
                      <c:pt idx="328">
                        <c:v>2.3800999999999988</c:v>
                      </c:pt>
                      <c:pt idx="329">
                        <c:v>3.5994000000000028</c:v>
                      </c:pt>
                      <c:pt idx="330">
                        <c:v>3.1190000000000033</c:v>
                      </c:pt>
                      <c:pt idx="331">
                        <c:v>1.9628999999999976</c:v>
                      </c:pt>
                      <c:pt idx="332">
                        <c:v>3.8995000000000033</c:v>
                      </c:pt>
                      <c:pt idx="333">
                        <c:v>4.1722999999999999</c:v>
                      </c:pt>
                      <c:pt idx="334">
                        <c:v>5.3892999999999986</c:v>
                      </c:pt>
                      <c:pt idx="335">
                        <c:v>6.4250999999999969</c:v>
                      </c:pt>
                      <c:pt idx="336">
                        <c:v>5.7921000000000014</c:v>
                      </c:pt>
                      <c:pt idx="337">
                        <c:v>4.9226000000000028</c:v>
                      </c:pt>
                      <c:pt idx="338">
                        <c:v>3.0554000000000023</c:v>
                      </c:pt>
                      <c:pt idx="339">
                        <c:v>3.7378999999999962</c:v>
                      </c:pt>
                      <c:pt idx="340">
                        <c:v>4.1557000000000031</c:v>
                      </c:pt>
                      <c:pt idx="341">
                        <c:v>4.5427999999999997</c:v>
                      </c:pt>
                      <c:pt idx="342">
                        <c:v>4.2306999999999988</c:v>
                      </c:pt>
                      <c:pt idx="343">
                        <c:v>3.5644000000000027</c:v>
                      </c:pt>
                      <c:pt idx="344">
                        <c:v>2.9268999999999998</c:v>
                      </c:pt>
                      <c:pt idx="345">
                        <c:v>3.8740999999999985</c:v>
                      </c:pt>
                      <c:pt idx="346">
                        <c:v>4.7153000000000027</c:v>
                      </c:pt>
                      <c:pt idx="347">
                        <c:v>3.8298999999999985</c:v>
                      </c:pt>
                      <c:pt idx="348">
                        <c:v>3.1119999999999983</c:v>
                      </c:pt>
                      <c:pt idx="349">
                        <c:v>4.5312000000000019</c:v>
                      </c:pt>
                      <c:pt idx="350">
                        <c:v>3.4314</c:v>
                      </c:pt>
                      <c:pt idx="351">
                        <c:v>2.6425000000000018</c:v>
                      </c:pt>
                      <c:pt idx="352">
                        <c:v>2.6437999999999988</c:v>
                      </c:pt>
                      <c:pt idx="353">
                        <c:v>3.3443000000000005</c:v>
                      </c:pt>
                      <c:pt idx="354">
                        <c:v>3.7819000000000003</c:v>
                      </c:pt>
                      <c:pt idx="355">
                        <c:v>3.0634999999999977</c:v>
                      </c:pt>
                      <c:pt idx="356">
                        <c:v>4.378700000000002</c:v>
                      </c:pt>
                      <c:pt idx="357">
                        <c:v>3.390500000000003</c:v>
                      </c:pt>
                      <c:pt idx="358">
                        <c:v>2.6843999999999966</c:v>
                      </c:pt>
                      <c:pt idx="359">
                        <c:v>2.3174000000000028</c:v>
                      </c:pt>
                      <c:pt idx="360">
                        <c:v>3.7933000000000021</c:v>
                      </c:pt>
                      <c:pt idx="361">
                        <c:v>3.7338999999999984</c:v>
                      </c:pt>
                      <c:pt idx="362">
                        <c:v>3.1684000000000019</c:v>
                      </c:pt>
                      <c:pt idx="363">
                        <c:v>3.7757000000000005</c:v>
                      </c:pt>
                    </c:numCache>
                  </c:numRef>
                </c:val>
                <c:smooth val="0"/>
              </c15:ser>
            </c15:filteredLineSeries>
          </c:ext>
        </c:extLst>
      </c:lineChart>
      <c:dateAx>
        <c:axId val="277757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Date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757536"/>
        <c:crossesAt val="-6"/>
        <c:auto val="0"/>
        <c:lblOffset val="100"/>
        <c:baseTimeUnit val="days"/>
      </c:dateAx>
      <c:valAx>
        <c:axId val="277757536"/>
        <c:scaling>
          <c:orientation val="minMax"/>
          <c:max val="10"/>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DM8A</a:t>
                </a:r>
                <a:r>
                  <a:rPr lang="en-US" sz="1400" b="1" baseline="0" dirty="0"/>
                  <a:t> O3 : Rural  minus Urban (ppb)</a:t>
                </a:r>
                <a:endParaRPr lang="en-US"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7757144"/>
        <c:crosses val="autoZero"/>
        <c:crossBetween val="between"/>
        <c:majorUnit val="1"/>
        <c:minorUnit val="1"/>
      </c:valAx>
      <c:spPr>
        <a:noFill/>
        <a:ln>
          <a:solidFill>
            <a:schemeClr val="tx1"/>
          </a:solidFill>
        </a:ln>
        <a:effectLst/>
      </c:spPr>
    </c:plotArea>
    <c:legend>
      <c:legendPos val="b"/>
      <c:layout>
        <c:manualLayout>
          <c:xMode val="edge"/>
          <c:yMode val="edge"/>
          <c:x val="0.11870782720423424"/>
          <c:y val="8.9394330183391504E-2"/>
          <c:w val="0.69081310868213841"/>
          <c:h val="0.1009894852100542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3CF941-101D-43BE-953C-F1D03F2B47EE}" type="datetimeFigureOut">
              <a:rPr lang="en-US" smtClean="0"/>
              <a:t>10/26/2016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6AB3D-229E-4186-B37E-0CA7DF3CE84A}" type="slidenum">
              <a:rPr lang="en-US" smtClean="0"/>
              <a:t>‹#›</a:t>
            </a:fld>
            <a:endParaRPr lang="en-US"/>
          </a:p>
        </p:txBody>
      </p:sp>
    </p:spTree>
    <p:extLst>
      <p:ext uri="{BB962C8B-B14F-4D97-AF65-F5344CB8AC3E}">
        <p14:creationId xmlns:p14="http://schemas.microsoft.com/office/powerpoint/2010/main" val="9760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666C4-026A-4748-9837-A3B381BE7318}" type="datetimeFigureOut">
              <a:rPr lang="en-US" smtClean="0"/>
              <a:t>10/26/2016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E7351-8B36-44D5-8B87-D05DA9A749A9}" type="slidenum">
              <a:rPr lang="en-US" smtClean="0"/>
              <a:t>‹#›</a:t>
            </a:fld>
            <a:endParaRPr lang="en-US"/>
          </a:p>
        </p:txBody>
      </p:sp>
    </p:spTree>
    <p:extLst>
      <p:ext uri="{BB962C8B-B14F-4D97-AF65-F5344CB8AC3E}">
        <p14:creationId xmlns:p14="http://schemas.microsoft.com/office/powerpoint/2010/main" val="80031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compare H-CMAQ with other </a:t>
            </a:r>
            <a:r>
              <a:rPr lang="en-US" baseline="0" smtClean="0"/>
              <a:t>3 global CTMs</a:t>
            </a:r>
            <a:endParaRPr lang="en-US"/>
          </a:p>
        </p:txBody>
      </p:sp>
      <p:sp>
        <p:nvSpPr>
          <p:cNvPr id="4" name="Slide Number Placeholder 3"/>
          <p:cNvSpPr>
            <a:spLocks noGrp="1"/>
          </p:cNvSpPr>
          <p:nvPr>
            <p:ph type="sldNum" sz="quarter" idx="10"/>
          </p:nvPr>
        </p:nvSpPr>
        <p:spPr/>
        <p:txBody>
          <a:bodyPr/>
          <a:lstStyle/>
          <a:p>
            <a:fld id="{EFA68D21-4015-4689-879A-41FE0AD5CCE7}" type="slidenum">
              <a:rPr lang="en-US" smtClean="0"/>
              <a:t>1</a:t>
            </a:fld>
            <a:endParaRPr lang="en-US"/>
          </a:p>
        </p:txBody>
      </p:sp>
    </p:spTree>
    <p:extLst>
      <p:ext uri="{BB962C8B-B14F-4D97-AF65-F5344CB8AC3E}">
        <p14:creationId xmlns:p14="http://schemas.microsoft.com/office/powerpoint/2010/main" val="1399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a:t>
            </a:r>
            <a:r>
              <a:rPr lang="en-US" baseline="0" dirty="0" smtClean="0"/>
              <a:t> pattern give us more confidence w.r.t the role played by BC O3 in model difference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10</a:t>
            </a:fld>
            <a:endParaRPr lang="en-US"/>
          </a:p>
        </p:txBody>
      </p:sp>
    </p:spTree>
    <p:extLst>
      <p:ext uri="{BB962C8B-B14F-4D97-AF65-F5344CB8AC3E}">
        <p14:creationId xmlns:p14="http://schemas.microsoft.com/office/powerpoint/2010/main" val="417082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emphasize the relative contribution is to BC4, not surface O3 mixing ratio</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11</a:t>
            </a:fld>
            <a:endParaRPr lang="en-US"/>
          </a:p>
        </p:txBody>
      </p:sp>
    </p:spTree>
    <p:extLst>
      <p:ext uri="{BB962C8B-B14F-4D97-AF65-F5344CB8AC3E}">
        <p14:creationId xmlns:p14="http://schemas.microsoft.com/office/powerpoint/2010/main" val="462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12</a:t>
            </a:fld>
            <a:endParaRPr lang="en-US"/>
          </a:p>
        </p:txBody>
      </p:sp>
    </p:spTree>
    <p:extLst>
      <p:ext uri="{BB962C8B-B14F-4D97-AF65-F5344CB8AC3E}">
        <p14:creationId xmlns:p14="http://schemas.microsoft.com/office/powerpoint/2010/main" val="239447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compared with WRF/DEHM, because it turns out that DEHM did not include the deposition process for tracers. Hence, COSMO-CLM/CMAQ is compared with other 2 models.</a:t>
            </a:r>
          </a:p>
          <a:p>
            <a:pPr marL="228600" indent="-228600">
              <a:buAutoNum type="arabicPlain"/>
            </a:pPr>
            <a:r>
              <a:rPr lang="en-US" baseline="0" dirty="0" smtClean="0"/>
              <a:t>Compare the spatial distribution of tracer and DM8A in  COSMO-CLM/CMAQ minus WRF/CMAQ</a:t>
            </a:r>
          </a:p>
          <a:p>
            <a:pPr marL="0" indent="0">
              <a:buNone/>
            </a:pPr>
            <a:r>
              <a:rPr lang="en-US" baseline="0" dirty="0" smtClean="0"/>
              <a:t>      the overestimate of O3 in COSMO-CLM/CMAQ are not spatially correlated to overestimate of tracer, which is on the contrary to WRF/</a:t>
            </a:r>
            <a:r>
              <a:rPr lang="en-US" baseline="0" dirty="0" err="1" smtClean="0"/>
              <a:t>CAMx</a:t>
            </a:r>
            <a:r>
              <a:rPr lang="en-US" baseline="0" dirty="0" smtClean="0"/>
              <a:t> minus WRF/CMAQ </a:t>
            </a:r>
          </a:p>
        </p:txBody>
      </p:sp>
      <p:sp>
        <p:nvSpPr>
          <p:cNvPr id="4" name="Slide Number Placeholder 3"/>
          <p:cNvSpPr>
            <a:spLocks noGrp="1"/>
          </p:cNvSpPr>
          <p:nvPr>
            <p:ph type="sldNum" sz="quarter" idx="10"/>
          </p:nvPr>
        </p:nvSpPr>
        <p:spPr/>
        <p:txBody>
          <a:bodyPr/>
          <a:lstStyle/>
          <a:p>
            <a:fld id="{B8CE7351-8B36-44D5-8B87-D05DA9A749A9}" type="slidenum">
              <a:rPr lang="en-US" smtClean="0"/>
              <a:t>13</a:t>
            </a:fld>
            <a:endParaRPr lang="en-US"/>
          </a:p>
        </p:txBody>
      </p:sp>
    </p:spTree>
    <p:extLst>
      <p:ext uri="{BB962C8B-B14F-4D97-AF65-F5344CB8AC3E}">
        <p14:creationId xmlns:p14="http://schemas.microsoft.com/office/powerpoint/2010/main" val="223634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compared with WRF/DEHM, because it turns out that DEHM did not include the deposition process for tracers. Hence, COSMO-CLM/CMAQ is compared with other 2 models.</a:t>
            </a:r>
          </a:p>
          <a:p>
            <a:pPr marL="228600" indent="-228600">
              <a:buAutoNum type="arabicPlain"/>
            </a:pPr>
            <a:r>
              <a:rPr lang="en-US" baseline="0" dirty="0" smtClean="0"/>
              <a:t>Compare the spatial distribution of tracer and DM8A in  COSMO-CLM/CMAQ minus WRF/CMAQ</a:t>
            </a:r>
          </a:p>
          <a:p>
            <a:pPr marL="0" indent="0">
              <a:buNone/>
            </a:pPr>
            <a:r>
              <a:rPr lang="en-US" baseline="0" dirty="0" smtClean="0"/>
              <a:t>      the overestimate of O3 in COSMO-CLM/CMAQ are not spatially correlated to overestimate of tracer, which is on the contrary to WRF/</a:t>
            </a:r>
            <a:r>
              <a:rPr lang="en-US" baseline="0" dirty="0" err="1" smtClean="0"/>
              <a:t>CAMx</a:t>
            </a:r>
            <a:r>
              <a:rPr lang="en-US" baseline="0" dirty="0" smtClean="0"/>
              <a:t> minus WRF/CMAQ </a:t>
            </a:r>
          </a:p>
        </p:txBody>
      </p:sp>
      <p:sp>
        <p:nvSpPr>
          <p:cNvPr id="4" name="Slide Number Placeholder 3"/>
          <p:cNvSpPr>
            <a:spLocks noGrp="1"/>
          </p:cNvSpPr>
          <p:nvPr>
            <p:ph type="sldNum" sz="quarter" idx="10"/>
          </p:nvPr>
        </p:nvSpPr>
        <p:spPr/>
        <p:txBody>
          <a:bodyPr/>
          <a:lstStyle/>
          <a:p>
            <a:fld id="{B8CE7351-8B36-44D5-8B87-D05DA9A749A9}" type="slidenum">
              <a:rPr lang="en-US" smtClean="0"/>
              <a:t>14</a:t>
            </a:fld>
            <a:endParaRPr lang="en-US"/>
          </a:p>
        </p:txBody>
      </p:sp>
    </p:spTree>
    <p:extLst>
      <p:ext uri="{BB962C8B-B14F-4D97-AF65-F5344CB8AC3E}">
        <p14:creationId xmlns:p14="http://schemas.microsoft.com/office/powerpoint/2010/main" val="263835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the 3 models</a:t>
            </a:r>
            <a:r>
              <a:rPr lang="en-US" baseline="0" dirty="0" smtClean="0"/>
              <a:t> in terms of vertical mixing processes through inert tracers</a:t>
            </a:r>
            <a:endParaRPr lang="en-US" dirty="0" smtClean="0"/>
          </a:p>
          <a:p>
            <a:r>
              <a:rPr lang="en-US" dirty="0" smtClean="0"/>
              <a:t>Also</a:t>
            </a:r>
            <a:r>
              <a:rPr lang="en-US" baseline="0" dirty="0" smtClean="0"/>
              <a:t> say middle atmosphere has the largest impact on surface O3 from lateral boundaries</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15</a:t>
            </a:fld>
            <a:endParaRPr lang="en-US"/>
          </a:p>
        </p:txBody>
      </p:sp>
    </p:spTree>
    <p:extLst>
      <p:ext uri="{BB962C8B-B14F-4D97-AF65-F5344CB8AC3E}">
        <p14:creationId xmlns:p14="http://schemas.microsoft.com/office/powerpoint/2010/main" val="344281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expect the results be different</a:t>
            </a:r>
            <a:r>
              <a:rPr lang="en-US" baseline="0" dirty="0" smtClean="0"/>
              <a:t> if make O3 tracers involved in chemistry? What kind of modification needed to make O3 tracer active?</a:t>
            </a:r>
            <a:endParaRPr lang="en-US" dirty="0"/>
          </a:p>
        </p:txBody>
      </p:sp>
      <p:sp>
        <p:nvSpPr>
          <p:cNvPr id="4" name="Slide Number Placeholder 3"/>
          <p:cNvSpPr>
            <a:spLocks noGrp="1"/>
          </p:cNvSpPr>
          <p:nvPr>
            <p:ph type="sldNum" sz="quarter" idx="10"/>
          </p:nvPr>
        </p:nvSpPr>
        <p:spPr/>
        <p:txBody>
          <a:bodyPr/>
          <a:lstStyle/>
          <a:p>
            <a:fld id="{34DA3E4C-FEBD-417F-B2A6-1DA6BF524251}" type="slidenum">
              <a:rPr lang="en-US" smtClean="0"/>
              <a:t>17</a:t>
            </a:fld>
            <a:endParaRPr lang="en-US"/>
          </a:p>
        </p:txBody>
      </p:sp>
    </p:spTree>
    <p:extLst>
      <p:ext uri="{BB962C8B-B14F-4D97-AF65-F5344CB8AC3E}">
        <p14:creationId xmlns:p14="http://schemas.microsoft.com/office/powerpoint/2010/main" val="303503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19</a:t>
            </a:fld>
            <a:endParaRPr lang="en-US"/>
          </a:p>
        </p:txBody>
      </p:sp>
    </p:spTree>
    <p:extLst>
      <p:ext uri="{BB962C8B-B14F-4D97-AF65-F5344CB8AC3E}">
        <p14:creationId xmlns:p14="http://schemas.microsoft.com/office/powerpoint/2010/main" val="95030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compared with WRF/DEHM, because it turns out that DEHM did not include the deposition process for tracers.</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20</a:t>
            </a:fld>
            <a:endParaRPr lang="en-US"/>
          </a:p>
        </p:txBody>
      </p:sp>
    </p:spTree>
    <p:extLst>
      <p:ext uri="{BB962C8B-B14F-4D97-AF65-F5344CB8AC3E}">
        <p14:creationId xmlns:p14="http://schemas.microsoft.com/office/powerpoint/2010/main" val="183171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Winter largest</a:t>
            </a:r>
            <a:r>
              <a:rPr lang="en-US" baseline="0" dirty="0" smtClean="0"/>
              <a:t> (Rural minus Urban), could be challenging to simulate</a:t>
            </a:r>
          </a:p>
          <a:p>
            <a:r>
              <a:rPr lang="en-US" baseline="0" dirty="0" smtClean="0"/>
              <a:t>Similar inert tracer </a:t>
            </a:r>
            <a:r>
              <a:rPr lang="en-US" baseline="0" dirty="0" err="1" smtClean="0"/>
              <a:t>conc</a:t>
            </a:r>
            <a:r>
              <a:rPr lang="en-US" baseline="0" dirty="0" smtClean="0"/>
              <a:t> b/w rural and urban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2</a:t>
            </a:fld>
            <a:endParaRPr lang="en-US"/>
          </a:p>
        </p:txBody>
      </p:sp>
    </p:spTree>
    <p:extLst>
      <p:ext uri="{BB962C8B-B14F-4D97-AF65-F5344CB8AC3E}">
        <p14:creationId xmlns:p14="http://schemas.microsoft.com/office/powerpoint/2010/main" val="17035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omic Sans MS" panose="030F0702030302020204" pitchFamily="66" charset="0"/>
              </a:rPr>
              <a:t>Difference</a:t>
            </a:r>
            <a:r>
              <a:rPr lang="en-US" sz="1200" baseline="0" dirty="0" smtClean="0">
                <a:latin typeface="Comic Sans MS" panose="030F0702030302020204" pitchFamily="66" charset="0"/>
              </a:rPr>
              <a:t> in models are summarized in this table</a:t>
            </a:r>
            <a:endParaRPr lang="en-US" sz="1200" dirty="0" smtClean="0">
              <a:latin typeface="Comic Sans MS" panose="030F0702030302020204" pitchFamily="66" charset="0"/>
            </a:endParaRPr>
          </a:p>
          <a:p>
            <a:r>
              <a:rPr lang="en-US" sz="1200" dirty="0" smtClean="0">
                <a:latin typeface="Comic Sans MS" panose="030F0702030302020204" pitchFamily="66" charset="0"/>
              </a:rPr>
              <a:t>covering a range of representations of chemical and physical processes, vertical and horizontal resolutions, and meteorological fields to drive the regional chemical transport models (CTMs), all of which are important components of model uncertainty.</a:t>
            </a:r>
          </a:p>
          <a:p>
            <a:r>
              <a:rPr lang="en-US" sz="1200" dirty="0" smtClean="0">
                <a:latin typeface="Comic Sans MS" panose="030F0702030302020204" pitchFamily="66" charset="0"/>
              </a:rPr>
              <a:t>HTAP</a:t>
            </a:r>
            <a:r>
              <a:rPr lang="en-US" sz="1200" baseline="0" dirty="0" smtClean="0">
                <a:latin typeface="Comic Sans MS" panose="030F0702030302020204" pitchFamily="66" charset="0"/>
              </a:rPr>
              <a:t> emissions: annual total for each grid (0.1 by 0.1 degree, which is comparable with the 12km WRF/CMAQ emissions). The key difference in emission process is how speciation and temporally allocation is done for HTAP and SMOKE emissions.</a:t>
            </a:r>
            <a:endParaRPr lang="en-US" sz="1200" dirty="0" smtClean="0">
              <a:latin typeface="Comic Sans MS" panose="030F0702030302020204" pitchFamily="66" charset="0"/>
            </a:endParaRPr>
          </a:p>
          <a:p>
            <a:endParaRPr lang="en-US" sz="1200" dirty="0" smtClean="0">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3</a:t>
            </a:fld>
            <a:endParaRPr lang="en-US"/>
          </a:p>
        </p:txBody>
      </p:sp>
    </p:spTree>
    <p:extLst>
      <p:ext uri="{BB962C8B-B14F-4D97-AF65-F5344CB8AC3E}">
        <p14:creationId xmlns:p14="http://schemas.microsoft.com/office/powerpoint/2010/main" val="163278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A3E4C-FEBD-417F-B2A6-1DA6BF524251}" type="slidenum">
              <a:rPr lang="en-US" smtClean="0"/>
              <a:t>4</a:t>
            </a:fld>
            <a:endParaRPr lang="en-US"/>
          </a:p>
        </p:txBody>
      </p:sp>
    </p:spTree>
    <p:extLst>
      <p:ext uri="{BB962C8B-B14F-4D97-AF65-F5344CB8AC3E}">
        <p14:creationId xmlns:p14="http://schemas.microsoft.com/office/powerpoint/2010/main" val="295934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year</a:t>
            </a:r>
            <a:r>
              <a:rPr lang="en-US" baseline="0" dirty="0" smtClean="0"/>
              <a:t> trend for all models except WRF/DEHM</a:t>
            </a:r>
          </a:p>
          <a:p>
            <a:r>
              <a:rPr lang="en-US" baseline="0" dirty="0" smtClean="0"/>
              <a:t>In general, WRF/CMAQ outperforms, especially from Apr to Nov 2010</a:t>
            </a:r>
          </a:p>
          <a:p>
            <a:r>
              <a:rPr lang="en-US" baseline="0" dirty="0" smtClean="0"/>
              <a:t>For winter and early spring, other 3 models tend to be better.</a:t>
            </a:r>
          </a:p>
        </p:txBody>
      </p:sp>
      <p:sp>
        <p:nvSpPr>
          <p:cNvPr id="4" name="Slide Number Placeholder 3"/>
          <p:cNvSpPr>
            <a:spLocks noGrp="1"/>
          </p:cNvSpPr>
          <p:nvPr>
            <p:ph type="sldNum" sz="quarter" idx="10"/>
          </p:nvPr>
        </p:nvSpPr>
        <p:spPr/>
        <p:txBody>
          <a:bodyPr/>
          <a:lstStyle/>
          <a:p>
            <a:fld id="{B8CE7351-8B36-44D5-8B87-D05DA9A749A9}" type="slidenum">
              <a:rPr lang="en-US" smtClean="0"/>
              <a:t>5</a:t>
            </a:fld>
            <a:endParaRPr lang="en-US"/>
          </a:p>
        </p:txBody>
      </p:sp>
    </p:spTree>
    <p:extLst>
      <p:ext uri="{BB962C8B-B14F-4D97-AF65-F5344CB8AC3E}">
        <p14:creationId xmlns:p14="http://schemas.microsoft.com/office/powerpoint/2010/main" val="188801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ability to</a:t>
            </a:r>
            <a:r>
              <a:rPr lang="en-US" baseline="0" dirty="0" smtClean="0"/>
              <a:t> simulate the spatial gradient of O3 concentrations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6</a:t>
            </a:fld>
            <a:endParaRPr lang="en-US"/>
          </a:p>
        </p:txBody>
      </p:sp>
    </p:spTree>
    <p:extLst>
      <p:ext uri="{BB962C8B-B14F-4D97-AF65-F5344CB8AC3E}">
        <p14:creationId xmlns:p14="http://schemas.microsoft.com/office/powerpoint/2010/main" val="3552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Obs</a:t>
            </a:r>
            <a:r>
              <a:rPr lang="en-US" dirty="0" smtClean="0"/>
              <a:t> give</a:t>
            </a:r>
            <a:r>
              <a:rPr lang="en-US" baseline="0" dirty="0" smtClean="0"/>
              <a:t>s largest contrast </a:t>
            </a:r>
            <a:r>
              <a:rPr lang="en-US" baseline="0" dirty="0" err="1" smtClean="0"/>
              <a:t>druing</a:t>
            </a:r>
            <a:r>
              <a:rPr lang="en-US" baseline="0" dirty="0" smtClean="0"/>
              <a:t> winter.</a:t>
            </a:r>
          </a:p>
          <a:p>
            <a:r>
              <a:rPr lang="en-US" baseline="0" dirty="0" smtClean="0"/>
              <a:t>WRF/CMAQ and WRF/</a:t>
            </a:r>
            <a:r>
              <a:rPr lang="en-US" baseline="0" dirty="0" err="1" smtClean="0"/>
              <a:t>CAMx</a:t>
            </a:r>
            <a:r>
              <a:rPr lang="en-US" baseline="0" dirty="0" smtClean="0"/>
              <a:t> show little difference, with features:</a:t>
            </a:r>
          </a:p>
          <a:p>
            <a:r>
              <a:rPr lang="en-US" baseline="0" dirty="0" smtClean="0"/>
              <a:t>Both are able to reproduce the peaks all over the year</a:t>
            </a:r>
          </a:p>
          <a:p>
            <a:r>
              <a:rPr lang="en-US" baseline="0" dirty="0" smtClean="0"/>
              <a:t>Both underestimate the contrast by 2 ppb in winter, and about 1ppb in other seasons.</a:t>
            </a:r>
          </a:p>
          <a:p>
            <a:r>
              <a:rPr lang="en-US" baseline="0" dirty="0" smtClean="0"/>
              <a:t>But reasons behind  similar performance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7</a:t>
            </a:fld>
            <a:endParaRPr lang="en-US"/>
          </a:p>
        </p:txBody>
      </p:sp>
    </p:spTree>
    <p:extLst>
      <p:ext uri="{BB962C8B-B14F-4D97-AF65-F5344CB8AC3E}">
        <p14:creationId xmlns:p14="http://schemas.microsoft.com/office/powerpoint/2010/main" val="30513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seasons except fall, WRF/</a:t>
            </a:r>
            <a:r>
              <a:rPr lang="en-US" dirty="0" err="1" smtClean="0"/>
              <a:t>CAMx</a:t>
            </a:r>
            <a:r>
              <a:rPr lang="en-US" dirty="0" smtClean="0"/>
              <a:t> </a:t>
            </a:r>
            <a:r>
              <a:rPr lang="en-US" dirty="0" err="1" smtClean="0"/>
              <a:t>consistly</a:t>
            </a:r>
            <a:r>
              <a:rPr lang="en-US" dirty="0" smtClean="0"/>
              <a:t> has higher estimate in O3, with similar magnitude in higher O3 between urban and rural sites (~ 4ppb in winter, and ~2ppb in spring and summer). Meanwhile, WRF/</a:t>
            </a:r>
            <a:r>
              <a:rPr lang="en-US" dirty="0" err="1" smtClean="0"/>
              <a:t>CAMx</a:t>
            </a:r>
            <a:r>
              <a:rPr lang="en-US" dirty="0" smtClean="0"/>
              <a:t> also </a:t>
            </a:r>
            <a:r>
              <a:rPr lang="en-US" dirty="0" err="1" smtClean="0"/>
              <a:t>consistly</a:t>
            </a:r>
            <a:r>
              <a:rPr lang="en-US" dirty="0" smtClean="0"/>
              <a:t> higher values in tracer concentrations.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Suggesting</a:t>
            </a:r>
            <a:r>
              <a:rPr lang="en-US" baseline="0" dirty="0" smtClean="0"/>
              <a:t> that higher predicted surface O3 in </a:t>
            </a:r>
            <a:r>
              <a:rPr lang="en-US" baseline="0" dirty="0" err="1" smtClean="0"/>
              <a:t>CAMx</a:t>
            </a:r>
            <a:r>
              <a:rPr lang="en-US" baseline="0" dirty="0" smtClean="0"/>
              <a:t> may be related to model’s different response to O3 from lateral boundaries.</a:t>
            </a:r>
            <a:endParaRPr lang="en-US" dirty="0" smtClean="0"/>
          </a:p>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8</a:t>
            </a:fld>
            <a:endParaRPr lang="en-US"/>
          </a:p>
        </p:txBody>
      </p:sp>
    </p:spTree>
    <p:extLst>
      <p:ext uri="{BB962C8B-B14F-4D97-AF65-F5344CB8AC3E}">
        <p14:creationId xmlns:p14="http://schemas.microsoft.com/office/powerpoint/2010/main" val="248373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a:t>
            </a:r>
            <a:r>
              <a:rPr lang="en-US" baseline="0" dirty="0" smtClean="0"/>
              <a:t> pattern give us more confidence w.r.t the role played by BC O3 in model difference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9</a:t>
            </a:fld>
            <a:endParaRPr lang="en-US"/>
          </a:p>
        </p:txBody>
      </p:sp>
    </p:spTree>
    <p:extLst>
      <p:ext uri="{BB962C8B-B14F-4D97-AF65-F5344CB8AC3E}">
        <p14:creationId xmlns:p14="http://schemas.microsoft.com/office/powerpoint/2010/main" val="137676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C360B-762E-4846-BD30-C5CED96399DF}"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96224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9EB80-E038-4681-89FE-E17854FC4585}"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23694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AC72E-9021-43F2-A14E-E99BAE3D0F7F}"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413293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pic>
        <p:nvPicPr>
          <p:cNvPr id="6" name="Picture 5" descr="pp_ord_blanc.jpg"/>
          <p:cNvPicPr>
            <a:picLocks noChangeAspect="1"/>
          </p:cNvPicPr>
          <p:nvPr/>
        </p:nvPicPr>
        <p:blipFill>
          <a:blip r:embed="rId2" cstate="print"/>
          <a:stretch>
            <a:fillRect/>
          </a:stretch>
        </p:blipFill>
        <p:spPr>
          <a:xfrm>
            <a:off x="1" y="269"/>
            <a:ext cx="12191999" cy="6857463"/>
          </a:xfrm>
          <a:prstGeom prst="rect">
            <a:avLst/>
          </a:prstGeom>
        </p:spPr>
      </p:pic>
      <p:sp>
        <p:nvSpPr>
          <p:cNvPr id="11" name="Text Placeholder 12"/>
          <p:cNvSpPr>
            <a:spLocks noGrp="1"/>
          </p:cNvSpPr>
          <p:nvPr>
            <p:ph type="body" sz="quarter" idx="10" hasCustomPrompt="1"/>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203200" y="1447800"/>
            <a:ext cx="117856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a:p>
            <a:pPr lvl="0"/>
            <a:r>
              <a:rPr lang="en-US" dirty="0" smtClean="0"/>
              <a:t>Bullet 11</a:t>
            </a:r>
          </a:p>
          <a:p>
            <a:pPr lvl="0"/>
            <a:r>
              <a:rPr lang="en-US" dirty="0" smtClean="0"/>
              <a:t>Bullet 12</a:t>
            </a:r>
          </a:p>
          <a:p>
            <a:pPr lvl="0"/>
            <a:r>
              <a:rPr lang="en-US" dirty="0" smtClean="0"/>
              <a:t>Bullet 13</a:t>
            </a:r>
          </a:p>
          <a:p>
            <a:pPr lvl="0"/>
            <a:endParaRPr lang="en-US" dirty="0" smtClean="0"/>
          </a:p>
          <a:p>
            <a:pPr lvl="0"/>
            <a:endParaRPr lang="en-US" dirty="0"/>
          </a:p>
        </p:txBody>
      </p:sp>
      <p:sp>
        <p:nvSpPr>
          <p:cNvPr id="7" name="Date Placeholder 6"/>
          <p:cNvSpPr>
            <a:spLocks noGrp="1"/>
          </p:cNvSpPr>
          <p:nvPr>
            <p:ph type="dt" sz="half" idx="12"/>
          </p:nvPr>
        </p:nvSpPr>
        <p:spPr>
          <a:xfrm>
            <a:off x="8946776" y="6396692"/>
            <a:ext cx="2844800" cy="365125"/>
          </a:xfrm>
        </p:spPr>
        <p:txBody>
          <a:bodyPr/>
          <a:lstStyle/>
          <a:p>
            <a:fld id="{9F0A2203-E24D-473A-85BD-ADCBF603DA1F}" type="datetime1">
              <a:rPr lang="en-US" smtClean="0"/>
              <a:t>10/26/2016</a:t>
            </a:fld>
            <a:endParaRPr lang="en-US"/>
          </a:p>
        </p:txBody>
      </p:sp>
      <p:sp>
        <p:nvSpPr>
          <p:cNvPr id="9" name="Footer Placeholder 8"/>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286018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p:nvPicPr>
        <p:blipFill>
          <a:blip r:embed="rId2" cstate="print"/>
          <a:stretch>
            <a:fillRect/>
          </a:stretch>
        </p:blipFill>
        <p:spPr>
          <a:xfrm>
            <a:off x="1" y="269"/>
            <a:ext cx="12191999" cy="6857463"/>
          </a:xfrm>
          <a:prstGeom prst="rect">
            <a:avLst/>
          </a:prstGeom>
        </p:spPr>
      </p:pic>
      <p:sp>
        <p:nvSpPr>
          <p:cNvPr id="5" name="Text Placeholder 1"/>
          <p:cNvSpPr>
            <a:spLocks noGrp="1"/>
          </p:cNvSpPr>
          <p:nvPr>
            <p:ph type="body" sz="quarter" idx="4294967295" hasCustomPrompt="1"/>
          </p:nvPr>
        </p:nvSpPr>
        <p:spPr>
          <a:xfrm>
            <a:off x="1625600" y="2590800"/>
            <a:ext cx="8940800" cy="2438400"/>
          </a:xfrm>
        </p:spPr>
        <p:txBody>
          <a:bodyPr>
            <a:normAutofit fontScale="92500"/>
          </a:bodyPr>
          <a:lstStyle>
            <a:lvl1pPr>
              <a:defRPr/>
            </a:lvl1pPr>
          </a:lstStyle>
          <a:p>
            <a:pPr marL="0" lvl="0" algn="ctr">
              <a:spcBef>
                <a:spcPts val="0"/>
              </a:spcBef>
              <a:buNone/>
              <a:defRPr/>
            </a:pPr>
            <a:r>
              <a:rPr lang="en-US" sz="4800" b="1" i="0" dirty="0" smtClean="0">
                <a:solidFill>
                  <a:schemeClr val="accent3">
                    <a:lumMod val="75000"/>
                  </a:schemeClr>
                </a:solidFill>
                <a:latin typeface="Gill Sans MT" pitchFamily="34" charset="0"/>
              </a:rPr>
              <a:t>Title</a:t>
            </a:r>
            <a:r>
              <a:rPr lang="en-US" sz="8800" b="1" i="0" dirty="0" smtClean="0">
                <a:solidFill>
                  <a:schemeClr val="accent3">
                    <a:lumMod val="75000"/>
                  </a:schemeClr>
                </a:solidFill>
                <a:latin typeface="Gill Sans MT" pitchFamily="34" charset="0"/>
              </a:rPr>
              <a:t/>
            </a:r>
            <a:br>
              <a:rPr lang="en-US" sz="8800" b="1" i="0" dirty="0" smtClean="0">
                <a:solidFill>
                  <a:schemeClr val="accent3">
                    <a:lumMod val="75000"/>
                  </a:schemeClr>
                </a:solidFill>
                <a:latin typeface="Gill Sans MT" pitchFamily="34" charset="0"/>
              </a:rPr>
            </a:br>
            <a:r>
              <a:rPr lang="en-US" sz="3200" b="1" i="0" dirty="0" smtClean="0">
                <a:solidFill>
                  <a:schemeClr val="tx1"/>
                </a:solidFill>
                <a:latin typeface="Gill Sans MT" pitchFamily="34" charset="0"/>
              </a:rPr>
              <a:t>Presenter's</a:t>
            </a:r>
            <a:r>
              <a:rPr lang="en-US" b="1" dirty="0" smtClean="0">
                <a:latin typeface="Gill Sans MT" pitchFamily="34" charset="0"/>
              </a:rPr>
              <a:t> Name</a:t>
            </a:r>
            <a:r>
              <a:rPr lang="en-US" sz="5400" b="1" dirty="0" smtClean="0">
                <a:latin typeface="Gill Sans MT" pitchFamily="34" charset="0"/>
              </a:rPr>
              <a:t/>
            </a:r>
            <a:br>
              <a:rPr lang="en-US" sz="5400" b="1" dirty="0" smtClean="0">
                <a:latin typeface="Gill Sans MT" pitchFamily="34" charset="0"/>
              </a:rPr>
            </a:br>
            <a:r>
              <a:rPr lang="en-US" sz="2000" b="0" dirty="0" smtClean="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a:xfrm>
            <a:off x="9040906" y="6369798"/>
            <a:ext cx="2844800" cy="365125"/>
          </a:xfrm>
        </p:spPr>
        <p:txBody>
          <a:bodyPr/>
          <a:lstStyle/>
          <a:p>
            <a:fld id="{A9B221D8-B35E-4B23-B1A7-3B943BE1C60F}" type="datetime1">
              <a:rPr lang="en-US" smtClean="0"/>
              <a:t>10/26/2016</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514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5FCC6-A6EA-42DD-A19D-9904999BBCDA}"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09945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1DD12-1C76-4096-B27C-6F7BFF73C08B}"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312667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7ECDC-E18E-480A-B138-BE1498E4FCB2}"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17855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6003A-881E-4B76-B528-7A8154FD3893}" type="datetime1">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34110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934D3C-DA29-4428-BDEC-955625E6F32B}" type="datetime1">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73237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852B0-7006-4B3F-B565-C1F410F5A65A}" type="datetime1">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87256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11F48-8470-43B7-A2E4-C327E94645C2}"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241363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9C328-753C-47A2-AF00-1D50C4980317}"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83266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B445C-0153-4008-AF98-FE7B3D2187BE}" type="datetime1">
              <a:rPr lang="en-US" smtClean="0"/>
              <a:t>10/26/2016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E70A9-F539-4760-B05D-94BCEEE51BD3}" type="slidenum">
              <a:rPr lang="en-US" smtClean="0"/>
              <a:t>‹#›</a:t>
            </a:fld>
            <a:endParaRPr lang="en-US"/>
          </a:p>
        </p:txBody>
      </p:sp>
    </p:spTree>
    <p:extLst>
      <p:ext uri="{BB962C8B-B14F-4D97-AF65-F5344CB8AC3E}">
        <p14:creationId xmlns:p14="http://schemas.microsoft.com/office/powerpoint/2010/main" val="22962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90880" y="1605279"/>
            <a:ext cx="10637520" cy="4580367"/>
          </a:xfrm>
        </p:spPr>
        <p:txBody>
          <a:bodyPr>
            <a:normAutofit fontScale="62500" lnSpcReduction="20000"/>
          </a:bodyPr>
          <a:lstStyle/>
          <a:p>
            <a:pPr marL="0" indent="0" algn="ctr">
              <a:buNone/>
            </a:pPr>
            <a:r>
              <a:rPr lang="en-US" sz="6400" b="1" dirty="0" smtClean="0"/>
              <a:t>Multi-Model </a:t>
            </a:r>
            <a:r>
              <a:rPr lang="en-US" sz="6400" b="1" dirty="0"/>
              <a:t>Comparison of Lateral Boundary Contributions to </a:t>
            </a:r>
            <a:r>
              <a:rPr lang="en-US" sz="6400" b="1" dirty="0" smtClean="0"/>
              <a:t>Surface Ozone</a:t>
            </a:r>
            <a:r>
              <a:rPr lang="en-US" sz="6400" b="1" dirty="0" smtClean="0"/>
              <a:t> </a:t>
            </a:r>
            <a:endParaRPr lang="en-US" sz="6400" b="1" dirty="0" smtClean="0"/>
          </a:p>
          <a:p>
            <a:pPr marL="0" indent="0" algn="ctr">
              <a:buNone/>
            </a:pPr>
            <a:r>
              <a:rPr lang="en-US" sz="6400" b="1" dirty="0"/>
              <a:t>O</a:t>
            </a:r>
            <a:r>
              <a:rPr lang="en-US" sz="6400" b="1" dirty="0" smtClean="0"/>
              <a:t>ver </a:t>
            </a:r>
            <a:r>
              <a:rPr lang="en-US" sz="6400" b="1" dirty="0"/>
              <a:t>the United States</a:t>
            </a:r>
            <a:endParaRPr lang="en-US" sz="6400" dirty="0"/>
          </a:p>
          <a:p>
            <a:pPr marL="0" indent="0">
              <a:buNone/>
            </a:pPr>
            <a:r>
              <a:rPr lang="en-US" sz="4000" dirty="0"/>
              <a:t>Peng Liu</a:t>
            </a:r>
            <a:r>
              <a:rPr lang="en-US" sz="4000" baseline="30000" dirty="0"/>
              <a:t>1</a:t>
            </a:r>
            <a:r>
              <a:rPr lang="en-US" sz="4000" dirty="0"/>
              <a:t>, Christian Hogrefe</a:t>
            </a:r>
            <a:r>
              <a:rPr lang="en-US" sz="4000" baseline="30000" dirty="0"/>
              <a:t>1</a:t>
            </a:r>
            <a:r>
              <a:rPr lang="en-US" sz="4000" dirty="0"/>
              <a:t>, Johannes Bieser</a:t>
            </a:r>
            <a:r>
              <a:rPr lang="en-US" sz="4000" baseline="30000" dirty="0"/>
              <a:t>2</a:t>
            </a:r>
            <a:r>
              <a:rPr lang="en-US" sz="4000" dirty="0"/>
              <a:t>, Ulas Im</a:t>
            </a:r>
            <a:r>
              <a:rPr lang="en-US" sz="4000" baseline="30000" dirty="0"/>
              <a:t>3</a:t>
            </a:r>
            <a:r>
              <a:rPr lang="en-US" sz="4000" dirty="0"/>
              <a:t>, Rohit Mathur</a:t>
            </a:r>
            <a:r>
              <a:rPr lang="en-US" sz="4000" baseline="30000" dirty="0"/>
              <a:t>1</a:t>
            </a:r>
            <a:r>
              <a:rPr lang="en-US" sz="4000" dirty="0"/>
              <a:t>, </a:t>
            </a:r>
            <a:r>
              <a:rPr lang="en-US" sz="4000" dirty="0" err="1"/>
              <a:t>Uarporn</a:t>
            </a:r>
            <a:r>
              <a:rPr lang="en-US" sz="4000" dirty="0"/>
              <a:t> Nopmongcol</a:t>
            </a:r>
            <a:r>
              <a:rPr lang="en-US" sz="4000" baseline="30000" dirty="0"/>
              <a:t>4</a:t>
            </a:r>
            <a:r>
              <a:rPr lang="en-US" sz="4000" dirty="0"/>
              <a:t>, Shawn Roselle</a:t>
            </a:r>
            <a:r>
              <a:rPr lang="en-US" sz="4000" baseline="30000" dirty="0"/>
              <a:t>1</a:t>
            </a:r>
            <a:r>
              <a:rPr lang="en-US" sz="4000" dirty="0"/>
              <a:t>, Tanya Spero</a:t>
            </a:r>
            <a:r>
              <a:rPr lang="en-US" sz="4000" baseline="30000" dirty="0"/>
              <a:t>1</a:t>
            </a:r>
            <a:r>
              <a:rPr lang="en-US" sz="4000" dirty="0"/>
              <a:t>  </a:t>
            </a:r>
            <a:endParaRPr lang="en-US" sz="4000" dirty="0" smtClean="0"/>
          </a:p>
          <a:p>
            <a:pPr marL="0" indent="0">
              <a:buNone/>
            </a:pPr>
            <a:endParaRPr lang="en-US" sz="4000" dirty="0"/>
          </a:p>
          <a:p>
            <a:pPr marL="0" indent="0">
              <a:buNone/>
            </a:pPr>
            <a:r>
              <a:rPr lang="en-US" sz="4000" baseline="30000" dirty="0"/>
              <a:t>1</a:t>
            </a:r>
            <a:r>
              <a:rPr lang="en-US" sz="4000" dirty="0"/>
              <a:t> </a:t>
            </a:r>
            <a:r>
              <a:rPr lang="en-US" sz="3200" dirty="0"/>
              <a:t>National Exposure Research Laboratory, U.S. Environmental Protection Agency, Research Triangle Park, NC, 27711, USA</a:t>
            </a:r>
          </a:p>
          <a:p>
            <a:pPr marL="0" indent="0">
              <a:buNone/>
            </a:pPr>
            <a:r>
              <a:rPr lang="en-US" sz="3200" baseline="30000" dirty="0"/>
              <a:t>2</a:t>
            </a:r>
            <a:r>
              <a:rPr lang="en-US" sz="3200" dirty="0"/>
              <a:t> Helmholtz-</a:t>
            </a:r>
            <a:r>
              <a:rPr lang="en-US" sz="3200" dirty="0" err="1"/>
              <a:t>Zentrum</a:t>
            </a:r>
            <a:r>
              <a:rPr lang="en-US" sz="3200" dirty="0"/>
              <a:t> </a:t>
            </a:r>
            <a:r>
              <a:rPr lang="en-US" sz="3200" dirty="0" err="1"/>
              <a:t>Geesthacht</a:t>
            </a:r>
            <a:r>
              <a:rPr lang="en-US" sz="3200" dirty="0"/>
              <a:t>, Institute of Coastal Research, Max-Planck-str. 1 21502 </a:t>
            </a:r>
            <a:r>
              <a:rPr lang="en-US" sz="3200" dirty="0" err="1"/>
              <a:t>Geesthacht</a:t>
            </a:r>
            <a:r>
              <a:rPr lang="en-US" sz="3200" dirty="0"/>
              <a:t>, Germany</a:t>
            </a:r>
          </a:p>
          <a:p>
            <a:pPr marL="0" indent="0">
              <a:buNone/>
            </a:pPr>
            <a:r>
              <a:rPr lang="en-US" sz="3200" baseline="30000" dirty="0"/>
              <a:t>3</a:t>
            </a:r>
            <a:r>
              <a:rPr lang="en-US" sz="3200" dirty="0"/>
              <a:t> Aarhus University, Department of Environmental Science, Roskilde, Denmark</a:t>
            </a:r>
          </a:p>
          <a:p>
            <a:pPr marL="0" indent="0">
              <a:buNone/>
            </a:pPr>
            <a:r>
              <a:rPr lang="en-US" sz="3200" baseline="30000" dirty="0"/>
              <a:t>4 </a:t>
            </a:r>
            <a:r>
              <a:rPr lang="en-US" sz="3200" dirty="0" err="1"/>
              <a:t>Ramboll</a:t>
            </a:r>
            <a:r>
              <a:rPr lang="en-US" sz="3200" dirty="0"/>
              <a:t> Environ, 773 San Marin Drive, Suite 2115, Novato, CA 94945, USA</a:t>
            </a:r>
          </a:p>
          <a:p>
            <a:pPr marL="0" indent="0">
              <a:buNone/>
            </a:pPr>
            <a:endParaRPr lang="en-US" sz="2400" i="1" dirty="0" smtClean="0"/>
          </a:p>
        </p:txBody>
      </p:sp>
      <p:sp>
        <p:nvSpPr>
          <p:cNvPr id="3" name="TextBox 2"/>
          <p:cNvSpPr txBox="1"/>
          <p:nvPr/>
        </p:nvSpPr>
        <p:spPr>
          <a:xfrm>
            <a:off x="2817983" y="6079351"/>
            <a:ext cx="6642769" cy="646331"/>
          </a:xfrm>
          <a:prstGeom prst="rect">
            <a:avLst/>
          </a:prstGeom>
          <a:noFill/>
        </p:spPr>
        <p:txBody>
          <a:bodyPr wrap="square" rtlCol="0">
            <a:spAutoFit/>
          </a:bodyPr>
          <a:lstStyle/>
          <a:p>
            <a:pPr algn="ctr"/>
            <a:r>
              <a:rPr lang="en-US" dirty="0" smtClean="0"/>
              <a:t>CMAS Conference</a:t>
            </a:r>
          </a:p>
          <a:p>
            <a:pPr algn="ctr"/>
            <a:r>
              <a:rPr lang="en-US" dirty="0" smtClean="0"/>
              <a:t>Chapel Hill, NC, October 24-26, 2016</a:t>
            </a:r>
            <a:endParaRPr lang="en-US" dirty="0"/>
          </a:p>
        </p:txBody>
      </p:sp>
      <p:sp>
        <p:nvSpPr>
          <p:cNvPr id="6" name="Footer Placeholder 5"/>
          <p:cNvSpPr>
            <a:spLocks noGrp="1"/>
          </p:cNvSpPr>
          <p:nvPr>
            <p:ph type="ftr" sz="quarter" idx="12"/>
          </p:nvPr>
        </p:nvSpPr>
        <p:spPr>
          <a:xfrm>
            <a:off x="11854926" y="6478186"/>
            <a:ext cx="337073" cy="365125"/>
          </a:xfrm>
        </p:spPr>
        <p:txBody>
          <a:bodyPr/>
          <a:lstStyle/>
          <a:p>
            <a:r>
              <a:rPr lang="en-US" dirty="0" smtClean="0"/>
              <a:t>1</a:t>
            </a:r>
            <a:endParaRPr lang="en-US" dirty="0"/>
          </a:p>
        </p:txBody>
      </p:sp>
    </p:spTree>
    <p:extLst>
      <p:ext uri="{BB962C8B-B14F-4D97-AF65-F5344CB8AC3E}">
        <p14:creationId xmlns:p14="http://schemas.microsoft.com/office/powerpoint/2010/main" val="66189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82" y="1930232"/>
            <a:ext cx="11289519" cy="738664"/>
          </a:xfrm>
          <a:prstGeom prst="rect">
            <a:avLst/>
          </a:prstGeom>
          <a:noFill/>
        </p:spPr>
        <p:txBody>
          <a:bodyPr wrap="square" rtlCol="0">
            <a:spAutoFit/>
          </a:bodyPr>
          <a:lstStyle/>
          <a:p>
            <a:r>
              <a:rPr lang="en-US" dirty="0" smtClean="0"/>
              <a:t>                                 </a:t>
            </a:r>
            <a:r>
              <a:rPr lang="en-US" sz="2400" b="1" dirty="0" smtClean="0"/>
              <a:t>Summer                                                                            Fall</a:t>
            </a:r>
          </a:p>
          <a:p>
            <a:r>
              <a:rPr lang="en-US" dirty="0" smtClean="0"/>
              <a:t>        </a:t>
            </a:r>
            <a:endParaRPr lang="en-US" dirty="0"/>
          </a:p>
        </p:txBody>
      </p:sp>
      <p:cxnSp>
        <p:nvCxnSpPr>
          <p:cNvPr id="25" name="Straight Connector 24"/>
          <p:cNvCxnSpPr/>
          <p:nvPr/>
        </p:nvCxnSpPr>
        <p:spPr>
          <a:xfrm>
            <a:off x="5956120" y="2094906"/>
            <a:ext cx="18558" cy="361740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1" name="Text Placeholder 1"/>
          <p:cNvSpPr>
            <a:spLocks noGrp="1"/>
          </p:cNvSpPr>
          <p:nvPr>
            <p:ph type="body" sz="quarter" idx="10"/>
          </p:nvPr>
        </p:nvSpPr>
        <p:spPr>
          <a:xfrm>
            <a:off x="3393825" y="326333"/>
            <a:ext cx="8867885" cy="685800"/>
          </a:xfrm>
        </p:spPr>
        <p:txBody>
          <a:bodyPr>
            <a:normAutofit fontScale="62500" lnSpcReduction="20000"/>
          </a:bodyPr>
          <a:lstStyle/>
          <a:p>
            <a:pPr algn="ctr"/>
            <a:r>
              <a:rPr lang="en-US" dirty="0">
                <a:solidFill>
                  <a:srgbClr val="FF0000"/>
                </a:solidFill>
              </a:rPr>
              <a:t>WRF/CMAQ</a:t>
            </a:r>
            <a:r>
              <a:rPr lang="en-US" dirty="0"/>
              <a:t> </a:t>
            </a:r>
            <a:r>
              <a:rPr lang="en-US" dirty="0">
                <a:solidFill>
                  <a:schemeClr val="tx1"/>
                </a:solidFill>
              </a:rPr>
              <a:t>and</a:t>
            </a:r>
            <a:r>
              <a:rPr lang="en-US" dirty="0"/>
              <a:t>  </a:t>
            </a:r>
            <a:r>
              <a:rPr lang="en-US" dirty="0">
                <a:solidFill>
                  <a:srgbClr val="0070C0"/>
                </a:solidFill>
              </a:rPr>
              <a:t>WRF/</a:t>
            </a:r>
            <a:r>
              <a:rPr lang="en-US" dirty="0" err="1">
                <a:solidFill>
                  <a:srgbClr val="0070C0"/>
                </a:solidFill>
              </a:rPr>
              <a:t>CAMx</a:t>
            </a:r>
            <a:r>
              <a:rPr lang="en-US" dirty="0"/>
              <a:t> </a:t>
            </a:r>
          </a:p>
          <a:p>
            <a:pPr algn="ctr"/>
            <a:r>
              <a:rPr lang="en-US" dirty="0" smtClean="0">
                <a:solidFill>
                  <a:schemeClr val="tx1"/>
                </a:solidFill>
              </a:rPr>
              <a:t>Spatial Patterns in O</a:t>
            </a:r>
            <a:r>
              <a:rPr lang="en-US" baseline="-25000" dirty="0" smtClean="0">
                <a:solidFill>
                  <a:schemeClr val="tx1"/>
                </a:solidFill>
              </a:rPr>
              <a:t>3</a:t>
            </a:r>
            <a:r>
              <a:rPr lang="en-US" dirty="0" smtClean="0">
                <a:solidFill>
                  <a:schemeClr val="tx1"/>
                </a:solidFill>
              </a:rPr>
              <a:t> Differences vs. Tracer Differences----Cont’d</a:t>
            </a:r>
          </a:p>
        </p:txBody>
      </p:sp>
      <p:pic>
        <p:nvPicPr>
          <p:cNvPr id="3" name="Picture 2"/>
          <p:cNvPicPr>
            <a:picLocks noChangeAspect="1"/>
          </p:cNvPicPr>
          <p:nvPr/>
        </p:nvPicPr>
        <p:blipFill>
          <a:blip r:embed="rId3"/>
          <a:stretch>
            <a:fillRect/>
          </a:stretch>
        </p:blipFill>
        <p:spPr>
          <a:xfrm>
            <a:off x="1533983" y="5042465"/>
            <a:ext cx="2752725" cy="381000"/>
          </a:xfrm>
          <a:prstGeom prst="rect">
            <a:avLst/>
          </a:prstGeom>
        </p:spPr>
      </p:pic>
      <p:sp>
        <p:nvSpPr>
          <p:cNvPr id="10" name="TextBox 9"/>
          <p:cNvSpPr txBox="1"/>
          <p:nvPr/>
        </p:nvSpPr>
        <p:spPr>
          <a:xfrm>
            <a:off x="3937084" y="5230603"/>
            <a:ext cx="699247" cy="307777"/>
          </a:xfrm>
          <a:prstGeom prst="rect">
            <a:avLst/>
          </a:prstGeom>
          <a:noFill/>
        </p:spPr>
        <p:txBody>
          <a:bodyPr wrap="square" rtlCol="0">
            <a:spAutoFit/>
          </a:bodyPr>
          <a:lstStyle/>
          <a:p>
            <a:r>
              <a:rPr lang="en-US" sz="1400" dirty="0" smtClean="0"/>
              <a:t>(ppb)</a:t>
            </a:r>
            <a:endParaRPr lang="en-US" sz="1400" dirty="0"/>
          </a:p>
        </p:txBody>
      </p:sp>
      <p:sp>
        <p:nvSpPr>
          <p:cNvPr id="12" name="TextBox 11"/>
          <p:cNvSpPr txBox="1"/>
          <p:nvPr/>
        </p:nvSpPr>
        <p:spPr>
          <a:xfrm>
            <a:off x="338464" y="2384146"/>
            <a:ext cx="5355562" cy="369332"/>
          </a:xfrm>
          <a:prstGeom prst="rect">
            <a:avLst/>
          </a:prstGeom>
          <a:noFill/>
        </p:spPr>
        <p:txBody>
          <a:bodyPr wrap="square" rtlCol="0">
            <a:spAutoFit/>
          </a:bodyPr>
          <a:lstStyle/>
          <a:p>
            <a:r>
              <a:rPr lang="en-US" dirty="0" smtClean="0"/>
              <a:t>                 </a:t>
            </a:r>
            <a:r>
              <a:rPr lang="en-US" b="1" dirty="0" smtClean="0"/>
              <a:t>DM8A O</a:t>
            </a:r>
            <a:r>
              <a:rPr lang="en-US" sz="2200" b="1" baseline="-25000" dirty="0">
                <a:latin typeface="Gill Sans MT" pitchFamily="34" charset="0"/>
              </a:rPr>
              <a:t>3</a:t>
            </a:r>
            <a:r>
              <a:rPr lang="en-US" b="1" dirty="0" smtClean="0"/>
              <a:t>                            Tracer (ppb)</a:t>
            </a:r>
            <a:endParaRPr lang="en-US" b="1" dirty="0"/>
          </a:p>
        </p:txBody>
      </p:sp>
      <p:sp>
        <p:nvSpPr>
          <p:cNvPr id="27" name="TextBox 26"/>
          <p:cNvSpPr txBox="1"/>
          <p:nvPr/>
        </p:nvSpPr>
        <p:spPr>
          <a:xfrm>
            <a:off x="3706368" y="1372359"/>
            <a:ext cx="5400554" cy="523220"/>
          </a:xfrm>
          <a:prstGeom prst="rect">
            <a:avLst/>
          </a:prstGeom>
          <a:solidFill>
            <a:schemeClr val="bg2">
              <a:lumMod val="75000"/>
            </a:schemeClr>
          </a:solidFill>
        </p:spPr>
        <p:txBody>
          <a:bodyPr wrap="square" rtlCol="0">
            <a:spAutoFit/>
          </a:bodyPr>
          <a:lstStyle/>
          <a:p>
            <a:pPr algn="ctr"/>
            <a:r>
              <a:rPr lang="en-US" sz="2800" b="1" dirty="0" smtClean="0">
                <a:solidFill>
                  <a:srgbClr val="0070C0"/>
                </a:solidFill>
              </a:rPr>
              <a:t>WRF/</a:t>
            </a:r>
            <a:r>
              <a:rPr lang="en-US" sz="2800" b="1" dirty="0" err="1" smtClean="0">
                <a:solidFill>
                  <a:srgbClr val="0070C0"/>
                </a:solidFill>
              </a:rPr>
              <a:t>CAMx</a:t>
            </a:r>
            <a:r>
              <a:rPr lang="en-US" sz="2800" b="1" dirty="0" smtClean="0">
                <a:solidFill>
                  <a:srgbClr val="0070C0"/>
                </a:solidFill>
              </a:rPr>
              <a:t> </a:t>
            </a:r>
            <a:r>
              <a:rPr lang="en-US" sz="2800" b="1" dirty="0" smtClean="0"/>
              <a:t>minus</a:t>
            </a:r>
            <a:r>
              <a:rPr lang="en-US" sz="2800" b="1" dirty="0" smtClean="0">
                <a:solidFill>
                  <a:srgbClr val="0070C0"/>
                </a:solidFill>
              </a:rPr>
              <a:t> </a:t>
            </a:r>
            <a:r>
              <a:rPr lang="en-US" sz="2800" b="1" dirty="0" smtClean="0">
                <a:solidFill>
                  <a:srgbClr val="FF0000"/>
                </a:solidFill>
              </a:rPr>
              <a:t>WRF/CMAQ</a:t>
            </a:r>
            <a:endParaRPr lang="en-US" sz="2800" b="1" dirty="0"/>
          </a:p>
        </p:txBody>
      </p:sp>
      <p:pic>
        <p:nvPicPr>
          <p:cNvPr id="29" name="Picture 28"/>
          <p:cNvPicPr>
            <a:picLocks noChangeAspect="1"/>
          </p:cNvPicPr>
          <p:nvPr/>
        </p:nvPicPr>
        <p:blipFill>
          <a:blip r:embed="rId3"/>
          <a:stretch>
            <a:fillRect/>
          </a:stretch>
        </p:blipFill>
        <p:spPr>
          <a:xfrm>
            <a:off x="7792120" y="5042465"/>
            <a:ext cx="2752725" cy="381000"/>
          </a:xfrm>
          <a:prstGeom prst="rect">
            <a:avLst/>
          </a:prstGeom>
        </p:spPr>
      </p:pic>
      <p:sp>
        <p:nvSpPr>
          <p:cNvPr id="30" name="TextBox 29"/>
          <p:cNvSpPr txBox="1"/>
          <p:nvPr/>
        </p:nvSpPr>
        <p:spPr>
          <a:xfrm>
            <a:off x="10296646" y="5230603"/>
            <a:ext cx="699247" cy="307777"/>
          </a:xfrm>
          <a:prstGeom prst="rect">
            <a:avLst/>
          </a:prstGeom>
          <a:noFill/>
        </p:spPr>
        <p:txBody>
          <a:bodyPr wrap="square" rtlCol="0">
            <a:spAutoFit/>
          </a:bodyPr>
          <a:lstStyle/>
          <a:p>
            <a:r>
              <a:rPr lang="en-US" sz="1400" dirty="0" smtClean="0"/>
              <a:t>(ppb)</a:t>
            </a:r>
            <a:endParaRPr lang="en-US" sz="1400" dirty="0"/>
          </a:p>
        </p:txBody>
      </p:sp>
      <p:sp>
        <p:nvSpPr>
          <p:cNvPr id="31" name="TextBox 30"/>
          <p:cNvSpPr txBox="1"/>
          <p:nvPr/>
        </p:nvSpPr>
        <p:spPr>
          <a:xfrm>
            <a:off x="6277709" y="2384146"/>
            <a:ext cx="5355562" cy="369332"/>
          </a:xfrm>
          <a:prstGeom prst="rect">
            <a:avLst/>
          </a:prstGeom>
          <a:noFill/>
        </p:spPr>
        <p:txBody>
          <a:bodyPr wrap="square" rtlCol="0">
            <a:spAutoFit/>
          </a:bodyPr>
          <a:lstStyle/>
          <a:p>
            <a:r>
              <a:rPr lang="en-US" dirty="0" smtClean="0"/>
              <a:t>                 </a:t>
            </a:r>
            <a:r>
              <a:rPr lang="en-US" b="1" dirty="0" smtClean="0"/>
              <a:t>DM8A O</a:t>
            </a:r>
            <a:r>
              <a:rPr lang="en-US" sz="2200" b="1" baseline="-25000" dirty="0">
                <a:latin typeface="Gill Sans MT" pitchFamily="34" charset="0"/>
              </a:rPr>
              <a:t>3</a:t>
            </a:r>
            <a:r>
              <a:rPr lang="en-US" b="1" dirty="0" smtClean="0"/>
              <a:t>                            Tracer (ppb)</a:t>
            </a:r>
            <a:endParaRPr lang="en-US" b="1" dirty="0"/>
          </a:p>
        </p:txBody>
      </p:sp>
      <p:pic>
        <p:nvPicPr>
          <p:cNvPr id="4" name="Picture 3"/>
          <p:cNvPicPr>
            <a:picLocks noChangeAspect="1"/>
          </p:cNvPicPr>
          <p:nvPr/>
        </p:nvPicPr>
        <p:blipFill>
          <a:blip r:embed="rId4"/>
          <a:stretch>
            <a:fillRect/>
          </a:stretch>
        </p:blipFill>
        <p:spPr>
          <a:xfrm>
            <a:off x="3073241" y="2753478"/>
            <a:ext cx="2721579" cy="2077886"/>
          </a:xfrm>
          <a:prstGeom prst="rect">
            <a:avLst/>
          </a:prstGeom>
        </p:spPr>
      </p:pic>
      <p:pic>
        <p:nvPicPr>
          <p:cNvPr id="17" name="Picture 16"/>
          <p:cNvPicPr>
            <a:picLocks noChangeAspect="1"/>
          </p:cNvPicPr>
          <p:nvPr/>
        </p:nvPicPr>
        <p:blipFill>
          <a:blip r:embed="rId5"/>
          <a:stretch>
            <a:fillRect/>
          </a:stretch>
        </p:blipFill>
        <p:spPr>
          <a:xfrm>
            <a:off x="419724" y="2773857"/>
            <a:ext cx="2623623" cy="2077886"/>
          </a:xfrm>
          <a:prstGeom prst="rect">
            <a:avLst/>
          </a:prstGeom>
        </p:spPr>
      </p:pic>
      <p:pic>
        <p:nvPicPr>
          <p:cNvPr id="6" name="Picture 5"/>
          <p:cNvPicPr>
            <a:picLocks noChangeAspect="1"/>
          </p:cNvPicPr>
          <p:nvPr/>
        </p:nvPicPr>
        <p:blipFill>
          <a:blip r:embed="rId6"/>
          <a:stretch>
            <a:fillRect/>
          </a:stretch>
        </p:blipFill>
        <p:spPr>
          <a:xfrm>
            <a:off x="8955490" y="2753478"/>
            <a:ext cx="2695636" cy="2077886"/>
          </a:xfrm>
          <a:prstGeom prst="rect">
            <a:avLst/>
          </a:prstGeom>
        </p:spPr>
      </p:pic>
      <p:pic>
        <p:nvPicPr>
          <p:cNvPr id="19" name="Picture 18"/>
          <p:cNvPicPr>
            <a:picLocks noChangeAspect="1"/>
          </p:cNvPicPr>
          <p:nvPr/>
        </p:nvPicPr>
        <p:blipFill>
          <a:blip r:embed="rId7"/>
          <a:stretch>
            <a:fillRect/>
          </a:stretch>
        </p:blipFill>
        <p:spPr>
          <a:xfrm>
            <a:off x="6135978" y="2753478"/>
            <a:ext cx="2787914" cy="2098265"/>
          </a:xfrm>
          <a:prstGeom prst="rect">
            <a:avLst/>
          </a:prstGeom>
        </p:spPr>
      </p:pic>
      <p:sp>
        <p:nvSpPr>
          <p:cNvPr id="22" name="TextBox 21"/>
          <p:cNvSpPr txBox="1"/>
          <p:nvPr/>
        </p:nvSpPr>
        <p:spPr>
          <a:xfrm>
            <a:off x="338463" y="5712311"/>
            <a:ext cx="11490837" cy="923330"/>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In summer, the </a:t>
            </a:r>
            <a:r>
              <a:rPr lang="en-US" dirty="0"/>
              <a:t>spatial </a:t>
            </a:r>
            <a:r>
              <a:rPr lang="en-US" dirty="0" smtClean="0"/>
              <a:t>distributions of modeled differences in O</a:t>
            </a:r>
            <a:r>
              <a:rPr lang="en-US" sz="2200" baseline="-25000" dirty="0">
                <a:latin typeface="Gill Sans MT" pitchFamily="34" charset="0"/>
              </a:rPr>
              <a:t>3</a:t>
            </a:r>
            <a:r>
              <a:rPr lang="en-US" dirty="0" smtClean="0"/>
              <a:t> and tracer mixing ratios do not match with each other, suggesting model differences in chemical processes play a larger role in causing model-to-model surface </a:t>
            </a:r>
            <a:r>
              <a:rPr lang="en-US" dirty="0"/>
              <a:t>O</a:t>
            </a:r>
            <a:r>
              <a:rPr lang="en-US" sz="2200" baseline="-25000" dirty="0">
                <a:latin typeface="Gill Sans MT" pitchFamily="34" charset="0"/>
              </a:rPr>
              <a:t>3</a:t>
            </a:r>
            <a:r>
              <a:rPr lang="en-US" dirty="0" smtClean="0"/>
              <a:t> differences while the models’ different response to O</a:t>
            </a:r>
            <a:r>
              <a:rPr lang="en-US" sz="2200" baseline="-25000" dirty="0">
                <a:latin typeface="Gill Sans MT" pitchFamily="34" charset="0"/>
              </a:rPr>
              <a:t>3</a:t>
            </a:r>
            <a:r>
              <a:rPr lang="en-US" dirty="0" smtClean="0"/>
              <a:t> from lateral boundaries becomes less important. </a:t>
            </a:r>
            <a:endParaRPr lang="en-US" dirty="0"/>
          </a:p>
        </p:txBody>
      </p:sp>
      <p:sp>
        <p:nvSpPr>
          <p:cNvPr id="18" name="Footer Placeholder 5"/>
          <p:cNvSpPr>
            <a:spLocks noGrp="1"/>
          </p:cNvSpPr>
          <p:nvPr>
            <p:ph type="ftr" sz="quarter" idx="12"/>
          </p:nvPr>
        </p:nvSpPr>
        <p:spPr>
          <a:xfrm>
            <a:off x="11829302" y="6478186"/>
            <a:ext cx="362698" cy="365125"/>
          </a:xfrm>
        </p:spPr>
        <p:txBody>
          <a:bodyPr/>
          <a:lstStyle/>
          <a:p>
            <a:r>
              <a:rPr lang="en-US" dirty="0" smtClean="0"/>
              <a:t>10</a:t>
            </a:r>
            <a:endParaRPr lang="en-US" dirty="0"/>
          </a:p>
        </p:txBody>
      </p:sp>
    </p:spTree>
    <p:extLst>
      <p:ext uri="{BB962C8B-B14F-4D97-AF65-F5344CB8AC3E}">
        <p14:creationId xmlns:p14="http://schemas.microsoft.com/office/powerpoint/2010/main" val="27478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2947918" y="405346"/>
            <a:ext cx="9557982" cy="685800"/>
          </a:xfrm>
        </p:spPr>
        <p:txBody>
          <a:bodyPr>
            <a:normAutofit fontScale="62500" lnSpcReduction="20000"/>
          </a:bodyPr>
          <a:lstStyle/>
          <a:p>
            <a:pPr algn="ctr"/>
            <a:r>
              <a:rPr lang="en-US" dirty="0">
                <a:solidFill>
                  <a:srgbClr val="FF0000"/>
                </a:solidFill>
              </a:rPr>
              <a:t>WRF/CMAQ</a:t>
            </a:r>
            <a:r>
              <a:rPr lang="en-US" dirty="0"/>
              <a:t> </a:t>
            </a:r>
            <a:r>
              <a:rPr lang="en-US" dirty="0" smtClean="0">
                <a:solidFill>
                  <a:schemeClr val="tx1"/>
                </a:solidFill>
              </a:rPr>
              <a:t>and</a:t>
            </a:r>
            <a:r>
              <a:rPr lang="en-US" dirty="0" smtClean="0"/>
              <a:t>  </a:t>
            </a:r>
            <a:r>
              <a:rPr lang="en-US" dirty="0">
                <a:solidFill>
                  <a:srgbClr val="0070C0"/>
                </a:solidFill>
              </a:rPr>
              <a:t>WRF/</a:t>
            </a:r>
            <a:r>
              <a:rPr lang="en-US" dirty="0" err="1">
                <a:solidFill>
                  <a:srgbClr val="0070C0"/>
                </a:solidFill>
              </a:rPr>
              <a:t>CAMx</a:t>
            </a:r>
            <a:r>
              <a:rPr lang="en-US" dirty="0"/>
              <a:t> </a:t>
            </a:r>
            <a:endParaRPr lang="en-US" dirty="0" smtClean="0"/>
          </a:p>
          <a:p>
            <a:pPr algn="ctr"/>
            <a:r>
              <a:rPr lang="en-US" dirty="0" smtClean="0">
                <a:solidFill>
                  <a:schemeClr val="tx1"/>
                </a:solidFill>
              </a:rPr>
              <a:t>Processes Leading to Different Contributions of Boundary O</a:t>
            </a:r>
            <a:r>
              <a:rPr lang="en-US" baseline="-25000" dirty="0" smtClean="0">
                <a:solidFill>
                  <a:schemeClr val="tx1"/>
                </a:solidFill>
              </a:rPr>
              <a:t>3</a:t>
            </a:r>
            <a:r>
              <a:rPr lang="en-US" dirty="0" smtClean="0">
                <a:solidFill>
                  <a:schemeClr val="tx1"/>
                </a:solidFill>
              </a:rPr>
              <a:t> to </a:t>
            </a:r>
            <a:r>
              <a:rPr lang="en-US" dirty="0">
                <a:solidFill>
                  <a:schemeClr val="tx1"/>
                </a:solidFill>
              </a:rPr>
              <a:t>Surface O</a:t>
            </a:r>
            <a:r>
              <a:rPr lang="en-US" baseline="-25000" dirty="0">
                <a:solidFill>
                  <a:schemeClr val="tx1"/>
                </a:solidFill>
              </a:rPr>
              <a:t>3</a:t>
            </a:r>
            <a:r>
              <a:rPr lang="en-US" dirty="0" smtClean="0">
                <a:solidFill>
                  <a:schemeClr val="tx1"/>
                </a:solidFill>
              </a:rPr>
              <a:t> </a:t>
            </a:r>
            <a:endParaRPr lang="en-US" dirty="0">
              <a:solidFill>
                <a:schemeClr val="tx1"/>
              </a:solidFill>
            </a:endParaRPr>
          </a:p>
        </p:txBody>
      </p:sp>
      <p:sp>
        <p:nvSpPr>
          <p:cNvPr id="5" name="TextBox 4"/>
          <p:cNvSpPr txBox="1"/>
          <p:nvPr/>
        </p:nvSpPr>
        <p:spPr>
          <a:xfrm>
            <a:off x="0" y="1364776"/>
            <a:ext cx="4324041" cy="461665"/>
          </a:xfrm>
          <a:prstGeom prst="rect">
            <a:avLst/>
          </a:prstGeom>
          <a:solidFill>
            <a:schemeClr val="accent2">
              <a:lumMod val="20000"/>
              <a:lumOff val="80000"/>
            </a:schemeClr>
          </a:solidFill>
        </p:spPr>
        <p:txBody>
          <a:bodyPr wrap="square" rtlCol="0">
            <a:spAutoFit/>
          </a:bodyPr>
          <a:lstStyle/>
          <a:p>
            <a:pPr marL="342900" indent="-342900">
              <a:buFont typeface="Wingdings" panose="05000000000000000000" pitchFamily="2" charset="2"/>
              <a:buChar char="Ø"/>
            </a:pPr>
            <a:r>
              <a:rPr lang="en-US" sz="2400" dirty="0" smtClean="0"/>
              <a:t>Vertical Mixing</a:t>
            </a:r>
            <a:endParaRPr lang="en-US" sz="2400" dirty="0"/>
          </a:p>
        </p:txBody>
      </p:sp>
      <p:sp>
        <p:nvSpPr>
          <p:cNvPr id="6" name="TextBox 5"/>
          <p:cNvSpPr txBox="1"/>
          <p:nvPr/>
        </p:nvSpPr>
        <p:spPr>
          <a:xfrm>
            <a:off x="0" y="6396335"/>
            <a:ext cx="4353636" cy="461665"/>
          </a:xfrm>
          <a:prstGeom prst="rect">
            <a:avLst/>
          </a:prstGeom>
          <a:solidFill>
            <a:schemeClr val="accent2">
              <a:lumMod val="20000"/>
              <a:lumOff val="80000"/>
            </a:schemeClr>
          </a:solidFill>
        </p:spPr>
        <p:txBody>
          <a:bodyPr wrap="square" rtlCol="0">
            <a:spAutoFit/>
          </a:bodyPr>
          <a:lstStyle/>
          <a:p>
            <a:pPr marL="342900" indent="-342900">
              <a:buFont typeface="Wingdings" panose="05000000000000000000" pitchFamily="2" charset="2"/>
              <a:buChar char="Ø"/>
            </a:pPr>
            <a:r>
              <a:rPr lang="en-US" sz="2400" dirty="0" smtClean="0"/>
              <a:t>Dry Deposition (on going)</a:t>
            </a:r>
            <a:endParaRPr lang="en-US" sz="2400" dirty="0"/>
          </a:p>
        </p:txBody>
      </p:sp>
      <p:pic>
        <p:nvPicPr>
          <p:cNvPr id="7" name="Picture 6"/>
          <p:cNvPicPr>
            <a:picLocks noChangeAspect="1"/>
          </p:cNvPicPr>
          <p:nvPr/>
        </p:nvPicPr>
        <p:blipFill>
          <a:blip r:embed="rId3"/>
          <a:stretch>
            <a:fillRect/>
          </a:stretch>
        </p:blipFill>
        <p:spPr>
          <a:xfrm>
            <a:off x="4314516" y="1823717"/>
            <a:ext cx="2609850" cy="2095500"/>
          </a:xfrm>
          <a:prstGeom prst="rect">
            <a:avLst/>
          </a:prstGeom>
        </p:spPr>
      </p:pic>
      <p:pic>
        <p:nvPicPr>
          <p:cNvPr id="8" name="Picture 7"/>
          <p:cNvPicPr>
            <a:picLocks noChangeAspect="1"/>
          </p:cNvPicPr>
          <p:nvPr/>
        </p:nvPicPr>
        <p:blipFill>
          <a:blip r:embed="rId4"/>
          <a:stretch>
            <a:fillRect/>
          </a:stretch>
        </p:blipFill>
        <p:spPr>
          <a:xfrm>
            <a:off x="6944827" y="1848180"/>
            <a:ext cx="2600325" cy="2085975"/>
          </a:xfrm>
          <a:prstGeom prst="rect">
            <a:avLst/>
          </a:prstGeom>
        </p:spPr>
      </p:pic>
      <p:pic>
        <p:nvPicPr>
          <p:cNvPr id="9" name="Picture 8"/>
          <p:cNvPicPr>
            <a:picLocks noChangeAspect="1"/>
          </p:cNvPicPr>
          <p:nvPr/>
        </p:nvPicPr>
        <p:blipFill>
          <a:blip r:embed="rId5"/>
          <a:stretch>
            <a:fillRect/>
          </a:stretch>
        </p:blipFill>
        <p:spPr>
          <a:xfrm>
            <a:off x="4297432" y="4345127"/>
            <a:ext cx="2581275" cy="2095500"/>
          </a:xfrm>
          <a:prstGeom prst="rect">
            <a:avLst/>
          </a:prstGeom>
        </p:spPr>
      </p:pic>
      <p:pic>
        <p:nvPicPr>
          <p:cNvPr id="10" name="Picture 9"/>
          <p:cNvPicPr>
            <a:picLocks noChangeAspect="1"/>
          </p:cNvPicPr>
          <p:nvPr/>
        </p:nvPicPr>
        <p:blipFill>
          <a:blip r:embed="rId6"/>
          <a:stretch>
            <a:fillRect/>
          </a:stretch>
        </p:blipFill>
        <p:spPr>
          <a:xfrm>
            <a:off x="6894631" y="4300835"/>
            <a:ext cx="2638425" cy="2095500"/>
          </a:xfrm>
          <a:prstGeom prst="rect">
            <a:avLst/>
          </a:prstGeom>
        </p:spPr>
      </p:pic>
      <p:sp>
        <p:nvSpPr>
          <p:cNvPr id="11" name="TextBox 10"/>
          <p:cNvSpPr txBox="1"/>
          <p:nvPr/>
        </p:nvSpPr>
        <p:spPr>
          <a:xfrm>
            <a:off x="4165059" y="1442907"/>
            <a:ext cx="5400554" cy="523220"/>
          </a:xfrm>
          <a:prstGeom prst="rect">
            <a:avLst/>
          </a:prstGeom>
          <a:noFill/>
        </p:spPr>
        <p:txBody>
          <a:bodyPr wrap="square" rtlCol="0">
            <a:spAutoFit/>
          </a:bodyPr>
          <a:lstStyle/>
          <a:p>
            <a:pPr algn="ctr"/>
            <a:r>
              <a:rPr lang="en-US" sz="2800" b="1" dirty="0" smtClean="0">
                <a:solidFill>
                  <a:srgbClr val="FF0000"/>
                </a:solidFill>
              </a:rPr>
              <a:t>WRF/CMAQ</a:t>
            </a:r>
            <a:r>
              <a:rPr lang="en-US" sz="2800" b="1" dirty="0" smtClean="0"/>
              <a:t>          </a:t>
            </a:r>
            <a:r>
              <a:rPr lang="en-US" sz="2800" b="1" dirty="0" smtClean="0">
                <a:solidFill>
                  <a:srgbClr val="0070C0"/>
                </a:solidFill>
              </a:rPr>
              <a:t>WRF/</a:t>
            </a:r>
            <a:r>
              <a:rPr lang="en-US" sz="2800" b="1" dirty="0" err="1" smtClean="0">
                <a:solidFill>
                  <a:srgbClr val="0070C0"/>
                </a:solidFill>
              </a:rPr>
              <a:t>CAMx</a:t>
            </a:r>
            <a:endParaRPr lang="en-US" sz="2800" b="1" dirty="0"/>
          </a:p>
        </p:txBody>
      </p:sp>
      <p:sp>
        <p:nvSpPr>
          <p:cNvPr id="12" name="TextBox 11"/>
          <p:cNvSpPr txBox="1"/>
          <p:nvPr/>
        </p:nvSpPr>
        <p:spPr>
          <a:xfrm>
            <a:off x="292277" y="2220587"/>
            <a:ext cx="3739486" cy="1200329"/>
          </a:xfrm>
          <a:prstGeom prst="rect">
            <a:avLst/>
          </a:prstGeom>
          <a:noFill/>
          <a:ln w="57150">
            <a:solidFill>
              <a:srgbClr val="C00000"/>
            </a:solidFill>
          </a:ln>
        </p:spPr>
        <p:txBody>
          <a:bodyPr wrap="square" rtlCol="0">
            <a:spAutoFit/>
          </a:bodyPr>
          <a:lstStyle/>
          <a:p>
            <a:r>
              <a:rPr lang="en-US" sz="2400" dirty="0" smtClean="0"/>
              <a:t>Chemically inert tracers at different altitudes provide insights.</a:t>
            </a:r>
            <a:endParaRPr lang="en-US" sz="2400" dirty="0"/>
          </a:p>
        </p:txBody>
      </p:sp>
      <p:sp>
        <p:nvSpPr>
          <p:cNvPr id="13" name="TextBox 12"/>
          <p:cNvSpPr txBox="1"/>
          <p:nvPr/>
        </p:nvSpPr>
        <p:spPr>
          <a:xfrm>
            <a:off x="9545152" y="2001722"/>
            <a:ext cx="2436694" cy="1477328"/>
          </a:xfrm>
          <a:prstGeom prst="rect">
            <a:avLst/>
          </a:prstGeom>
          <a:noFill/>
        </p:spPr>
        <p:txBody>
          <a:bodyPr wrap="square" rtlCol="0">
            <a:spAutoFit/>
          </a:bodyPr>
          <a:lstStyle/>
          <a:p>
            <a:pPr algn="ctr"/>
            <a:r>
              <a:rPr lang="en-US" dirty="0" smtClean="0"/>
              <a:t>percentage of tracer from </a:t>
            </a:r>
          </a:p>
          <a:p>
            <a:pPr algn="ctr"/>
            <a:r>
              <a:rPr lang="en-US" dirty="0" smtClean="0"/>
              <a:t>lower atmosphere (&gt;750 </a:t>
            </a:r>
            <a:r>
              <a:rPr lang="en-US" dirty="0" err="1" smtClean="0"/>
              <a:t>hPa</a:t>
            </a:r>
            <a:r>
              <a:rPr lang="en-US" dirty="0" smtClean="0"/>
              <a:t>) </a:t>
            </a:r>
          </a:p>
          <a:p>
            <a:pPr algn="ctr"/>
            <a:r>
              <a:rPr lang="en-US" dirty="0" smtClean="0"/>
              <a:t>to total tracer at surface</a:t>
            </a:r>
            <a:endParaRPr lang="en-US" dirty="0"/>
          </a:p>
        </p:txBody>
      </p:sp>
      <p:pic>
        <p:nvPicPr>
          <p:cNvPr id="14" name="Picture 13"/>
          <p:cNvPicPr>
            <a:picLocks noChangeAspect="1"/>
          </p:cNvPicPr>
          <p:nvPr/>
        </p:nvPicPr>
        <p:blipFill>
          <a:blip r:embed="rId7"/>
          <a:stretch>
            <a:fillRect/>
          </a:stretch>
        </p:blipFill>
        <p:spPr>
          <a:xfrm>
            <a:off x="5871938" y="3899189"/>
            <a:ext cx="2181225" cy="333375"/>
          </a:xfrm>
          <a:prstGeom prst="rect">
            <a:avLst/>
          </a:prstGeom>
        </p:spPr>
      </p:pic>
      <p:pic>
        <p:nvPicPr>
          <p:cNvPr id="16" name="Picture 15"/>
          <p:cNvPicPr>
            <a:picLocks noChangeAspect="1"/>
          </p:cNvPicPr>
          <p:nvPr/>
        </p:nvPicPr>
        <p:blipFill>
          <a:blip r:embed="rId8"/>
          <a:stretch>
            <a:fillRect/>
          </a:stretch>
        </p:blipFill>
        <p:spPr>
          <a:xfrm>
            <a:off x="5835164" y="6469263"/>
            <a:ext cx="2219325" cy="348890"/>
          </a:xfrm>
          <a:prstGeom prst="rect">
            <a:avLst/>
          </a:prstGeom>
        </p:spPr>
      </p:pic>
      <p:sp>
        <p:nvSpPr>
          <p:cNvPr id="17" name="TextBox 16"/>
          <p:cNvSpPr txBox="1"/>
          <p:nvPr/>
        </p:nvSpPr>
        <p:spPr>
          <a:xfrm>
            <a:off x="7726909" y="4019862"/>
            <a:ext cx="644641" cy="307777"/>
          </a:xfrm>
          <a:prstGeom prst="rect">
            <a:avLst/>
          </a:prstGeom>
          <a:noFill/>
        </p:spPr>
        <p:txBody>
          <a:bodyPr wrap="square" rtlCol="0">
            <a:spAutoFit/>
          </a:bodyPr>
          <a:lstStyle/>
          <a:p>
            <a:r>
              <a:rPr lang="en-US" sz="1400" dirty="0" smtClean="0"/>
              <a:t>(%)</a:t>
            </a:r>
            <a:endParaRPr lang="en-US" sz="1400" dirty="0"/>
          </a:p>
        </p:txBody>
      </p:sp>
      <p:sp>
        <p:nvSpPr>
          <p:cNvPr id="18" name="TextBox 17"/>
          <p:cNvSpPr txBox="1"/>
          <p:nvPr/>
        </p:nvSpPr>
        <p:spPr>
          <a:xfrm>
            <a:off x="7726908" y="6609126"/>
            <a:ext cx="644641" cy="307777"/>
          </a:xfrm>
          <a:prstGeom prst="rect">
            <a:avLst/>
          </a:prstGeom>
          <a:noFill/>
        </p:spPr>
        <p:txBody>
          <a:bodyPr wrap="square" rtlCol="0">
            <a:spAutoFit/>
          </a:bodyPr>
          <a:lstStyle/>
          <a:p>
            <a:r>
              <a:rPr lang="en-US" sz="1400" dirty="0" smtClean="0"/>
              <a:t>(%)</a:t>
            </a:r>
            <a:endParaRPr lang="en-US" sz="1400" dirty="0"/>
          </a:p>
        </p:txBody>
      </p:sp>
      <p:sp>
        <p:nvSpPr>
          <p:cNvPr id="20" name="TextBox 19"/>
          <p:cNvSpPr txBox="1"/>
          <p:nvPr/>
        </p:nvSpPr>
        <p:spPr>
          <a:xfrm>
            <a:off x="9565613" y="4508458"/>
            <a:ext cx="2436694" cy="1477328"/>
          </a:xfrm>
          <a:prstGeom prst="rect">
            <a:avLst/>
          </a:prstGeom>
          <a:noFill/>
        </p:spPr>
        <p:txBody>
          <a:bodyPr wrap="square" rtlCol="0">
            <a:spAutoFit/>
          </a:bodyPr>
          <a:lstStyle/>
          <a:p>
            <a:pPr algn="ctr"/>
            <a:r>
              <a:rPr lang="en-US" dirty="0" smtClean="0"/>
              <a:t>percentage of tracer from </a:t>
            </a:r>
          </a:p>
          <a:p>
            <a:pPr algn="ctr"/>
            <a:r>
              <a:rPr lang="en-US" dirty="0" smtClean="0"/>
              <a:t>middle atmosphere </a:t>
            </a:r>
          </a:p>
          <a:p>
            <a:pPr algn="ctr"/>
            <a:r>
              <a:rPr lang="en-US" dirty="0" smtClean="0"/>
              <a:t>(250 ~ 750 </a:t>
            </a:r>
            <a:r>
              <a:rPr lang="en-US" dirty="0" err="1" smtClean="0"/>
              <a:t>hPa</a:t>
            </a:r>
            <a:r>
              <a:rPr lang="en-US" dirty="0" smtClean="0"/>
              <a:t>) </a:t>
            </a:r>
          </a:p>
          <a:p>
            <a:pPr algn="ctr"/>
            <a:r>
              <a:rPr lang="en-US" dirty="0" smtClean="0"/>
              <a:t>to total tracer at surface</a:t>
            </a:r>
            <a:endParaRPr lang="en-US" dirty="0"/>
          </a:p>
        </p:txBody>
      </p:sp>
      <p:sp>
        <p:nvSpPr>
          <p:cNvPr id="21" name="Rectangle 20"/>
          <p:cNvSpPr/>
          <p:nvPr/>
        </p:nvSpPr>
        <p:spPr>
          <a:xfrm>
            <a:off x="4165059" y="4300835"/>
            <a:ext cx="7837248" cy="251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9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460482658"/>
              </p:ext>
            </p:extLst>
          </p:nvPr>
        </p:nvGraphicFramePr>
        <p:xfrm>
          <a:off x="96819" y="1167242"/>
          <a:ext cx="9600976" cy="43406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18452401"/>
              </p:ext>
            </p:extLst>
          </p:nvPr>
        </p:nvGraphicFramePr>
        <p:xfrm>
          <a:off x="8735210" y="1449443"/>
          <a:ext cx="3209366" cy="3516530"/>
        </p:xfrm>
        <a:graphic>
          <a:graphicData uri="http://schemas.openxmlformats.org/drawingml/2006/table">
            <a:tbl>
              <a:tblPr firstRow="1" bandRow="1">
                <a:tableStyleId>{5C22544A-7EE6-4342-B048-85BDC9FD1C3A}</a:tableStyleId>
              </a:tblPr>
              <a:tblGrid>
                <a:gridCol w="623944"/>
                <a:gridCol w="731154"/>
                <a:gridCol w="988316"/>
                <a:gridCol w="865952"/>
              </a:tblGrid>
              <a:tr h="520426">
                <a:tc>
                  <a:txBody>
                    <a:bodyPr/>
                    <a:lstStyle/>
                    <a:p>
                      <a:pPr algn="ctr"/>
                      <a:endParaRPr lang="en-US" sz="1200" dirty="0"/>
                    </a:p>
                  </a:txBody>
                  <a:tcPr/>
                </a:tc>
                <a:tc>
                  <a:txBody>
                    <a:bodyPr/>
                    <a:lstStyle/>
                    <a:p>
                      <a:r>
                        <a:rPr lang="en-US" dirty="0" err="1" smtClean="0">
                          <a:solidFill>
                            <a:schemeClr val="tx1"/>
                          </a:solidFill>
                        </a:rPr>
                        <a:t>Obs</a:t>
                      </a:r>
                      <a:endParaRPr lang="en-US" dirty="0" smtClean="0">
                        <a:solidFill>
                          <a:schemeClr val="tx1"/>
                        </a:solidFill>
                      </a:endParaRPr>
                    </a:p>
                    <a:p>
                      <a:r>
                        <a:rPr lang="en-US" dirty="0" smtClean="0">
                          <a:solidFill>
                            <a:schemeClr val="tx1"/>
                          </a:solidFill>
                        </a:rPr>
                        <a:t>(ppb)</a:t>
                      </a:r>
                      <a:endParaRPr lang="en-US" dirty="0">
                        <a:solidFill>
                          <a:schemeClr val="tx1"/>
                        </a:solidFill>
                      </a:endParaRPr>
                    </a:p>
                  </a:txBody>
                  <a:tcPr/>
                </a:tc>
                <a:tc>
                  <a:txBody>
                    <a:bodyPr/>
                    <a:lstStyle/>
                    <a:p>
                      <a:r>
                        <a:rPr lang="en-US" dirty="0" smtClean="0">
                          <a:solidFill>
                            <a:srgbClr val="FFC000"/>
                          </a:solidFill>
                        </a:rPr>
                        <a:t>COSMO-CLM/</a:t>
                      </a:r>
                    </a:p>
                    <a:p>
                      <a:r>
                        <a:rPr lang="en-US" dirty="0" smtClean="0">
                          <a:solidFill>
                            <a:srgbClr val="FFC000"/>
                          </a:solidFill>
                        </a:rPr>
                        <a:t>CMAQ</a:t>
                      </a:r>
                      <a:endParaRPr lang="en-US" dirty="0">
                        <a:solidFill>
                          <a:srgbClr val="FFC000"/>
                        </a:solidFill>
                      </a:endParaRPr>
                    </a:p>
                  </a:txBody>
                  <a:tcPr/>
                </a:tc>
                <a:tc>
                  <a:txBody>
                    <a:bodyPr/>
                    <a:lstStyle/>
                    <a:p>
                      <a:r>
                        <a:rPr lang="en-US" dirty="0" smtClean="0">
                          <a:solidFill>
                            <a:srgbClr val="7030A0"/>
                          </a:solidFill>
                        </a:rPr>
                        <a:t>WRF/</a:t>
                      </a:r>
                    </a:p>
                    <a:p>
                      <a:r>
                        <a:rPr lang="en-US" dirty="0" smtClean="0">
                          <a:solidFill>
                            <a:srgbClr val="7030A0"/>
                          </a:solidFill>
                        </a:rPr>
                        <a:t>DEHM</a:t>
                      </a:r>
                      <a:endParaRPr lang="en-US" dirty="0">
                        <a:solidFill>
                          <a:srgbClr val="7030A0"/>
                        </a:solidFill>
                      </a:endParaRPr>
                    </a:p>
                  </a:txBody>
                  <a:tcPr/>
                </a:tc>
              </a:tr>
              <a:tr h="520426">
                <a:tc>
                  <a:txBody>
                    <a:bodyPr/>
                    <a:lstStyle/>
                    <a:p>
                      <a:pPr algn="ctr" fontAlgn="b"/>
                      <a:r>
                        <a:rPr lang="en-US" sz="1400" b="1" i="0" u="none" strike="noStrike" dirty="0">
                          <a:solidFill>
                            <a:srgbClr val="000000"/>
                          </a:solidFill>
                          <a:effectLst/>
                          <a:latin typeface="Calibri" panose="020F0502020204030204" pitchFamily="34" charset="0"/>
                        </a:rPr>
                        <a:t>year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3.6</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C000"/>
                          </a:solidFill>
                          <a:effectLst/>
                          <a:latin typeface="Calibri" panose="020F0502020204030204" pitchFamily="34" charset="0"/>
                        </a:rPr>
                        <a:t>0.6</a:t>
                      </a:r>
                      <a:endParaRPr lang="en-US" sz="2000" b="1" i="0" u="none" strike="noStrike" dirty="0">
                        <a:solidFill>
                          <a:srgbClr val="FFC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7030A0"/>
                          </a:solidFill>
                          <a:effectLst/>
                          <a:latin typeface="Calibri" panose="020F0502020204030204" pitchFamily="34" charset="0"/>
                        </a:rPr>
                        <a:t>1.7</a:t>
                      </a:r>
                      <a:endParaRPr lang="en-US" sz="2000" b="1" i="0" u="none" strike="noStrike" dirty="0">
                        <a:solidFill>
                          <a:srgbClr val="7030A0"/>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winter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5.7</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C000"/>
                          </a:solidFill>
                          <a:effectLst/>
                          <a:latin typeface="Calibri" panose="020F0502020204030204" pitchFamily="34" charset="0"/>
                        </a:rPr>
                        <a:t>0.7</a:t>
                      </a:r>
                      <a:endParaRPr lang="en-US" sz="2000" b="1" i="0" u="none" strike="noStrike" dirty="0">
                        <a:solidFill>
                          <a:srgbClr val="FFC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7030A0"/>
                          </a:solidFill>
                          <a:effectLst/>
                          <a:latin typeface="Calibri" panose="020F0502020204030204" pitchFamily="34" charset="0"/>
                        </a:rPr>
                        <a:t>2.2</a:t>
                      </a:r>
                      <a:endParaRPr lang="en-US" sz="2000" b="1" i="0" u="none" strike="noStrike" dirty="0">
                        <a:solidFill>
                          <a:srgbClr val="7030A0"/>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spring</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3.5</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C000"/>
                          </a:solidFill>
                          <a:effectLst/>
                          <a:latin typeface="Calibri" panose="020F0502020204030204" pitchFamily="34" charset="0"/>
                        </a:rPr>
                        <a:t>0.7</a:t>
                      </a:r>
                      <a:endParaRPr lang="en-US" sz="2000" b="1" i="0" u="none" strike="noStrike" dirty="0">
                        <a:solidFill>
                          <a:srgbClr val="FFC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7030A0"/>
                          </a:solidFill>
                          <a:effectLst/>
                          <a:latin typeface="Calibri" panose="020F0502020204030204" pitchFamily="34" charset="0"/>
                        </a:rPr>
                        <a:t>1.4</a:t>
                      </a:r>
                      <a:endParaRPr lang="en-US" sz="2000" b="1" i="0" u="none" strike="noStrike" dirty="0">
                        <a:solidFill>
                          <a:srgbClr val="7030A0"/>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summer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1.8</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C000"/>
                          </a:solidFill>
                          <a:effectLst/>
                          <a:latin typeface="Calibri" panose="020F0502020204030204" pitchFamily="34" charset="0"/>
                        </a:rPr>
                        <a:t>0.4</a:t>
                      </a:r>
                      <a:endParaRPr lang="en-US" sz="2000" b="1" i="0" u="none" strike="noStrike" dirty="0">
                        <a:solidFill>
                          <a:srgbClr val="FFC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7030A0"/>
                          </a:solidFill>
                          <a:effectLst/>
                          <a:latin typeface="Calibri" panose="020F0502020204030204" pitchFamily="34" charset="0"/>
                        </a:rPr>
                        <a:t>1.3</a:t>
                      </a:r>
                      <a:endParaRPr lang="en-US" sz="2000" b="1" i="0" u="none" strike="noStrike" dirty="0">
                        <a:solidFill>
                          <a:srgbClr val="7030A0"/>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smtClean="0">
                          <a:solidFill>
                            <a:srgbClr val="000000"/>
                          </a:solidFill>
                          <a:effectLst/>
                          <a:latin typeface="Calibri" panose="020F0502020204030204" pitchFamily="34" charset="0"/>
                        </a:rPr>
                        <a:t>Fall</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3.6</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C000"/>
                          </a:solidFill>
                          <a:effectLst/>
                          <a:latin typeface="Calibri" panose="020F0502020204030204" pitchFamily="34" charset="0"/>
                        </a:rPr>
                        <a:t>0.6</a:t>
                      </a:r>
                      <a:endParaRPr lang="en-US" sz="2000" b="1" i="0" u="none" strike="noStrike" dirty="0">
                        <a:solidFill>
                          <a:srgbClr val="FFC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7030A0"/>
                          </a:solidFill>
                          <a:effectLst/>
                          <a:latin typeface="Calibri" panose="020F0502020204030204" pitchFamily="34" charset="0"/>
                        </a:rPr>
                        <a:t>1.9</a:t>
                      </a:r>
                      <a:endParaRPr lang="en-US" sz="2000" b="1" i="0" u="none" strike="noStrike" dirty="0">
                        <a:solidFill>
                          <a:srgbClr val="7030A0"/>
                        </a:solidFill>
                        <a:effectLst/>
                        <a:latin typeface="Calibri" panose="020F0502020204030204" pitchFamily="34" charset="0"/>
                      </a:endParaRPr>
                    </a:p>
                  </a:txBody>
                  <a:tcPr marL="7620" marR="7620" marT="7620" marB="0" anchor="b"/>
                </a:tc>
              </a:tr>
            </a:tbl>
          </a:graphicData>
        </a:graphic>
      </p:graphicFrame>
      <p:sp>
        <p:nvSpPr>
          <p:cNvPr id="6"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solidFill>
                  <a:schemeClr val="accent4">
                    <a:lumMod val="60000"/>
                    <a:lumOff val="40000"/>
                  </a:schemeClr>
                </a:solidFill>
              </a:rPr>
              <a:t>COSMO-CLM/CMAQ</a:t>
            </a:r>
            <a:r>
              <a:rPr lang="en-US" dirty="0"/>
              <a:t> </a:t>
            </a:r>
            <a:r>
              <a:rPr lang="en-US" dirty="0">
                <a:solidFill>
                  <a:schemeClr val="tx1"/>
                </a:solidFill>
              </a:rPr>
              <a:t>and </a:t>
            </a:r>
            <a:r>
              <a:rPr lang="en-US" dirty="0">
                <a:solidFill>
                  <a:srgbClr val="7030A0"/>
                </a:solidFill>
              </a:rPr>
              <a:t>WRF/DEHM</a:t>
            </a:r>
            <a:r>
              <a:rPr lang="en-US" dirty="0"/>
              <a:t> </a:t>
            </a:r>
          </a:p>
          <a:p>
            <a:pPr algn="ctr"/>
            <a:r>
              <a:rPr lang="en-US" dirty="0" smtClean="0">
                <a:solidFill>
                  <a:schemeClr val="tx1"/>
                </a:solidFill>
              </a:rPr>
              <a:t>DM8A O</a:t>
            </a:r>
            <a:r>
              <a:rPr lang="en-US" baseline="-25000" dirty="0" smtClean="0">
                <a:solidFill>
                  <a:schemeClr val="tx1"/>
                </a:solidFill>
              </a:rPr>
              <a:t>3</a:t>
            </a:r>
            <a:r>
              <a:rPr lang="en-US" dirty="0" smtClean="0">
                <a:solidFill>
                  <a:schemeClr val="tx1"/>
                </a:solidFill>
              </a:rPr>
              <a:t> of 2010: Rural vs. Urban Sites</a:t>
            </a:r>
          </a:p>
        </p:txBody>
      </p:sp>
      <p:sp>
        <p:nvSpPr>
          <p:cNvPr id="2" name="TextBox 1"/>
          <p:cNvSpPr txBox="1"/>
          <p:nvPr/>
        </p:nvSpPr>
        <p:spPr>
          <a:xfrm>
            <a:off x="505609" y="5507915"/>
            <a:ext cx="10671586" cy="646331"/>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en-US" dirty="0" smtClean="0"/>
              <a:t>As spatial resolution get coarser (24km for COSMO-CLM/CMAQ and 50km for WRF/DEHM), the models are not able to reproduce the spatial gradient between rural and urban sites.</a:t>
            </a:r>
          </a:p>
        </p:txBody>
      </p:sp>
      <p:sp>
        <p:nvSpPr>
          <p:cNvPr id="7" name="Footer Placeholder 5"/>
          <p:cNvSpPr>
            <a:spLocks noGrp="1"/>
          </p:cNvSpPr>
          <p:nvPr>
            <p:ph type="ftr" sz="quarter" idx="12"/>
          </p:nvPr>
        </p:nvSpPr>
        <p:spPr>
          <a:xfrm>
            <a:off x="11704320" y="6478186"/>
            <a:ext cx="487679" cy="365125"/>
          </a:xfrm>
        </p:spPr>
        <p:txBody>
          <a:bodyPr/>
          <a:lstStyle/>
          <a:p>
            <a:r>
              <a:rPr lang="en-US" dirty="0" smtClean="0"/>
              <a:t>11</a:t>
            </a:r>
            <a:endParaRPr lang="en-US" dirty="0"/>
          </a:p>
        </p:txBody>
      </p:sp>
    </p:spTree>
    <p:extLst>
      <p:ext uri="{BB962C8B-B14F-4D97-AF65-F5344CB8AC3E}">
        <p14:creationId xmlns:p14="http://schemas.microsoft.com/office/powerpoint/2010/main" val="3946488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1521427" y="4908161"/>
            <a:ext cx="2752725" cy="381000"/>
          </a:xfrm>
          <a:prstGeom prst="rect">
            <a:avLst/>
          </a:prstGeom>
        </p:spPr>
      </p:pic>
      <p:sp>
        <p:nvSpPr>
          <p:cNvPr id="7" name="Text Placeholder 1"/>
          <p:cNvSpPr>
            <a:spLocks noGrp="1"/>
          </p:cNvSpPr>
          <p:nvPr>
            <p:ph type="body" sz="quarter" idx="10"/>
          </p:nvPr>
        </p:nvSpPr>
        <p:spPr>
          <a:xfrm>
            <a:off x="3278751" y="405345"/>
            <a:ext cx="9026738" cy="685800"/>
          </a:xfrm>
        </p:spPr>
        <p:txBody>
          <a:bodyPr>
            <a:normAutofit fontScale="70000" lnSpcReduction="20000"/>
          </a:bodyPr>
          <a:lstStyle/>
          <a:p>
            <a:pPr algn="ctr"/>
            <a:r>
              <a:rPr lang="en-US" dirty="0">
                <a:solidFill>
                  <a:schemeClr val="accent4">
                    <a:lumMod val="60000"/>
                    <a:lumOff val="40000"/>
                  </a:schemeClr>
                </a:solidFill>
              </a:rPr>
              <a:t>COSMO-CLM/CMAQ</a:t>
            </a:r>
            <a:r>
              <a:rPr lang="en-US" dirty="0"/>
              <a:t> </a:t>
            </a:r>
            <a:r>
              <a:rPr lang="en-US" dirty="0" smtClean="0">
                <a:solidFill>
                  <a:schemeClr val="tx1"/>
                </a:solidFill>
              </a:rPr>
              <a:t>and</a:t>
            </a:r>
            <a:r>
              <a:rPr lang="en-US" dirty="0" smtClean="0">
                <a:solidFill>
                  <a:srgbClr val="0070C0"/>
                </a:solidFill>
              </a:rPr>
              <a:t> </a:t>
            </a:r>
            <a:r>
              <a:rPr lang="en-US" dirty="0" smtClean="0">
                <a:solidFill>
                  <a:srgbClr val="FF0000"/>
                </a:solidFill>
              </a:rPr>
              <a:t>WRF/CMAQ</a:t>
            </a:r>
            <a:endParaRPr lang="en-US" dirty="0"/>
          </a:p>
          <a:p>
            <a:pPr algn="ctr"/>
            <a:r>
              <a:rPr lang="en-US" dirty="0">
                <a:solidFill>
                  <a:schemeClr val="tx1"/>
                </a:solidFill>
              </a:rPr>
              <a:t>Spatial Patterns in O</a:t>
            </a:r>
            <a:r>
              <a:rPr lang="en-US" baseline="-25000" dirty="0">
                <a:solidFill>
                  <a:schemeClr val="tx1"/>
                </a:solidFill>
              </a:rPr>
              <a:t>3</a:t>
            </a:r>
            <a:r>
              <a:rPr lang="en-US" dirty="0">
                <a:solidFill>
                  <a:schemeClr val="tx1"/>
                </a:solidFill>
              </a:rPr>
              <a:t> Differences vs. Tracer </a:t>
            </a:r>
            <a:r>
              <a:rPr lang="en-US" dirty="0" smtClean="0">
                <a:solidFill>
                  <a:schemeClr val="tx1"/>
                </a:solidFill>
              </a:rPr>
              <a:t>Differences</a:t>
            </a:r>
            <a:endParaRPr lang="en-US" dirty="0">
              <a:solidFill>
                <a:schemeClr val="tx1"/>
              </a:solidFill>
            </a:endParaRPr>
          </a:p>
        </p:txBody>
      </p:sp>
      <p:sp>
        <p:nvSpPr>
          <p:cNvPr id="13" name="TextBox 12"/>
          <p:cNvSpPr txBox="1"/>
          <p:nvPr/>
        </p:nvSpPr>
        <p:spPr>
          <a:xfrm>
            <a:off x="3970215" y="5073353"/>
            <a:ext cx="699247" cy="307777"/>
          </a:xfrm>
          <a:prstGeom prst="rect">
            <a:avLst/>
          </a:prstGeom>
          <a:noFill/>
        </p:spPr>
        <p:txBody>
          <a:bodyPr wrap="square" rtlCol="0">
            <a:spAutoFit/>
          </a:bodyPr>
          <a:lstStyle/>
          <a:p>
            <a:r>
              <a:rPr lang="en-US" sz="1400" dirty="0" smtClean="0"/>
              <a:t>(ppb)</a:t>
            </a:r>
            <a:endParaRPr lang="en-US" sz="1400" dirty="0"/>
          </a:p>
        </p:txBody>
      </p:sp>
      <p:pic>
        <p:nvPicPr>
          <p:cNvPr id="16" name="Picture 15"/>
          <p:cNvPicPr>
            <a:picLocks noChangeAspect="1"/>
          </p:cNvPicPr>
          <p:nvPr/>
        </p:nvPicPr>
        <p:blipFill>
          <a:blip r:embed="rId4"/>
          <a:stretch>
            <a:fillRect/>
          </a:stretch>
        </p:blipFill>
        <p:spPr>
          <a:xfrm>
            <a:off x="3067306" y="2701917"/>
            <a:ext cx="2726283" cy="2114275"/>
          </a:xfrm>
          <a:prstGeom prst="rect">
            <a:avLst/>
          </a:prstGeom>
        </p:spPr>
      </p:pic>
      <p:pic>
        <p:nvPicPr>
          <p:cNvPr id="25" name="Picture 24"/>
          <p:cNvPicPr>
            <a:picLocks noChangeAspect="1"/>
          </p:cNvPicPr>
          <p:nvPr/>
        </p:nvPicPr>
        <p:blipFill>
          <a:blip r:embed="rId5"/>
          <a:stretch>
            <a:fillRect/>
          </a:stretch>
        </p:blipFill>
        <p:spPr>
          <a:xfrm>
            <a:off x="316474" y="2707127"/>
            <a:ext cx="2750832" cy="2114276"/>
          </a:xfrm>
          <a:prstGeom prst="rect">
            <a:avLst/>
          </a:prstGeom>
        </p:spPr>
      </p:pic>
      <p:sp>
        <p:nvSpPr>
          <p:cNvPr id="18" name="Footer Placeholder 5"/>
          <p:cNvSpPr>
            <a:spLocks noGrp="1"/>
          </p:cNvSpPr>
          <p:nvPr>
            <p:ph type="ftr" sz="quarter" idx="12"/>
          </p:nvPr>
        </p:nvSpPr>
        <p:spPr>
          <a:xfrm>
            <a:off x="11737076" y="6478186"/>
            <a:ext cx="454924" cy="365125"/>
          </a:xfrm>
        </p:spPr>
        <p:txBody>
          <a:bodyPr/>
          <a:lstStyle/>
          <a:p>
            <a:r>
              <a:rPr lang="en-US" dirty="0" smtClean="0"/>
              <a:t>12</a:t>
            </a:r>
            <a:endParaRPr lang="en-US" dirty="0"/>
          </a:p>
        </p:txBody>
      </p:sp>
      <p:sp>
        <p:nvSpPr>
          <p:cNvPr id="30" name="TextBox 29"/>
          <p:cNvSpPr txBox="1"/>
          <p:nvPr/>
        </p:nvSpPr>
        <p:spPr>
          <a:xfrm>
            <a:off x="2431228" y="1316976"/>
            <a:ext cx="6987109" cy="523220"/>
          </a:xfrm>
          <a:prstGeom prst="rect">
            <a:avLst/>
          </a:prstGeom>
          <a:solidFill>
            <a:schemeClr val="bg2">
              <a:lumMod val="75000"/>
            </a:schemeClr>
          </a:solidFill>
        </p:spPr>
        <p:txBody>
          <a:bodyPr wrap="square" rtlCol="0">
            <a:spAutoFit/>
          </a:bodyPr>
          <a:lstStyle/>
          <a:p>
            <a:pPr algn="ctr"/>
            <a:r>
              <a:rPr lang="en-US" sz="2800" dirty="0">
                <a:solidFill>
                  <a:srgbClr val="FFC000"/>
                </a:solidFill>
              </a:rPr>
              <a:t>COSMO-CLM/CMAQ</a:t>
            </a:r>
            <a:r>
              <a:rPr lang="en-US" sz="2800" b="1" dirty="0" smtClean="0">
                <a:solidFill>
                  <a:srgbClr val="0070C0"/>
                </a:solidFill>
              </a:rPr>
              <a:t> </a:t>
            </a:r>
            <a:r>
              <a:rPr lang="en-US" sz="2800" b="1" dirty="0" smtClean="0"/>
              <a:t>minus</a:t>
            </a:r>
            <a:r>
              <a:rPr lang="en-US" sz="2800" b="1" dirty="0" smtClean="0">
                <a:solidFill>
                  <a:srgbClr val="0070C0"/>
                </a:solidFill>
              </a:rPr>
              <a:t> </a:t>
            </a:r>
            <a:r>
              <a:rPr lang="en-US" sz="2800" b="1" dirty="0" smtClean="0">
                <a:solidFill>
                  <a:srgbClr val="FF0000"/>
                </a:solidFill>
              </a:rPr>
              <a:t>WRF/CMAQ</a:t>
            </a:r>
            <a:endParaRPr lang="en-US" sz="2800" b="1" dirty="0"/>
          </a:p>
        </p:txBody>
      </p:sp>
      <p:cxnSp>
        <p:nvCxnSpPr>
          <p:cNvPr id="31" name="Straight Connector 30"/>
          <p:cNvCxnSpPr/>
          <p:nvPr/>
        </p:nvCxnSpPr>
        <p:spPr>
          <a:xfrm>
            <a:off x="5956120" y="2094906"/>
            <a:ext cx="18558" cy="361740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9782" y="1930232"/>
            <a:ext cx="11289519" cy="738664"/>
          </a:xfrm>
          <a:prstGeom prst="rect">
            <a:avLst/>
          </a:prstGeom>
          <a:noFill/>
        </p:spPr>
        <p:txBody>
          <a:bodyPr wrap="square" rtlCol="0">
            <a:spAutoFit/>
          </a:bodyPr>
          <a:lstStyle/>
          <a:p>
            <a:r>
              <a:rPr lang="en-US" dirty="0" smtClean="0"/>
              <a:t>                                 </a:t>
            </a:r>
            <a:r>
              <a:rPr lang="en-US" sz="2400" b="1" dirty="0" smtClean="0"/>
              <a:t>Winter                                                                              Spring</a:t>
            </a:r>
          </a:p>
          <a:p>
            <a:r>
              <a:rPr lang="en-US" dirty="0" smtClean="0"/>
              <a:t>        </a:t>
            </a:r>
            <a:endParaRPr lang="en-US" dirty="0"/>
          </a:p>
        </p:txBody>
      </p:sp>
      <p:sp>
        <p:nvSpPr>
          <p:cNvPr id="33" name="TextBox 32"/>
          <p:cNvSpPr txBox="1"/>
          <p:nvPr/>
        </p:nvSpPr>
        <p:spPr>
          <a:xfrm>
            <a:off x="619116" y="2405830"/>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smtClean="0"/>
              <a:t>3</a:t>
            </a:r>
            <a:r>
              <a:rPr lang="en-US" b="1" dirty="0" smtClean="0"/>
              <a:t>                            Tracer (ppb)</a:t>
            </a:r>
            <a:endParaRPr lang="en-US" b="1" dirty="0"/>
          </a:p>
        </p:txBody>
      </p:sp>
      <p:sp>
        <p:nvSpPr>
          <p:cNvPr id="34" name="TextBox 33"/>
          <p:cNvSpPr txBox="1"/>
          <p:nvPr/>
        </p:nvSpPr>
        <p:spPr>
          <a:xfrm>
            <a:off x="6277709" y="2384146"/>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a:t>3</a:t>
            </a:r>
            <a:r>
              <a:rPr lang="en-US" b="1" dirty="0" smtClean="0"/>
              <a:t>                          Tracer (ppb)</a:t>
            </a:r>
            <a:endParaRPr lang="en-US" b="1" dirty="0"/>
          </a:p>
        </p:txBody>
      </p:sp>
      <p:pic>
        <p:nvPicPr>
          <p:cNvPr id="2" name="Picture 1"/>
          <p:cNvPicPr>
            <a:picLocks noChangeAspect="1"/>
          </p:cNvPicPr>
          <p:nvPr/>
        </p:nvPicPr>
        <p:blipFill>
          <a:blip r:embed="rId6"/>
          <a:stretch>
            <a:fillRect/>
          </a:stretch>
        </p:blipFill>
        <p:spPr>
          <a:xfrm>
            <a:off x="8935598" y="2713111"/>
            <a:ext cx="2579002" cy="2103081"/>
          </a:xfrm>
          <a:prstGeom prst="rect">
            <a:avLst/>
          </a:prstGeom>
        </p:spPr>
      </p:pic>
      <p:sp>
        <p:nvSpPr>
          <p:cNvPr id="36" name="TextBox 35"/>
          <p:cNvSpPr txBox="1"/>
          <p:nvPr/>
        </p:nvSpPr>
        <p:spPr>
          <a:xfrm>
            <a:off x="290681" y="5649486"/>
            <a:ext cx="11673857" cy="646331"/>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In seasons when the impact from BCs is usually strong, </a:t>
            </a:r>
            <a:r>
              <a:rPr lang="en-US" dirty="0"/>
              <a:t>t</a:t>
            </a:r>
            <a:r>
              <a:rPr lang="en-US" dirty="0" smtClean="0"/>
              <a:t>he </a:t>
            </a:r>
            <a:r>
              <a:rPr lang="en-US" dirty="0"/>
              <a:t>spatial </a:t>
            </a:r>
            <a:r>
              <a:rPr lang="en-US" dirty="0" smtClean="0"/>
              <a:t>distributions of modeled differences in O</a:t>
            </a:r>
            <a:r>
              <a:rPr lang="en-US" baseline="-25000" dirty="0" smtClean="0"/>
              <a:t>3</a:t>
            </a:r>
            <a:r>
              <a:rPr lang="en-US" dirty="0" smtClean="0"/>
              <a:t> and tracers are little correlated</a:t>
            </a:r>
            <a:r>
              <a:rPr lang="en-US" b="1" dirty="0" smtClean="0"/>
              <a:t> </a:t>
            </a:r>
            <a:r>
              <a:rPr lang="en-US" dirty="0" smtClean="0"/>
              <a:t>, suggesting model’s difference in O</a:t>
            </a:r>
            <a:r>
              <a:rPr lang="en-US" b="1" baseline="-25000" dirty="0"/>
              <a:t>3</a:t>
            </a:r>
            <a:r>
              <a:rPr lang="en-US" dirty="0" smtClean="0"/>
              <a:t> may not be explained by the impacts from BCs.</a:t>
            </a:r>
            <a:endParaRPr lang="en-US" dirty="0"/>
          </a:p>
        </p:txBody>
      </p:sp>
      <p:pic>
        <p:nvPicPr>
          <p:cNvPr id="3" name="Picture 2"/>
          <p:cNvPicPr>
            <a:picLocks noChangeAspect="1"/>
          </p:cNvPicPr>
          <p:nvPr/>
        </p:nvPicPr>
        <p:blipFill>
          <a:blip r:embed="rId7"/>
          <a:stretch>
            <a:fillRect/>
          </a:stretch>
        </p:blipFill>
        <p:spPr>
          <a:xfrm>
            <a:off x="6184541" y="2713111"/>
            <a:ext cx="2657889" cy="2103081"/>
          </a:xfrm>
          <a:prstGeom prst="rect">
            <a:avLst/>
          </a:prstGeom>
        </p:spPr>
      </p:pic>
      <p:pic>
        <p:nvPicPr>
          <p:cNvPr id="17" name="Picture 16"/>
          <p:cNvPicPr>
            <a:picLocks noChangeAspect="1"/>
          </p:cNvPicPr>
          <p:nvPr/>
        </p:nvPicPr>
        <p:blipFill>
          <a:blip r:embed="rId3"/>
          <a:stretch>
            <a:fillRect/>
          </a:stretch>
        </p:blipFill>
        <p:spPr>
          <a:xfrm>
            <a:off x="7656646" y="4908161"/>
            <a:ext cx="2752725" cy="381000"/>
          </a:xfrm>
          <a:prstGeom prst="rect">
            <a:avLst/>
          </a:prstGeom>
        </p:spPr>
      </p:pic>
      <p:sp>
        <p:nvSpPr>
          <p:cNvPr id="19" name="TextBox 18"/>
          <p:cNvSpPr txBox="1"/>
          <p:nvPr/>
        </p:nvSpPr>
        <p:spPr>
          <a:xfrm>
            <a:off x="10085800" y="5081556"/>
            <a:ext cx="699247" cy="307777"/>
          </a:xfrm>
          <a:prstGeom prst="rect">
            <a:avLst/>
          </a:prstGeom>
          <a:noFill/>
        </p:spPr>
        <p:txBody>
          <a:bodyPr wrap="square" rtlCol="0">
            <a:spAutoFit/>
          </a:bodyPr>
          <a:lstStyle/>
          <a:p>
            <a:r>
              <a:rPr lang="en-US" sz="1400" dirty="0" smtClean="0"/>
              <a:t>(ppb)</a:t>
            </a:r>
            <a:endParaRPr lang="en-US" sz="1400" dirty="0"/>
          </a:p>
        </p:txBody>
      </p:sp>
    </p:spTree>
    <p:extLst>
      <p:ext uri="{BB962C8B-B14F-4D97-AF65-F5344CB8AC3E}">
        <p14:creationId xmlns:p14="http://schemas.microsoft.com/office/powerpoint/2010/main" val="26122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1521427" y="4908161"/>
            <a:ext cx="2752725" cy="381000"/>
          </a:xfrm>
          <a:prstGeom prst="rect">
            <a:avLst/>
          </a:prstGeom>
        </p:spPr>
      </p:pic>
      <p:sp>
        <p:nvSpPr>
          <p:cNvPr id="7" name="Text Placeholder 1"/>
          <p:cNvSpPr>
            <a:spLocks noGrp="1"/>
          </p:cNvSpPr>
          <p:nvPr>
            <p:ph type="body" sz="quarter" idx="10"/>
          </p:nvPr>
        </p:nvSpPr>
        <p:spPr>
          <a:xfrm>
            <a:off x="3278751" y="405345"/>
            <a:ext cx="9026738" cy="685800"/>
          </a:xfrm>
        </p:spPr>
        <p:txBody>
          <a:bodyPr>
            <a:normAutofit fontScale="70000" lnSpcReduction="20000"/>
          </a:bodyPr>
          <a:lstStyle/>
          <a:p>
            <a:pPr algn="ctr"/>
            <a:r>
              <a:rPr lang="en-US" dirty="0">
                <a:solidFill>
                  <a:schemeClr val="accent4">
                    <a:lumMod val="60000"/>
                    <a:lumOff val="40000"/>
                  </a:schemeClr>
                </a:solidFill>
              </a:rPr>
              <a:t>COSMO-CLM/CMAQ</a:t>
            </a:r>
            <a:r>
              <a:rPr lang="en-US" dirty="0"/>
              <a:t> </a:t>
            </a:r>
            <a:r>
              <a:rPr lang="en-US" dirty="0" smtClean="0">
                <a:solidFill>
                  <a:schemeClr val="tx1"/>
                </a:solidFill>
              </a:rPr>
              <a:t>and</a:t>
            </a:r>
            <a:r>
              <a:rPr lang="en-US" dirty="0" smtClean="0">
                <a:solidFill>
                  <a:srgbClr val="0070C0"/>
                </a:solidFill>
              </a:rPr>
              <a:t> </a:t>
            </a:r>
            <a:r>
              <a:rPr lang="en-US" dirty="0" smtClean="0">
                <a:solidFill>
                  <a:srgbClr val="FF0000"/>
                </a:solidFill>
              </a:rPr>
              <a:t>WRF/CMAQ</a:t>
            </a:r>
            <a:endParaRPr lang="en-US" dirty="0"/>
          </a:p>
          <a:p>
            <a:pPr algn="ctr"/>
            <a:r>
              <a:rPr lang="en-US" dirty="0">
                <a:solidFill>
                  <a:schemeClr val="tx1"/>
                </a:solidFill>
              </a:rPr>
              <a:t>Spatial Patterns in O</a:t>
            </a:r>
            <a:r>
              <a:rPr lang="en-US" baseline="-25000" dirty="0">
                <a:solidFill>
                  <a:schemeClr val="tx1"/>
                </a:solidFill>
              </a:rPr>
              <a:t>3</a:t>
            </a:r>
            <a:r>
              <a:rPr lang="en-US" dirty="0">
                <a:solidFill>
                  <a:schemeClr val="tx1"/>
                </a:solidFill>
              </a:rPr>
              <a:t> Differences vs. Tracer </a:t>
            </a:r>
            <a:r>
              <a:rPr lang="en-US" dirty="0" smtClean="0">
                <a:solidFill>
                  <a:schemeClr val="tx1"/>
                </a:solidFill>
              </a:rPr>
              <a:t>Differences</a:t>
            </a:r>
            <a:endParaRPr lang="en-US" dirty="0">
              <a:solidFill>
                <a:schemeClr val="tx1"/>
              </a:solidFill>
            </a:endParaRPr>
          </a:p>
        </p:txBody>
      </p:sp>
      <p:sp>
        <p:nvSpPr>
          <p:cNvPr id="13" name="TextBox 12"/>
          <p:cNvSpPr txBox="1"/>
          <p:nvPr/>
        </p:nvSpPr>
        <p:spPr>
          <a:xfrm>
            <a:off x="3970215" y="5073353"/>
            <a:ext cx="699247" cy="307777"/>
          </a:xfrm>
          <a:prstGeom prst="rect">
            <a:avLst/>
          </a:prstGeom>
          <a:noFill/>
        </p:spPr>
        <p:txBody>
          <a:bodyPr wrap="square" rtlCol="0">
            <a:spAutoFit/>
          </a:bodyPr>
          <a:lstStyle/>
          <a:p>
            <a:r>
              <a:rPr lang="en-US" sz="1400" dirty="0" smtClean="0"/>
              <a:t>(ppb)</a:t>
            </a:r>
            <a:endParaRPr lang="en-US" sz="1400" dirty="0"/>
          </a:p>
        </p:txBody>
      </p:sp>
      <p:sp>
        <p:nvSpPr>
          <p:cNvPr id="18" name="Footer Placeholder 5"/>
          <p:cNvSpPr>
            <a:spLocks noGrp="1"/>
          </p:cNvSpPr>
          <p:nvPr>
            <p:ph type="ftr" sz="quarter" idx="12"/>
          </p:nvPr>
        </p:nvSpPr>
        <p:spPr>
          <a:xfrm>
            <a:off x="11737076" y="6478186"/>
            <a:ext cx="454924" cy="365125"/>
          </a:xfrm>
        </p:spPr>
        <p:txBody>
          <a:bodyPr/>
          <a:lstStyle/>
          <a:p>
            <a:r>
              <a:rPr lang="en-US" dirty="0" smtClean="0"/>
              <a:t>12</a:t>
            </a:r>
            <a:endParaRPr lang="en-US" dirty="0"/>
          </a:p>
        </p:txBody>
      </p:sp>
      <p:sp>
        <p:nvSpPr>
          <p:cNvPr id="30" name="TextBox 29"/>
          <p:cNvSpPr txBox="1"/>
          <p:nvPr/>
        </p:nvSpPr>
        <p:spPr>
          <a:xfrm>
            <a:off x="2431228" y="1316976"/>
            <a:ext cx="6987109" cy="523220"/>
          </a:xfrm>
          <a:prstGeom prst="rect">
            <a:avLst/>
          </a:prstGeom>
          <a:solidFill>
            <a:schemeClr val="bg2">
              <a:lumMod val="75000"/>
            </a:schemeClr>
          </a:solidFill>
        </p:spPr>
        <p:txBody>
          <a:bodyPr wrap="square" rtlCol="0">
            <a:spAutoFit/>
          </a:bodyPr>
          <a:lstStyle/>
          <a:p>
            <a:pPr algn="ctr"/>
            <a:r>
              <a:rPr lang="en-US" sz="2800" dirty="0">
                <a:solidFill>
                  <a:srgbClr val="FFC000"/>
                </a:solidFill>
              </a:rPr>
              <a:t>COSMO-CLM/CMAQ</a:t>
            </a:r>
            <a:r>
              <a:rPr lang="en-US" sz="2800" b="1" dirty="0" smtClean="0">
                <a:solidFill>
                  <a:srgbClr val="0070C0"/>
                </a:solidFill>
              </a:rPr>
              <a:t> </a:t>
            </a:r>
            <a:r>
              <a:rPr lang="en-US" sz="2800" b="1" dirty="0" smtClean="0"/>
              <a:t>minus</a:t>
            </a:r>
            <a:r>
              <a:rPr lang="en-US" sz="2800" b="1" dirty="0" smtClean="0">
                <a:solidFill>
                  <a:srgbClr val="0070C0"/>
                </a:solidFill>
              </a:rPr>
              <a:t> </a:t>
            </a:r>
            <a:r>
              <a:rPr lang="en-US" sz="2800" b="1" dirty="0" smtClean="0">
                <a:solidFill>
                  <a:srgbClr val="FF0000"/>
                </a:solidFill>
              </a:rPr>
              <a:t>WRF/CMAQ</a:t>
            </a:r>
            <a:endParaRPr lang="en-US" sz="2800" b="1" dirty="0"/>
          </a:p>
        </p:txBody>
      </p:sp>
      <p:cxnSp>
        <p:nvCxnSpPr>
          <p:cNvPr id="31" name="Straight Connector 30"/>
          <p:cNvCxnSpPr/>
          <p:nvPr/>
        </p:nvCxnSpPr>
        <p:spPr>
          <a:xfrm>
            <a:off x="5956120" y="2094906"/>
            <a:ext cx="18558" cy="361740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9782" y="1930232"/>
            <a:ext cx="11289519" cy="738664"/>
          </a:xfrm>
          <a:prstGeom prst="rect">
            <a:avLst/>
          </a:prstGeom>
          <a:noFill/>
        </p:spPr>
        <p:txBody>
          <a:bodyPr wrap="square" rtlCol="0">
            <a:spAutoFit/>
          </a:bodyPr>
          <a:lstStyle/>
          <a:p>
            <a:r>
              <a:rPr lang="en-US" dirty="0" smtClean="0"/>
              <a:t>                                 </a:t>
            </a:r>
            <a:r>
              <a:rPr lang="en-US" sz="2400" b="1" dirty="0" smtClean="0"/>
              <a:t>Summer                                                                              Fall</a:t>
            </a:r>
          </a:p>
          <a:p>
            <a:r>
              <a:rPr lang="en-US" dirty="0" smtClean="0"/>
              <a:t>        </a:t>
            </a:r>
            <a:endParaRPr lang="en-US" dirty="0"/>
          </a:p>
        </p:txBody>
      </p:sp>
      <p:sp>
        <p:nvSpPr>
          <p:cNvPr id="33" name="TextBox 32"/>
          <p:cNvSpPr txBox="1"/>
          <p:nvPr/>
        </p:nvSpPr>
        <p:spPr>
          <a:xfrm>
            <a:off x="619116" y="2405830"/>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smtClean="0"/>
              <a:t>3</a:t>
            </a:r>
            <a:r>
              <a:rPr lang="en-US" b="1" dirty="0" smtClean="0"/>
              <a:t>                            Tracer (ppb)</a:t>
            </a:r>
            <a:endParaRPr lang="en-US" b="1" dirty="0"/>
          </a:p>
        </p:txBody>
      </p:sp>
      <p:sp>
        <p:nvSpPr>
          <p:cNvPr id="34" name="TextBox 33"/>
          <p:cNvSpPr txBox="1"/>
          <p:nvPr/>
        </p:nvSpPr>
        <p:spPr>
          <a:xfrm>
            <a:off x="6277709" y="2384146"/>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a:t>3</a:t>
            </a:r>
            <a:r>
              <a:rPr lang="en-US" b="1" dirty="0" smtClean="0"/>
              <a:t>                            Tracer (ppb)</a:t>
            </a:r>
            <a:endParaRPr lang="en-US" b="1" dirty="0"/>
          </a:p>
        </p:txBody>
      </p:sp>
      <p:sp>
        <p:nvSpPr>
          <p:cNvPr id="36" name="TextBox 35"/>
          <p:cNvSpPr txBox="1"/>
          <p:nvPr/>
        </p:nvSpPr>
        <p:spPr>
          <a:xfrm>
            <a:off x="316474" y="5716621"/>
            <a:ext cx="11673857" cy="369332"/>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The model’s difference in surface O3 may mainly result from the impacts of model resolutions on chemical processes.</a:t>
            </a:r>
            <a:endParaRPr lang="en-US" dirty="0"/>
          </a:p>
        </p:txBody>
      </p:sp>
      <p:pic>
        <p:nvPicPr>
          <p:cNvPr id="15" name="Picture 14"/>
          <p:cNvPicPr>
            <a:picLocks noChangeAspect="1"/>
          </p:cNvPicPr>
          <p:nvPr/>
        </p:nvPicPr>
        <p:blipFill>
          <a:blip r:embed="rId4"/>
          <a:stretch>
            <a:fillRect/>
          </a:stretch>
        </p:blipFill>
        <p:spPr>
          <a:xfrm>
            <a:off x="3146640" y="2726729"/>
            <a:ext cx="2710655" cy="2089463"/>
          </a:xfrm>
          <a:prstGeom prst="rect">
            <a:avLst/>
          </a:prstGeom>
        </p:spPr>
      </p:pic>
      <p:pic>
        <p:nvPicPr>
          <p:cNvPr id="17" name="Picture 16"/>
          <p:cNvPicPr>
            <a:picLocks noChangeAspect="1"/>
          </p:cNvPicPr>
          <p:nvPr/>
        </p:nvPicPr>
        <p:blipFill>
          <a:blip r:embed="rId5"/>
          <a:stretch>
            <a:fillRect/>
          </a:stretch>
        </p:blipFill>
        <p:spPr>
          <a:xfrm>
            <a:off x="411865" y="2732732"/>
            <a:ext cx="2721578" cy="2077885"/>
          </a:xfrm>
          <a:prstGeom prst="rect">
            <a:avLst/>
          </a:prstGeom>
        </p:spPr>
      </p:pic>
      <p:pic>
        <p:nvPicPr>
          <p:cNvPr id="3" name="Picture 2"/>
          <p:cNvPicPr>
            <a:picLocks noChangeAspect="1"/>
          </p:cNvPicPr>
          <p:nvPr/>
        </p:nvPicPr>
        <p:blipFill>
          <a:blip r:embed="rId6"/>
          <a:stretch>
            <a:fillRect/>
          </a:stretch>
        </p:blipFill>
        <p:spPr>
          <a:xfrm>
            <a:off x="8951523" y="2726729"/>
            <a:ext cx="2662801" cy="2110405"/>
          </a:xfrm>
          <a:prstGeom prst="rect">
            <a:avLst/>
          </a:prstGeom>
        </p:spPr>
      </p:pic>
      <p:pic>
        <p:nvPicPr>
          <p:cNvPr id="4" name="Picture 3"/>
          <p:cNvPicPr>
            <a:picLocks noChangeAspect="1"/>
          </p:cNvPicPr>
          <p:nvPr/>
        </p:nvPicPr>
        <p:blipFill>
          <a:blip r:embed="rId7"/>
          <a:stretch>
            <a:fillRect/>
          </a:stretch>
        </p:blipFill>
        <p:spPr>
          <a:xfrm>
            <a:off x="6181929" y="2719451"/>
            <a:ext cx="2732968" cy="2083888"/>
          </a:xfrm>
          <a:prstGeom prst="rect">
            <a:avLst/>
          </a:prstGeom>
        </p:spPr>
      </p:pic>
      <p:pic>
        <p:nvPicPr>
          <p:cNvPr id="16" name="Picture 15"/>
          <p:cNvPicPr>
            <a:picLocks noChangeAspect="1"/>
          </p:cNvPicPr>
          <p:nvPr/>
        </p:nvPicPr>
        <p:blipFill>
          <a:blip r:embed="rId3"/>
          <a:stretch>
            <a:fillRect/>
          </a:stretch>
        </p:blipFill>
        <p:spPr>
          <a:xfrm>
            <a:off x="7575160" y="4908309"/>
            <a:ext cx="2752725" cy="381000"/>
          </a:xfrm>
          <a:prstGeom prst="rect">
            <a:avLst/>
          </a:prstGeom>
        </p:spPr>
      </p:pic>
      <p:sp>
        <p:nvSpPr>
          <p:cNvPr id="19" name="TextBox 18"/>
          <p:cNvSpPr txBox="1"/>
          <p:nvPr/>
        </p:nvSpPr>
        <p:spPr>
          <a:xfrm>
            <a:off x="10006466" y="5080464"/>
            <a:ext cx="699247" cy="307777"/>
          </a:xfrm>
          <a:prstGeom prst="rect">
            <a:avLst/>
          </a:prstGeom>
          <a:noFill/>
        </p:spPr>
        <p:txBody>
          <a:bodyPr wrap="square" rtlCol="0">
            <a:spAutoFit/>
          </a:bodyPr>
          <a:lstStyle/>
          <a:p>
            <a:r>
              <a:rPr lang="en-US" sz="1400" dirty="0" smtClean="0"/>
              <a:t>(ppb)</a:t>
            </a:r>
            <a:endParaRPr lang="en-US" sz="1400" dirty="0"/>
          </a:p>
        </p:txBody>
      </p:sp>
    </p:spTree>
    <p:extLst>
      <p:ext uri="{BB962C8B-B14F-4D97-AF65-F5344CB8AC3E}">
        <p14:creationId xmlns:p14="http://schemas.microsoft.com/office/powerpoint/2010/main" val="33407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24741" y="4028152"/>
            <a:ext cx="2181225" cy="333375"/>
          </a:xfrm>
          <a:prstGeom prst="rect">
            <a:avLst/>
          </a:prstGeom>
        </p:spPr>
      </p:pic>
      <p:pic>
        <p:nvPicPr>
          <p:cNvPr id="20" name="Picture 19"/>
          <p:cNvPicPr>
            <a:picLocks noChangeAspect="1"/>
          </p:cNvPicPr>
          <p:nvPr/>
        </p:nvPicPr>
        <p:blipFill>
          <a:blip r:embed="rId4"/>
          <a:stretch>
            <a:fillRect/>
          </a:stretch>
        </p:blipFill>
        <p:spPr>
          <a:xfrm>
            <a:off x="6124743" y="6445118"/>
            <a:ext cx="2181225" cy="342900"/>
          </a:xfrm>
          <a:prstGeom prst="rect">
            <a:avLst/>
          </a:prstGeom>
        </p:spPr>
      </p:pic>
      <p:sp>
        <p:nvSpPr>
          <p:cNvPr id="23" name="TextBox 22"/>
          <p:cNvSpPr txBox="1"/>
          <p:nvPr/>
        </p:nvSpPr>
        <p:spPr>
          <a:xfrm>
            <a:off x="7983647" y="4127000"/>
            <a:ext cx="644641" cy="307777"/>
          </a:xfrm>
          <a:prstGeom prst="rect">
            <a:avLst/>
          </a:prstGeom>
          <a:noFill/>
        </p:spPr>
        <p:txBody>
          <a:bodyPr wrap="square" rtlCol="0">
            <a:spAutoFit/>
          </a:bodyPr>
          <a:lstStyle/>
          <a:p>
            <a:r>
              <a:rPr lang="en-US" sz="1400" dirty="0" smtClean="0"/>
              <a:t>(%)</a:t>
            </a:r>
            <a:endParaRPr lang="en-US" sz="1400" dirty="0"/>
          </a:p>
        </p:txBody>
      </p:sp>
      <p:sp>
        <p:nvSpPr>
          <p:cNvPr id="24" name="TextBox 23"/>
          <p:cNvSpPr txBox="1"/>
          <p:nvPr/>
        </p:nvSpPr>
        <p:spPr>
          <a:xfrm>
            <a:off x="7983647" y="6563167"/>
            <a:ext cx="644641" cy="307777"/>
          </a:xfrm>
          <a:prstGeom prst="rect">
            <a:avLst/>
          </a:prstGeom>
          <a:noFill/>
        </p:spPr>
        <p:txBody>
          <a:bodyPr wrap="square" rtlCol="0">
            <a:spAutoFit/>
          </a:bodyPr>
          <a:lstStyle/>
          <a:p>
            <a:r>
              <a:rPr lang="en-US" sz="1400" dirty="0" smtClean="0"/>
              <a:t>(%)</a:t>
            </a:r>
            <a:endParaRPr lang="en-US" sz="1400" dirty="0"/>
          </a:p>
        </p:txBody>
      </p:sp>
      <p:sp>
        <p:nvSpPr>
          <p:cNvPr id="25" name="Footer Placeholder 5"/>
          <p:cNvSpPr>
            <a:spLocks noGrp="1"/>
          </p:cNvSpPr>
          <p:nvPr>
            <p:ph type="ftr" sz="quarter" idx="12"/>
          </p:nvPr>
        </p:nvSpPr>
        <p:spPr>
          <a:xfrm>
            <a:off x="11736594" y="6478186"/>
            <a:ext cx="455406" cy="365125"/>
          </a:xfrm>
        </p:spPr>
        <p:txBody>
          <a:bodyPr/>
          <a:lstStyle/>
          <a:p>
            <a:r>
              <a:rPr lang="en-US" dirty="0" smtClean="0"/>
              <a:t>14</a:t>
            </a:r>
            <a:endParaRPr lang="en-US" dirty="0"/>
          </a:p>
        </p:txBody>
      </p:sp>
      <p:sp>
        <p:nvSpPr>
          <p:cNvPr id="27" name="Text Placeholder 1"/>
          <p:cNvSpPr>
            <a:spLocks noGrp="1"/>
          </p:cNvSpPr>
          <p:nvPr>
            <p:ph type="body" sz="quarter" idx="10"/>
          </p:nvPr>
        </p:nvSpPr>
        <p:spPr>
          <a:xfrm>
            <a:off x="3278751" y="405345"/>
            <a:ext cx="9026738" cy="685800"/>
          </a:xfrm>
        </p:spPr>
        <p:txBody>
          <a:bodyPr>
            <a:normAutofit fontScale="70000" lnSpcReduction="20000"/>
          </a:bodyPr>
          <a:lstStyle/>
          <a:p>
            <a:pPr algn="ctr"/>
            <a:r>
              <a:rPr lang="en-US" dirty="0">
                <a:solidFill>
                  <a:schemeClr val="accent4">
                    <a:lumMod val="60000"/>
                    <a:lumOff val="40000"/>
                  </a:schemeClr>
                </a:solidFill>
              </a:rPr>
              <a:t>COSMO-CLM/CMAQ</a:t>
            </a:r>
            <a:r>
              <a:rPr lang="en-US" dirty="0"/>
              <a:t> </a:t>
            </a:r>
            <a:r>
              <a:rPr lang="en-US" dirty="0" smtClean="0">
                <a:solidFill>
                  <a:schemeClr val="tx1"/>
                </a:solidFill>
              </a:rPr>
              <a:t>,</a:t>
            </a:r>
            <a:r>
              <a:rPr lang="en-US" dirty="0" smtClean="0">
                <a:solidFill>
                  <a:srgbClr val="0070C0"/>
                </a:solidFill>
              </a:rPr>
              <a:t> </a:t>
            </a:r>
            <a:r>
              <a:rPr lang="en-US" dirty="0" smtClean="0">
                <a:solidFill>
                  <a:srgbClr val="FF0000"/>
                </a:solidFill>
              </a:rPr>
              <a:t>WRF/CMAQ </a:t>
            </a:r>
            <a:r>
              <a:rPr lang="en-US" dirty="0" smtClean="0">
                <a:solidFill>
                  <a:schemeClr val="tx1"/>
                </a:solidFill>
              </a:rPr>
              <a:t>and </a:t>
            </a:r>
            <a:r>
              <a:rPr lang="en-US" dirty="0" smtClean="0">
                <a:solidFill>
                  <a:srgbClr val="0070C0"/>
                </a:solidFill>
              </a:rPr>
              <a:t>WRF/</a:t>
            </a:r>
            <a:r>
              <a:rPr lang="en-US" dirty="0" err="1" smtClean="0">
                <a:solidFill>
                  <a:srgbClr val="0070C0"/>
                </a:solidFill>
              </a:rPr>
              <a:t>CAMx</a:t>
            </a:r>
            <a:r>
              <a:rPr lang="en-US" dirty="0" smtClean="0"/>
              <a:t> </a:t>
            </a:r>
            <a:endParaRPr lang="en-US" dirty="0"/>
          </a:p>
          <a:p>
            <a:pPr algn="ctr"/>
            <a:r>
              <a:rPr lang="en-US" dirty="0" smtClean="0">
                <a:solidFill>
                  <a:schemeClr val="tx1"/>
                </a:solidFill>
              </a:rPr>
              <a:t>Difference in Vertical Mixing</a:t>
            </a:r>
            <a:endParaRPr lang="en-US" dirty="0">
              <a:solidFill>
                <a:schemeClr val="tx1"/>
              </a:solidFill>
            </a:endParaRPr>
          </a:p>
        </p:txBody>
      </p:sp>
      <p:sp>
        <p:nvSpPr>
          <p:cNvPr id="28" name="TextBox 27"/>
          <p:cNvSpPr txBox="1"/>
          <p:nvPr/>
        </p:nvSpPr>
        <p:spPr>
          <a:xfrm>
            <a:off x="2685140" y="1691374"/>
            <a:ext cx="3259323" cy="461665"/>
          </a:xfrm>
          <a:prstGeom prst="rect">
            <a:avLst/>
          </a:prstGeom>
          <a:noFill/>
        </p:spPr>
        <p:txBody>
          <a:bodyPr wrap="square" rtlCol="0">
            <a:spAutoFit/>
          </a:bodyPr>
          <a:lstStyle/>
          <a:p>
            <a:pPr algn="ctr"/>
            <a:r>
              <a:rPr lang="en-US" sz="2400" dirty="0">
                <a:solidFill>
                  <a:schemeClr val="accent4">
                    <a:lumMod val="60000"/>
                    <a:lumOff val="40000"/>
                  </a:schemeClr>
                </a:solidFill>
              </a:rPr>
              <a:t>COSMO-CLM/CMAQ</a:t>
            </a:r>
            <a:endParaRPr lang="en-US" sz="2400" b="1" dirty="0"/>
          </a:p>
        </p:txBody>
      </p:sp>
      <p:sp>
        <p:nvSpPr>
          <p:cNvPr id="29" name="TextBox 28"/>
          <p:cNvSpPr txBox="1"/>
          <p:nvPr/>
        </p:nvSpPr>
        <p:spPr>
          <a:xfrm>
            <a:off x="8846999" y="1664161"/>
            <a:ext cx="2301706" cy="461665"/>
          </a:xfrm>
          <a:prstGeom prst="rect">
            <a:avLst/>
          </a:prstGeom>
          <a:noFill/>
        </p:spPr>
        <p:txBody>
          <a:bodyPr wrap="square" rtlCol="0">
            <a:spAutoFit/>
          </a:bodyPr>
          <a:lstStyle/>
          <a:p>
            <a:pPr algn="ctr"/>
            <a:r>
              <a:rPr lang="en-US" sz="2400" b="1" dirty="0" smtClean="0">
                <a:solidFill>
                  <a:srgbClr val="0070C0"/>
                </a:solidFill>
              </a:rPr>
              <a:t>WRF/</a:t>
            </a:r>
            <a:r>
              <a:rPr lang="en-US" sz="2400" b="1" dirty="0" err="1" smtClean="0">
                <a:solidFill>
                  <a:srgbClr val="0070C0"/>
                </a:solidFill>
              </a:rPr>
              <a:t>CAMx</a:t>
            </a:r>
            <a:endParaRPr lang="en-US" sz="2400" b="1" dirty="0"/>
          </a:p>
        </p:txBody>
      </p:sp>
      <p:sp>
        <p:nvSpPr>
          <p:cNvPr id="30" name="TextBox 29"/>
          <p:cNvSpPr txBox="1"/>
          <p:nvPr/>
        </p:nvSpPr>
        <p:spPr>
          <a:xfrm>
            <a:off x="5900210" y="1664162"/>
            <a:ext cx="2503545" cy="461665"/>
          </a:xfrm>
          <a:prstGeom prst="rect">
            <a:avLst/>
          </a:prstGeom>
          <a:noFill/>
        </p:spPr>
        <p:txBody>
          <a:bodyPr wrap="square" rtlCol="0">
            <a:spAutoFit/>
          </a:bodyPr>
          <a:lstStyle/>
          <a:p>
            <a:pPr algn="ctr"/>
            <a:r>
              <a:rPr lang="en-US" sz="2400" b="1" dirty="0" smtClean="0">
                <a:solidFill>
                  <a:srgbClr val="FF0000"/>
                </a:solidFill>
              </a:rPr>
              <a:t>WRF/CMAQ</a:t>
            </a:r>
            <a:endParaRPr lang="en-US" sz="2400" b="1" dirty="0"/>
          </a:p>
        </p:txBody>
      </p:sp>
      <p:sp>
        <p:nvSpPr>
          <p:cNvPr id="31" name="TextBox 30"/>
          <p:cNvSpPr txBox="1"/>
          <p:nvPr/>
        </p:nvSpPr>
        <p:spPr>
          <a:xfrm>
            <a:off x="-1" y="2005961"/>
            <a:ext cx="3034833" cy="923330"/>
          </a:xfrm>
          <a:prstGeom prst="rect">
            <a:avLst/>
          </a:prstGeom>
          <a:noFill/>
        </p:spPr>
        <p:txBody>
          <a:bodyPr wrap="square" rtlCol="0">
            <a:spAutoFit/>
          </a:bodyPr>
          <a:lstStyle/>
          <a:p>
            <a:pPr algn="ctr"/>
            <a:r>
              <a:rPr lang="en-US" dirty="0" smtClean="0"/>
              <a:t>Percentage of tracer from </a:t>
            </a:r>
          </a:p>
          <a:p>
            <a:pPr algn="ctr"/>
            <a:r>
              <a:rPr lang="en-US" dirty="0" smtClean="0"/>
              <a:t>lower atmosphere</a:t>
            </a:r>
          </a:p>
          <a:p>
            <a:pPr algn="ctr"/>
            <a:r>
              <a:rPr lang="en-US" dirty="0" smtClean="0"/>
              <a:t>to total tracer at surface</a:t>
            </a:r>
            <a:endParaRPr lang="en-US" dirty="0"/>
          </a:p>
        </p:txBody>
      </p:sp>
      <p:sp>
        <p:nvSpPr>
          <p:cNvPr id="32" name="TextBox 31"/>
          <p:cNvSpPr txBox="1"/>
          <p:nvPr/>
        </p:nvSpPr>
        <p:spPr>
          <a:xfrm>
            <a:off x="-105894" y="4758570"/>
            <a:ext cx="3384645" cy="923330"/>
          </a:xfrm>
          <a:prstGeom prst="rect">
            <a:avLst/>
          </a:prstGeom>
          <a:noFill/>
        </p:spPr>
        <p:txBody>
          <a:bodyPr wrap="square" rtlCol="0">
            <a:spAutoFit/>
          </a:bodyPr>
          <a:lstStyle/>
          <a:p>
            <a:pPr algn="ctr"/>
            <a:r>
              <a:rPr lang="en-US" dirty="0" smtClean="0"/>
              <a:t>Percentage of tracer from </a:t>
            </a:r>
          </a:p>
          <a:p>
            <a:pPr algn="ctr"/>
            <a:r>
              <a:rPr lang="en-US" dirty="0" smtClean="0"/>
              <a:t>middle atmosphere </a:t>
            </a:r>
          </a:p>
          <a:p>
            <a:pPr algn="ctr"/>
            <a:r>
              <a:rPr lang="en-US" dirty="0" smtClean="0"/>
              <a:t>to total tracer at surface</a:t>
            </a:r>
            <a:endParaRPr lang="en-US" dirty="0"/>
          </a:p>
        </p:txBody>
      </p:sp>
      <p:pic>
        <p:nvPicPr>
          <p:cNvPr id="33" name="Picture 32"/>
          <p:cNvPicPr>
            <a:picLocks noChangeAspect="1"/>
          </p:cNvPicPr>
          <p:nvPr/>
        </p:nvPicPr>
        <p:blipFill>
          <a:blip r:embed="rId5"/>
          <a:stretch>
            <a:fillRect/>
          </a:stretch>
        </p:blipFill>
        <p:spPr>
          <a:xfrm>
            <a:off x="5925561" y="2013121"/>
            <a:ext cx="2609850" cy="2095500"/>
          </a:xfrm>
          <a:prstGeom prst="rect">
            <a:avLst/>
          </a:prstGeom>
        </p:spPr>
      </p:pic>
      <p:pic>
        <p:nvPicPr>
          <p:cNvPr id="34" name="Picture 33"/>
          <p:cNvPicPr>
            <a:picLocks noChangeAspect="1"/>
          </p:cNvPicPr>
          <p:nvPr/>
        </p:nvPicPr>
        <p:blipFill>
          <a:blip r:embed="rId6"/>
          <a:stretch>
            <a:fillRect/>
          </a:stretch>
        </p:blipFill>
        <p:spPr>
          <a:xfrm>
            <a:off x="8785360" y="2005961"/>
            <a:ext cx="2600325" cy="2085975"/>
          </a:xfrm>
          <a:prstGeom prst="rect">
            <a:avLst/>
          </a:prstGeom>
        </p:spPr>
      </p:pic>
      <p:pic>
        <p:nvPicPr>
          <p:cNvPr id="15" name="Picture 14"/>
          <p:cNvPicPr>
            <a:picLocks noChangeAspect="1"/>
          </p:cNvPicPr>
          <p:nvPr/>
        </p:nvPicPr>
        <p:blipFill>
          <a:blip r:embed="rId7"/>
          <a:stretch>
            <a:fillRect/>
          </a:stretch>
        </p:blipFill>
        <p:spPr>
          <a:xfrm>
            <a:off x="3077246" y="2036934"/>
            <a:ext cx="2476500" cy="2047875"/>
          </a:xfrm>
          <a:prstGeom prst="rect">
            <a:avLst/>
          </a:prstGeom>
        </p:spPr>
      </p:pic>
      <p:pic>
        <p:nvPicPr>
          <p:cNvPr id="16" name="Picture 15"/>
          <p:cNvPicPr>
            <a:picLocks noChangeAspect="1"/>
          </p:cNvPicPr>
          <p:nvPr/>
        </p:nvPicPr>
        <p:blipFill>
          <a:blip r:embed="rId8"/>
          <a:stretch>
            <a:fillRect/>
          </a:stretch>
        </p:blipFill>
        <p:spPr>
          <a:xfrm>
            <a:off x="3075859" y="4408644"/>
            <a:ext cx="2477887" cy="2095500"/>
          </a:xfrm>
          <a:prstGeom prst="rect">
            <a:avLst/>
          </a:prstGeom>
        </p:spPr>
      </p:pic>
      <p:pic>
        <p:nvPicPr>
          <p:cNvPr id="35" name="Picture 34"/>
          <p:cNvPicPr>
            <a:picLocks noChangeAspect="1"/>
          </p:cNvPicPr>
          <p:nvPr/>
        </p:nvPicPr>
        <p:blipFill>
          <a:blip r:embed="rId9"/>
          <a:stretch>
            <a:fillRect/>
          </a:stretch>
        </p:blipFill>
        <p:spPr>
          <a:xfrm>
            <a:off x="5944463" y="4394417"/>
            <a:ext cx="2581275" cy="2095500"/>
          </a:xfrm>
          <a:prstGeom prst="rect">
            <a:avLst/>
          </a:prstGeom>
        </p:spPr>
      </p:pic>
      <p:pic>
        <p:nvPicPr>
          <p:cNvPr id="36" name="Picture 35"/>
          <p:cNvPicPr>
            <a:picLocks noChangeAspect="1"/>
          </p:cNvPicPr>
          <p:nvPr/>
        </p:nvPicPr>
        <p:blipFill>
          <a:blip r:embed="rId10"/>
          <a:stretch>
            <a:fillRect/>
          </a:stretch>
        </p:blipFill>
        <p:spPr>
          <a:xfrm>
            <a:off x="8785360" y="4382670"/>
            <a:ext cx="2638425" cy="2095500"/>
          </a:xfrm>
          <a:prstGeom prst="rect">
            <a:avLst/>
          </a:prstGeom>
        </p:spPr>
      </p:pic>
      <p:sp>
        <p:nvSpPr>
          <p:cNvPr id="17" name="Left Brace 16"/>
          <p:cNvSpPr/>
          <p:nvPr/>
        </p:nvSpPr>
        <p:spPr>
          <a:xfrm rot="5400000">
            <a:off x="5171599" y="411620"/>
            <a:ext cx="265963" cy="2583959"/>
          </a:xfrm>
          <a:prstGeom prst="leftBrace">
            <a:avLst>
              <a:gd name="adj1" fmla="val 8333"/>
              <a:gd name="adj2" fmla="val 6457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5400000">
            <a:off x="8674472" y="413680"/>
            <a:ext cx="265963" cy="2583959"/>
          </a:xfrm>
          <a:prstGeom prst="leftBrace">
            <a:avLst>
              <a:gd name="adj1" fmla="val 8333"/>
              <a:gd name="adj2" fmla="val 3251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685140" y="1366221"/>
            <a:ext cx="2166559" cy="369332"/>
          </a:xfrm>
          <a:prstGeom prst="rect">
            <a:avLst/>
          </a:prstGeom>
          <a:noFill/>
        </p:spPr>
        <p:txBody>
          <a:bodyPr wrap="square" rtlCol="0">
            <a:spAutoFit/>
          </a:bodyPr>
          <a:lstStyle/>
          <a:p>
            <a:r>
              <a:rPr lang="en-US" dirty="0" smtClean="0"/>
              <a:t>Diff MET; Same CTM</a:t>
            </a:r>
            <a:endParaRPr lang="en-US" dirty="0"/>
          </a:p>
        </p:txBody>
      </p:sp>
      <p:sp>
        <p:nvSpPr>
          <p:cNvPr id="39" name="TextBox 38"/>
          <p:cNvSpPr txBox="1"/>
          <p:nvPr/>
        </p:nvSpPr>
        <p:spPr>
          <a:xfrm>
            <a:off x="9362617" y="1317287"/>
            <a:ext cx="2513825" cy="369332"/>
          </a:xfrm>
          <a:prstGeom prst="rect">
            <a:avLst/>
          </a:prstGeom>
          <a:noFill/>
        </p:spPr>
        <p:txBody>
          <a:bodyPr wrap="square" rtlCol="0">
            <a:spAutoFit/>
          </a:bodyPr>
          <a:lstStyle/>
          <a:p>
            <a:r>
              <a:rPr lang="en-US" dirty="0" smtClean="0"/>
              <a:t>Same MET; Diff CTM</a:t>
            </a:r>
            <a:endParaRPr lang="en-US" dirty="0"/>
          </a:p>
        </p:txBody>
      </p:sp>
      <p:sp>
        <p:nvSpPr>
          <p:cNvPr id="41" name="Oval 40"/>
          <p:cNvSpPr/>
          <p:nvPr/>
        </p:nvSpPr>
        <p:spPr>
          <a:xfrm>
            <a:off x="4266193" y="2936838"/>
            <a:ext cx="908236" cy="548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0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18" grpId="0"/>
      <p:bldP spid="39"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7842" y="458993"/>
            <a:ext cx="7721600" cy="685800"/>
          </a:xfrm>
        </p:spPr>
        <p:txBody>
          <a:bodyPr>
            <a:normAutofit/>
          </a:bodyPr>
          <a:lstStyle/>
          <a:p>
            <a:r>
              <a:rPr lang="en-US" dirty="0" smtClean="0"/>
              <a:t>Conclusions &amp; Future Work</a:t>
            </a:r>
            <a:endParaRPr lang="en-US" dirty="0"/>
          </a:p>
        </p:txBody>
      </p:sp>
      <p:sp>
        <p:nvSpPr>
          <p:cNvPr id="4" name="Rectangle 3"/>
          <p:cNvSpPr/>
          <p:nvPr/>
        </p:nvSpPr>
        <p:spPr>
          <a:xfrm>
            <a:off x="199176" y="1397769"/>
            <a:ext cx="11660863" cy="5262979"/>
          </a:xfrm>
          <a:prstGeom prst="rect">
            <a:avLst/>
          </a:prstGeom>
        </p:spPr>
        <p:txBody>
          <a:bodyPr wrap="square">
            <a:spAutoFit/>
          </a:bodyPr>
          <a:lstStyle/>
          <a:p>
            <a:pPr marL="285750" indent="-285750" algn="just">
              <a:buFont typeface="Arial" panose="020B0604020202020204" pitchFamily="34" charset="0"/>
              <a:buChar char="•"/>
            </a:pPr>
            <a:r>
              <a:rPr lang="en-US" sz="2400" dirty="0"/>
              <a:t>The analysis of </a:t>
            </a:r>
            <a:r>
              <a:rPr lang="en-US" sz="2400" dirty="0" smtClean="0"/>
              <a:t>results contributed by different </a:t>
            </a:r>
            <a:r>
              <a:rPr lang="en-US" sz="2400" dirty="0"/>
              <a:t>AQMEII3 modeling groups shows substantial model-to-model </a:t>
            </a:r>
            <a:r>
              <a:rPr lang="en-US" sz="2400" dirty="0" smtClean="0"/>
              <a:t>differences in terms of O</a:t>
            </a:r>
            <a:r>
              <a:rPr lang="en-US" sz="2400" baseline="-25000" dirty="0" smtClean="0"/>
              <a:t>3</a:t>
            </a:r>
            <a:r>
              <a:rPr lang="en-US" sz="2400" dirty="0" smtClean="0"/>
              <a:t> concentrations, spatial gradients and spatial distribution of DM8A O</a:t>
            </a:r>
            <a:r>
              <a:rPr lang="en-US" sz="2400" baseline="-25000" dirty="0"/>
              <a:t>3</a:t>
            </a:r>
            <a:r>
              <a:rPr lang="en-US" sz="2400" dirty="0" smtClean="0"/>
              <a:t>.</a:t>
            </a:r>
          </a:p>
          <a:p>
            <a:pPr marL="285750" indent="-285750" algn="just">
              <a:buFont typeface="Arial" panose="020B0604020202020204" pitchFamily="34" charset="0"/>
              <a:buChar char="•"/>
            </a:pPr>
            <a:endParaRPr lang="en-US" sz="2400" dirty="0" smtClean="0"/>
          </a:p>
          <a:p>
            <a:pPr marL="285750" indent="-285750" algn="just">
              <a:buFont typeface="Arial" panose="020B0604020202020204" pitchFamily="34" charset="0"/>
              <a:buChar char="•"/>
            </a:pPr>
            <a:r>
              <a:rPr lang="en-US" sz="2400" dirty="0"/>
              <a:t>The analysis of </a:t>
            </a:r>
            <a:r>
              <a:rPr lang="en-US" sz="2400" dirty="0" smtClean="0"/>
              <a:t>chemically inert tracers suggests that the model-to-model differences can in part result from models responding differently to BC O</a:t>
            </a:r>
            <a:r>
              <a:rPr lang="en-US" sz="2400" baseline="-25000" dirty="0"/>
              <a:t>3</a:t>
            </a:r>
            <a:r>
              <a:rPr lang="en-US" sz="2400" dirty="0" smtClean="0"/>
              <a:t> due to model configurations and process representations.</a:t>
            </a:r>
          </a:p>
          <a:p>
            <a:pPr algn="just"/>
            <a:endParaRPr lang="en-US" sz="2400" dirty="0" smtClean="0"/>
          </a:p>
          <a:p>
            <a:pPr marL="285750" indent="-285750" algn="just">
              <a:buFont typeface="Arial" panose="020B0604020202020204" pitchFamily="34" charset="0"/>
              <a:buChar char="•"/>
            </a:pPr>
            <a:r>
              <a:rPr lang="en-US" sz="2400" dirty="0" smtClean="0"/>
              <a:t>We hypothesize that the treatment of vertical mixing may play an important role in determining the model’s response to BC O</a:t>
            </a:r>
            <a:r>
              <a:rPr lang="en-US" sz="2400" baseline="-25000" dirty="0" smtClean="0"/>
              <a:t>3</a:t>
            </a:r>
            <a:r>
              <a:rPr lang="en-US" sz="2400" dirty="0" smtClean="0"/>
              <a:t>.  The impact of dry deposition is still under investigation.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More analysis will be conducted regarding the vertical profile of O</a:t>
            </a:r>
            <a:r>
              <a:rPr lang="en-US" sz="2400" baseline="-25000" dirty="0"/>
              <a:t>3</a:t>
            </a:r>
            <a:r>
              <a:rPr lang="en-US" sz="2400" dirty="0" smtClean="0"/>
              <a:t> and tracers, and process analysis of WRF/CMAQ simulations.</a:t>
            </a:r>
            <a:endParaRPr lang="en-US" sz="2400" dirty="0"/>
          </a:p>
        </p:txBody>
      </p:sp>
      <p:sp>
        <p:nvSpPr>
          <p:cNvPr id="5" name="Footer Placeholder 5"/>
          <p:cNvSpPr>
            <a:spLocks noGrp="1"/>
          </p:cNvSpPr>
          <p:nvPr>
            <p:ph type="ftr" sz="quarter" idx="12"/>
          </p:nvPr>
        </p:nvSpPr>
        <p:spPr>
          <a:xfrm>
            <a:off x="11715078" y="6478186"/>
            <a:ext cx="476921" cy="365125"/>
          </a:xfrm>
        </p:spPr>
        <p:txBody>
          <a:bodyPr/>
          <a:lstStyle/>
          <a:p>
            <a:r>
              <a:rPr lang="en-US" dirty="0" smtClean="0"/>
              <a:t>15</a:t>
            </a:r>
            <a:endParaRPr lang="en-US" dirty="0"/>
          </a:p>
        </p:txBody>
      </p:sp>
    </p:spTree>
    <p:extLst>
      <p:ext uri="{BB962C8B-B14F-4D97-AF65-F5344CB8AC3E}">
        <p14:creationId xmlns:p14="http://schemas.microsoft.com/office/powerpoint/2010/main" val="3851120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518160"/>
            <a:ext cx="7721600" cy="685800"/>
          </a:xfrm>
        </p:spPr>
        <p:txBody>
          <a:bodyPr>
            <a:normAutofit/>
          </a:bodyPr>
          <a:lstStyle/>
          <a:p>
            <a:r>
              <a:rPr lang="en-US" dirty="0" smtClean="0"/>
              <a:t>                         References</a:t>
            </a:r>
            <a:endParaRPr lang="en-US" dirty="0"/>
          </a:p>
        </p:txBody>
      </p:sp>
      <p:sp>
        <p:nvSpPr>
          <p:cNvPr id="3" name="Text Placeholder 2"/>
          <p:cNvSpPr>
            <a:spLocks noGrp="1"/>
          </p:cNvSpPr>
          <p:nvPr>
            <p:ph type="body" sz="quarter" idx="11"/>
          </p:nvPr>
        </p:nvSpPr>
        <p:spPr/>
        <p:txBody>
          <a:bodyPr>
            <a:noAutofit/>
          </a:bodyPr>
          <a:lstStyle/>
          <a:p>
            <a:r>
              <a:rPr lang="en-US" sz="1800" b="0" dirty="0"/>
              <a:t>Solazzo, E. and </a:t>
            </a:r>
            <a:r>
              <a:rPr lang="en-US" sz="1800" b="0" dirty="0" err="1"/>
              <a:t>Galmarini</a:t>
            </a:r>
            <a:r>
              <a:rPr lang="en-US" sz="1800" b="0" dirty="0"/>
              <a:t>, S. (2016): Error apportionment for atmospheric chemistry-transport models – a new approach to model evaluation, Atmos. Chem. Phys., 16, 6263-6283, doi:10.5194/acp-16-6263-2016</a:t>
            </a:r>
            <a:r>
              <a:rPr lang="en-US" sz="1800" b="0" dirty="0" smtClean="0"/>
              <a:t>.</a:t>
            </a:r>
          </a:p>
          <a:p>
            <a:r>
              <a:rPr lang="en-US" sz="1800" b="0" dirty="0" err="1"/>
              <a:t>Janssens-Maenhout</a:t>
            </a:r>
            <a:r>
              <a:rPr lang="en-US" sz="1800" b="0" dirty="0"/>
              <a:t>, G., </a:t>
            </a:r>
            <a:r>
              <a:rPr lang="en-US" sz="1800" b="0" dirty="0" err="1"/>
              <a:t>Crippa</a:t>
            </a:r>
            <a:r>
              <a:rPr lang="en-US" sz="1800" b="0" dirty="0"/>
              <a:t>, M., </a:t>
            </a:r>
            <a:r>
              <a:rPr lang="en-US" sz="1800" b="0" dirty="0" err="1"/>
              <a:t>Guizzardi</a:t>
            </a:r>
            <a:r>
              <a:rPr lang="en-US" sz="1800" b="0" dirty="0"/>
              <a:t>, D., </a:t>
            </a:r>
            <a:r>
              <a:rPr lang="en-US" sz="1800" b="0" dirty="0" err="1"/>
              <a:t>Dentener</a:t>
            </a:r>
            <a:r>
              <a:rPr lang="en-US" sz="1800" b="0" dirty="0"/>
              <a:t>, F., </a:t>
            </a:r>
            <a:r>
              <a:rPr lang="en-US" sz="1800" b="0" dirty="0" err="1"/>
              <a:t>Muntean</a:t>
            </a:r>
            <a:r>
              <a:rPr lang="en-US" sz="1800" b="0" dirty="0"/>
              <a:t>, M., Pouliot, G., Keating, T., Zhang, Q., </a:t>
            </a:r>
            <a:r>
              <a:rPr lang="en-US" sz="1800" b="0" dirty="0" err="1"/>
              <a:t>Kurokawa</a:t>
            </a:r>
            <a:r>
              <a:rPr lang="en-US" sz="1800" b="0" dirty="0"/>
              <a:t>, J., </a:t>
            </a:r>
            <a:r>
              <a:rPr lang="en-US" sz="1800" b="0" dirty="0" err="1"/>
              <a:t>Wankmüller</a:t>
            </a:r>
            <a:r>
              <a:rPr lang="en-US" sz="1800" b="0" dirty="0"/>
              <a:t>, R., Denier van der </a:t>
            </a:r>
            <a:r>
              <a:rPr lang="en-US" sz="1800" b="0" dirty="0" err="1"/>
              <a:t>Gon</a:t>
            </a:r>
            <a:r>
              <a:rPr lang="en-US" sz="1800" b="0" dirty="0"/>
              <a:t>, H., </a:t>
            </a:r>
            <a:r>
              <a:rPr lang="en-US" sz="1800" b="0" dirty="0" err="1"/>
              <a:t>Kuenen</a:t>
            </a:r>
            <a:r>
              <a:rPr lang="en-US" sz="1800" b="0" dirty="0"/>
              <a:t>, J. J. P., </a:t>
            </a:r>
            <a:r>
              <a:rPr lang="en-US" sz="1800" b="0" dirty="0" err="1"/>
              <a:t>Klimont</a:t>
            </a:r>
            <a:r>
              <a:rPr lang="en-US" sz="1800" b="0" dirty="0"/>
              <a:t>, Z., Frost, G., </a:t>
            </a:r>
            <a:r>
              <a:rPr lang="en-US" sz="1800" b="0" dirty="0" err="1"/>
              <a:t>Darras</a:t>
            </a:r>
            <a:r>
              <a:rPr lang="en-US" sz="1800" b="0" dirty="0"/>
              <a:t>, S., </a:t>
            </a:r>
            <a:r>
              <a:rPr lang="en-US" sz="1800" b="0" dirty="0" err="1"/>
              <a:t>Koffi</a:t>
            </a:r>
            <a:r>
              <a:rPr lang="en-US" sz="1800" b="0" dirty="0"/>
              <a:t>, B., and Li, M</a:t>
            </a:r>
            <a:r>
              <a:rPr lang="en-US" sz="1800" b="0" dirty="0" smtClean="0"/>
              <a:t>. (2015) : </a:t>
            </a:r>
            <a:r>
              <a:rPr lang="en-US" sz="1800" b="0" dirty="0"/>
              <a:t>HTAP_v2.2: a mosaic of regional and global emission grid maps for 2008 and 2010 to study hemispheric transport of air pollution, Atmos. Chem. Phys., 15, 11411-11432, </a:t>
            </a:r>
            <a:r>
              <a:rPr lang="en-US" sz="1800" b="0" dirty="0" smtClean="0"/>
              <a:t>doi:10.5194/acp-15-11411-2015</a:t>
            </a:r>
            <a:r>
              <a:rPr lang="en-US" sz="1800" b="0" dirty="0"/>
              <a:t>.</a:t>
            </a:r>
            <a:r>
              <a:rPr lang="en-US" sz="1800" b="0" dirty="0" smtClean="0"/>
              <a:t> </a:t>
            </a:r>
          </a:p>
          <a:p>
            <a:r>
              <a:rPr lang="en-US" sz="1800" b="0" dirty="0"/>
              <a:t>Brandt, J., J. D. Silver, L. M. </a:t>
            </a:r>
            <a:r>
              <a:rPr lang="en-US" sz="1800" b="0" dirty="0" err="1"/>
              <a:t>Frohn</a:t>
            </a:r>
            <a:r>
              <a:rPr lang="en-US" sz="1800" b="0" dirty="0"/>
              <a:t>, C. </a:t>
            </a:r>
            <a:r>
              <a:rPr lang="en-US" sz="1800" b="0" dirty="0" err="1"/>
              <a:t>Geels</a:t>
            </a:r>
            <a:r>
              <a:rPr lang="en-US" sz="1800" b="0" dirty="0"/>
              <a:t>, A. Gross, A. B. Hansen, K. M. Hansen, G. B. </a:t>
            </a:r>
            <a:r>
              <a:rPr lang="en-US" sz="1800" b="0" dirty="0" err="1"/>
              <a:t>Hedegaard</a:t>
            </a:r>
            <a:r>
              <a:rPr lang="en-US" sz="1800" b="0" dirty="0"/>
              <a:t>, C. A. </a:t>
            </a:r>
            <a:r>
              <a:rPr lang="en-US" sz="1800" b="0" dirty="0" err="1"/>
              <a:t>Skjøth</a:t>
            </a:r>
            <a:r>
              <a:rPr lang="en-US" sz="1800" b="0" dirty="0"/>
              <a:t>, H. </a:t>
            </a:r>
            <a:r>
              <a:rPr lang="en-US" sz="1800" b="0" dirty="0" err="1" smtClean="0"/>
              <a:t>Villadsen</a:t>
            </a:r>
            <a:r>
              <a:rPr lang="en-US" sz="1800" b="0" dirty="0" smtClean="0"/>
              <a:t>, </a:t>
            </a:r>
            <a:r>
              <a:rPr lang="en-US" sz="1800" b="0" dirty="0"/>
              <a:t>A. </a:t>
            </a:r>
            <a:r>
              <a:rPr lang="en-US" sz="1800" b="0" dirty="0" err="1"/>
              <a:t>Zare</a:t>
            </a:r>
            <a:r>
              <a:rPr lang="en-US" sz="1800" b="0" dirty="0"/>
              <a:t>, and J. H. </a:t>
            </a:r>
            <a:r>
              <a:rPr lang="en-US" sz="1800" b="0" dirty="0" smtClean="0"/>
              <a:t>Christensen (2012):  </a:t>
            </a:r>
            <a:r>
              <a:rPr lang="en-US" sz="1800" b="0" dirty="0"/>
              <a:t>An integrated model study for Europe and North America using the </a:t>
            </a:r>
            <a:r>
              <a:rPr lang="en-US" sz="1800" b="0" dirty="0" smtClean="0"/>
              <a:t>Danish Eulerian </a:t>
            </a:r>
            <a:r>
              <a:rPr lang="en-US" sz="1800" b="0" dirty="0"/>
              <a:t>Hemispheric Model with focus on intercontinental transport. Atmospheric Environment 53, </a:t>
            </a:r>
            <a:r>
              <a:rPr lang="en-US" sz="1800" b="0" dirty="0" smtClean="0"/>
              <a:t>156-176.</a:t>
            </a:r>
          </a:p>
          <a:p>
            <a:r>
              <a:rPr lang="en-US" sz="1800" b="0" dirty="0"/>
              <a:t>Pleim, J., Ran, </a:t>
            </a:r>
            <a:r>
              <a:rPr lang="en-US" sz="1800" b="0" dirty="0" smtClean="0"/>
              <a:t>L. (2011): </a:t>
            </a:r>
            <a:r>
              <a:rPr lang="en-US" sz="1800" b="0" dirty="0"/>
              <a:t>Surface Flux Modeling for Air Quality Applications. Atmosphere 2, </a:t>
            </a:r>
            <a:r>
              <a:rPr lang="en-US" sz="1800" b="0" dirty="0" smtClean="0"/>
              <a:t>271-302</a:t>
            </a:r>
          </a:p>
          <a:p>
            <a:r>
              <a:rPr lang="en-US" sz="1800" b="0" dirty="0"/>
              <a:t>Zhang, L., J. R. Brook, and R. Vet. </a:t>
            </a:r>
            <a:r>
              <a:rPr lang="en-US" sz="1800" b="0" dirty="0" smtClean="0"/>
              <a:t>(2003): A </a:t>
            </a:r>
            <a:r>
              <a:rPr lang="en-US" sz="1800" b="0" dirty="0"/>
              <a:t>revised parameterization for gaseous dry deposition in air-quality models. Atmos</a:t>
            </a:r>
            <a:r>
              <a:rPr lang="en-US" sz="1800" b="0" dirty="0" smtClean="0"/>
              <a:t>.</a:t>
            </a:r>
            <a:r>
              <a:rPr lang="de-DE" sz="1800" b="0" dirty="0" smtClean="0"/>
              <a:t> </a:t>
            </a:r>
            <a:r>
              <a:rPr lang="de-DE" sz="1800" b="0" dirty="0"/>
              <a:t>Chem. Phys., 3, 2067–2082</a:t>
            </a:r>
            <a:r>
              <a:rPr lang="de-DE" sz="1800" b="0" dirty="0" smtClean="0"/>
              <a:t>.</a:t>
            </a:r>
          </a:p>
          <a:p>
            <a:r>
              <a:rPr lang="en-US" sz="1800" b="0" dirty="0"/>
              <a:t>Simpson, D., </a:t>
            </a:r>
            <a:r>
              <a:rPr lang="en-US" sz="1800" b="0" dirty="0" err="1"/>
              <a:t>Fagerli</a:t>
            </a:r>
            <a:r>
              <a:rPr lang="en-US" sz="1800" b="0" dirty="0"/>
              <a:t>, H., Jonson, J.E., </a:t>
            </a:r>
            <a:r>
              <a:rPr lang="en-US" sz="1800" b="0" dirty="0" err="1"/>
              <a:t>Tsyro</a:t>
            </a:r>
            <a:r>
              <a:rPr lang="en-US" sz="1800" b="0" dirty="0"/>
              <a:t>, S., Wind, P., </a:t>
            </a:r>
            <a:r>
              <a:rPr lang="en-US" sz="1800" b="0" dirty="0" err="1"/>
              <a:t>Tuovinen</a:t>
            </a:r>
            <a:r>
              <a:rPr lang="en-US" sz="1800" b="0" dirty="0"/>
              <a:t>, J.-</a:t>
            </a:r>
            <a:r>
              <a:rPr lang="en-US" sz="1800" b="0" dirty="0" smtClean="0"/>
              <a:t>P. (2003): </a:t>
            </a:r>
            <a:r>
              <a:rPr lang="en-US" sz="1800" b="0" dirty="0"/>
              <a:t>Transboundary Acidification, </a:t>
            </a:r>
            <a:r>
              <a:rPr lang="en-US" sz="1800" b="0" dirty="0" smtClean="0"/>
              <a:t>Eutrophication and </a:t>
            </a:r>
            <a:r>
              <a:rPr lang="en-US" sz="1800" b="0" dirty="0"/>
              <a:t>Ground Level Ozone in Europe, PART I, Unified EMEP Model Description, p. 104.</a:t>
            </a:r>
            <a:endParaRPr lang="en-US" sz="1800" dirty="0"/>
          </a:p>
        </p:txBody>
      </p:sp>
      <p:sp>
        <p:nvSpPr>
          <p:cNvPr id="4" name="Slide Number Placeholder 3"/>
          <p:cNvSpPr>
            <a:spLocks noGrp="1"/>
          </p:cNvSpPr>
          <p:nvPr>
            <p:ph type="sldNum" sz="quarter" idx="4294967295"/>
          </p:nvPr>
        </p:nvSpPr>
        <p:spPr>
          <a:xfrm>
            <a:off x="198718" y="6383245"/>
            <a:ext cx="3251200" cy="365125"/>
          </a:xfrm>
          <a:prstGeom prst="rect">
            <a:avLst/>
          </a:prstGeom>
        </p:spPr>
        <p:txBody>
          <a:bodyPr/>
          <a:lstStyle/>
          <a:p>
            <a:fld id="{01A319DC-66DC-4E52-97AB-161283A3B8A1}" type="slidenum">
              <a:rPr lang="en-US" smtClean="0"/>
              <a:pPr/>
              <a:t>17</a:t>
            </a:fld>
            <a:endParaRPr lang="en-US" dirty="0"/>
          </a:p>
        </p:txBody>
      </p:sp>
      <p:sp>
        <p:nvSpPr>
          <p:cNvPr id="6" name="Footer Placeholder 5"/>
          <p:cNvSpPr>
            <a:spLocks noGrp="1"/>
          </p:cNvSpPr>
          <p:nvPr>
            <p:ph type="ftr" sz="quarter" idx="12"/>
          </p:nvPr>
        </p:nvSpPr>
        <p:spPr>
          <a:xfrm>
            <a:off x="11715078" y="6478186"/>
            <a:ext cx="476921" cy="365125"/>
          </a:xfrm>
        </p:spPr>
        <p:txBody>
          <a:bodyPr/>
          <a:lstStyle/>
          <a:p>
            <a:r>
              <a:rPr lang="en-US" dirty="0" smtClean="0"/>
              <a:t>16</a:t>
            </a:r>
            <a:endParaRPr lang="en-US" dirty="0"/>
          </a:p>
        </p:txBody>
      </p:sp>
    </p:spTree>
    <p:extLst>
      <p:ext uri="{BB962C8B-B14F-4D97-AF65-F5344CB8AC3E}">
        <p14:creationId xmlns:p14="http://schemas.microsoft.com/office/powerpoint/2010/main" val="4128203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0636" y="311971"/>
            <a:ext cx="5561703" cy="923330"/>
          </a:xfrm>
          <a:prstGeom prst="rect">
            <a:avLst/>
          </a:prstGeom>
          <a:noFill/>
        </p:spPr>
        <p:txBody>
          <a:bodyPr wrap="square" rtlCol="0">
            <a:spAutoFit/>
          </a:bodyPr>
          <a:lstStyle/>
          <a:p>
            <a:r>
              <a:rPr lang="en-US" sz="5400" dirty="0" smtClean="0"/>
              <a:t>Back Up Slides</a:t>
            </a:r>
            <a:endParaRPr lang="en-US" sz="5400" dirty="0"/>
          </a:p>
        </p:txBody>
      </p:sp>
    </p:spTree>
    <p:extLst>
      <p:ext uri="{BB962C8B-B14F-4D97-AF65-F5344CB8AC3E}">
        <p14:creationId xmlns:p14="http://schemas.microsoft.com/office/powerpoint/2010/main" val="2210252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70539" y="1252317"/>
          <a:ext cx="11278792" cy="3730179"/>
        </p:xfrm>
        <a:graphic>
          <a:graphicData uri="http://schemas.openxmlformats.org/drawingml/2006/table">
            <a:tbl>
              <a:tblPr firstRow="1" bandRow="1">
                <a:tableStyleId>{5C22544A-7EE6-4342-B048-85BDC9FD1C3A}</a:tableStyleId>
              </a:tblPr>
              <a:tblGrid>
                <a:gridCol w="1611256"/>
                <a:gridCol w="1611256"/>
                <a:gridCol w="1611256"/>
                <a:gridCol w="1611256"/>
                <a:gridCol w="1611256"/>
                <a:gridCol w="1611256"/>
                <a:gridCol w="1611256"/>
              </a:tblGrid>
              <a:tr h="446347">
                <a:tc rowSpan="2">
                  <a:txBody>
                    <a:bodyPr/>
                    <a:lstStyle/>
                    <a:p>
                      <a:pPr algn="ctr"/>
                      <a:r>
                        <a:rPr lang="en-US" sz="2000" dirty="0" smtClean="0"/>
                        <a:t>DM8A</a:t>
                      </a:r>
                      <a:r>
                        <a:rPr lang="en-US" sz="2000" baseline="0" dirty="0" smtClean="0"/>
                        <a:t> O3</a:t>
                      </a:r>
                    </a:p>
                    <a:p>
                      <a:pPr algn="ctr"/>
                      <a:r>
                        <a:rPr lang="en-US" sz="2000" baseline="0" dirty="0" smtClean="0"/>
                        <a:t>(total tracer)</a:t>
                      </a:r>
                      <a:endParaRPr lang="en-US" sz="2000" dirty="0"/>
                    </a:p>
                  </a:txBody>
                  <a:tcPr/>
                </a:tc>
                <a:tc gridSpan="2">
                  <a:txBody>
                    <a:bodyPr/>
                    <a:lstStyle/>
                    <a:p>
                      <a:pPr algn="ctr"/>
                      <a:r>
                        <a:rPr lang="en-US" dirty="0" smtClean="0">
                          <a:solidFill>
                            <a:schemeClr val="tx1"/>
                          </a:solidFill>
                        </a:rPr>
                        <a:t>Observation</a:t>
                      </a:r>
                      <a:endParaRPr lang="en-US" dirty="0">
                        <a:solidFill>
                          <a:schemeClr val="tx1"/>
                        </a:solidFill>
                      </a:endParaRPr>
                    </a:p>
                  </a:txBody>
                  <a:tcPr/>
                </a:tc>
                <a:tc hMerge="1">
                  <a:txBody>
                    <a:bodyPr/>
                    <a:lstStyle/>
                    <a:p>
                      <a:endParaRPr lang="en-US" dirty="0"/>
                    </a:p>
                  </a:txBody>
                  <a:tcPr/>
                </a:tc>
                <a:tc gridSpan="2">
                  <a:txBody>
                    <a:bodyPr/>
                    <a:lstStyle/>
                    <a:p>
                      <a:pPr algn="ctr"/>
                      <a:r>
                        <a:rPr lang="en-US" dirty="0" smtClean="0">
                          <a:solidFill>
                            <a:srgbClr val="FF0000"/>
                          </a:solidFill>
                        </a:rPr>
                        <a:t>WRF/CMAQ</a:t>
                      </a:r>
                      <a:endParaRPr lang="en-US" dirty="0">
                        <a:solidFill>
                          <a:srgbClr val="FF0000"/>
                        </a:solidFill>
                      </a:endParaRPr>
                    </a:p>
                  </a:txBody>
                  <a:tcPr/>
                </a:tc>
                <a:tc hMerge="1">
                  <a:txBody>
                    <a:bodyPr/>
                    <a:lstStyle/>
                    <a:p>
                      <a:endParaRPr lang="en-US" dirty="0"/>
                    </a:p>
                  </a:txBody>
                  <a:tcPr/>
                </a:tc>
                <a:tc gridSpan="2">
                  <a:txBody>
                    <a:bodyPr/>
                    <a:lstStyle/>
                    <a:p>
                      <a:pPr algn="ctr"/>
                      <a:r>
                        <a:rPr lang="en-US" dirty="0" smtClean="0">
                          <a:solidFill>
                            <a:srgbClr val="7030A0"/>
                          </a:solidFill>
                        </a:rPr>
                        <a:t>WRF/</a:t>
                      </a:r>
                      <a:r>
                        <a:rPr lang="en-US" dirty="0" err="1" smtClean="0">
                          <a:solidFill>
                            <a:srgbClr val="7030A0"/>
                          </a:solidFill>
                        </a:rPr>
                        <a:t>CAMx</a:t>
                      </a:r>
                      <a:endParaRPr lang="en-US" dirty="0">
                        <a:solidFill>
                          <a:srgbClr val="7030A0"/>
                        </a:solidFill>
                      </a:endParaRPr>
                    </a:p>
                  </a:txBody>
                  <a:tcPr/>
                </a:tc>
                <a:tc hMerge="1">
                  <a:txBody>
                    <a:bodyPr/>
                    <a:lstStyle/>
                    <a:p>
                      <a:endParaRPr lang="en-US" dirty="0"/>
                    </a:p>
                  </a:txBody>
                  <a:tcPr/>
                </a:tc>
              </a:tr>
              <a:tr h="479672">
                <a:tc vMerge="1">
                  <a:txBody>
                    <a:bodyPr/>
                    <a:lstStyle/>
                    <a:p>
                      <a:pPr algn="ctr"/>
                      <a:endParaRPr lang="en-US" sz="2000" dirty="0"/>
                    </a:p>
                  </a:txBody>
                  <a:tcPr/>
                </a:tc>
                <a:tc>
                  <a:txBody>
                    <a:bodyPr/>
                    <a:lstStyle/>
                    <a:p>
                      <a:pPr algn="ctr"/>
                      <a:r>
                        <a:rPr lang="en-US" dirty="0" smtClean="0"/>
                        <a:t>Rural</a:t>
                      </a:r>
                      <a:endParaRPr lang="en-US" dirty="0"/>
                    </a:p>
                  </a:txBody>
                  <a:tcPr/>
                </a:tc>
                <a:tc>
                  <a:txBody>
                    <a:bodyPr/>
                    <a:lstStyle/>
                    <a:p>
                      <a:pPr algn="ctr"/>
                      <a:r>
                        <a:rPr lang="en-US" dirty="0" smtClean="0"/>
                        <a:t>Urban</a:t>
                      </a:r>
                      <a:endParaRPr lang="en-US" dirty="0"/>
                    </a:p>
                  </a:txBody>
                  <a:tcPr/>
                </a:tc>
                <a:tc>
                  <a:txBody>
                    <a:bodyPr/>
                    <a:lstStyle/>
                    <a:p>
                      <a:pPr algn="ctr"/>
                      <a:r>
                        <a:rPr lang="en-US" dirty="0" smtClean="0">
                          <a:solidFill>
                            <a:srgbClr val="FF0000"/>
                          </a:solidFill>
                        </a:rPr>
                        <a:t>Rural</a:t>
                      </a:r>
                      <a:endParaRPr lang="en-US" dirty="0">
                        <a:solidFill>
                          <a:srgbClr val="FF0000"/>
                        </a:solidFill>
                      </a:endParaRPr>
                    </a:p>
                  </a:txBody>
                  <a:tcPr/>
                </a:tc>
                <a:tc>
                  <a:txBody>
                    <a:bodyPr/>
                    <a:lstStyle/>
                    <a:p>
                      <a:pPr algn="ctr"/>
                      <a:r>
                        <a:rPr lang="en-US" dirty="0" smtClean="0">
                          <a:solidFill>
                            <a:srgbClr val="FF0000"/>
                          </a:solidFill>
                        </a:rPr>
                        <a:t>Urban</a:t>
                      </a:r>
                      <a:endParaRPr lang="en-US" dirty="0">
                        <a:solidFill>
                          <a:srgbClr val="FF0000"/>
                        </a:solidFill>
                      </a:endParaRPr>
                    </a:p>
                  </a:txBody>
                  <a:tcPr/>
                </a:tc>
                <a:tc>
                  <a:txBody>
                    <a:bodyPr/>
                    <a:lstStyle/>
                    <a:p>
                      <a:pPr algn="ctr"/>
                      <a:r>
                        <a:rPr lang="en-US" dirty="0" smtClean="0">
                          <a:solidFill>
                            <a:srgbClr val="7030A0"/>
                          </a:solidFill>
                        </a:rPr>
                        <a:t>Rural</a:t>
                      </a:r>
                      <a:endParaRPr lang="en-US" dirty="0">
                        <a:solidFill>
                          <a:srgbClr val="7030A0"/>
                        </a:solidFill>
                      </a:endParaRPr>
                    </a:p>
                  </a:txBody>
                  <a:tcPr/>
                </a:tc>
                <a:tc>
                  <a:txBody>
                    <a:bodyPr/>
                    <a:lstStyle/>
                    <a:p>
                      <a:pPr algn="ctr"/>
                      <a:r>
                        <a:rPr lang="en-US" dirty="0" smtClean="0">
                          <a:solidFill>
                            <a:srgbClr val="7030A0"/>
                          </a:solidFill>
                        </a:rPr>
                        <a:t>Urban</a:t>
                      </a:r>
                      <a:endParaRPr lang="en-US" dirty="0">
                        <a:solidFill>
                          <a:srgbClr val="7030A0"/>
                        </a:solidFill>
                      </a:endParaRPr>
                    </a:p>
                  </a:txBody>
                  <a:tcPr/>
                </a:tc>
              </a:tr>
              <a:tr h="645407">
                <a:tc>
                  <a:txBody>
                    <a:bodyPr/>
                    <a:lstStyle/>
                    <a:p>
                      <a:pPr algn="ctr"/>
                      <a:r>
                        <a:rPr lang="en-US" sz="2000" dirty="0" smtClean="0"/>
                        <a:t>winter</a:t>
                      </a:r>
                      <a:endParaRPr lang="en-US" sz="2000" dirty="0"/>
                    </a:p>
                  </a:txBody>
                  <a:tcPr/>
                </a:tc>
                <a:tc>
                  <a:txBody>
                    <a:bodyPr/>
                    <a:lstStyle/>
                    <a:p>
                      <a:pPr algn="ctr"/>
                      <a:r>
                        <a:rPr lang="en-US" sz="2000" dirty="0" smtClean="0"/>
                        <a:t>37.5</a:t>
                      </a:r>
                      <a:endParaRPr lang="en-US" sz="2000" dirty="0"/>
                    </a:p>
                  </a:txBody>
                  <a:tcPr/>
                </a:tc>
                <a:tc>
                  <a:txBody>
                    <a:bodyPr/>
                    <a:lstStyle/>
                    <a:p>
                      <a:pPr algn="ctr"/>
                      <a:r>
                        <a:rPr lang="en-US" sz="2000" dirty="0" smtClean="0"/>
                        <a:t>31.8</a:t>
                      </a:r>
                      <a:endParaRPr lang="en-US" sz="2000" dirty="0"/>
                    </a:p>
                  </a:txBody>
                  <a:tcPr/>
                </a:tc>
                <a:tc>
                  <a:txBody>
                    <a:bodyPr/>
                    <a:lstStyle/>
                    <a:p>
                      <a:pPr algn="ctr"/>
                      <a:r>
                        <a:rPr lang="en-US" sz="2000" dirty="0" smtClean="0">
                          <a:solidFill>
                            <a:srgbClr val="FF0000"/>
                          </a:solidFill>
                        </a:rPr>
                        <a:t>33.5</a:t>
                      </a:r>
                    </a:p>
                    <a:p>
                      <a:pPr algn="ctr"/>
                      <a:r>
                        <a:rPr lang="en-US" sz="2000" dirty="0" smtClean="0">
                          <a:solidFill>
                            <a:srgbClr val="FF0000"/>
                          </a:solidFill>
                        </a:rPr>
                        <a:t>(29.8)</a:t>
                      </a:r>
                      <a:endParaRPr lang="en-US" sz="2000" dirty="0">
                        <a:solidFill>
                          <a:srgbClr val="FF0000"/>
                        </a:solidFill>
                      </a:endParaRPr>
                    </a:p>
                  </a:txBody>
                  <a:tcPr/>
                </a:tc>
                <a:tc>
                  <a:txBody>
                    <a:bodyPr/>
                    <a:lstStyle/>
                    <a:p>
                      <a:pPr algn="ctr"/>
                      <a:r>
                        <a:rPr lang="en-US" sz="2000" dirty="0" smtClean="0">
                          <a:solidFill>
                            <a:srgbClr val="FF0000"/>
                          </a:solidFill>
                        </a:rPr>
                        <a:t>30.2</a:t>
                      </a:r>
                    </a:p>
                    <a:p>
                      <a:pPr algn="ctr"/>
                      <a:r>
                        <a:rPr lang="en-US" sz="2000" dirty="0" smtClean="0">
                          <a:solidFill>
                            <a:srgbClr val="FF0000"/>
                          </a:solidFill>
                        </a:rPr>
                        <a:t>(30.1)</a:t>
                      </a:r>
                      <a:endParaRPr lang="en-US" sz="2000" dirty="0">
                        <a:solidFill>
                          <a:srgbClr val="FF0000"/>
                        </a:solidFill>
                      </a:endParaRPr>
                    </a:p>
                  </a:txBody>
                  <a:tcPr/>
                </a:tc>
                <a:tc>
                  <a:txBody>
                    <a:bodyPr/>
                    <a:lstStyle/>
                    <a:p>
                      <a:pPr algn="ctr"/>
                      <a:r>
                        <a:rPr lang="en-US" sz="2000" dirty="0" smtClean="0">
                          <a:solidFill>
                            <a:srgbClr val="7030A0"/>
                          </a:solidFill>
                        </a:rPr>
                        <a:t>37.4</a:t>
                      </a:r>
                    </a:p>
                    <a:p>
                      <a:pPr algn="ctr"/>
                      <a:r>
                        <a:rPr lang="en-US" sz="2000" dirty="0" smtClean="0">
                          <a:solidFill>
                            <a:srgbClr val="7030A0"/>
                          </a:solidFill>
                        </a:rPr>
                        <a:t>(33.7)</a:t>
                      </a:r>
                      <a:endParaRPr lang="en-US" sz="2000" dirty="0">
                        <a:solidFill>
                          <a:srgbClr val="7030A0"/>
                        </a:solidFill>
                      </a:endParaRPr>
                    </a:p>
                  </a:txBody>
                  <a:tcPr/>
                </a:tc>
                <a:tc>
                  <a:txBody>
                    <a:bodyPr/>
                    <a:lstStyle/>
                    <a:p>
                      <a:pPr algn="ctr"/>
                      <a:r>
                        <a:rPr lang="en-US" sz="2000" dirty="0" smtClean="0">
                          <a:solidFill>
                            <a:srgbClr val="7030A0"/>
                          </a:solidFill>
                        </a:rPr>
                        <a:t>33.9</a:t>
                      </a:r>
                    </a:p>
                    <a:p>
                      <a:pPr algn="ctr"/>
                      <a:r>
                        <a:rPr lang="en-US" sz="2000" dirty="0" smtClean="0">
                          <a:solidFill>
                            <a:srgbClr val="7030A0"/>
                          </a:solidFill>
                        </a:rPr>
                        <a:t>(33.6)</a:t>
                      </a:r>
                      <a:endParaRPr lang="en-US" sz="2000" dirty="0">
                        <a:solidFill>
                          <a:srgbClr val="7030A0"/>
                        </a:solidFill>
                      </a:endParaRPr>
                    </a:p>
                  </a:txBody>
                  <a:tcPr/>
                </a:tc>
              </a:tr>
              <a:tr h="645407">
                <a:tc>
                  <a:txBody>
                    <a:bodyPr/>
                    <a:lstStyle/>
                    <a:p>
                      <a:pPr algn="ctr"/>
                      <a:r>
                        <a:rPr lang="en-US" sz="2000" dirty="0" smtClean="0"/>
                        <a:t>spring</a:t>
                      </a:r>
                      <a:endParaRPr lang="en-US" sz="2000" dirty="0"/>
                    </a:p>
                  </a:txBody>
                  <a:tcPr/>
                </a:tc>
                <a:tc>
                  <a:txBody>
                    <a:bodyPr/>
                    <a:lstStyle/>
                    <a:p>
                      <a:pPr algn="ctr"/>
                      <a:r>
                        <a:rPr lang="en-US" sz="2000" dirty="0" smtClean="0"/>
                        <a:t>48.6</a:t>
                      </a:r>
                      <a:endParaRPr lang="en-US" sz="2000" dirty="0"/>
                    </a:p>
                  </a:txBody>
                  <a:tcPr/>
                </a:tc>
                <a:tc>
                  <a:txBody>
                    <a:bodyPr/>
                    <a:lstStyle/>
                    <a:p>
                      <a:pPr algn="ctr"/>
                      <a:r>
                        <a:rPr lang="en-US" sz="2000" dirty="0" smtClean="0"/>
                        <a:t>45.1</a:t>
                      </a:r>
                      <a:endParaRPr lang="en-US" sz="2000" dirty="0"/>
                    </a:p>
                  </a:txBody>
                  <a:tcPr/>
                </a:tc>
                <a:tc>
                  <a:txBody>
                    <a:bodyPr/>
                    <a:lstStyle/>
                    <a:p>
                      <a:pPr algn="ctr"/>
                      <a:r>
                        <a:rPr lang="en-US" sz="2000" dirty="0" smtClean="0">
                          <a:solidFill>
                            <a:srgbClr val="FF0000"/>
                          </a:solidFill>
                        </a:rPr>
                        <a:t>49.1</a:t>
                      </a:r>
                    </a:p>
                    <a:p>
                      <a:pPr algn="ctr"/>
                      <a:r>
                        <a:rPr lang="en-US" sz="2000" dirty="0" smtClean="0">
                          <a:solidFill>
                            <a:srgbClr val="FF0000"/>
                          </a:solidFill>
                        </a:rPr>
                        <a:t>(40.4)</a:t>
                      </a:r>
                      <a:endParaRPr lang="en-US" sz="2000" dirty="0">
                        <a:solidFill>
                          <a:srgbClr val="FF0000"/>
                        </a:solidFill>
                      </a:endParaRPr>
                    </a:p>
                  </a:txBody>
                  <a:tcPr/>
                </a:tc>
                <a:tc>
                  <a:txBody>
                    <a:bodyPr/>
                    <a:lstStyle/>
                    <a:p>
                      <a:pPr algn="ctr"/>
                      <a:r>
                        <a:rPr lang="en-US" sz="2000" dirty="0" smtClean="0">
                          <a:solidFill>
                            <a:srgbClr val="FF0000"/>
                          </a:solidFill>
                        </a:rPr>
                        <a:t>47.0</a:t>
                      </a:r>
                    </a:p>
                    <a:p>
                      <a:pPr algn="ctr"/>
                      <a:r>
                        <a:rPr lang="en-US" sz="2000" dirty="0" smtClean="0">
                          <a:solidFill>
                            <a:srgbClr val="FF0000"/>
                          </a:solidFill>
                        </a:rPr>
                        <a:t>(41.0)</a:t>
                      </a:r>
                      <a:endParaRPr lang="en-US" sz="2000" dirty="0">
                        <a:solidFill>
                          <a:srgbClr val="FF0000"/>
                        </a:solidFill>
                      </a:endParaRPr>
                    </a:p>
                  </a:txBody>
                  <a:tcPr/>
                </a:tc>
                <a:tc>
                  <a:txBody>
                    <a:bodyPr/>
                    <a:lstStyle/>
                    <a:p>
                      <a:pPr algn="ctr"/>
                      <a:r>
                        <a:rPr lang="en-US" sz="2000" dirty="0" smtClean="0">
                          <a:solidFill>
                            <a:srgbClr val="7030A0"/>
                          </a:solidFill>
                        </a:rPr>
                        <a:t>51.8</a:t>
                      </a:r>
                    </a:p>
                    <a:p>
                      <a:pPr algn="ctr"/>
                      <a:r>
                        <a:rPr lang="en-US" sz="2000" dirty="0" smtClean="0">
                          <a:solidFill>
                            <a:srgbClr val="7030A0"/>
                          </a:solidFill>
                        </a:rPr>
                        <a:t>(42.7)</a:t>
                      </a:r>
                      <a:endParaRPr lang="en-US" sz="2000" dirty="0">
                        <a:solidFill>
                          <a:srgbClr val="7030A0"/>
                        </a:solidFill>
                      </a:endParaRPr>
                    </a:p>
                  </a:txBody>
                  <a:tcPr/>
                </a:tc>
                <a:tc>
                  <a:txBody>
                    <a:bodyPr/>
                    <a:lstStyle/>
                    <a:p>
                      <a:pPr algn="ctr"/>
                      <a:r>
                        <a:rPr lang="en-US" sz="2000" dirty="0" smtClean="0">
                          <a:solidFill>
                            <a:srgbClr val="7030A0"/>
                          </a:solidFill>
                        </a:rPr>
                        <a:t>49.4</a:t>
                      </a:r>
                    </a:p>
                    <a:p>
                      <a:pPr algn="ctr"/>
                      <a:r>
                        <a:rPr lang="en-US" sz="2000" dirty="0" smtClean="0">
                          <a:solidFill>
                            <a:srgbClr val="7030A0"/>
                          </a:solidFill>
                        </a:rPr>
                        <a:t>(42.7)</a:t>
                      </a:r>
                      <a:endParaRPr lang="en-US" sz="2000" dirty="0">
                        <a:solidFill>
                          <a:srgbClr val="7030A0"/>
                        </a:solidFill>
                      </a:endParaRPr>
                    </a:p>
                  </a:txBody>
                  <a:tcPr/>
                </a:tc>
              </a:tr>
              <a:tr h="645407">
                <a:tc>
                  <a:txBody>
                    <a:bodyPr/>
                    <a:lstStyle/>
                    <a:p>
                      <a:pPr algn="ctr"/>
                      <a:r>
                        <a:rPr lang="en-US" sz="2000" dirty="0" smtClean="0"/>
                        <a:t>summer</a:t>
                      </a:r>
                      <a:endParaRPr lang="en-US" sz="2000" dirty="0"/>
                    </a:p>
                  </a:txBody>
                  <a:tcPr/>
                </a:tc>
                <a:tc>
                  <a:txBody>
                    <a:bodyPr/>
                    <a:lstStyle/>
                    <a:p>
                      <a:pPr algn="ctr"/>
                      <a:r>
                        <a:rPr lang="en-US" sz="2000" dirty="0" smtClean="0"/>
                        <a:t>46.7</a:t>
                      </a:r>
                      <a:endParaRPr lang="en-US" sz="2000" dirty="0"/>
                    </a:p>
                  </a:txBody>
                  <a:tcPr/>
                </a:tc>
                <a:tc>
                  <a:txBody>
                    <a:bodyPr/>
                    <a:lstStyle/>
                    <a:p>
                      <a:pPr algn="ctr"/>
                      <a:r>
                        <a:rPr lang="en-US" sz="2000" dirty="0" smtClean="0"/>
                        <a:t>44.9</a:t>
                      </a:r>
                      <a:endParaRPr lang="en-US" sz="2000" dirty="0"/>
                    </a:p>
                  </a:txBody>
                  <a:tcPr/>
                </a:tc>
                <a:tc>
                  <a:txBody>
                    <a:bodyPr/>
                    <a:lstStyle/>
                    <a:p>
                      <a:pPr algn="ctr"/>
                      <a:r>
                        <a:rPr lang="en-US" sz="2000" dirty="0" smtClean="0">
                          <a:solidFill>
                            <a:srgbClr val="FF0000"/>
                          </a:solidFill>
                        </a:rPr>
                        <a:t>50.2</a:t>
                      </a:r>
                    </a:p>
                    <a:p>
                      <a:pPr algn="ctr"/>
                      <a:r>
                        <a:rPr lang="en-US" sz="2000" dirty="0" smtClean="0">
                          <a:solidFill>
                            <a:srgbClr val="FF0000"/>
                          </a:solidFill>
                        </a:rPr>
                        <a:t>(35.3)</a:t>
                      </a:r>
                      <a:endParaRPr lang="en-US" sz="2000" dirty="0">
                        <a:solidFill>
                          <a:srgbClr val="FF0000"/>
                        </a:solidFill>
                      </a:endParaRPr>
                    </a:p>
                  </a:txBody>
                  <a:tcPr/>
                </a:tc>
                <a:tc>
                  <a:txBody>
                    <a:bodyPr/>
                    <a:lstStyle/>
                    <a:p>
                      <a:pPr algn="ctr"/>
                      <a:r>
                        <a:rPr lang="en-US" sz="2000" dirty="0" smtClean="0">
                          <a:solidFill>
                            <a:srgbClr val="FF0000"/>
                          </a:solidFill>
                        </a:rPr>
                        <a:t>49.2</a:t>
                      </a:r>
                    </a:p>
                    <a:p>
                      <a:pPr algn="ctr"/>
                      <a:r>
                        <a:rPr lang="en-US" sz="2000" dirty="0" smtClean="0">
                          <a:solidFill>
                            <a:srgbClr val="FF0000"/>
                          </a:solidFill>
                        </a:rPr>
                        <a:t>(35.7)</a:t>
                      </a:r>
                      <a:endParaRPr lang="en-US" sz="2000" dirty="0">
                        <a:solidFill>
                          <a:srgbClr val="FF0000"/>
                        </a:solidFill>
                      </a:endParaRPr>
                    </a:p>
                  </a:txBody>
                  <a:tcPr/>
                </a:tc>
                <a:tc>
                  <a:txBody>
                    <a:bodyPr/>
                    <a:lstStyle/>
                    <a:p>
                      <a:pPr algn="ctr"/>
                      <a:r>
                        <a:rPr lang="en-US" sz="2000" dirty="0" smtClean="0">
                          <a:solidFill>
                            <a:srgbClr val="7030A0"/>
                          </a:solidFill>
                        </a:rPr>
                        <a:t>52.3</a:t>
                      </a:r>
                    </a:p>
                    <a:p>
                      <a:pPr algn="ctr"/>
                      <a:r>
                        <a:rPr lang="en-US" sz="2000" dirty="0" smtClean="0">
                          <a:solidFill>
                            <a:srgbClr val="7030A0"/>
                          </a:solidFill>
                        </a:rPr>
                        <a:t>(40.1)</a:t>
                      </a:r>
                      <a:endParaRPr lang="en-US" sz="2000" dirty="0">
                        <a:solidFill>
                          <a:srgbClr val="7030A0"/>
                        </a:solidFill>
                      </a:endParaRPr>
                    </a:p>
                  </a:txBody>
                  <a:tcPr/>
                </a:tc>
                <a:tc>
                  <a:txBody>
                    <a:bodyPr/>
                    <a:lstStyle/>
                    <a:p>
                      <a:pPr algn="ctr"/>
                      <a:r>
                        <a:rPr lang="en-US" sz="2000" dirty="0" smtClean="0">
                          <a:solidFill>
                            <a:srgbClr val="7030A0"/>
                          </a:solidFill>
                        </a:rPr>
                        <a:t>51.4</a:t>
                      </a:r>
                    </a:p>
                    <a:p>
                      <a:pPr algn="ctr"/>
                      <a:r>
                        <a:rPr lang="en-US" sz="2000" dirty="0" smtClean="0">
                          <a:solidFill>
                            <a:srgbClr val="7030A0"/>
                          </a:solidFill>
                        </a:rPr>
                        <a:t>(39.6)</a:t>
                      </a:r>
                      <a:endParaRPr lang="en-US" sz="2000" dirty="0">
                        <a:solidFill>
                          <a:srgbClr val="7030A0"/>
                        </a:solidFill>
                      </a:endParaRPr>
                    </a:p>
                  </a:txBody>
                  <a:tcPr/>
                </a:tc>
              </a:tr>
              <a:tr h="645407">
                <a:tc>
                  <a:txBody>
                    <a:bodyPr/>
                    <a:lstStyle/>
                    <a:p>
                      <a:pPr algn="ctr"/>
                      <a:r>
                        <a:rPr lang="en-US" sz="2000" dirty="0" smtClean="0"/>
                        <a:t>fall</a:t>
                      </a:r>
                      <a:endParaRPr lang="en-US" sz="2000" dirty="0"/>
                    </a:p>
                  </a:txBody>
                  <a:tcPr/>
                </a:tc>
                <a:tc>
                  <a:txBody>
                    <a:bodyPr/>
                    <a:lstStyle/>
                    <a:p>
                      <a:pPr algn="ctr"/>
                      <a:r>
                        <a:rPr lang="en-US" sz="2000" dirty="0" smtClean="0"/>
                        <a:t>40.9</a:t>
                      </a:r>
                      <a:endParaRPr lang="en-US" sz="2000" dirty="0"/>
                    </a:p>
                  </a:txBody>
                  <a:tcPr/>
                </a:tc>
                <a:tc>
                  <a:txBody>
                    <a:bodyPr/>
                    <a:lstStyle/>
                    <a:p>
                      <a:pPr algn="ctr"/>
                      <a:r>
                        <a:rPr lang="en-US" sz="2000" dirty="0" smtClean="0"/>
                        <a:t>37.2</a:t>
                      </a:r>
                      <a:endParaRPr lang="en-US" sz="2000" dirty="0"/>
                    </a:p>
                  </a:txBody>
                  <a:tcPr/>
                </a:tc>
                <a:tc>
                  <a:txBody>
                    <a:bodyPr/>
                    <a:lstStyle/>
                    <a:p>
                      <a:pPr algn="ctr"/>
                      <a:r>
                        <a:rPr lang="en-US" sz="2000" dirty="0" smtClean="0">
                          <a:solidFill>
                            <a:srgbClr val="FF0000"/>
                          </a:solidFill>
                        </a:rPr>
                        <a:t>42.1</a:t>
                      </a:r>
                    </a:p>
                    <a:p>
                      <a:pPr algn="ctr"/>
                      <a:r>
                        <a:rPr lang="en-US" sz="2000" dirty="0" smtClean="0">
                          <a:solidFill>
                            <a:srgbClr val="FF0000"/>
                          </a:solidFill>
                        </a:rPr>
                        <a:t>(32.5)</a:t>
                      </a:r>
                      <a:endParaRPr lang="en-US" sz="2000" dirty="0">
                        <a:solidFill>
                          <a:srgbClr val="FF0000"/>
                        </a:solidFill>
                      </a:endParaRPr>
                    </a:p>
                  </a:txBody>
                  <a:tcPr/>
                </a:tc>
                <a:tc>
                  <a:txBody>
                    <a:bodyPr/>
                    <a:lstStyle/>
                    <a:p>
                      <a:pPr algn="ctr"/>
                      <a:r>
                        <a:rPr lang="en-US" sz="2000" dirty="0" smtClean="0">
                          <a:solidFill>
                            <a:srgbClr val="FF0000"/>
                          </a:solidFill>
                        </a:rPr>
                        <a:t>39.4</a:t>
                      </a:r>
                    </a:p>
                    <a:p>
                      <a:pPr algn="ctr"/>
                      <a:r>
                        <a:rPr lang="en-US" sz="2000" dirty="0" smtClean="0">
                          <a:solidFill>
                            <a:srgbClr val="FF0000"/>
                          </a:solidFill>
                        </a:rPr>
                        <a:t>(32.9)</a:t>
                      </a:r>
                      <a:endParaRPr lang="en-US" sz="2000" dirty="0">
                        <a:solidFill>
                          <a:srgbClr val="FF0000"/>
                        </a:solidFill>
                      </a:endParaRPr>
                    </a:p>
                  </a:txBody>
                  <a:tcPr/>
                </a:tc>
                <a:tc>
                  <a:txBody>
                    <a:bodyPr/>
                    <a:lstStyle/>
                    <a:p>
                      <a:pPr algn="ctr"/>
                      <a:r>
                        <a:rPr lang="en-US" sz="2000" dirty="0" smtClean="0">
                          <a:solidFill>
                            <a:srgbClr val="7030A0"/>
                          </a:solidFill>
                        </a:rPr>
                        <a:t>42.1</a:t>
                      </a:r>
                    </a:p>
                    <a:p>
                      <a:pPr algn="ctr"/>
                      <a:r>
                        <a:rPr lang="en-US" sz="2000" dirty="0" smtClean="0">
                          <a:solidFill>
                            <a:srgbClr val="7030A0"/>
                          </a:solidFill>
                        </a:rPr>
                        <a:t>(33.8)</a:t>
                      </a:r>
                      <a:endParaRPr lang="en-US" sz="2000" dirty="0">
                        <a:solidFill>
                          <a:srgbClr val="7030A0"/>
                        </a:solidFill>
                      </a:endParaRPr>
                    </a:p>
                  </a:txBody>
                  <a:tcPr/>
                </a:tc>
                <a:tc>
                  <a:txBody>
                    <a:bodyPr/>
                    <a:lstStyle/>
                    <a:p>
                      <a:pPr algn="ctr"/>
                      <a:r>
                        <a:rPr lang="en-US" sz="2000" dirty="0" smtClean="0">
                          <a:solidFill>
                            <a:srgbClr val="7030A0"/>
                          </a:solidFill>
                        </a:rPr>
                        <a:t>39.5</a:t>
                      </a:r>
                    </a:p>
                    <a:p>
                      <a:pPr algn="ctr"/>
                      <a:r>
                        <a:rPr lang="en-US" sz="2000" dirty="0" smtClean="0">
                          <a:solidFill>
                            <a:srgbClr val="7030A0"/>
                          </a:solidFill>
                        </a:rPr>
                        <a:t>(33.9)</a:t>
                      </a:r>
                      <a:endParaRPr lang="en-US" sz="2000" dirty="0">
                        <a:solidFill>
                          <a:srgbClr val="7030A0"/>
                        </a:solidFill>
                      </a:endParaRPr>
                    </a:p>
                  </a:txBody>
                  <a:tcPr/>
                </a:tc>
              </a:tr>
            </a:tbl>
          </a:graphicData>
        </a:graphic>
      </p:graphicFrame>
      <p:sp>
        <p:nvSpPr>
          <p:cNvPr id="10"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t>WRF/CMAQ and WRF/</a:t>
            </a:r>
            <a:r>
              <a:rPr lang="en-US" dirty="0" err="1"/>
              <a:t>CAMx</a:t>
            </a:r>
            <a:r>
              <a:rPr lang="en-US" dirty="0"/>
              <a:t> </a:t>
            </a:r>
            <a:endParaRPr lang="en-US" dirty="0" smtClean="0"/>
          </a:p>
          <a:p>
            <a:pPr algn="ctr"/>
            <a:r>
              <a:rPr lang="en-US" dirty="0" smtClean="0"/>
              <a:t>DM8A Ozone of 2010: Rural vs. Urban site ---- Cont’d</a:t>
            </a:r>
            <a:endParaRPr lang="en-US" dirty="0"/>
          </a:p>
        </p:txBody>
      </p:sp>
    </p:spTree>
    <p:extLst>
      <p:ext uri="{BB962C8B-B14F-4D97-AF65-F5344CB8AC3E}">
        <p14:creationId xmlns:p14="http://schemas.microsoft.com/office/powerpoint/2010/main" val="358073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9305" y="492199"/>
            <a:ext cx="7721600" cy="685800"/>
          </a:xfrm>
        </p:spPr>
        <p:txBody>
          <a:bodyPr/>
          <a:lstStyle/>
          <a:p>
            <a:r>
              <a:rPr lang="en-US" dirty="0" smtClean="0">
                <a:solidFill>
                  <a:schemeClr val="tx1"/>
                </a:solidFill>
              </a:rPr>
              <a:t>Motivation &amp; Goals</a:t>
            </a:r>
            <a:endParaRPr lang="en-US" dirty="0">
              <a:solidFill>
                <a:schemeClr val="tx1"/>
              </a:solidFill>
            </a:endParaRPr>
          </a:p>
        </p:txBody>
      </p:sp>
      <p:sp>
        <p:nvSpPr>
          <p:cNvPr id="3" name="Rectangle 2"/>
          <p:cNvSpPr/>
          <p:nvPr/>
        </p:nvSpPr>
        <p:spPr>
          <a:xfrm>
            <a:off x="806824" y="1463965"/>
            <a:ext cx="10359615" cy="1323439"/>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As the National Ambient Air Quality Standards (NAAQS) for ozone become more stringent, there has been growing attention on </a:t>
            </a:r>
            <a:r>
              <a:rPr lang="en-US" sz="2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characterizing the contributions and the uncertainties in ozone from outside the US to the ozone concentrations within the US.</a:t>
            </a:r>
            <a:r>
              <a:rPr lang="en-US" sz="2000"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sz="2000" u="sng"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Rectangle 3"/>
          <p:cNvSpPr/>
          <p:nvPr/>
        </p:nvSpPr>
        <p:spPr>
          <a:xfrm>
            <a:off x="806823" y="2787404"/>
            <a:ext cx="10359615" cy="1015663"/>
          </a:xfrm>
          <a:prstGeom prst="rect">
            <a:avLst/>
          </a:prstGeom>
        </p:spPr>
        <p:txBody>
          <a:bodyPr wrap="square">
            <a:spAutoFit/>
          </a:bodyPr>
          <a:lstStyle/>
          <a:p>
            <a:pPr marL="285750" indent="-285750" algn="just">
              <a:buFont typeface="Arial" panose="020B0604020202020204" pitchFamily="34" charset="0"/>
              <a:buChar char="•"/>
            </a:pPr>
            <a:r>
              <a:rPr lang="en-US" sz="2000" dirty="0" smtClean="0">
                <a:latin typeface="Comic Sans MS" panose="030F0702030302020204" pitchFamily="66" charset="0"/>
              </a:rPr>
              <a:t>The Air Quality Model </a:t>
            </a:r>
            <a:r>
              <a:rPr lang="en-US" sz="2000" dirty="0">
                <a:latin typeface="Comic Sans MS" panose="030F0702030302020204" pitchFamily="66" charset="0"/>
              </a:rPr>
              <a:t>Evaluation International Initiative Phase III (</a:t>
            </a:r>
            <a:r>
              <a:rPr lang="en-US" sz="2000" dirty="0">
                <a:solidFill>
                  <a:srgbClr val="FF0000"/>
                </a:solidFill>
                <a:latin typeface="Comic Sans MS" panose="030F0702030302020204" pitchFamily="66" charset="0"/>
              </a:rPr>
              <a:t>AQMEII3</a:t>
            </a:r>
            <a:r>
              <a:rPr lang="en-US" sz="2000" dirty="0">
                <a:latin typeface="Comic Sans MS" panose="030F0702030302020204" pitchFamily="66" charset="0"/>
              </a:rPr>
              <a:t>) provides an opportunity to investigate this issue through the combined efforts of multiple research groups </a:t>
            </a:r>
            <a:r>
              <a:rPr lang="en-US" sz="2000" dirty="0" smtClean="0">
                <a:latin typeface="Comic Sans MS" panose="030F0702030302020204" pitchFamily="66" charset="0"/>
              </a:rPr>
              <a:t>from </a:t>
            </a:r>
            <a:r>
              <a:rPr lang="en-US" sz="2000" dirty="0">
                <a:latin typeface="Comic Sans MS" panose="030F0702030302020204" pitchFamily="66" charset="0"/>
              </a:rPr>
              <a:t>the US and Europe. </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angle 4"/>
          <p:cNvSpPr/>
          <p:nvPr/>
        </p:nvSpPr>
        <p:spPr>
          <a:xfrm>
            <a:off x="806822" y="3940265"/>
            <a:ext cx="10359615" cy="707886"/>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rPr>
              <a:t>In this study, results from 4 models are analyzed, covering </a:t>
            </a:r>
            <a:r>
              <a:rPr lang="en-US" sz="2000" dirty="0">
                <a:solidFill>
                  <a:srgbClr val="FF0000"/>
                </a:solidFill>
                <a:latin typeface="Comic Sans MS" panose="030F0702030302020204" pitchFamily="66" charset="0"/>
              </a:rPr>
              <a:t>a range of </a:t>
            </a:r>
            <a:r>
              <a:rPr lang="en-US" sz="2000" dirty="0" smtClean="0">
                <a:solidFill>
                  <a:srgbClr val="FF0000"/>
                </a:solidFill>
                <a:latin typeface="Comic Sans MS" panose="030F0702030302020204" pitchFamily="66" charset="0"/>
              </a:rPr>
              <a:t>important </a:t>
            </a:r>
            <a:r>
              <a:rPr lang="en-US" sz="2000" dirty="0">
                <a:solidFill>
                  <a:srgbClr val="FF0000"/>
                </a:solidFill>
                <a:latin typeface="Comic Sans MS" panose="030F0702030302020204" pitchFamily="66" charset="0"/>
              </a:rPr>
              <a:t>components of model uncertainty</a:t>
            </a:r>
            <a:r>
              <a:rPr lang="en-US" sz="2000" dirty="0">
                <a:latin typeface="Comic Sans MS" panose="030F0702030302020204" pitchFamily="66" charset="0"/>
              </a:rPr>
              <a:t> (Solazzo and </a:t>
            </a:r>
            <a:r>
              <a:rPr lang="en-US" sz="2000" dirty="0" err="1">
                <a:latin typeface="Comic Sans MS" panose="030F0702030302020204" pitchFamily="66" charset="0"/>
              </a:rPr>
              <a:t>Galmarini</a:t>
            </a:r>
            <a:r>
              <a:rPr lang="en-US" sz="2000" dirty="0">
                <a:latin typeface="Comic Sans MS" panose="030F0702030302020204" pitchFamily="66" charset="0"/>
              </a:rPr>
              <a:t>, 2016).</a:t>
            </a:r>
          </a:p>
        </p:txBody>
      </p:sp>
      <p:sp>
        <p:nvSpPr>
          <p:cNvPr id="6" name="Rectangle 5"/>
          <p:cNvSpPr/>
          <p:nvPr/>
        </p:nvSpPr>
        <p:spPr>
          <a:xfrm>
            <a:off x="806822" y="4955928"/>
            <a:ext cx="10359615"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rPr>
              <a:t>The implementation of </a:t>
            </a:r>
            <a:r>
              <a:rPr lang="en-US" sz="2000" dirty="0" smtClean="0">
                <a:solidFill>
                  <a:srgbClr val="FF0000"/>
                </a:solidFill>
                <a:latin typeface="Comic Sans MS" panose="030F0702030302020204" pitchFamily="66" charset="0"/>
              </a:rPr>
              <a:t>chemically inert boundary tracers </a:t>
            </a:r>
            <a:r>
              <a:rPr lang="en-US" sz="2000" dirty="0" smtClean="0">
                <a:latin typeface="Comic Sans MS" panose="030F0702030302020204" pitchFamily="66" charset="0"/>
              </a:rPr>
              <a:t>may help </a:t>
            </a:r>
            <a:r>
              <a:rPr lang="en-US" sz="2000" dirty="0">
                <a:latin typeface="Comic Sans MS" panose="030F0702030302020204" pitchFamily="66" charset="0"/>
              </a:rPr>
              <a:t>to </a:t>
            </a:r>
            <a:r>
              <a:rPr lang="en-US" sz="2000" dirty="0" smtClean="0">
                <a:latin typeface="Comic Sans MS" panose="030F0702030302020204" pitchFamily="66" charset="0"/>
              </a:rPr>
              <a:t>provide process-level insights on </a:t>
            </a:r>
            <a:r>
              <a:rPr lang="en-US" sz="2000" dirty="0">
                <a:latin typeface="Comic Sans MS" panose="030F0702030302020204" pitchFamily="66" charset="0"/>
              </a:rPr>
              <a:t>model differences </a:t>
            </a:r>
            <a:r>
              <a:rPr lang="en-US" sz="2000" dirty="0" smtClean="0">
                <a:latin typeface="Comic Sans MS" panose="030F0702030302020204" pitchFamily="66" charset="0"/>
              </a:rPr>
              <a:t>associated with simulated </a:t>
            </a:r>
            <a:r>
              <a:rPr lang="en-US" sz="2000" dirty="0">
                <a:latin typeface="Comic Sans MS" panose="030F0702030302020204" pitchFamily="66" charset="0"/>
              </a:rPr>
              <a:t>impacts of BCs on surface </a:t>
            </a:r>
            <a:r>
              <a:rPr lang="en-US" sz="2000" dirty="0" smtClean="0">
                <a:latin typeface="Comic Sans MS" panose="030F0702030302020204" pitchFamily="66" charset="0"/>
              </a:rPr>
              <a:t>O</a:t>
            </a:r>
            <a:r>
              <a:rPr lang="en-US" sz="2000" baseline="-25000" dirty="0" smtClean="0">
                <a:latin typeface="Comic Sans MS" panose="030F0702030302020204" pitchFamily="66" charset="0"/>
              </a:rPr>
              <a:t>3</a:t>
            </a:r>
            <a:r>
              <a:rPr lang="en-US" sz="2000" dirty="0" smtClean="0">
                <a:latin typeface="Comic Sans MS" panose="030F0702030302020204" pitchFamily="66" charset="0"/>
              </a:rPr>
              <a:t>.</a:t>
            </a:r>
            <a:endParaRPr lang="en-US" sz="2000" dirty="0">
              <a:latin typeface="Comic Sans MS" panose="030F0702030302020204" pitchFamily="66" charset="0"/>
            </a:endParaRPr>
          </a:p>
        </p:txBody>
      </p:sp>
      <p:sp>
        <p:nvSpPr>
          <p:cNvPr id="8" name="Footer Placeholder 5"/>
          <p:cNvSpPr>
            <a:spLocks noGrp="1"/>
          </p:cNvSpPr>
          <p:nvPr>
            <p:ph type="ftr" sz="quarter" idx="12"/>
          </p:nvPr>
        </p:nvSpPr>
        <p:spPr>
          <a:xfrm>
            <a:off x="11854926" y="6478186"/>
            <a:ext cx="337073" cy="365125"/>
          </a:xfrm>
        </p:spPr>
        <p:txBody>
          <a:bodyPr/>
          <a:lstStyle/>
          <a:p>
            <a:r>
              <a:rPr lang="en-US" dirty="0" smtClean="0"/>
              <a:t>2</a:t>
            </a:r>
            <a:endParaRPr lang="en-US" dirty="0"/>
          </a:p>
        </p:txBody>
      </p:sp>
      <p:sp>
        <p:nvSpPr>
          <p:cNvPr id="7" name="TextBox 6"/>
          <p:cNvSpPr txBox="1"/>
          <p:nvPr/>
        </p:nvSpPr>
        <p:spPr>
          <a:xfrm>
            <a:off x="3480178" y="5979110"/>
            <a:ext cx="7001303" cy="461665"/>
          </a:xfrm>
          <a:prstGeom prst="rect">
            <a:avLst/>
          </a:prstGeom>
          <a:solidFill>
            <a:schemeClr val="accent2">
              <a:lumMod val="75000"/>
            </a:schemeClr>
          </a:solidFill>
        </p:spPr>
        <p:txBody>
          <a:bodyPr wrap="square" rtlCol="0">
            <a:spAutoFit/>
          </a:bodyPr>
          <a:lstStyle/>
          <a:p>
            <a:r>
              <a:rPr lang="en-US" sz="2400" dirty="0"/>
              <a:t>d</a:t>
            </a:r>
            <a:r>
              <a:rPr lang="en-US" sz="2400" dirty="0" smtClean="0"/>
              <a:t>iagnostic tool, NOT source apportionment approach</a:t>
            </a:r>
            <a:endParaRPr lang="en-US" sz="2400" dirty="0"/>
          </a:p>
        </p:txBody>
      </p:sp>
      <p:cxnSp>
        <p:nvCxnSpPr>
          <p:cNvPr id="10" name="Straight Arrow Connector 9"/>
          <p:cNvCxnSpPr/>
          <p:nvPr/>
        </p:nvCxnSpPr>
        <p:spPr>
          <a:xfrm>
            <a:off x="6127845" y="5281684"/>
            <a:ext cx="0" cy="689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5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1892955"/>
              </p:ext>
            </p:extLst>
          </p:nvPr>
        </p:nvGraphicFramePr>
        <p:xfrm>
          <a:off x="1012496" y="1502688"/>
          <a:ext cx="6319690" cy="4127716"/>
        </p:xfrm>
        <a:graphic>
          <a:graphicData uri="http://schemas.openxmlformats.org/drawingml/2006/table">
            <a:tbl>
              <a:tblPr firstRow="1" bandRow="1">
                <a:tableStyleId>{5C22544A-7EE6-4342-B048-85BDC9FD1C3A}</a:tableStyleId>
              </a:tblPr>
              <a:tblGrid>
                <a:gridCol w="1263938"/>
                <a:gridCol w="1263938"/>
                <a:gridCol w="1263938"/>
                <a:gridCol w="1263938"/>
                <a:gridCol w="1263938"/>
              </a:tblGrid>
              <a:tr h="661778">
                <a:tc rowSpan="2">
                  <a:txBody>
                    <a:bodyPr/>
                    <a:lstStyle/>
                    <a:p>
                      <a:pPr algn="ctr"/>
                      <a:r>
                        <a:rPr lang="en-US" sz="2000" dirty="0" smtClean="0"/>
                        <a:t>DM8A</a:t>
                      </a:r>
                      <a:r>
                        <a:rPr lang="en-US" sz="2000" baseline="0" dirty="0" smtClean="0"/>
                        <a:t> O3</a:t>
                      </a:r>
                    </a:p>
                    <a:p>
                      <a:pPr algn="ctr"/>
                      <a:r>
                        <a:rPr lang="en-US" sz="2000" baseline="0" dirty="0" smtClean="0"/>
                        <a:t>(total tracer)</a:t>
                      </a:r>
                      <a:endParaRPr lang="en-US" sz="2000" dirty="0"/>
                    </a:p>
                  </a:txBody>
                  <a:tcPr/>
                </a:tc>
                <a:tc gridSpan="2">
                  <a:txBody>
                    <a:bodyPr/>
                    <a:lstStyle/>
                    <a:p>
                      <a:pPr algn="ctr"/>
                      <a:r>
                        <a:rPr lang="en-US" dirty="0" smtClean="0">
                          <a:solidFill>
                            <a:schemeClr val="accent4"/>
                          </a:solidFill>
                        </a:rPr>
                        <a:t>COSMO-CLM/CMAQ</a:t>
                      </a:r>
                      <a:endParaRPr lang="en-US" dirty="0">
                        <a:solidFill>
                          <a:schemeClr val="accent4"/>
                        </a:solidFill>
                      </a:endParaRPr>
                    </a:p>
                  </a:txBody>
                  <a:tcPr/>
                </a:tc>
                <a:tc hMerge="1">
                  <a:txBody>
                    <a:bodyPr/>
                    <a:lstStyle/>
                    <a:p>
                      <a:endParaRPr lang="en-US" dirty="0"/>
                    </a:p>
                  </a:txBody>
                  <a:tcPr/>
                </a:tc>
                <a:tc gridSpan="2">
                  <a:txBody>
                    <a:bodyPr/>
                    <a:lstStyle/>
                    <a:p>
                      <a:pPr algn="ctr"/>
                      <a:r>
                        <a:rPr lang="en-US" dirty="0" smtClean="0">
                          <a:solidFill>
                            <a:srgbClr val="FF0000"/>
                          </a:solidFill>
                        </a:rPr>
                        <a:t>WRF/CMAQ</a:t>
                      </a:r>
                      <a:endParaRPr lang="en-US" dirty="0">
                        <a:solidFill>
                          <a:srgbClr val="FF0000"/>
                        </a:solidFill>
                      </a:endParaRPr>
                    </a:p>
                  </a:txBody>
                  <a:tcPr/>
                </a:tc>
                <a:tc hMerge="1">
                  <a:txBody>
                    <a:bodyPr/>
                    <a:lstStyle/>
                    <a:p>
                      <a:endParaRPr lang="en-US" dirty="0"/>
                    </a:p>
                  </a:txBody>
                  <a:tcPr/>
                </a:tc>
              </a:tr>
              <a:tr h="661778">
                <a:tc vMerge="1">
                  <a:txBody>
                    <a:bodyPr/>
                    <a:lstStyle/>
                    <a:p>
                      <a:pPr algn="ctr"/>
                      <a:endParaRPr lang="en-US" sz="2000" dirty="0"/>
                    </a:p>
                  </a:txBody>
                  <a:tcPr/>
                </a:tc>
                <a:tc>
                  <a:txBody>
                    <a:bodyPr/>
                    <a:lstStyle/>
                    <a:p>
                      <a:pPr algn="ctr"/>
                      <a:r>
                        <a:rPr lang="en-US" b="1" dirty="0" smtClean="0">
                          <a:solidFill>
                            <a:srgbClr val="FFC000"/>
                          </a:solidFill>
                        </a:rPr>
                        <a:t>Rural</a:t>
                      </a:r>
                      <a:endParaRPr lang="en-US" b="1" dirty="0">
                        <a:solidFill>
                          <a:srgbClr val="FFC000"/>
                        </a:solidFill>
                      </a:endParaRPr>
                    </a:p>
                  </a:txBody>
                  <a:tcPr/>
                </a:tc>
                <a:tc>
                  <a:txBody>
                    <a:bodyPr/>
                    <a:lstStyle/>
                    <a:p>
                      <a:pPr algn="ctr"/>
                      <a:r>
                        <a:rPr lang="en-US" b="1" dirty="0" smtClean="0">
                          <a:solidFill>
                            <a:srgbClr val="FFC000"/>
                          </a:solidFill>
                        </a:rPr>
                        <a:t>Urban</a:t>
                      </a:r>
                      <a:endParaRPr lang="en-US" b="1" dirty="0">
                        <a:solidFill>
                          <a:srgbClr val="FFC000"/>
                        </a:solidFill>
                      </a:endParaRPr>
                    </a:p>
                  </a:txBody>
                  <a:tcPr/>
                </a:tc>
                <a:tc>
                  <a:txBody>
                    <a:bodyPr/>
                    <a:lstStyle/>
                    <a:p>
                      <a:pPr algn="ctr"/>
                      <a:r>
                        <a:rPr lang="en-US" b="1" dirty="0" smtClean="0">
                          <a:solidFill>
                            <a:srgbClr val="FF0000"/>
                          </a:solidFill>
                        </a:rPr>
                        <a:t>Rural</a:t>
                      </a:r>
                      <a:endParaRPr lang="en-US" b="1" dirty="0">
                        <a:solidFill>
                          <a:srgbClr val="FF0000"/>
                        </a:solidFill>
                      </a:endParaRPr>
                    </a:p>
                  </a:txBody>
                  <a:tcPr/>
                </a:tc>
                <a:tc>
                  <a:txBody>
                    <a:bodyPr/>
                    <a:lstStyle/>
                    <a:p>
                      <a:pPr algn="ctr"/>
                      <a:r>
                        <a:rPr lang="en-US" b="1" dirty="0" smtClean="0">
                          <a:solidFill>
                            <a:srgbClr val="FF0000"/>
                          </a:solidFill>
                        </a:rPr>
                        <a:t>Urban</a:t>
                      </a:r>
                      <a:endParaRPr lang="en-US" b="1" dirty="0">
                        <a:solidFill>
                          <a:srgbClr val="FF0000"/>
                        </a:solidFill>
                      </a:endParaRPr>
                    </a:p>
                  </a:txBody>
                  <a:tcPr/>
                </a:tc>
              </a:tr>
              <a:tr h="661778">
                <a:tc>
                  <a:txBody>
                    <a:bodyPr/>
                    <a:lstStyle/>
                    <a:p>
                      <a:pPr algn="ctr"/>
                      <a:r>
                        <a:rPr lang="en-US" sz="2000" dirty="0" smtClean="0"/>
                        <a:t>winter</a:t>
                      </a:r>
                      <a:endParaRPr lang="en-US" sz="2000" dirty="0"/>
                    </a:p>
                  </a:txBody>
                  <a:tcPr/>
                </a:tc>
                <a:tc>
                  <a:txBody>
                    <a:bodyPr/>
                    <a:lstStyle/>
                    <a:p>
                      <a:pPr algn="ctr"/>
                      <a:r>
                        <a:rPr lang="en-US" sz="2000" b="1" dirty="0" smtClean="0">
                          <a:solidFill>
                            <a:schemeClr val="accent4"/>
                          </a:solidFill>
                        </a:rPr>
                        <a:t>34.8</a:t>
                      </a:r>
                    </a:p>
                    <a:p>
                      <a:pPr algn="ctr"/>
                      <a:r>
                        <a:rPr lang="en-US" sz="2000" b="1" dirty="0" smtClean="0">
                          <a:solidFill>
                            <a:schemeClr val="accent4"/>
                          </a:solidFill>
                        </a:rPr>
                        <a:t>(31.3)</a:t>
                      </a:r>
                      <a:endParaRPr lang="en-US" sz="2000" b="1" dirty="0">
                        <a:solidFill>
                          <a:schemeClr val="accent4"/>
                        </a:solidFill>
                      </a:endParaRPr>
                    </a:p>
                  </a:txBody>
                  <a:tcPr/>
                </a:tc>
                <a:tc>
                  <a:txBody>
                    <a:bodyPr/>
                    <a:lstStyle/>
                    <a:p>
                      <a:pPr algn="ctr"/>
                      <a:r>
                        <a:rPr lang="en-US" sz="2000" b="1" dirty="0" smtClean="0">
                          <a:solidFill>
                            <a:schemeClr val="accent4"/>
                          </a:solidFill>
                        </a:rPr>
                        <a:t>34.1</a:t>
                      </a:r>
                    </a:p>
                    <a:p>
                      <a:pPr algn="ctr"/>
                      <a:r>
                        <a:rPr lang="en-US" sz="2000" b="1" dirty="0" smtClean="0">
                          <a:solidFill>
                            <a:schemeClr val="accent4"/>
                          </a:solidFill>
                        </a:rPr>
                        <a:t>(32.0)</a:t>
                      </a:r>
                      <a:endParaRPr lang="en-US" sz="2000" b="1" dirty="0">
                        <a:solidFill>
                          <a:schemeClr val="accent4"/>
                        </a:solidFill>
                      </a:endParaRPr>
                    </a:p>
                  </a:txBody>
                  <a:tcPr/>
                </a:tc>
                <a:tc>
                  <a:txBody>
                    <a:bodyPr/>
                    <a:lstStyle/>
                    <a:p>
                      <a:pPr algn="ctr"/>
                      <a:r>
                        <a:rPr lang="en-US" sz="2000" dirty="0" smtClean="0">
                          <a:solidFill>
                            <a:srgbClr val="FF0000"/>
                          </a:solidFill>
                        </a:rPr>
                        <a:t>33.5</a:t>
                      </a:r>
                    </a:p>
                    <a:p>
                      <a:pPr algn="ctr"/>
                      <a:r>
                        <a:rPr lang="en-US" sz="2000" dirty="0" smtClean="0">
                          <a:solidFill>
                            <a:srgbClr val="FF0000"/>
                          </a:solidFill>
                        </a:rPr>
                        <a:t>(29.8)</a:t>
                      </a:r>
                      <a:endParaRPr lang="en-US" sz="2000" dirty="0">
                        <a:solidFill>
                          <a:srgbClr val="FF0000"/>
                        </a:solidFill>
                      </a:endParaRPr>
                    </a:p>
                  </a:txBody>
                  <a:tcPr/>
                </a:tc>
                <a:tc>
                  <a:txBody>
                    <a:bodyPr/>
                    <a:lstStyle/>
                    <a:p>
                      <a:pPr algn="ctr"/>
                      <a:r>
                        <a:rPr lang="en-US" sz="2000" dirty="0" smtClean="0">
                          <a:solidFill>
                            <a:srgbClr val="FF0000"/>
                          </a:solidFill>
                        </a:rPr>
                        <a:t>30.2</a:t>
                      </a:r>
                    </a:p>
                    <a:p>
                      <a:pPr algn="ctr"/>
                      <a:r>
                        <a:rPr lang="en-US" sz="2000" dirty="0" smtClean="0">
                          <a:solidFill>
                            <a:srgbClr val="FF0000"/>
                          </a:solidFill>
                        </a:rPr>
                        <a:t>(30.1)</a:t>
                      </a:r>
                      <a:endParaRPr lang="en-US" sz="2000" dirty="0">
                        <a:solidFill>
                          <a:srgbClr val="FF0000"/>
                        </a:solidFill>
                      </a:endParaRPr>
                    </a:p>
                  </a:txBody>
                  <a:tcPr/>
                </a:tc>
              </a:tr>
              <a:tr h="661778">
                <a:tc>
                  <a:txBody>
                    <a:bodyPr/>
                    <a:lstStyle/>
                    <a:p>
                      <a:pPr algn="ctr"/>
                      <a:r>
                        <a:rPr lang="en-US" sz="2000" dirty="0" smtClean="0"/>
                        <a:t>spring</a:t>
                      </a:r>
                      <a:endParaRPr lang="en-US" sz="2000" dirty="0"/>
                    </a:p>
                  </a:txBody>
                  <a:tcPr/>
                </a:tc>
                <a:tc>
                  <a:txBody>
                    <a:bodyPr/>
                    <a:lstStyle/>
                    <a:p>
                      <a:pPr algn="ctr"/>
                      <a:r>
                        <a:rPr lang="en-US" sz="2000" b="1" dirty="0" smtClean="0">
                          <a:solidFill>
                            <a:schemeClr val="accent4"/>
                          </a:solidFill>
                        </a:rPr>
                        <a:t>50.8</a:t>
                      </a:r>
                    </a:p>
                    <a:p>
                      <a:pPr algn="ctr"/>
                      <a:r>
                        <a:rPr lang="en-US" sz="2000" b="1" dirty="0" smtClean="0">
                          <a:solidFill>
                            <a:schemeClr val="accent4"/>
                          </a:solidFill>
                        </a:rPr>
                        <a:t>(40.5)</a:t>
                      </a:r>
                      <a:endParaRPr lang="en-US" sz="2000" b="1" dirty="0">
                        <a:solidFill>
                          <a:schemeClr val="accent4"/>
                        </a:solidFill>
                      </a:endParaRPr>
                    </a:p>
                  </a:txBody>
                  <a:tcPr/>
                </a:tc>
                <a:tc>
                  <a:txBody>
                    <a:bodyPr/>
                    <a:lstStyle/>
                    <a:p>
                      <a:pPr algn="ctr"/>
                      <a:r>
                        <a:rPr lang="en-US" sz="2000" b="1" dirty="0" smtClean="0">
                          <a:solidFill>
                            <a:schemeClr val="accent4"/>
                          </a:solidFill>
                        </a:rPr>
                        <a:t>50.1</a:t>
                      </a:r>
                    </a:p>
                    <a:p>
                      <a:pPr algn="ctr"/>
                      <a:r>
                        <a:rPr lang="en-US" sz="2000" b="1" dirty="0" smtClean="0">
                          <a:solidFill>
                            <a:schemeClr val="accent4"/>
                          </a:solidFill>
                        </a:rPr>
                        <a:t>(41.1)</a:t>
                      </a:r>
                      <a:endParaRPr lang="en-US" sz="2000" b="1" dirty="0">
                        <a:solidFill>
                          <a:schemeClr val="accent4"/>
                        </a:solidFill>
                      </a:endParaRPr>
                    </a:p>
                  </a:txBody>
                  <a:tcPr/>
                </a:tc>
                <a:tc>
                  <a:txBody>
                    <a:bodyPr/>
                    <a:lstStyle/>
                    <a:p>
                      <a:pPr algn="ctr"/>
                      <a:r>
                        <a:rPr lang="en-US" sz="2000" dirty="0" smtClean="0">
                          <a:solidFill>
                            <a:srgbClr val="FF0000"/>
                          </a:solidFill>
                        </a:rPr>
                        <a:t>49.1</a:t>
                      </a:r>
                    </a:p>
                    <a:p>
                      <a:pPr algn="ctr"/>
                      <a:r>
                        <a:rPr lang="en-US" sz="2000" dirty="0" smtClean="0">
                          <a:solidFill>
                            <a:srgbClr val="FF0000"/>
                          </a:solidFill>
                        </a:rPr>
                        <a:t>(40.4)</a:t>
                      </a:r>
                      <a:endParaRPr lang="en-US" sz="2000" dirty="0">
                        <a:solidFill>
                          <a:srgbClr val="FF0000"/>
                        </a:solidFill>
                      </a:endParaRPr>
                    </a:p>
                  </a:txBody>
                  <a:tcPr/>
                </a:tc>
                <a:tc>
                  <a:txBody>
                    <a:bodyPr/>
                    <a:lstStyle/>
                    <a:p>
                      <a:pPr algn="ctr"/>
                      <a:r>
                        <a:rPr lang="en-US" sz="2000" dirty="0" smtClean="0">
                          <a:solidFill>
                            <a:srgbClr val="FF0000"/>
                          </a:solidFill>
                        </a:rPr>
                        <a:t>47.0</a:t>
                      </a:r>
                    </a:p>
                    <a:p>
                      <a:pPr algn="ctr"/>
                      <a:r>
                        <a:rPr lang="en-US" sz="2000" dirty="0" smtClean="0">
                          <a:solidFill>
                            <a:srgbClr val="FF0000"/>
                          </a:solidFill>
                        </a:rPr>
                        <a:t>(41.0)</a:t>
                      </a:r>
                      <a:endParaRPr lang="en-US" sz="2000" dirty="0">
                        <a:solidFill>
                          <a:srgbClr val="FF0000"/>
                        </a:solidFill>
                      </a:endParaRPr>
                    </a:p>
                  </a:txBody>
                  <a:tcPr/>
                </a:tc>
              </a:tr>
              <a:tr h="661778">
                <a:tc>
                  <a:txBody>
                    <a:bodyPr/>
                    <a:lstStyle/>
                    <a:p>
                      <a:pPr algn="ctr"/>
                      <a:r>
                        <a:rPr lang="en-US" sz="2000" dirty="0" smtClean="0"/>
                        <a:t>summer</a:t>
                      </a:r>
                      <a:endParaRPr lang="en-US" sz="2000" dirty="0"/>
                    </a:p>
                  </a:txBody>
                  <a:tcPr/>
                </a:tc>
                <a:tc>
                  <a:txBody>
                    <a:bodyPr/>
                    <a:lstStyle/>
                    <a:p>
                      <a:pPr algn="ctr"/>
                      <a:r>
                        <a:rPr lang="en-US" sz="2000" b="1" dirty="0" smtClean="0">
                          <a:solidFill>
                            <a:schemeClr val="accent4"/>
                          </a:solidFill>
                        </a:rPr>
                        <a:t>52.7</a:t>
                      </a:r>
                    </a:p>
                    <a:p>
                      <a:pPr algn="ctr"/>
                      <a:r>
                        <a:rPr lang="en-US" sz="2000" b="1" dirty="0" smtClean="0">
                          <a:solidFill>
                            <a:schemeClr val="accent4"/>
                          </a:solidFill>
                        </a:rPr>
                        <a:t>(34.1)</a:t>
                      </a:r>
                      <a:endParaRPr lang="en-US" sz="2000" b="1" dirty="0">
                        <a:solidFill>
                          <a:schemeClr val="accent4"/>
                        </a:solidFill>
                      </a:endParaRPr>
                    </a:p>
                  </a:txBody>
                  <a:tcPr/>
                </a:tc>
                <a:tc>
                  <a:txBody>
                    <a:bodyPr/>
                    <a:lstStyle/>
                    <a:p>
                      <a:pPr algn="ctr"/>
                      <a:r>
                        <a:rPr lang="en-US" sz="2000" b="1" dirty="0" smtClean="0">
                          <a:solidFill>
                            <a:schemeClr val="accent4"/>
                          </a:solidFill>
                        </a:rPr>
                        <a:t>52.3</a:t>
                      </a:r>
                    </a:p>
                    <a:p>
                      <a:pPr algn="ctr"/>
                      <a:r>
                        <a:rPr lang="en-US" sz="2000" b="1" dirty="0" smtClean="0">
                          <a:solidFill>
                            <a:schemeClr val="accent4"/>
                          </a:solidFill>
                        </a:rPr>
                        <a:t>(34.5)</a:t>
                      </a:r>
                      <a:endParaRPr lang="en-US" sz="2000" b="1" dirty="0">
                        <a:solidFill>
                          <a:schemeClr val="accent4"/>
                        </a:solidFill>
                      </a:endParaRPr>
                    </a:p>
                  </a:txBody>
                  <a:tcPr/>
                </a:tc>
                <a:tc>
                  <a:txBody>
                    <a:bodyPr/>
                    <a:lstStyle/>
                    <a:p>
                      <a:pPr algn="ctr"/>
                      <a:r>
                        <a:rPr lang="en-US" sz="2000" dirty="0" smtClean="0">
                          <a:solidFill>
                            <a:srgbClr val="FF0000"/>
                          </a:solidFill>
                        </a:rPr>
                        <a:t>50.2</a:t>
                      </a:r>
                    </a:p>
                    <a:p>
                      <a:pPr algn="ctr"/>
                      <a:r>
                        <a:rPr lang="en-US" sz="2000" dirty="0" smtClean="0">
                          <a:solidFill>
                            <a:srgbClr val="FF0000"/>
                          </a:solidFill>
                        </a:rPr>
                        <a:t>(35.3)</a:t>
                      </a:r>
                      <a:endParaRPr lang="en-US" sz="2000" dirty="0">
                        <a:solidFill>
                          <a:srgbClr val="FF0000"/>
                        </a:solidFill>
                      </a:endParaRPr>
                    </a:p>
                  </a:txBody>
                  <a:tcPr/>
                </a:tc>
                <a:tc>
                  <a:txBody>
                    <a:bodyPr/>
                    <a:lstStyle/>
                    <a:p>
                      <a:pPr algn="ctr"/>
                      <a:r>
                        <a:rPr lang="en-US" sz="2000" dirty="0" smtClean="0">
                          <a:solidFill>
                            <a:srgbClr val="FF0000"/>
                          </a:solidFill>
                        </a:rPr>
                        <a:t>49.2</a:t>
                      </a:r>
                    </a:p>
                    <a:p>
                      <a:pPr algn="ctr"/>
                      <a:r>
                        <a:rPr lang="en-US" sz="2000" dirty="0" smtClean="0">
                          <a:solidFill>
                            <a:srgbClr val="FF0000"/>
                          </a:solidFill>
                        </a:rPr>
                        <a:t>(35.7)</a:t>
                      </a:r>
                      <a:endParaRPr lang="en-US" sz="2000" dirty="0">
                        <a:solidFill>
                          <a:srgbClr val="FF0000"/>
                        </a:solidFill>
                      </a:endParaRPr>
                    </a:p>
                  </a:txBody>
                  <a:tcPr/>
                </a:tc>
              </a:tr>
              <a:tr h="661778">
                <a:tc>
                  <a:txBody>
                    <a:bodyPr/>
                    <a:lstStyle/>
                    <a:p>
                      <a:pPr algn="ctr"/>
                      <a:r>
                        <a:rPr lang="en-US" sz="2000" dirty="0" smtClean="0"/>
                        <a:t>fall</a:t>
                      </a:r>
                      <a:endParaRPr lang="en-US" sz="2000" dirty="0"/>
                    </a:p>
                  </a:txBody>
                  <a:tcPr/>
                </a:tc>
                <a:tc>
                  <a:txBody>
                    <a:bodyPr/>
                    <a:lstStyle/>
                    <a:p>
                      <a:pPr algn="ctr"/>
                      <a:r>
                        <a:rPr lang="en-US" sz="2000" b="1" dirty="0" smtClean="0">
                          <a:solidFill>
                            <a:schemeClr val="accent4"/>
                          </a:solidFill>
                        </a:rPr>
                        <a:t>45.7</a:t>
                      </a:r>
                    </a:p>
                    <a:p>
                      <a:pPr algn="ctr"/>
                      <a:r>
                        <a:rPr lang="en-US" sz="2000" b="1" dirty="0" smtClean="0">
                          <a:solidFill>
                            <a:schemeClr val="accent4"/>
                          </a:solidFill>
                        </a:rPr>
                        <a:t>(33.7)</a:t>
                      </a:r>
                      <a:endParaRPr lang="en-US" sz="2000" b="1" dirty="0">
                        <a:solidFill>
                          <a:schemeClr val="accent4"/>
                        </a:solidFill>
                      </a:endParaRPr>
                    </a:p>
                  </a:txBody>
                  <a:tcPr/>
                </a:tc>
                <a:tc>
                  <a:txBody>
                    <a:bodyPr/>
                    <a:lstStyle/>
                    <a:p>
                      <a:pPr algn="ctr"/>
                      <a:r>
                        <a:rPr lang="en-US" sz="2000" b="1" dirty="0" smtClean="0">
                          <a:solidFill>
                            <a:schemeClr val="accent4"/>
                          </a:solidFill>
                        </a:rPr>
                        <a:t>45.1</a:t>
                      </a:r>
                    </a:p>
                    <a:p>
                      <a:pPr algn="ctr"/>
                      <a:r>
                        <a:rPr lang="en-US" sz="2000" b="1" dirty="0" smtClean="0">
                          <a:solidFill>
                            <a:schemeClr val="accent4"/>
                          </a:solidFill>
                        </a:rPr>
                        <a:t>(34.3)</a:t>
                      </a:r>
                      <a:endParaRPr lang="en-US" sz="2000" b="1" dirty="0">
                        <a:solidFill>
                          <a:schemeClr val="accent4"/>
                        </a:solidFill>
                      </a:endParaRPr>
                    </a:p>
                  </a:txBody>
                  <a:tcPr/>
                </a:tc>
                <a:tc>
                  <a:txBody>
                    <a:bodyPr/>
                    <a:lstStyle/>
                    <a:p>
                      <a:pPr algn="ctr"/>
                      <a:r>
                        <a:rPr lang="en-US" sz="2000" dirty="0" smtClean="0">
                          <a:solidFill>
                            <a:srgbClr val="FF0000"/>
                          </a:solidFill>
                        </a:rPr>
                        <a:t>42.1</a:t>
                      </a:r>
                    </a:p>
                    <a:p>
                      <a:pPr algn="ctr"/>
                      <a:r>
                        <a:rPr lang="en-US" sz="2000" dirty="0" smtClean="0">
                          <a:solidFill>
                            <a:srgbClr val="FF0000"/>
                          </a:solidFill>
                        </a:rPr>
                        <a:t>(32.5)</a:t>
                      </a:r>
                      <a:endParaRPr lang="en-US" sz="2000" dirty="0">
                        <a:solidFill>
                          <a:srgbClr val="FF0000"/>
                        </a:solidFill>
                      </a:endParaRPr>
                    </a:p>
                  </a:txBody>
                  <a:tcPr/>
                </a:tc>
                <a:tc>
                  <a:txBody>
                    <a:bodyPr/>
                    <a:lstStyle/>
                    <a:p>
                      <a:pPr algn="ctr"/>
                      <a:r>
                        <a:rPr lang="en-US" sz="2000" dirty="0" smtClean="0">
                          <a:solidFill>
                            <a:srgbClr val="FF0000"/>
                          </a:solidFill>
                        </a:rPr>
                        <a:t>39.4</a:t>
                      </a:r>
                    </a:p>
                    <a:p>
                      <a:pPr algn="ctr"/>
                      <a:r>
                        <a:rPr lang="en-US" sz="2000" dirty="0" smtClean="0">
                          <a:solidFill>
                            <a:srgbClr val="FF0000"/>
                          </a:solidFill>
                        </a:rPr>
                        <a:t>(32.9)</a:t>
                      </a:r>
                      <a:endParaRPr lang="en-US" sz="2000" dirty="0">
                        <a:solidFill>
                          <a:srgbClr val="FF0000"/>
                        </a:solidFill>
                      </a:endParaRPr>
                    </a:p>
                  </a:txBody>
                  <a:tcPr/>
                </a:tc>
              </a:tr>
            </a:tbl>
          </a:graphicData>
        </a:graphic>
      </p:graphicFrame>
      <p:sp>
        <p:nvSpPr>
          <p:cNvPr id="3" name="TextBox 2"/>
          <p:cNvSpPr txBox="1"/>
          <p:nvPr/>
        </p:nvSpPr>
        <p:spPr>
          <a:xfrm>
            <a:off x="7455049" y="1502688"/>
            <a:ext cx="4094984" cy="2031325"/>
          </a:xfrm>
          <a:prstGeom prst="rect">
            <a:avLst/>
          </a:prstGeom>
          <a:noFill/>
        </p:spPr>
        <p:txBody>
          <a:bodyPr wrap="square" rtlCol="0">
            <a:spAutoFit/>
          </a:bodyPr>
          <a:lstStyle/>
          <a:p>
            <a:r>
              <a:rPr lang="en-US" dirty="0" smtClean="0">
                <a:solidFill>
                  <a:schemeClr val="accent4"/>
                </a:solidFill>
              </a:rPr>
              <a:t>COSMO-CLM/CMAQ</a:t>
            </a:r>
            <a:r>
              <a:rPr lang="en-US" dirty="0" smtClean="0">
                <a:solidFill>
                  <a:srgbClr val="FF0000"/>
                </a:solidFill>
              </a:rPr>
              <a:t> </a:t>
            </a:r>
            <a:r>
              <a:rPr lang="en-US" dirty="0" smtClean="0"/>
              <a:t>vs. </a:t>
            </a:r>
            <a:r>
              <a:rPr lang="en-US" dirty="0" smtClean="0">
                <a:solidFill>
                  <a:srgbClr val="FF0000"/>
                </a:solidFill>
              </a:rPr>
              <a:t>WRF/CMAQ</a:t>
            </a:r>
          </a:p>
          <a:p>
            <a:pPr marL="285750" indent="-285750">
              <a:buFont typeface="Arial" panose="020B0604020202020204" pitchFamily="34" charset="0"/>
              <a:buChar char="•"/>
            </a:pPr>
            <a:r>
              <a:rPr lang="en-US" dirty="0" smtClean="0"/>
              <a:t>Similar inert tracer concentrations though using different meteorological drivers and different model resolution</a:t>
            </a:r>
          </a:p>
          <a:p>
            <a:pPr marL="285750" indent="-285750">
              <a:buFont typeface="Arial" panose="020B0604020202020204" pitchFamily="34" charset="0"/>
              <a:buChar char="•"/>
            </a:pPr>
            <a:r>
              <a:rPr lang="en-US" dirty="0" smtClean="0"/>
              <a:t>Higher O3 in </a:t>
            </a:r>
            <a:r>
              <a:rPr lang="en-US" dirty="0" smtClean="0">
                <a:solidFill>
                  <a:schemeClr val="accent4"/>
                </a:solidFill>
              </a:rPr>
              <a:t>COSMO-CLM/CMAQ</a:t>
            </a:r>
            <a:r>
              <a:rPr lang="en-US" dirty="0" smtClean="0"/>
              <a:t>, but less difference b/w rural and urban sites</a:t>
            </a:r>
            <a:endParaRPr lang="en-US" dirty="0"/>
          </a:p>
        </p:txBody>
      </p:sp>
      <p:sp>
        <p:nvSpPr>
          <p:cNvPr id="7"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solidFill>
                  <a:schemeClr val="accent4">
                    <a:lumMod val="60000"/>
                    <a:lumOff val="40000"/>
                  </a:schemeClr>
                </a:solidFill>
              </a:rPr>
              <a:t>COSMO-CLM/CMAQ</a:t>
            </a:r>
            <a:r>
              <a:rPr lang="en-US" dirty="0"/>
              <a:t> </a:t>
            </a:r>
            <a:r>
              <a:rPr lang="en-US" dirty="0">
                <a:solidFill>
                  <a:schemeClr val="tx1"/>
                </a:solidFill>
              </a:rPr>
              <a:t>and</a:t>
            </a:r>
            <a:r>
              <a:rPr lang="en-US" dirty="0"/>
              <a:t> </a:t>
            </a:r>
            <a:r>
              <a:rPr lang="en-US" dirty="0" smtClean="0">
                <a:solidFill>
                  <a:srgbClr val="FF0000"/>
                </a:solidFill>
              </a:rPr>
              <a:t>WRF/CMAQ</a:t>
            </a:r>
            <a:r>
              <a:rPr lang="en-US" dirty="0" smtClean="0"/>
              <a:t> </a:t>
            </a:r>
            <a:endParaRPr lang="en-US" dirty="0"/>
          </a:p>
          <a:p>
            <a:pPr algn="ctr"/>
            <a:r>
              <a:rPr lang="en-US" dirty="0" smtClean="0">
                <a:solidFill>
                  <a:schemeClr val="tx1"/>
                </a:solidFill>
              </a:rPr>
              <a:t>DM8A Ozone of 2010: Rural vs. Urban sites </a:t>
            </a:r>
          </a:p>
        </p:txBody>
      </p:sp>
      <p:sp>
        <p:nvSpPr>
          <p:cNvPr id="5" name="TextBox 4"/>
          <p:cNvSpPr txBox="1"/>
          <p:nvPr/>
        </p:nvSpPr>
        <p:spPr>
          <a:xfrm>
            <a:off x="7455049" y="3672774"/>
            <a:ext cx="441063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Suggesting that the different model configuration (especially in the spatial resolution) b/w </a:t>
            </a:r>
            <a:r>
              <a:rPr lang="en-US" dirty="0">
                <a:solidFill>
                  <a:schemeClr val="accent4"/>
                </a:solidFill>
              </a:rPr>
              <a:t>COSMO-CLM/CMAQ</a:t>
            </a:r>
            <a:r>
              <a:rPr lang="en-US" dirty="0" smtClean="0"/>
              <a:t> and </a:t>
            </a:r>
            <a:r>
              <a:rPr lang="en-US" dirty="0" smtClean="0">
                <a:solidFill>
                  <a:srgbClr val="FF0000"/>
                </a:solidFill>
              </a:rPr>
              <a:t>WRF/CMAQ</a:t>
            </a:r>
            <a:r>
              <a:rPr lang="en-US" dirty="0" smtClean="0"/>
              <a:t> has:</a:t>
            </a:r>
          </a:p>
          <a:p>
            <a:r>
              <a:rPr lang="en-US" dirty="0" smtClean="0"/>
              <a:t>        (1) little impacts of transport, vertical mixing and wet/dry deposition on O3 </a:t>
            </a:r>
          </a:p>
          <a:p>
            <a:r>
              <a:rPr lang="en-US" dirty="0"/>
              <a:t> </a:t>
            </a:r>
            <a:r>
              <a:rPr lang="en-US" dirty="0" smtClean="0"/>
              <a:t>       (2)</a:t>
            </a:r>
            <a:r>
              <a:rPr lang="en-US" dirty="0"/>
              <a:t> </a:t>
            </a:r>
            <a:r>
              <a:rPr lang="en-US" dirty="0" smtClean="0"/>
              <a:t>more impact on chemical processes, especially at urban sites.</a:t>
            </a:r>
          </a:p>
          <a:p>
            <a:r>
              <a:rPr lang="en-US" dirty="0" smtClean="0"/>
              <a:t> </a:t>
            </a:r>
            <a:endParaRPr lang="en-US" dirty="0"/>
          </a:p>
        </p:txBody>
      </p:sp>
    </p:spTree>
    <p:extLst>
      <p:ext uri="{BB962C8B-B14F-4D97-AF65-F5344CB8AC3E}">
        <p14:creationId xmlns:p14="http://schemas.microsoft.com/office/powerpoint/2010/main" val="36339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9310" y="416896"/>
            <a:ext cx="4493029" cy="685800"/>
          </a:xfrm>
        </p:spPr>
        <p:txBody>
          <a:bodyPr/>
          <a:lstStyle/>
          <a:p>
            <a:pPr algn="ctr"/>
            <a:r>
              <a:rPr lang="en-US" dirty="0" smtClean="0">
                <a:solidFill>
                  <a:schemeClr val="tx1"/>
                </a:solidFill>
              </a:rPr>
              <a:t>Model Description</a:t>
            </a: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89211871"/>
              </p:ext>
            </p:extLst>
          </p:nvPr>
        </p:nvGraphicFramePr>
        <p:xfrm>
          <a:off x="118334" y="1360444"/>
          <a:ext cx="11758107" cy="3749040"/>
        </p:xfrm>
        <a:graphic>
          <a:graphicData uri="http://schemas.openxmlformats.org/drawingml/2006/table">
            <a:tbl>
              <a:tblPr firstRow="1" bandRow="1">
                <a:tableStyleId>{5C22544A-7EE6-4342-B048-85BDC9FD1C3A}</a:tableStyleId>
              </a:tblPr>
              <a:tblGrid>
                <a:gridCol w="1424650"/>
                <a:gridCol w="1469157"/>
                <a:gridCol w="1731981"/>
                <a:gridCol w="1398494"/>
                <a:gridCol w="1635163"/>
                <a:gridCol w="2227621"/>
                <a:gridCol w="1871041"/>
              </a:tblGrid>
              <a:tr h="887904">
                <a:tc>
                  <a:txBody>
                    <a:bodyPr/>
                    <a:lstStyle/>
                    <a:p>
                      <a:pPr algn="ctr"/>
                      <a:r>
                        <a:rPr lang="en-US" dirty="0" smtClean="0"/>
                        <a:t>Operation</a:t>
                      </a:r>
                    </a:p>
                    <a:p>
                      <a:pPr algn="ctr"/>
                      <a:r>
                        <a:rPr lang="en-US" dirty="0" smtClean="0"/>
                        <a:t>Institution</a:t>
                      </a:r>
                      <a:endParaRPr lang="en-US" dirty="0"/>
                    </a:p>
                  </a:txBody>
                  <a:tcPr/>
                </a:tc>
                <a:tc>
                  <a:txBody>
                    <a:bodyPr/>
                    <a:lstStyle/>
                    <a:p>
                      <a:pPr algn="ctr"/>
                      <a:r>
                        <a:rPr lang="en-US" dirty="0" smtClean="0"/>
                        <a:t>Global </a:t>
                      </a:r>
                      <a:r>
                        <a:rPr lang="en-US" dirty="0" err="1" smtClean="0"/>
                        <a:t>Meteo</a:t>
                      </a:r>
                      <a:endParaRPr lang="en-US" dirty="0" smtClean="0"/>
                    </a:p>
                    <a:p>
                      <a:pPr algn="ctr"/>
                      <a:r>
                        <a:rPr lang="en-US" dirty="0" smtClean="0"/>
                        <a:t>Driving Field</a:t>
                      </a:r>
                      <a:endParaRPr lang="en-US" dirty="0"/>
                    </a:p>
                  </a:txBody>
                  <a:tcPr/>
                </a:tc>
                <a:tc>
                  <a:txBody>
                    <a:bodyPr/>
                    <a:lstStyle/>
                    <a:p>
                      <a:pPr algn="ctr"/>
                      <a:r>
                        <a:rPr lang="en-US" dirty="0" smtClean="0"/>
                        <a:t>Regional Modeling</a:t>
                      </a:r>
                    </a:p>
                    <a:p>
                      <a:pPr algn="ctr"/>
                      <a:r>
                        <a:rPr lang="en-US" dirty="0" smtClean="0"/>
                        <a:t>System</a:t>
                      </a:r>
                      <a:endParaRPr lang="en-US" dirty="0"/>
                    </a:p>
                  </a:txBody>
                  <a:tcPr/>
                </a:tc>
                <a:tc>
                  <a:txBody>
                    <a:bodyPr/>
                    <a:lstStyle/>
                    <a:p>
                      <a:pPr algn="ctr"/>
                      <a:r>
                        <a:rPr lang="en-US" dirty="0" smtClean="0"/>
                        <a:t>Horizontal</a:t>
                      </a:r>
                    </a:p>
                    <a:p>
                      <a:pPr algn="ctr"/>
                      <a:r>
                        <a:rPr lang="en-US" dirty="0" smtClean="0"/>
                        <a:t>Resolution</a:t>
                      </a:r>
                      <a:endParaRPr lang="en-US" dirty="0"/>
                    </a:p>
                  </a:txBody>
                  <a:tcPr/>
                </a:tc>
                <a:tc>
                  <a:txBody>
                    <a:bodyPr/>
                    <a:lstStyle/>
                    <a:p>
                      <a:pPr algn="ctr"/>
                      <a:r>
                        <a:rPr lang="en-US" dirty="0" smtClean="0"/>
                        <a:t>Vertical</a:t>
                      </a:r>
                    </a:p>
                    <a:p>
                      <a:pPr algn="ctr"/>
                      <a:r>
                        <a:rPr lang="en-US" dirty="0" smtClean="0"/>
                        <a:t>Layers</a:t>
                      </a:r>
                      <a:endParaRPr lang="en-US" dirty="0"/>
                    </a:p>
                  </a:txBody>
                  <a:tcPr/>
                </a:tc>
                <a:tc>
                  <a:txBody>
                    <a:bodyPr/>
                    <a:lstStyle/>
                    <a:p>
                      <a:pPr algn="ctr"/>
                      <a:r>
                        <a:rPr lang="en-US" dirty="0" smtClean="0"/>
                        <a:t>Gas Phase</a:t>
                      </a:r>
                      <a:r>
                        <a:rPr lang="en-US" baseline="0" dirty="0" smtClean="0"/>
                        <a:t> Chemistry</a:t>
                      </a:r>
                    </a:p>
                    <a:p>
                      <a:pPr algn="ctr"/>
                      <a:r>
                        <a:rPr lang="en-US" baseline="0" dirty="0" smtClean="0"/>
                        <a:t>Module</a:t>
                      </a:r>
                      <a:endParaRPr lang="en-US" dirty="0"/>
                    </a:p>
                  </a:txBody>
                  <a:tcPr/>
                </a:tc>
                <a:tc>
                  <a:txBody>
                    <a:bodyPr/>
                    <a:lstStyle/>
                    <a:p>
                      <a:pPr algn="ctr"/>
                      <a:r>
                        <a:rPr lang="en-US" dirty="0" smtClean="0"/>
                        <a:t>Dry Deposition</a:t>
                      </a:r>
                      <a:endParaRPr lang="en-US" dirty="0"/>
                    </a:p>
                  </a:txBody>
                  <a:tcPr/>
                </a:tc>
              </a:tr>
              <a:tr h="853836">
                <a:tc>
                  <a:txBody>
                    <a:bodyPr/>
                    <a:lstStyle/>
                    <a:p>
                      <a:pPr algn="ctr"/>
                      <a:r>
                        <a:rPr lang="en-US" dirty="0" smtClean="0"/>
                        <a:t>Helmholtz-</a:t>
                      </a:r>
                      <a:r>
                        <a:rPr lang="en-US" dirty="0" err="1" smtClean="0"/>
                        <a:t>Zentrum</a:t>
                      </a:r>
                      <a:r>
                        <a:rPr lang="en-US" dirty="0" smtClean="0"/>
                        <a:t> </a:t>
                      </a:r>
                      <a:r>
                        <a:rPr lang="en-US" dirty="0" err="1" smtClean="0"/>
                        <a:t>Geesthacht</a:t>
                      </a:r>
                      <a:endParaRPr lang="en-US" dirty="0"/>
                    </a:p>
                  </a:txBody>
                  <a:tcPr/>
                </a:tc>
                <a:tc>
                  <a:txBody>
                    <a:bodyPr/>
                    <a:lstStyle/>
                    <a:p>
                      <a:pPr algn="ctr"/>
                      <a:r>
                        <a:rPr lang="en-US" dirty="0" smtClean="0"/>
                        <a:t>NCEP</a:t>
                      </a:r>
                      <a:endParaRPr lang="en-US" dirty="0"/>
                    </a:p>
                  </a:txBody>
                  <a:tcPr/>
                </a:tc>
                <a:tc>
                  <a:txBody>
                    <a:bodyPr/>
                    <a:lstStyle/>
                    <a:p>
                      <a:pPr algn="ctr"/>
                      <a:r>
                        <a:rPr lang="en-US" dirty="0" smtClean="0"/>
                        <a:t>COSMO-CLM/</a:t>
                      </a:r>
                    </a:p>
                    <a:p>
                      <a:pPr algn="ctr"/>
                      <a:r>
                        <a:rPr lang="en-US" dirty="0" smtClean="0"/>
                        <a:t>CMAQ5.0.1</a:t>
                      </a:r>
                      <a:endParaRPr lang="en-US" dirty="0"/>
                    </a:p>
                  </a:txBody>
                  <a:tcPr/>
                </a:tc>
                <a:tc>
                  <a:txBody>
                    <a:bodyPr/>
                    <a:lstStyle/>
                    <a:p>
                      <a:pPr algn="ctr"/>
                      <a:r>
                        <a:rPr lang="en-US" dirty="0" smtClean="0"/>
                        <a:t>24km</a:t>
                      </a:r>
                      <a:endParaRPr lang="en-US" dirty="0"/>
                    </a:p>
                  </a:txBody>
                  <a:tcPr/>
                </a:tc>
                <a:tc>
                  <a:txBody>
                    <a:bodyPr/>
                    <a:lstStyle/>
                    <a:p>
                      <a:pPr algn="ctr"/>
                      <a:r>
                        <a:rPr lang="en-US" dirty="0" smtClean="0"/>
                        <a:t>30 layers</a:t>
                      </a:r>
                    </a:p>
                    <a:p>
                      <a:pPr algn="ctr"/>
                      <a:r>
                        <a:rPr lang="en-US" dirty="0" smtClean="0"/>
                        <a:t> ~40m to 50hPa</a:t>
                      </a:r>
                      <a:endParaRPr lang="en-US" dirty="0"/>
                    </a:p>
                  </a:txBody>
                  <a:tcPr/>
                </a:tc>
                <a:tc>
                  <a:txBody>
                    <a:bodyPr/>
                    <a:lstStyle/>
                    <a:p>
                      <a:pPr algn="ctr"/>
                      <a:r>
                        <a:rPr lang="en-US" dirty="0" smtClean="0"/>
                        <a:t>CB05-TUCL</a:t>
                      </a:r>
                      <a:endParaRPr lang="en-US" dirty="0"/>
                    </a:p>
                  </a:txBody>
                  <a:tcPr/>
                </a:tc>
                <a:tc>
                  <a:txBody>
                    <a:bodyPr/>
                    <a:lstStyle/>
                    <a:p>
                      <a:pPr algn="ctr"/>
                      <a:r>
                        <a:rPr lang="en-US" dirty="0" smtClean="0"/>
                        <a:t>Pleim and Ran (2011)</a:t>
                      </a:r>
                      <a:endParaRPr lang="en-US" dirty="0"/>
                    </a:p>
                  </a:txBody>
                  <a:tcPr/>
                </a:tc>
              </a:tr>
              <a:tr h="597685">
                <a:tc>
                  <a:txBody>
                    <a:bodyPr/>
                    <a:lstStyle/>
                    <a:p>
                      <a:pPr algn="ctr"/>
                      <a:r>
                        <a:rPr lang="en-US" dirty="0" smtClean="0"/>
                        <a:t>U.S.</a:t>
                      </a:r>
                    </a:p>
                    <a:p>
                      <a:pPr algn="ctr"/>
                      <a:r>
                        <a:rPr lang="en-US" dirty="0" smtClean="0"/>
                        <a:t>EPA</a:t>
                      </a:r>
                      <a:endParaRPr lang="en-US" dirty="0"/>
                    </a:p>
                  </a:txBody>
                  <a:tcPr/>
                </a:tc>
                <a:tc>
                  <a:txBody>
                    <a:bodyPr/>
                    <a:lstStyle/>
                    <a:p>
                      <a:pPr algn="ctr"/>
                      <a:r>
                        <a:rPr lang="en-US" dirty="0" smtClean="0"/>
                        <a:t>NCEP</a:t>
                      </a:r>
                      <a:endParaRPr lang="en-US" dirty="0"/>
                    </a:p>
                  </a:txBody>
                  <a:tcPr/>
                </a:tc>
                <a:tc>
                  <a:txBody>
                    <a:bodyPr/>
                    <a:lstStyle/>
                    <a:p>
                      <a:pPr algn="ctr"/>
                      <a:r>
                        <a:rPr lang="en-US" dirty="0" smtClean="0"/>
                        <a:t>WRF3.4/</a:t>
                      </a:r>
                    </a:p>
                    <a:p>
                      <a:pPr algn="ctr"/>
                      <a:r>
                        <a:rPr lang="en-US" dirty="0" smtClean="0"/>
                        <a:t>CMAQ5.0.2</a:t>
                      </a:r>
                      <a:endParaRPr lang="en-US" dirty="0"/>
                    </a:p>
                  </a:txBody>
                  <a:tcPr/>
                </a:tc>
                <a:tc>
                  <a:txBody>
                    <a:bodyPr/>
                    <a:lstStyle/>
                    <a:p>
                      <a:pPr algn="ctr"/>
                      <a:r>
                        <a:rPr lang="en-US" dirty="0" smtClean="0"/>
                        <a:t>12km</a:t>
                      </a:r>
                      <a:endParaRPr lang="en-US" dirty="0"/>
                    </a:p>
                  </a:txBody>
                  <a:tcPr/>
                </a:tc>
                <a:tc>
                  <a:txBody>
                    <a:bodyPr/>
                    <a:lstStyle/>
                    <a:p>
                      <a:pPr algn="ctr"/>
                      <a:r>
                        <a:rPr lang="en-US" dirty="0" smtClean="0"/>
                        <a:t>35 layers</a:t>
                      </a:r>
                    </a:p>
                    <a:p>
                      <a:pPr algn="ctr"/>
                      <a:r>
                        <a:rPr lang="en-US" dirty="0" smtClean="0"/>
                        <a:t>~19m to 50hPa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CB05-TUCL</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Pleim and Ran (2011)</a:t>
                      </a:r>
                    </a:p>
                  </a:txBody>
                  <a:tcPr/>
                </a:tc>
              </a:tr>
              <a:tr h="597685">
                <a:tc>
                  <a:txBody>
                    <a:bodyPr/>
                    <a:lstStyle/>
                    <a:p>
                      <a:pPr algn="ctr"/>
                      <a:r>
                        <a:rPr lang="en-US" dirty="0" smtClean="0"/>
                        <a:t>RAMBOLL Environ</a:t>
                      </a:r>
                      <a:endParaRPr lang="en-US" dirty="0"/>
                    </a:p>
                  </a:txBody>
                  <a:tcPr/>
                </a:tc>
                <a:tc>
                  <a:txBody>
                    <a:bodyPr/>
                    <a:lstStyle/>
                    <a:p>
                      <a:pPr algn="ctr"/>
                      <a:r>
                        <a:rPr lang="en-US" dirty="0" smtClean="0"/>
                        <a:t>NCEP</a:t>
                      </a:r>
                      <a:endParaRPr lang="en-US" dirty="0"/>
                    </a:p>
                  </a:txBody>
                  <a:tcPr/>
                </a:tc>
                <a:tc>
                  <a:txBody>
                    <a:bodyPr/>
                    <a:lstStyle/>
                    <a:p>
                      <a:pPr algn="ctr"/>
                      <a:r>
                        <a:rPr lang="en-US" dirty="0" smtClean="0"/>
                        <a:t>WRF3.4/</a:t>
                      </a:r>
                    </a:p>
                    <a:p>
                      <a:pPr algn="ctr"/>
                      <a:r>
                        <a:rPr lang="en-US" dirty="0" smtClean="0"/>
                        <a:t>CAMx6.2</a:t>
                      </a:r>
                      <a:endParaRPr lang="en-US" dirty="0"/>
                    </a:p>
                  </a:txBody>
                  <a:tcPr/>
                </a:tc>
                <a:tc>
                  <a:txBody>
                    <a:bodyPr/>
                    <a:lstStyle/>
                    <a:p>
                      <a:pPr algn="ctr"/>
                      <a:r>
                        <a:rPr lang="en-US" dirty="0" smtClean="0"/>
                        <a:t>12km</a:t>
                      </a:r>
                      <a:endParaRPr lang="en-US" dirty="0"/>
                    </a:p>
                  </a:txBody>
                  <a:tcPr/>
                </a:tc>
                <a:tc>
                  <a:txBody>
                    <a:bodyPr/>
                    <a:lstStyle/>
                    <a:p>
                      <a:pPr algn="ctr"/>
                      <a:r>
                        <a:rPr lang="en-US" dirty="0" smtClean="0"/>
                        <a:t>26 layers</a:t>
                      </a:r>
                    </a:p>
                    <a:p>
                      <a:pPr algn="ctr"/>
                      <a:r>
                        <a:rPr lang="en-US" dirty="0" smtClean="0"/>
                        <a:t> to 97.5hPa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CB05</a:t>
                      </a:r>
                    </a:p>
                    <a:p>
                      <a:pPr algn="ctr"/>
                      <a:endParaRPr lang="en-US" dirty="0"/>
                    </a:p>
                  </a:txBody>
                  <a:tcPr/>
                </a:tc>
                <a:tc>
                  <a:txBody>
                    <a:bodyPr/>
                    <a:lstStyle/>
                    <a:p>
                      <a:pPr algn="ctr"/>
                      <a:r>
                        <a:rPr lang="en-US" dirty="0" smtClean="0"/>
                        <a:t>Zhang et al.</a:t>
                      </a:r>
                    </a:p>
                    <a:p>
                      <a:pPr algn="ctr"/>
                      <a:r>
                        <a:rPr lang="en-US" baseline="0" dirty="0" smtClean="0"/>
                        <a:t>(2003) </a:t>
                      </a:r>
                      <a:endParaRPr lang="en-US" dirty="0"/>
                    </a:p>
                  </a:txBody>
                  <a:tcPr/>
                </a:tc>
              </a:tr>
              <a:tr h="5976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Aarhus</a:t>
                      </a:r>
                    </a:p>
                    <a:p>
                      <a:pPr algn="ctr"/>
                      <a:r>
                        <a:rPr lang="en-US" dirty="0" smtClean="0"/>
                        <a:t>University</a:t>
                      </a:r>
                      <a:endParaRPr lang="en-US" dirty="0"/>
                    </a:p>
                  </a:txBody>
                  <a:tcPr/>
                </a:tc>
                <a:tc>
                  <a:txBody>
                    <a:bodyPr/>
                    <a:lstStyle/>
                    <a:p>
                      <a:pPr algn="ctr"/>
                      <a:r>
                        <a:rPr lang="en-US" dirty="0" smtClean="0"/>
                        <a:t>ECMWF</a:t>
                      </a:r>
                      <a:endParaRPr lang="en-US" dirty="0"/>
                    </a:p>
                  </a:txBody>
                  <a:tcPr/>
                </a:tc>
                <a:tc>
                  <a:txBody>
                    <a:bodyPr/>
                    <a:lstStyle/>
                    <a:p>
                      <a:pPr algn="ctr"/>
                      <a:r>
                        <a:rPr lang="en-US" dirty="0" smtClean="0"/>
                        <a:t>WRF/</a:t>
                      </a:r>
                    </a:p>
                    <a:p>
                      <a:pPr algn="ctr"/>
                      <a:r>
                        <a:rPr lang="en-US" dirty="0" smtClean="0"/>
                        <a:t>DEHM</a:t>
                      </a:r>
                      <a:endParaRPr lang="en-US" dirty="0"/>
                    </a:p>
                  </a:txBody>
                  <a:tcPr/>
                </a:tc>
                <a:tc>
                  <a:txBody>
                    <a:bodyPr/>
                    <a:lstStyle/>
                    <a:p>
                      <a:pPr algn="ctr"/>
                      <a:r>
                        <a:rPr lang="en-US" dirty="0" smtClean="0"/>
                        <a:t>50km</a:t>
                      </a:r>
                      <a:endParaRPr lang="en-US" dirty="0"/>
                    </a:p>
                  </a:txBody>
                  <a:tcPr/>
                </a:tc>
                <a:tc>
                  <a:txBody>
                    <a:bodyPr/>
                    <a:lstStyle/>
                    <a:p>
                      <a:pPr algn="ctr"/>
                      <a:r>
                        <a:rPr lang="en-US" dirty="0" smtClean="0"/>
                        <a:t>29 layers </a:t>
                      </a:r>
                    </a:p>
                    <a:p>
                      <a:pPr algn="ctr"/>
                      <a:r>
                        <a:rPr lang="en-US" dirty="0" smtClean="0"/>
                        <a:t> to 100hPa</a:t>
                      </a:r>
                      <a:endParaRPr lang="en-US" dirty="0"/>
                    </a:p>
                  </a:txBody>
                  <a:tcPr/>
                </a:tc>
                <a:tc>
                  <a:txBody>
                    <a:bodyPr/>
                    <a:lstStyle/>
                    <a:p>
                      <a:pPr algn="ctr"/>
                      <a:r>
                        <a:rPr lang="en-US" dirty="0" smtClean="0"/>
                        <a:t>Brandt et al.</a:t>
                      </a:r>
                      <a:r>
                        <a:rPr lang="en-US" baseline="0" dirty="0" smtClean="0"/>
                        <a:t> </a:t>
                      </a:r>
                      <a:r>
                        <a:rPr lang="en-US" dirty="0" smtClean="0"/>
                        <a:t>(2012)</a:t>
                      </a:r>
                      <a:endParaRPr lang="en-US" dirty="0"/>
                    </a:p>
                  </a:txBody>
                  <a:tcPr/>
                </a:tc>
                <a:tc>
                  <a:txBody>
                    <a:bodyPr/>
                    <a:lstStyle/>
                    <a:p>
                      <a:pPr algn="ctr"/>
                      <a:r>
                        <a:rPr lang="en-US" dirty="0" smtClean="0"/>
                        <a:t>Simpson et al.</a:t>
                      </a:r>
                    </a:p>
                    <a:p>
                      <a:pPr algn="ctr"/>
                      <a:r>
                        <a:rPr lang="en-US" dirty="0" smtClean="0"/>
                        <a:t>(2003)</a:t>
                      </a:r>
                      <a:endParaRPr lang="en-US" dirty="0"/>
                    </a:p>
                  </a:txBody>
                  <a:tcPr/>
                </a:tc>
              </a:tr>
            </a:tbl>
          </a:graphicData>
        </a:graphic>
      </p:graphicFrame>
      <p:sp>
        <p:nvSpPr>
          <p:cNvPr id="4" name="Rectangle 3"/>
          <p:cNvSpPr/>
          <p:nvPr/>
        </p:nvSpPr>
        <p:spPr>
          <a:xfrm>
            <a:off x="161363" y="5134885"/>
            <a:ext cx="9929308"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en-GB" dirty="0" smtClean="0"/>
              <a:t>Chemical boundary conditions: ECMWF’s </a:t>
            </a:r>
            <a:r>
              <a:rPr lang="en-GB" dirty="0"/>
              <a:t>C-IFS </a:t>
            </a:r>
            <a:endParaRPr lang="en-GB" dirty="0" smtClean="0"/>
          </a:p>
        </p:txBody>
      </p:sp>
      <p:sp>
        <p:nvSpPr>
          <p:cNvPr id="5" name="Rectangle 4"/>
          <p:cNvSpPr/>
          <p:nvPr/>
        </p:nvSpPr>
        <p:spPr>
          <a:xfrm>
            <a:off x="161363" y="5494494"/>
            <a:ext cx="10176736" cy="800219"/>
          </a:xfrm>
          <a:prstGeom prst="rect">
            <a:avLst/>
          </a:prstGeom>
        </p:spPr>
        <p:txBody>
          <a:bodyPr wrap="square">
            <a:spAutoFit/>
          </a:bodyPr>
          <a:lstStyle/>
          <a:p>
            <a:pPr marL="285750" indent="-285750">
              <a:spcBef>
                <a:spcPts val="1200"/>
              </a:spcBef>
              <a:buFont typeface="Arial" panose="020B0604020202020204" pitchFamily="34" charset="0"/>
              <a:buChar char="•"/>
            </a:pPr>
            <a:r>
              <a:rPr lang="en-GB" dirty="0" smtClean="0"/>
              <a:t>Anthropogenic Emissions</a:t>
            </a:r>
            <a:r>
              <a:rPr lang="en-GB" dirty="0"/>
              <a:t>: WRF/DEHM----HTAP (</a:t>
            </a:r>
            <a:r>
              <a:rPr lang="en-US" dirty="0" err="1"/>
              <a:t>Janssens-Maenhout</a:t>
            </a:r>
            <a:r>
              <a:rPr lang="en-US" dirty="0"/>
              <a:t> et al., 2015)</a:t>
            </a:r>
            <a:endParaRPr lang="en-GB" dirty="0"/>
          </a:p>
          <a:p>
            <a:pPr>
              <a:spcBef>
                <a:spcPts val="1200"/>
              </a:spcBef>
            </a:pPr>
            <a:r>
              <a:rPr lang="en-GB" dirty="0"/>
              <a:t>                         </a:t>
            </a:r>
            <a:r>
              <a:rPr lang="en-GB" dirty="0" smtClean="0"/>
              <a:t>                            other </a:t>
            </a:r>
            <a:r>
              <a:rPr lang="en-GB" dirty="0"/>
              <a:t>models----gridded hourly emissions provided by EPA using </a:t>
            </a:r>
            <a:r>
              <a:rPr lang="en-GB" dirty="0" smtClean="0"/>
              <a:t>SMOKE</a:t>
            </a:r>
            <a:endParaRPr lang="en-GB" dirty="0"/>
          </a:p>
        </p:txBody>
      </p:sp>
      <p:sp>
        <p:nvSpPr>
          <p:cNvPr id="6" name="Rectangle 5"/>
          <p:cNvSpPr/>
          <p:nvPr/>
        </p:nvSpPr>
        <p:spPr>
          <a:xfrm>
            <a:off x="161363" y="6294713"/>
            <a:ext cx="9929308"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en-GB" dirty="0"/>
              <a:t>Spin-up:  a spin-up of about </a:t>
            </a:r>
            <a:r>
              <a:rPr lang="en-GB" dirty="0" smtClean="0"/>
              <a:t>10 </a:t>
            </a:r>
            <a:r>
              <a:rPr lang="en-GB" dirty="0"/>
              <a:t>days before the year-long simulation (year 2010)</a:t>
            </a:r>
            <a:endParaRPr lang="en-GB" dirty="0" smtClean="0"/>
          </a:p>
        </p:txBody>
      </p:sp>
      <p:sp>
        <p:nvSpPr>
          <p:cNvPr id="7" name="Right Brace 6"/>
          <p:cNvSpPr/>
          <p:nvPr/>
        </p:nvSpPr>
        <p:spPr>
          <a:xfrm>
            <a:off x="9805595" y="5572461"/>
            <a:ext cx="349623" cy="560648"/>
          </a:xfrm>
          <a:prstGeom prst="rightBrace">
            <a:avLst>
              <a:gd name="adj1" fmla="val 8333"/>
              <a:gd name="adj2" fmla="val 480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338099" y="5529619"/>
            <a:ext cx="1301676" cy="646331"/>
          </a:xfrm>
          <a:prstGeom prst="rect">
            <a:avLst/>
          </a:prstGeom>
          <a:noFill/>
          <a:ln>
            <a:solidFill>
              <a:schemeClr val="tx1"/>
            </a:solidFill>
          </a:ln>
        </p:spPr>
        <p:txBody>
          <a:bodyPr wrap="square" rtlCol="0">
            <a:spAutoFit/>
          </a:bodyPr>
          <a:lstStyle/>
          <a:p>
            <a:r>
              <a:rPr lang="en-US" dirty="0"/>
              <a:t>s</a:t>
            </a:r>
            <a:r>
              <a:rPr lang="en-US" dirty="0" smtClean="0"/>
              <a:t>ame annual total</a:t>
            </a:r>
            <a:endParaRPr lang="en-US" dirty="0"/>
          </a:p>
        </p:txBody>
      </p:sp>
      <p:sp>
        <p:nvSpPr>
          <p:cNvPr id="10" name="Footer Placeholder 5"/>
          <p:cNvSpPr>
            <a:spLocks noGrp="1"/>
          </p:cNvSpPr>
          <p:nvPr>
            <p:ph type="ftr" sz="quarter" idx="12"/>
          </p:nvPr>
        </p:nvSpPr>
        <p:spPr>
          <a:xfrm>
            <a:off x="11854926" y="6478186"/>
            <a:ext cx="337073" cy="365125"/>
          </a:xfrm>
        </p:spPr>
        <p:txBody>
          <a:bodyPr/>
          <a:lstStyle/>
          <a:p>
            <a:r>
              <a:rPr lang="en-US" dirty="0" smtClean="0"/>
              <a:t>3</a:t>
            </a:r>
            <a:endParaRPr lang="en-US" dirty="0"/>
          </a:p>
        </p:txBody>
      </p:sp>
    </p:spTree>
    <p:extLst>
      <p:ext uri="{BB962C8B-B14F-4D97-AF65-F5344CB8AC3E}">
        <p14:creationId xmlns:p14="http://schemas.microsoft.com/office/powerpoint/2010/main" val="9416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518160"/>
            <a:ext cx="7721600" cy="685800"/>
          </a:xfrm>
        </p:spPr>
        <p:txBody>
          <a:bodyPr>
            <a:normAutofit fontScale="70000" lnSpcReduction="20000"/>
          </a:bodyPr>
          <a:lstStyle/>
          <a:p>
            <a:r>
              <a:rPr lang="en-US" dirty="0">
                <a:solidFill>
                  <a:schemeClr val="tx1"/>
                </a:solidFill>
              </a:rPr>
              <a:t>Model </a:t>
            </a:r>
            <a:r>
              <a:rPr lang="en-US" dirty="0" smtClean="0">
                <a:solidFill>
                  <a:schemeClr val="tx1"/>
                </a:solidFill>
              </a:rPr>
              <a:t>Description Cont’d ----</a:t>
            </a:r>
            <a:endParaRPr lang="en-US" dirty="0">
              <a:solidFill>
                <a:schemeClr val="tx1"/>
              </a:solidFill>
            </a:endParaRPr>
          </a:p>
          <a:p>
            <a:r>
              <a:rPr lang="en-US" dirty="0" smtClean="0">
                <a:solidFill>
                  <a:schemeClr val="tx1"/>
                </a:solidFill>
              </a:rPr>
              <a:t>AQMEII3 Boundary Condition Tracers for Ozone</a:t>
            </a:r>
            <a:endParaRPr lang="en-US" dirty="0">
              <a:solidFill>
                <a:schemeClr val="tx1"/>
              </a:solidFill>
            </a:endParaRPr>
          </a:p>
        </p:txBody>
      </p:sp>
      <p:sp>
        <p:nvSpPr>
          <p:cNvPr id="4" name="Slide Number Placeholder 3"/>
          <p:cNvSpPr>
            <a:spLocks noGrp="1"/>
          </p:cNvSpPr>
          <p:nvPr>
            <p:ph type="sldNum" sz="quarter" idx="4294967295"/>
          </p:nvPr>
        </p:nvSpPr>
        <p:spPr>
          <a:xfrm>
            <a:off x="198718" y="6383245"/>
            <a:ext cx="3251200" cy="365125"/>
          </a:xfrm>
          <a:prstGeom prst="rect">
            <a:avLst/>
          </a:prstGeom>
        </p:spPr>
        <p:txBody>
          <a:bodyPr/>
          <a:lstStyle/>
          <a:p>
            <a:fld id="{01A319DC-66DC-4E52-97AB-161283A3B8A1}" type="slidenum">
              <a:rPr lang="en-US" smtClean="0"/>
              <a:pPr/>
              <a:t>4</a:t>
            </a:fld>
            <a:endParaRPr lang="en-US" dirty="0"/>
          </a:p>
        </p:txBody>
      </p:sp>
      <p:sp>
        <p:nvSpPr>
          <p:cNvPr id="6" name="Text Placeholder 2"/>
          <p:cNvSpPr txBox="1">
            <a:spLocks/>
          </p:cNvSpPr>
          <p:nvPr/>
        </p:nvSpPr>
        <p:spPr>
          <a:xfrm>
            <a:off x="198717" y="1569720"/>
            <a:ext cx="11786453" cy="4861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defRPr sz="1600" b="1" kern="1200">
                <a:solidFill>
                  <a:schemeClr val="tx1"/>
                </a:solidFill>
                <a:latin typeface="Gill Sans M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latin typeface="Comic Sans MS" panose="030F0702030302020204" pitchFamily="66" charset="0"/>
              </a:rPr>
              <a:t>Modeling groups used </a:t>
            </a:r>
            <a:r>
              <a:rPr lang="en-US" sz="2400" b="0" dirty="0" smtClean="0">
                <a:solidFill>
                  <a:srgbClr val="FF0000"/>
                </a:solidFill>
                <a:latin typeface="Comic Sans MS" panose="030F0702030302020204" pitchFamily="66" charset="0"/>
              </a:rPr>
              <a:t>chemically inert tracers.</a:t>
            </a:r>
            <a:endParaRPr lang="en-US" sz="2400" b="0" dirty="0" smtClean="0">
              <a:latin typeface="Comic Sans MS" panose="030F0702030302020204" pitchFamily="66" charset="0"/>
            </a:endParaRPr>
          </a:p>
          <a:p>
            <a:r>
              <a:rPr lang="en-US" sz="2400" b="0" dirty="0" smtClean="0">
                <a:latin typeface="Comic Sans MS" panose="030F0702030302020204" pitchFamily="66" charset="0"/>
              </a:rPr>
              <a:t>These tracers were designed to track the inflow of ozone from the lateral boundaries at different altitude ranges:</a:t>
            </a:r>
          </a:p>
          <a:p>
            <a:pPr lvl="1"/>
            <a:r>
              <a:rPr lang="en-US" sz="2400" b="0" dirty="0" smtClean="0">
                <a:solidFill>
                  <a:srgbClr val="FF0000"/>
                </a:solidFill>
                <a:latin typeface="Comic Sans MS" panose="030F0702030302020204" pitchFamily="66" charset="0"/>
              </a:rPr>
              <a:t>BC1</a:t>
            </a:r>
            <a:r>
              <a:rPr lang="en-US" sz="2400" b="0" dirty="0" smtClean="0">
                <a:latin typeface="Comic Sans MS" panose="030F0702030302020204" pitchFamily="66" charset="0"/>
              </a:rPr>
              <a:t>: O</a:t>
            </a:r>
            <a:r>
              <a:rPr lang="en-US" sz="2400" b="0" baseline="-25000" dirty="0" smtClean="0">
                <a:latin typeface="Comic Sans MS" panose="030F0702030302020204" pitchFamily="66" charset="0"/>
              </a:rPr>
              <a:t>3</a:t>
            </a:r>
            <a:r>
              <a:rPr lang="en-US" sz="2400" b="0" dirty="0" smtClean="0">
                <a:latin typeface="Comic Sans MS" panose="030F0702030302020204" pitchFamily="66" charset="0"/>
              </a:rPr>
              <a:t> boundary conditions below 750 </a:t>
            </a:r>
            <a:r>
              <a:rPr lang="en-US" sz="2400" b="0" dirty="0" err="1" smtClean="0">
                <a:latin typeface="Comic Sans MS" panose="030F0702030302020204" pitchFamily="66" charset="0"/>
              </a:rPr>
              <a:t>mb</a:t>
            </a:r>
            <a:endParaRPr lang="en-US" sz="2400" b="0" dirty="0" smtClean="0">
              <a:latin typeface="Comic Sans MS" panose="030F0702030302020204" pitchFamily="66" charset="0"/>
            </a:endParaRPr>
          </a:p>
          <a:p>
            <a:pPr lvl="1"/>
            <a:r>
              <a:rPr lang="en-US" sz="2400" b="0" dirty="0" smtClean="0">
                <a:solidFill>
                  <a:srgbClr val="FF0000"/>
                </a:solidFill>
                <a:latin typeface="Comic Sans MS" panose="030F0702030302020204" pitchFamily="66" charset="0"/>
              </a:rPr>
              <a:t>BC2</a:t>
            </a:r>
            <a:r>
              <a:rPr lang="en-US" sz="2400" b="0" dirty="0" smtClean="0">
                <a:latin typeface="Comic Sans MS" panose="030F0702030302020204" pitchFamily="66" charset="0"/>
              </a:rPr>
              <a:t>: O</a:t>
            </a:r>
            <a:r>
              <a:rPr lang="en-US" sz="2400" b="0" baseline="-25000" dirty="0" smtClean="0">
                <a:latin typeface="Comic Sans MS" panose="030F0702030302020204" pitchFamily="66" charset="0"/>
              </a:rPr>
              <a:t>3</a:t>
            </a:r>
            <a:r>
              <a:rPr lang="en-US" sz="2400" b="0" dirty="0" smtClean="0">
                <a:latin typeface="Comic Sans MS" panose="030F0702030302020204" pitchFamily="66" charset="0"/>
              </a:rPr>
              <a:t> boundary conditions between 750 </a:t>
            </a:r>
            <a:r>
              <a:rPr lang="en-US" sz="2400" b="0" dirty="0" err="1" smtClean="0">
                <a:latin typeface="Comic Sans MS" panose="030F0702030302020204" pitchFamily="66" charset="0"/>
              </a:rPr>
              <a:t>mb</a:t>
            </a:r>
            <a:r>
              <a:rPr lang="en-US" sz="2400" b="0" dirty="0" smtClean="0">
                <a:latin typeface="Comic Sans MS" panose="030F0702030302020204" pitchFamily="66" charset="0"/>
              </a:rPr>
              <a:t> and 250 </a:t>
            </a:r>
            <a:r>
              <a:rPr lang="en-US" sz="2400" b="0" dirty="0" err="1" smtClean="0">
                <a:latin typeface="Comic Sans MS" panose="030F0702030302020204" pitchFamily="66" charset="0"/>
              </a:rPr>
              <a:t>mb</a:t>
            </a:r>
            <a:endParaRPr lang="en-US" sz="2400" b="0" dirty="0" smtClean="0">
              <a:latin typeface="Comic Sans MS" panose="030F0702030302020204" pitchFamily="66" charset="0"/>
            </a:endParaRPr>
          </a:p>
          <a:p>
            <a:pPr lvl="1"/>
            <a:r>
              <a:rPr lang="en-US" sz="2400" b="0" dirty="0" smtClean="0">
                <a:solidFill>
                  <a:srgbClr val="FF0000"/>
                </a:solidFill>
                <a:latin typeface="Comic Sans MS" panose="030F0702030302020204" pitchFamily="66" charset="0"/>
              </a:rPr>
              <a:t>BC3</a:t>
            </a:r>
            <a:r>
              <a:rPr lang="en-US" sz="2400" b="0" dirty="0" smtClean="0">
                <a:latin typeface="Comic Sans MS" panose="030F0702030302020204" pitchFamily="66" charset="0"/>
              </a:rPr>
              <a:t>: O</a:t>
            </a:r>
            <a:r>
              <a:rPr lang="en-US" sz="2400" b="0" baseline="-25000" dirty="0" smtClean="0">
                <a:latin typeface="Comic Sans MS" panose="030F0702030302020204" pitchFamily="66" charset="0"/>
              </a:rPr>
              <a:t>3</a:t>
            </a:r>
            <a:r>
              <a:rPr lang="en-US" sz="2400" b="0" dirty="0" smtClean="0">
                <a:latin typeface="Comic Sans MS" panose="030F0702030302020204" pitchFamily="66" charset="0"/>
              </a:rPr>
              <a:t> boundary conditions above 250 </a:t>
            </a:r>
            <a:r>
              <a:rPr lang="en-US" sz="2400" b="0" dirty="0" err="1" smtClean="0">
                <a:latin typeface="Comic Sans MS" panose="030F0702030302020204" pitchFamily="66" charset="0"/>
              </a:rPr>
              <a:t>mb</a:t>
            </a:r>
            <a:endParaRPr lang="en-US" sz="2400" b="0" dirty="0" smtClean="0">
              <a:latin typeface="Comic Sans MS" panose="030F0702030302020204" pitchFamily="66" charset="0"/>
            </a:endParaRPr>
          </a:p>
          <a:p>
            <a:pPr lvl="1"/>
            <a:r>
              <a:rPr lang="en-US" sz="2400" b="0" dirty="0" smtClean="0">
                <a:solidFill>
                  <a:srgbClr val="FF0000"/>
                </a:solidFill>
                <a:latin typeface="Comic Sans MS" panose="030F0702030302020204" pitchFamily="66" charset="0"/>
              </a:rPr>
              <a:t>BC4</a:t>
            </a:r>
            <a:r>
              <a:rPr lang="en-US" sz="2400" dirty="0" smtClean="0">
                <a:latin typeface="Comic Sans MS" panose="030F0702030302020204" pitchFamily="66" charset="0"/>
              </a:rPr>
              <a:t>: </a:t>
            </a:r>
            <a:r>
              <a:rPr lang="en-US" sz="2400" b="0" dirty="0" smtClean="0">
                <a:latin typeface="Comic Sans MS" panose="030F0702030302020204" pitchFamily="66" charset="0"/>
              </a:rPr>
              <a:t>O</a:t>
            </a:r>
            <a:r>
              <a:rPr lang="en-US" sz="2400" b="0" baseline="-25000" dirty="0" smtClean="0">
                <a:latin typeface="Comic Sans MS" panose="030F0702030302020204" pitchFamily="66" charset="0"/>
              </a:rPr>
              <a:t>3</a:t>
            </a:r>
            <a:r>
              <a:rPr lang="en-US" sz="2400" b="0" dirty="0" smtClean="0">
                <a:latin typeface="Comic Sans MS" panose="030F0702030302020204" pitchFamily="66" charset="0"/>
              </a:rPr>
              <a:t> boundary conditions at any altitude</a:t>
            </a:r>
          </a:p>
          <a:p>
            <a:r>
              <a:rPr lang="en-US" sz="2400" b="0" dirty="0" smtClean="0">
                <a:latin typeface="Comic Sans MS" panose="030F0702030302020204" pitchFamily="66" charset="0"/>
              </a:rPr>
              <a:t>The tracers undergo advection, diffusion, cloud mixing/transport, scavenging, and </a:t>
            </a:r>
            <a:r>
              <a:rPr lang="en-US" sz="2400" b="0" dirty="0">
                <a:latin typeface="Comic Sans MS" panose="030F0702030302020204" pitchFamily="66" charset="0"/>
              </a:rPr>
              <a:t>deposition, with no emissions or chemical formation/destruction occurring within the modeling </a:t>
            </a:r>
            <a:r>
              <a:rPr lang="en-US" sz="2400" b="0" dirty="0" smtClean="0">
                <a:latin typeface="Comic Sans MS" panose="030F0702030302020204" pitchFamily="66" charset="0"/>
              </a:rPr>
              <a:t>domain.</a:t>
            </a:r>
            <a:endParaRPr lang="en-US" sz="2400" b="0" dirty="0">
              <a:latin typeface="Comic Sans MS" panose="030F0702030302020204" pitchFamily="66" charset="0"/>
            </a:endParaRPr>
          </a:p>
        </p:txBody>
      </p:sp>
      <p:sp>
        <p:nvSpPr>
          <p:cNvPr id="7" name="Footer Placeholder 5"/>
          <p:cNvSpPr>
            <a:spLocks noGrp="1"/>
          </p:cNvSpPr>
          <p:nvPr>
            <p:ph type="ftr" sz="quarter" idx="12"/>
          </p:nvPr>
        </p:nvSpPr>
        <p:spPr>
          <a:xfrm>
            <a:off x="11854926" y="6478186"/>
            <a:ext cx="337073" cy="365125"/>
          </a:xfrm>
        </p:spPr>
        <p:txBody>
          <a:bodyPr/>
          <a:lstStyle/>
          <a:p>
            <a:r>
              <a:rPr lang="en-US" dirty="0" smtClean="0"/>
              <a:t>4</a:t>
            </a:r>
            <a:endParaRPr lang="en-US" dirty="0"/>
          </a:p>
        </p:txBody>
      </p:sp>
    </p:spTree>
    <p:extLst>
      <p:ext uri="{BB962C8B-B14F-4D97-AF65-F5344CB8AC3E}">
        <p14:creationId xmlns:p14="http://schemas.microsoft.com/office/powerpoint/2010/main" val="344346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0932" y="626944"/>
            <a:ext cx="9057939" cy="685800"/>
          </a:xfrm>
        </p:spPr>
        <p:txBody>
          <a:bodyPr>
            <a:normAutofit fontScale="70000" lnSpcReduction="20000"/>
          </a:bodyPr>
          <a:lstStyle/>
          <a:p>
            <a:pPr algn="ctr"/>
            <a:r>
              <a:rPr lang="en-US" dirty="0" smtClean="0">
                <a:solidFill>
                  <a:schemeClr val="tx1"/>
                </a:solidFill>
              </a:rPr>
              <a:t>Model Performance For Monthly Averaged Hourly and DM8A O</a:t>
            </a:r>
            <a:r>
              <a:rPr lang="en-US" baseline="-25000" dirty="0" smtClean="0">
                <a:solidFill>
                  <a:schemeClr val="tx1"/>
                </a:solidFill>
              </a:rPr>
              <a:t>3</a:t>
            </a:r>
            <a:endParaRPr lang="en-US" baseline="-25000" dirty="0">
              <a:solidFill>
                <a:schemeClr val="tx1"/>
              </a:solidFill>
            </a:endParaRPr>
          </a:p>
        </p:txBody>
      </p:sp>
      <p:sp>
        <p:nvSpPr>
          <p:cNvPr id="7" name="TextBox 6"/>
          <p:cNvSpPr txBox="1"/>
          <p:nvPr/>
        </p:nvSpPr>
        <p:spPr>
          <a:xfrm>
            <a:off x="2538804" y="5433148"/>
            <a:ext cx="6906410" cy="369332"/>
          </a:xfrm>
          <a:prstGeom prst="rect">
            <a:avLst/>
          </a:prstGeom>
          <a:noFill/>
        </p:spPr>
        <p:txBody>
          <a:bodyPr wrap="square" rtlCol="0">
            <a:spAutoFit/>
          </a:bodyPr>
          <a:lstStyle/>
          <a:p>
            <a:r>
              <a:rPr lang="en-US" dirty="0" smtClean="0"/>
              <a:t>(courtesy of Ulas Im</a:t>
            </a:r>
            <a:r>
              <a:rPr lang="en-US" dirty="0"/>
              <a:t>, Aarhus University </a:t>
            </a:r>
            <a:r>
              <a:rPr lang="en-US" dirty="0" smtClean="0"/>
              <a:t>)</a:t>
            </a:r>
            <a:endParaRPr lang="en-US" dirty="0"/>
          </a:p>
        </p:txBody>
      </p:sp>
      <p:pic>
        <p:nvPicPr>
          <p:cNvPr id="18" name="Picture 17"/>
          <p:cNvPicPr>
            <a:picLocks noChangeAspect="1"/>
          </p:cNvPicPr>
          <p:nvPr/>
        </p:nvPicPr>
        <p:blipFill>
          <a:blip r:embed="rId3"/>
          <a:stretch>
            <a:fillRect/>
          </a:stretch>
        </p:blipFill>
        <p:spPr>
          <a:xfrm>
            <a:off x="2997135" y="2661312"/>
            <a:ext cx="4064204" cy="2533737"/>
          </a:xfrm>
          <a:prstGeom prst="rect">
            <a:avLst/>
          </a:prstGeom>
        </p:spPr>
      </p:pic>
      <p:sp>
        <p:nvSpPr>
          <p:cNvPr id="25" name="TextBox 24"/>
          <p:cNvSpPr txBox="1"/>
          <p:nvPr/>
        </p:nvSpPr>
        <p:spPr>
          <a:xfrm>
            <a:off x="378703" y="5816315"/>
            <a:ext cx="9776516" cy="369332"/>
          </a:xfrm>
          <a:prstGeom prst="rect">
            <a:avLst/>
          </a:prstGeom>
          <a:noFill/>
        </p:spPr>
        <p:txBody>
          <a:bodyPr wrap="square" rtlCol="0">
            <a:spAutoFit/>
          </a:bodyPr>
          <a:lstStyle/>
          <a:p>
            <a:r>
              <a:rPr lang="en-US" dirty="0" smtClean="0"/>
              <a:t>O3 concentration is averaged over all sites, including </a:t>
            </a:r>
            <a:r>
              <a:rPr lang="en-US" dirty="0" err="1" smtClean="0"/>
              <a:t>CASTNet</a:t>
            </a:r>
            <a:r>
              <a:rPr lang="en-US" dirty="0" smtClean="0"/>
              <a:t>, AQS, NAPS, some sites in Canada. </a:t>
            </a:r>
            <a:endParaRPr lang="en-US" dirty="0"/>
          </a:p>
        </p:txBody>
      </p:sp>
      <p:pic>
        <p:nvPicPr>
          <p:cNvPr id="26" name="Picture 25"/>
          <p:cNvPicPr>
            <a:picLocks noChangeAspect="1"/>
          </p:cNvPicPr>
          <p:nvPr/>
        </p:nvPicPr>
        <p:blipFill>
          <a:blip r:embed="rId4"/>
          <a:stretch>
            <a:fillRect/>
          </a:stretch>
        </p:blipFill>
        <p:spPr>
          <a:xfrm>
            <a:off x="561925" y="1649611"/>
            <a:ext cx="2334409" cy="3275840"/>
          </a:xfrm>
          <a:prstGeom prst="rect">
            <a:avLst/>
          </a:prstGeom>
        </p:spPr>
      </p:pic>
      <p:sp>
        <p:nvSpPr>
          <p:cNvPr id="28" name="TextBox 27"/>
          <p:cNvSpPr txBox="1"/>
          <p:nvPr/>
        </p:nvSpPr>
        <p:spPr>
          <a:xfrm>
            <a:off x="378703" y="5262317"/>
            <a:ext cx="10941949" cy="1477328"/>
          </a:xfrm>
          <a:prstGeom prst="rect">
            <a:avLst/>
          </a:prstGeom>
          <a:solidFill>
            <a:schemeClr val="accent2">
              <a:lumMod val="20000"/>
              <a:lumOff val="80000"/>
            </a:schemeClr>
          </a:solidFill>
        </p:spPr>
        <p:txBody>
          <a:bodyPr wrap="square" rtlCol="0">
            <a:spAutoFit/>
          </a:bodyPr>
          <a:lstStyle/>
          <a:p>
            <a:pPr marL="285750" indent="-285750" algn="just">
              <a:buFont typeface="Wingdings" panose="05000000000000000000" pitchFamily="2" charset="2"/>
              <a:buChar char="Ø"/>
            </a:pPr>
            <a:r>
              <a:rPr lang="en-US" dirty="0"/>
              <a:t>Similar </a:t>
            </a:r>
            <a:r>
              <a:rPr lang="en-US" dirty="0" smtClean="0"/>
              <a:t>seasonal </a:t>
            </a:r>
            <a:r>
              <a:rPr lang="en-US" dirty="0"/>
              <a:t>trend for all models except </a:t>
            </a:r>
            <a:r>
              <a:rPr lang="en-US" dirty="0" smtClean="0"/>
              <a:t>WRF/DEHM.</a:t>
            </a:r>
            <a:endParaRPr lang="en-US" dirty="0"/>
          </a:p>
          <a:p>
            <a:pPr marL="285750" indent="-285750" algn="just">
              <a:buFont typeface="Wingdings" panose="05000000000000000000" pitchFamily="2" charset="2"/>
              <a:buChar char="Ø"/>
            </a:pPr>
            <a:r>
              <a:rPr lang="en-US" dirty="0"/>
              <a:t>In general, WRF/CMAQ </a:t>
            </a:r>
            <a:r>
              <a:rPr lang="en-US" dirty="0" smtClean="0"/>
              <a:t>outperforms with respect to monthly mean, </a:t>
            </a:r>
            <a:r>
              <a:rPr lang="en-US" dirty="0"/>
              <a:t>especially from Apr to Nov </a:t>
            </a:r>
            <a:r>
              <a:rPr lang="en-US" dirty="0" smtClean="0"/>
              <a:t>2010, suggesting WRF/CMAQ has smaller </a:t>
            </a:r>
            <a:r>
              <a:rPr lang="en-US" dirty="0"/>
              <a:t>bias in long-term processes, such as seasonal variation in </a:t>
            </a:r>
            <a:r>
              <a:rPr lang="en-US" dirty="0" smtClean="0"/>
              <a:t>biogenic emissions and O</a:t>
            </a:r>
            <a:r>
              <a:rPr lang="en-US" baseline="-25000" dirty="0" smtClean="0"/>
              <a:t>3</a:t>
            </a:r>
            <a:r>
              <a:rPr lang="en-US" dirty="0" smtClean="0"/>
              <a:t> from lateral boundaries.</a:t>
            </a:r>
            <a:endParaRPr lang="en-US" dirty="0"/>
          </a:p>
          <a:p>
            <a:pPr marL="285750" indent="-285750" algn="just">
              <a:buFont typeface="Wingdings" panose="05000000000000000000" pitchFamily="2" charset="2"/>
              <a:buChar char="Ø"/>
            </a:pPr>
            <a:r>
              <a:rPr lang="en-US" dirty="0"/>
              <a:t>For </a:t>
            </a:r>
            <a:r>
              <a:rPr lang="en-US" dirty="0" smtClean="0"/>
              <a:t>winter, </a:t>
            </a:r>
            <a:r>
              <a:rPr lang="en-US" dirty="0"/>
              <a:t>other 3 models tend to be better</a:t>
            </a:r>
            <a:r>
              <a:rPr lang="en-US" dirty="0" smtClean="0"/>
              <a:t>.</a:t>
            </a:r>
            <a:endParaRPr lang="en-US" dirty="0"/>
          </a:p>
        </p:txBody>
      </p:sp>
      <p:sp>
        <p:nvSpPr>
          <p:cNvPr id="10" name="Footer Placeholder 5"/>
          <p:cNvSpPr>
            <a:spLocks noGrp="1"/>
          </p:cNvSpPr>
          <p:nvPr>
            <p:ph type="ftr" sz="quarter" idx="12"/>
          </p:nvPr>
        </p:nvSpPr>
        <p:spPr>
          <a:xfrm>
            <a:off x="11854926" y="6478186"/>
            <a:ext cx="337073" cy="365125"/>
          </a:xfrm>
        </p:spPr>
        <p:txBody>
          <a:bodyPr/>
          <a:lstStyle/>
          <a:p>
            <a:r>
              <a:rPr lang="en-US" dirty="0" smtClean="0"/>
              <a:t>5</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259782522"/>
              </p:ext>
            </p:extLst>
          </p:nvPr>
        </p:nvGraphicFramePr>
        <p:xfrm>
          <a:off x="7162140" y="1252078"/>
          <a:ext cx="4543335" cy="416151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378703" y="4612531"/>
            <a:ext cx="10941949" cy="646331"/>
          </a:xfrm>
          <a:prstGeom prst="rect">
            <a:avLst/>
          </a:prstGeom>
          <a:solidFill>
            <a:schemeClr val="accent2">
              <a:lumMod val="75000"/>
            </a:schemeClr>
          </a:solidFill>
        </p:spPr>
        <p:txBody>
          <a:bodyPr wrap="square" rtlCol="0">
            <a:spAutoFit/>
          </a:bodyPr>
          <a:lstStyle/>
          <a:p>
            <a:pPr algn="just"/>
            <a:r>
              <a:rPr lang="en-US" dirty="0" smtClean="0"/>
              <a:t>How </a:t>
            </a:r>
            <a:r>
              <a:rPr lang="en-US" dirty="0"/>
              <a:t>may BCs contribute </a:t>
            </a:r>
            <a:r>
              <a:rPr lang="en-US" dirty="0" smtClean="0"/>
              <a:t>to the difference?  --- investigate spatial gradients in O</a:t>
            </a:r>
            <a:r>
              <a:rPr lang="en-US" baseline="-25000" dirty="0" smtClean="0"/>
              <a:t>3</a:t>
            </a:r>
            <a:r>
              <a:rPr lang="en-US" dirty="0" smtClean="0"/>
              <a:t> and tracers (rural vs. urban sites)</a:t>
            </a:r>
          </a:p>
          <a:p>
            <a:pPr algn="just"/>
            <a:r>
              <a:rPr lang="en-US" dirty="0" smtClean="0"/>
              <a:t>                                                                              --- investigate spatial distributions of O</a:t>
            </a:r>
            <a:r>
              <a:rPr lang="en-US" baseline="-25000" dirty="0"/>
              <a:t>3</a:t>
            </a:r>
            <a:r>
              <a:rPr lang="en-US" dirty="0" smtClean="0"/>
              <a:t> and tracers </a:t>
            </a:r>
            <a:endParaRPr lang="en-US" dirty="0"/>
          </a:p>
        </p:txBody>
      </p:sp>
    </p:spTree>
    <p:extLst>
      <p:ext uri="{BB962C8B-B14F-4D97-AF65-F5344CB8AC3E}">
        <p14:creationId xmlns:p14="http://schemas.microsoft.com/office/powerpoint/2010/main" val="3794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Graphic spid="11" grpId="0">
        <p:bldAsOne/>
      </p:bldGraphic>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93459" y="419722"/>
            <a:ext cx="8498541" cy="685800"/>
          </a:xfrm>
        </p:spPr>
        <p:txBody>
          <a:bodyPr>
            <a:normAutofit/>
          </a:bodyPr>
          <a:lstStyle/>
          <a:p>
            <a:pPr algn="ctr"/>
            <a:r>
              <a:rPr lang="en-US" dirty="0" smtClean="0">
                <a:solidFill>
                  <a:schemeClr val="tx1"/>
                </a:solidFill>
              </a:rPr>
              <a:t>DM8A O</a:t>
            </a:r>
            <a:r>
              <a:rPr lang="en-US" baseline="-25000" dirty="0" smtClean="0">
                <a:solidFill>
                  <a:schemeClr val="tx1"/>
                </a:solidFill>
              </a:rPr>
              <a:t>3</a:t>
            </a:r>
            <a:r>
              <a:rPr lang="en-US" dirty="0" smtClean="0">
                <a:solidFill>
                  <a:schemeClr val="tx1"/>
                </a:solidFill>
              </a:rPr>
              <a:t> in 2010: Rural vs. Urban sites </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751690" y="1467946"/>
            <a:ext cx="7284272" cy="4427244"/>
          </a:xfrm>
          <a:prstGeom prst="rect">
            <a:avLst/>
          </a:prstGeom>
        </p:spPr>
      </p:pic>
      <p:sp>
        <p:nvSpPr>
          <p:cNvPr id="9" name="Flowchart: Connector 8"/>
          <p:cNvSpPr/>
          <p:nvPr/>
        </p:nvSpPr>
        <p:spPr>
          <a:xfrm>
            <a:off x="1570616" y="6257614"/>
            <a:ext cx="150607" cy="17263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21223" y="6146446"/>
            <a:ext cx="2140771" cy="400110"/>
          </a:xfrm>
          <a:prstGeom prst="rect">
            <a:avLst/>
          </a:prstGeom>
          <a:noFill/>
        </p:spPr>
        <p:txBody>
          <a:bodyPr wrap="square" rtlCol="0">
            <a:spAutoFit/>
          </a:bodyPr>
          <a:lstStyle/>
          <a:p>
            <a:r>
              <a:rPr lang="en-US" sz="2000" dirty="0" smtClean="0">
                <a:solidFill>
                  <a:srgbClr val="FF0000"/>
                </a:solidFill>
              </a:rPr>
              <a:t>Rural sites (618)</a:t>
            </a:r>
            <a:endParaRPr lang="en-US" sz="2000" dirty="0">
              <a:solidFill>
                <a:srgbClr val="FF0000"/>
              </a:solidFill>
            </a:endParaRPr>
          </a:p>
        </p:txBody>
      </p:sp>
      <p:sp>
        <p:nvSpPr>
          <p:cNvPr id="12" name="TextBox 11"/>
          <p:cNvSpPr txBox="1"/>
          <p:nvPr/>
        </p:nvSpPr>
        <p:spPr>
          <a:xfrm>
            <a:off x="4421390" y="6143876"/>
            <a:ext cx="2130013" cy="400110"/>
          </a:xfrm>
          <a:prstGeom prst="rect">
            <a:avLst/>
          </a:prstGeom>
          <a:noFill/>
        </p:spPr>
        <p:txBody>
          <a:bodyPr wrap="square" rtlCol="0">
            <a:spAutoFit/>
          </a:bodyPr>
          <a:lstStyle/>
          <a:p>
            <a:r>
              <a:rPr lang="en-US" sz="2000" dirty="0">
                <a:solidFill>
                  <a:srgbClr val="002060"/>
                </a:solidFill>
              </a:rPr>
              <a:t>Urban sites (277)</a:t>
            </a:r>
          </a:p>
        </p:txBody>
      </p:sp>
      <p:sp>
        <p:nvSpPr>
          <p:cNvPr id="13" name="TextBox 12"/>
          <p:cNvSpPr txBox="1"/>
          <p:nvPr/>
        </p:nvSpPr>
        <p:spPr>
          <a:xfrm>
            <a:off x="8208084" y="2592638"/>
            <a:ext cx="3528507" cy="2062103"/>
          </a:xfrm>
          <a:prstGeom prst="rect">
            <a:avLst/>
          </a:prstGeom>
          <a:solidFill>
            <a:schemeClr val="accent2">
              <a:lumMod val="20000"/>
              <a:lumOff val="80000"/>
            </a:schemeClr>
          </a:solidFill>
        </p:spPr>
        <p:txBody>
          <a:bodyPr wrap="square" rtlCol="0">
            <a:spAutoFit/>
          </a:bodyPr>
          <a:lstStyle/>
          <a:p>
            <a:endParaRPr lang="en-US" dirty="0" smtClean="0"/>
          </a:p>
          <a:p>
            <a:pPr algn="ctr"/>
            <a:r>
              <a:rPr lang="en-US" b="1" dirty="0" smtClean="0"/>
              <a:t>[</a:t>
            </a:r>
            <a:r>
              <a:rPr lang="en-US" b="1" dirty="0" smtClean="0">
                <a:solidFill>
                  <a:srgbClr val="FF0000"/>
                </a:solidFill>
              </a:rPr>
              <a:t>DM8A of all rural sites</a:t>
            </a:r>
            <a:r>
              <a:rPr lang="en-US" b="1" dirty="0" smtClean="0"/>
              <a:t>]</a:t>
            </a:r>
          </a:p>
          <a:p>
            <a:pPr algn="ctr"/>
            <a:r>
              <a:rPr lang="en-US" dirty="0" smtClean="0"/>
              <a:t> </a:t>
            </a:r>
            <a:r>
              <a:rPr lang="en-US" dirty="0" smtClean="0">
                <a:latin typeface="Comic Sans MS" panose="030F0702030302020204" pitchFamily="66" charset="0"/>
              </a:rPr>
              <a:t>minus</a:t>
            </a:r>
          </a:p>
          <a:p>
            <a:pPr algn="ctr"/>
            <a:r>
              <a:rPr lang="en-US" b="1" dirty="0" smtClean="0"/>
              <a:t>[</a:t>
            </a:r>
            <a:r>
              <a:rPr lang="en-US" b="1" dirty="0" smtClean="0">
                <a:solidFill>
                  <a:srgbClr val="002060"/>
                </a:solidFill>
              </a:rPr>
              <a:t>DM8A </a:t>
            </a:r>
            <a:r>
              <a:rPr lang="en-US" b="1" dirty="0">
                <a:solidFill>
                  <a:srgbClr val="002060"/>
                </a:solidFill>
              </a:rPr>
              <a:t>of all </a:t>
            </a:r>
            <a:r>
              <a:rPr lang="en-US" b="1" dirty="0" smtClean="0">
                <a:solidFill>
                  <a:srgbClr val="002060"/>
                </a:solidFill>
              </a:rPr>
              <a:t>urban sites</a:t>
            </a:r>
            <a:r>
              <a:rPr lang="en-US" b="1" dirty="0" smtClean="0"/>
              <a:t>]</a:t>
            </a:r>
          </a:p>
          <a:p>
            <a:endParaRPr lang="en-US" dirty="0"/>
          </a:p>
          <a:p>
            <a:r>
              <a:rPr lang="en-US" sz="2000" b="1" dirty="0" smtClean="0"/>
              <a:t>[  ]</a:t>
            </a:r>
            <a:r>
              <a:rPr lang="en-US" dirty="0" smtClean="0"/>
              <a:t>: average over sites</a:t>
            </a:r>
            <a:endParaRPr lang="en-US" dirty="0"/>
          </a:p>
          <a:p>
            <a:endParaRPr lang="en-US" dirty="0"/>
          </a:p>
        </p:txBody>
      </p:sp>
      <p:sp>
        <p:nvSpPr>
          <p:cNvPr id="15" name="Flowchart: Connector 14"/>
          <p:cNvSpPr/>
          <p:nvPr/>
        </p:nvSpPr>
        <p:spPr>
          <a:xfrm>
            <a:off x="4286246" y="6257613"/>
            <a:ext cx="150607" cy="172633"/>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08085" y="1792419"/>
            <a:ext cx="3528508" cy="800219"/>
          </a:xfrm>
          <a:prstGeom prst="rect">
            <a:avLst/>
          </a:prstGeom>
          <a:noFill/>
        </p:spPr>
        <p:txBody>
          <a:bodyPr wrap="square" rtlCol="0">
            <a:spAutoFit/>
          </a:bodyPr>
          <a:lstStyle/>
          <a:p>
            <a:r>
              <a:rPr lang="en-US" sz="2800" i="1" u="sng" dirty="0"/>
              <a:t>Metric of interest:</a:t>
            </a:r>
          </a:p>
          <a:p>
            <a:endParaRPr lang="en-US" dirty="0"/>
          </a:p>
        </p:txBody>
      </p:sp>
      <p:sp>
        <p:nvSpPr>
          <p:cNvPr id="14" name="Footer Placeholder 5"/>
          <p:cNvSpPr>
            <a:spLocks noGrp="1"/>
          </p:cNvSpPr>
          <p:nvPr>
            <p:ph type="ftr" sz="quarter" idx="12"/>
          </p:nvPr>
        </p:nvSpPr>
        <p:spPr>
          <a:xfrm>
            <a:off x="11854926" y="6478186"/>
            <a:ext cx="337073" cy="365125"/>
          </a:xfrm>
        </p:spPr>
        <p:txBody>
          <a:bodyPr/>
          <a:lstStyle/>
          <a:p>
            <a:r>
              <a:rPr lang="en-US" dirty="0" smtClean="0"/>
              <a:t>6</a:t>
            </a:r>
            <a:endParaRPr lang="en-US" dirty="0"/>
          </a:p>
        </p:txBody>
      </p:sp>
    </p:spTree>
    <p:extLst>
      <p:ext uri="{BB962C8B-B14F-4D97-AF65-F5344CB8AC3E}">
        <p14:creationId xmlns:p14="http://schemas.microsoft.com/office/powerpoint/2010/main" val="25706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solidFill>
                  <a:srgbClr val="FF0000"/>
                </a:solidFill>
              </a:rPr>
              <a:t>WRF/CMAQ</a:t>
            </a:r>
            <a:r>
              <a:rPr lang="en-US" dirty="0"/>
              <a:t> </a:t>
            </a:r>
            <a:r>
              <a:rPr lang="en-US" dirty="0" smtClean="0">
                <a:solidFill>
                  <a:schemeClr val="tx1"/>
                </a:solidFill>
              </a:rPr>
              <a:t>and</a:t>
            </a:r>
            <a:r>
              <a:rPr lang="en-US" dirty="0" smtClean="0"/>
              <a:t>  </a:t>
            </a:r>
            <a:r>
              <a:rPr lang="en-US" dirty="0">
                <a:solidFill>
                  <a:srgbClr val="0070C0"/>
                </a:solidFill>
              </a:rPr>
              <a:t>WRF/</a:t>
            </a:r>
            <a:r>
              <a:rPr lang="en-US" dirty="0" err="1">
                <a:solidFill>
                  <a:srgbClr val="0070C0"/>
                </a:solidFill>
              </a:rPr>
              <a:t>CAMx</a:t>
            </a:r>
            <a:r>
              <a:rPr lang="en-US" dirty="0"/>
              <a:t> </a:t>
            </a:r>
          </a:p>
          <a:p>
            <a:pPr algn="ctr"/>
            <a:r>
              <a:rPr lang="en-US" dirty="0" smtClean="0">
                <a:solidFill>
                  <a:schemeClr val="tx1"/>
                </a:solidFill>
              </a:rPr>
              <a:t>DM8A O</a:t>
            </a:r>
            <a:r>
              <a:rPr lang="en-US" baseline="-25000" dirty="0" smtClean="0">
                <a:solidFill>
                  <a:schemeClr val="tx1"/>
                </a:solidFill>
              </a:rPr>
              <a:t>3</a:t>
            </a:r>
            <a:r>
              <a:rPr lang="en-US" dirty="0" smtClean="0">
                <a:solidFill>
                  <a:schemeClr val="tx1"/>
                </a:solidFill>
              </a:rPr>
              <a:t> of 2010: Rural vs. Urban sites</a:t>
            </a:r>
          </a:p>
        </p:txBody>
      </p:sp>
      <p:graphicFrame>
        <p:nvGraphicFramePr>
          <p:cNvPr id="15" name="Chart 14"/>
          <p:cNvGraphicFramePr>
            <a:graphicFrameLocks/>
          </p:cNvGraphicFramePr>
          <p:nvPr>
            <p:extLst>
              <p:ext uri="{D42A27DB-BD31-4B8C-83A1-F6EECF244321}">
                <p14:modId xmlns:p14="http://schemas.microsoft.com/office/powerpoint/2010/main" val="1897394639"/>
              </p:ext>
            </p:extLst>
          </p:nvPr>
        </p:nvGraphicFramePr>
        <p:xfrm>
          <a:off x="-245634" y="1173032"/>
          <a:ext cx="9265920" cy="4169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70976366"/>
              </p:ext>
            </p:extLst>
          </p:nvPr>
        </p:nvGraphicFramePr>
        <p:xfrm>
          <a:off x="8541573" y="1369334"/>
          <a:ext cx="3141232" cy="3242210"/>
        </p:xfrm>
        <a:graphic>
          <a:graphicData uri="http://schemas.openxmlformats.org/drawingml/2006/table">
            <a:tbl>
              <a:tblPr firstRow="1" bandRow="1">
                <a:tableStyleId>{5C22544A-7EE6-4342-B048-85BDC9FD1C3A}</a:tableStyleId>
              </a:tblPr>
              <a:tblGrid>
                <a:gridCol w="634639"/>
                <a:gridCol w="845763"/>
                <a:gridCol w="843249"/>
                <a:gridCol w="817581"/>
              </a:tblGrid>
              <a:tr h="520426">
                <a:tc>
                  <a:txBody>
                    <a:bodyPr/>
                    <a:lstStyle/>
                    <a:p>
                      <a:pPr algn="ctr"/>
                      <a:endParaRPr lang="en-US" sz="1200" dirty="0"/>
                    </a:p>
                  </a:txBody>
                  <a:tcPr/>
                </a:tc>
                <a:tc>
                  <a:txBody>
                    <a:bodyPr/>
                    <a:lstStyle/>
                    <a:p>
                      <a:pPr algn="ctr"/>
                      <a:r>
                        <a:rPr lang="en-US" dirty="0" err="1" smtClean="0">
                          <a:solidFill>
                            <a:schemeClr val="tx1"/>
                          </a:solidFill>
                        </a:rPr>
                        <a:t>Obs</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ppt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rgbClr val="FF0000"/>
                          </a:solidFill>
                        </a:rPr>
                        <a:t>WRF/</a:t>
                      </a:r>
                    </a:p>
                    <a:p>
                      <a:pPr algn="ctr"/>
                      <a:r>
                        <a:rPr lang="en-US" dirty="0" smtClean="0">
                          <a:solidFill>
                            <a:srgbClr val="FF0000"/>
                          </a:solidFill>
                        </a:rPr>
                        <a:t>CMAQ</a:t>
                      </a:r>
                      <a:endParaRPr lang="en-US" dirty="0">
                        <a:solidFill>
                          <a:srgbClr val="FF0000"/>
                        </a:solidFill>
                      </a:endParaRPr>
                    </a:p>
                  </a:txBody>
                  <a:tcPr/>
                </a:tc>
                <a:tc>
                  <a:txBody>
                    <a:bodyPr/>
                    <a:lstStyle/>
                    <a:p>
                      <a:pPr algn="ctr"/>
                      <a:r>
                        <a:rPr lang="en-US" dirty="0" smtClean="0">
                          <a:solidFill>
                            <a:srgbClr val="3333CC"/>
                          </a:solidFill>
                        </a:rPr>
                        <a:t>WRF/</a:t>
                      </a:r>
                    </a:p>
                    <a:p>
                      <a:pPr algn="ctr"/>
                      <a:r>
                        <a:rPr lang="en-US" dirty="0" err="1" smtClean="0">
                          <a:solidFill>
                            <a:srgbClr val="3333CC"/>
                          </a:solidFill>
                        </a:rPr>
                        <a:t>CAMx</a:t>
                      </a:r>
                      <a:endParaRPr lang="en-US" dirty="0">
                        <a:solidFill>
                          <a:srgbClr val="3333CC"/>
                        </a:solidFill>
                      </a:endParaRPr>
                    </a:p>
                  </a:txBody>
                  <a:tcPr/>
                </a:tc>
              </a:tr>
              <a:tr h="520426">
                <a:tc>
                  <a:txBody>
                    <a:bodyPr/>
                    <a:lstStyle/>
                    <a:p>
                      <a:pPr algn="ctr" fontAlgn="b"/>
                      <a:r>
                        <a:rPr lang="en-US" sz="1400" b="1" i="0" u="none" strike="noStrike" dirty="0">
                          <a:solidFill>
                            <a:srgbClr val="000000"/>
                          </a:solidFill>
                          <a:effectLst/>
                          <a:latin typeface="Calibri" panose="020F0502020204030204" pitchFamily="34" charset="0"/>
                        </a:rPr>
                        <a:t>year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3.6</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0000"/>
                          </a:solidFill>
                          <a:effectLst/>
                          <a:latin typeface="Calibri" panose="020F0502020204030204" pitchFamily="34" charset="0"/>
                        </a:rPr>
                        <a:t>2.3</a:t>
                      </a:r>
                      <a:endParaRPr lang="en-US" sz="2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3333CC"/>
                          </a:solidFill>
                          <a:effectLst/>
                          <a:latin typeface="Calibri" panose="020F0502020204030204" pitchFamily="34" charset="0"/>
                        </a:rPr>
                        <a:t>2.4</a:t>
                      </a:r>
                      <a:endParaRPr lang="en-US" sz="2000" b="1" i="0" u="none" strike="noStrike" dirty="0">
                        <a:solidFill>
                          <a:srgbClr val="3333CC"/>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winter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5.7</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0000"/>
                          </a:solidFill>
                          <a:effectLst/>
                          <a:latin typeface="Calibri" panose="020F0502020204030204" pitchFamily="34" charset="0"/>
                        </a:rPr>
                        <a:t>3.3</a:t>
                      </a:r>
                      <a:endParaRPr lang="en-US" sz="2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3333CC"/>
                          </a:solidFill>
                          <a:effectLst/>
                          <a:latin typeface="Calibri" panose="020F0502020204030204" pitchFamily="34" charset="0"/>
                        </a:rPr>
                        <a:t>3.6</a:t>
                      </a:r>
                      <a:endParaRPr lang="en-US" sz="2000" b="1" i="0" u="none" strike="noStrike" dirty="0">
                        <a:solidFill>
                          <a:srgbClr val="3333CC"/>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spring</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3.5</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0000"/>
                          </a:solidFill>
                          <a:effectLst/>
                          <a:latin typeface="Calibri" panose="020F0502020204030204" pitchFamily="34" charset="0"/>
                        </a:rPr>
                        <a:t>2.1</a:t>
                      </a:r>
                      <a:endParaRPr lang="en-US" sz="2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3333CC"/>
                          </a:solidFill>
                          <a:effectLst/>
                          <a:latin typeface="Calibri" panose="020F0502020204030204" pitchFamily="34" charset="0"/>
                        </a:rPr>
                        <a:t>2.4</a:t>
                      </a:r>
                      <a:endParaRPr lang="en-US" sz="2000" b="1" i="0" u="none" strike="noStrike" dirty="0">
                        <a:solidFill>
                          <a:srgbClr val="3333CC"/>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summer</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1.8</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0000"/>
                          </a:solidFill>
                          <a:effectLst/>
                          <a:latin typeface="Calibri" panose="020F0502020204030204" pitchFamily="34" charset="0"/>
                        </a:rPr>
                        <a:t>0.9</a:t>
                      </a:r>
                      <a:endParaRPr lang="en-US" sz="2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3333CC"/>
                          </a:solidFill>
                          <a:effectLst/>
                          <a:latin typeface="Calibri" panose="020F0502020204030204" pitchFamily="34" charset="0"/>
                        </a:rPr>
                        <a:t>0.8</a:t>
                      </a:r>
                      <a:endParaRPr lang="en-US" sz="2000" b="1" i="0" u="none" strike="noStrike" dirty="0">
                        <a:solidFill>
                          <a:srgbClr val="3333CC"/>
                        </a:solidFill>
                        <a:effectLst/>
                        <a:latin typeface="Calibri" panose="020F0502020204030204" pitchFamily="34" charset="0"/>
                      </a:endParaRPr>
                    </a:p>
                  </a:txBody>
                  <a:tcPr marL="7620" marR="7620" marT="7620" marB="0" anchor="b"/>
                </a:tc>
              </a:tr>
              <a:tr h="520426">
                <a:tc>
                  <a:txBody>
                    <a:bodyPr/>
                    <a:lstStyle/>
                    <a:p>
                      <a:pPr algn="ctr" fontAlgn="b"/>
                      <a:r>
                        <a:rPr lang="en-US" sz="1400" b="1" i="0" u="none" strike="noStrike" dirty="0">
                          <a:solidFill>
                            <a:srgbClr val="000000"/>
                          </a:solidFill>
                          <a:effectLst/>
                          <a:latin typeface="Calibri" panose="020F0502020204030204" pitchFamily="34" charset="0"/>
                        </a:rPr>
                        <a:t>fall</a:t>
                      </a: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3.6</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FF0000"/>
                          </a:solidFill>
                          <a:effectLst/>
                          <a:latin typeface="Calibri" panose="020F0502020204030204" pitchFamily="34" charset="0"/>
                        </a:rPr>
                        <a:t>2.7</a:t>
                      </a:r>
                      <a:endParaRPr lang="en-US" sz="2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3333CC"/>
                          </a:solidFill>
                          <a:effectLst/>
                          <a:latin typeface="Calibri" panose="020F0502020204030204" pitchFamily="34" charset="0"/>
                        </a:rPr>
                        <a:t>2.6</a:t>
                      </a:r>
                      <a:endParaRPr lang="en-US" sz="2000" b="1" i="0" u="none" strike="noStrike" dirty="0">
                        <a:solidFill>
                          <a:srgbClr val="3333CC"/>
                        </a:solidFill>
                        <a:effectLst/>
                        <a:latin typeface="Calibri" panose="020F0502020204030204" pitchFamily="34" charset="0"/>
                      </a:endParaRPr>
                    </a:p>
                  </a:txBody>
                  <a:tcPr marL="7620" marR="7620" marT="7620" marB="0" anchor="b"/>
                </a:tc>
              </a:tr>
            </a:tbl>
          </a:graphicData>
        </a:graphic>
      </p:graphicFrame>
      <p:sp>
        <p:nvSpPr>
          <p:cNvPr id="6" name="TextBox 5"/>
          <p:cNvSpPr txBox="1"/>
          <p:nvPr/>
        </p:nvSpPr>
        <p:spPr>
          <a:xfrm>
            <a:off x="243838" y="4696199"/>
            <a:ext cx="11797555" cy="646331"/>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Observational data showed there is a clear contrast b/w rural and urban sites throughout the year, with the largest difference during winter (~ 6 ppb).</a:t>
            </a:r>
            <a:endParaRPr lang="en-US" dirty="0"/>
          </a:p>
        </p:txBody>
      </p:sp>
      <p:sp>
        <p:nvSpPr>
          <p:cNvPr id="7" name="TextBox 6"/>
          <p:cNvSpPr txBox="1"/>
          <p:nvPr/>
        </p:nvSpPr>
        <p:spPr>
          <a:xfrm>
            <a:off x="243837" y="5288339"/>
            <a:ext cx="11797555" cy="923330"/>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WRF/CMAQ </a:t>
            </a:r>
            <a:r>
              <a:rPr lang="en-US" dirty="0"/>
              <a:t>and WRF/</a:t>
            </a:r>
            <a:r>
              <a:rPr lang="en-US" dirty="0" err="1"/>
              <a:t>CAMx</a:t>
            </a:r>
            <a:r>
              <a:rPr lang="en-US" dirty="0"/>
              <a:t> show little difference, with </a:t>
            </a:r>
            <a:r>
              <a:rPr lang="en-US" dirty="0" smtClean="0"/>
              <a:t>the following common features:</a:t>
            </a:r>
          </a:p>
          <a:p>
            <a:r>
              <a:rPr lang="en-US" dirty="0" smtClean="0"/>
              <a:t>       (1) underestimate the contrast (as expected), with ~ 2ppb in winter and ~1ppb in other seasons</a:t>
            </a:r>
          </a:p>
          <a:p>
            <a:r>
              <a:rPr lang="en-US" dirty="0"/>
              <a:t> </a:t>
            </a:r>
            <a:r>
              <a:rPr lang="en-US" dirty="0" smtClean="0"/>
              <a:t>      (2) reproduce the peaks  </a:t>
            </a:r>
          </a:p>
        </p:txBody>
      </p:sp>
      <p:sp>
        <p:nvSpPr>
          <p:cNvPr id="8" name="TextBox 7"/>
          <p:cNvSpPr txBox="1"/>
          <p:nvPr/>
        </p:nvSpPr>
        <p:spPr>
          <a:xfrm>
            <a:off x="243836" y="6204058"/>
            <a:ext cx="11797555" cy="646331"/>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a:t>R</a:t>
            </a:r>
            <a:r>
              <a:rPr lang="en-US" dirty="0" smtClean="0"/>
              <a:t>easons </a:t>
            </a:r>
            <a:r>
              <a:rPr lang="en-US" dirty="0"/>
              <a:t>behind  </a:t>
            </a:r>
            <a:r>
              <a:rPr lang="en-US" dirty="0" smtClean="0"/>
              <a:t>the similar performance? (e.g. similar performance at the process level or compensating effects?) Does BC O3 play a role?</a:t>
            </a:r>
            <a:endParaRPr lang="en-US" dirty="0"/>
          </a:p>
        </p:txBody>
      </p:sp>
      <p:sp>
        <p:nvSpPr>
          <p:cNvPr id="9" name="Footer Placeholder 5"/>
          <p:cNvSpPr>
            <a:spLocks noGrp="1"/>
          </p:cNvSpPr>
          <p:nvPr>
            <p:ph type="ftr" sz="quarter" idx="12"/>
          </p:nvPr>
        </p:nvSpPr>
        <p:spPr>
          <a:xfrm>
            <a:off x="11919470" y="6527223"/>
            <a:ext cx="337073" cy="365125"/>
          </a:xfrm>
        </p:spPr>
        <p:txBody>
          <a:bodyPr/>
          <a:lstStyle/>
          <a:p>
            <a:r>
              <a:rPr lang="en-US" dirty="0" smtClean="0"/>
              <a:t>7</a:t>
            </a:r>
            <a:endParaRPr lang="en-US" dirty="0"/>
          </a:p>
        </p:txBody>
      </p:sp>
    </p:spTree>
    <p:extLst>
      <p:ext uri="{BB962C8B-B14F-4D97-AF65-F5344CB8AC3E}">
        <p14:creationId xmlns:p14="http://schemas.microsoft.com/office/powerpoint/2010/main" val="40545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7554875"/>
              </p:ext>
            </p:extLst>
          </p:nvPr>
        </p:nvGraphicFramePr>
        <p:xfrm>
          <a:off x="1592131" y="1358088"/>
          <a:ext cx="8910914" cy="3566160"/>
        </p:xfrm>
        <a:graphic>
          <a:graphicData uri="http://schemas.openxmlformats.org/drawingml/2006/table">
            <a:tbl>
              <a:tblPr firstRow="1" bandRow="1">
                <a:tableStyleId>{5C22544A-7EE6-4342-B048-85BDC9FD1C3A}</a:tableStyleId>
              </a:tblPr>
              <a:tblGrid>
                <a:gridCol w="1753497"/>
                <a:gridCol w="1543361"/>
                <a:gridCol w="1871352"/>
                <a:gridCol w="1871352"/>
                <a:gridCol w="1871352"/>
              </a:tblGrid>
              <a:tr h="302670">
                <a:tc rowSpan="2">
                  <a:txBody>
                    <a:bodyPr/>
                    <a:lstStyle/>
                    <a:p>
                      <a:pPr algn="ctr"/>
                      <a:r>
                        <a:rPr lang="en-US" sz="2000" dirty="0" smtClean="0"/>
                        <a:t>DM8A</a:t>
                      </a:r>
                      <a:r>
                        <a:rPr lang="en-US" sz="2000" baseline="0" dirty="0" smtClean="0"/>
                        <a:t> O</a:t>
                      </a:r>
                      <a:r>
                        <a:rPr lang="en-US" sz="2000" baseline="-25000" dirty="0" smtClean="0"/>
                        <a:t>3 </a:t>
                      </a:r>
                      <a:endParaRPr lang="en-US" sz="2000" baseline="0" dirty="0" smtClean="0"/>
                    </a:p>
                    <a:p>
                      <a:pPr algn="ctr"/>
                      <a:r>
                        <a:rPr lang="en-US" sz="2000" baseline="0" dirty="0" smtClean="0"/>
                        <a:t>(total tracer)</a:t>
                      </a:r>
                      <a:endParaRPr lang="en-US" sz="2000" dirty="0"/>
                    </a:p>
                  </a:txBody>
                  <a:tcPr/>
                </a:tc>
                <a:tc gridSpan="2">
                  <a:txBody>
                    <a:bodyPr/>
                    <a:lstStyle/>
                    <a:p>
                      <a:pPr algn="ctr"/>
                      <a:r>
                        <a:rPr lang="en-US" dirty="0" smtClean="0">
                          <a:solidFill>
                            <a:schemeClr val="tx1"/>
                          </a:solidFill>
                        </a:rPr>
                        <a:t>Rural</a:t>
                      </a:r>
                      <a:r>
                        <a:rPr lang="en-US" baseline="0" dirty="0" smtClean="0">
                          <a:solidFill>
                            <a:schemeClr val="tx1"/>
                          </a:solidFill>
                        </a:rPr>
                        <a:t> Sites</a:t>
                      </a:r>
                      <a:endParaRPr lang="en-US" dirty="0">
                        <a:solidFill>
                          <a:schemeClr val="tx1"/>
                        </a:solidFill>
                      </a:endParaRPr>
                    </a:p>
                  </a:txBody>
                  <a:tcPr/>
                </a:tc>
                <a:tc hMerge="1">
                  <a:txBody>
                    <a:bodyPr/>
                    <a:lstStyle/>
                    <a:p>
                      <a:endParaRPr lang="en-US" dirty="0"/>
                    </a:p>
                  </a:txBody>
                  <a:tcPr/>
                </a:tc>
                <a:tc gridSpan="2">
                  <a:txBody>
                    <a:bodyPr/>
                    <a:lstStyle/>
                    <a:p>
                      <a:pPr algn="ctr"/>
                      <a:r>
                        <a:rPr lang="en-US" dirty="0" smtClean="0">
                          <a:solidFill>
                            <a:schemeClr val="tx1"/>
                          </a:solidFill>
                        </a:rPr>
                        <a:t>Urban Sites</a:t>
                      </a:r>
                      <a:endParaRPr lang="en-US" dirty="0">
                        <a:solidFill>
                          <a:schemeClr val="tx1"/>
                        </a:solidFill>
                      </a:endParaRPr>
                    </a:p>
                  </a:txBody>
                  <a:tcPr/>
                </a:tc>
                <a:tc hMerge="1">
                  <a:txBody>
                    <a:bodyPr/>
                    <a:lstStyle/>
                    <a:p>
                      <a:endParaRPr lang="en-US" dirty="0"/>
                    </a:p>
                  </a:txBody>
                  <a:tcPr/>
                </a:tc>
              </a:tr>
              <a:tr h="302670">
                <a:tc vMerge="1">
                  <a:txBody>
                    <a:bodyPr/>
                    <a:lstStyle/>
                    <a:p>
                      <a:pPr algn="ctr"/>
                      <a:endParaRPr lang="en-US" sz="2000" dirty="0"/>
                    </a:p>
                  </a:txBody>
                  <a:tcPr/>
                </a:tc>
                <a:tc>
                  <a:txBody>
                    <a:bodyPr/>
                    <a:lstStyle/>
                    <a:p>
                      <a:pPr algn="ctr"/>
                      <a:r>
                        <a:rPr lang="en-US" dirty="0" smtClean="0">
                          <a:solidFill>
                            <a:srgbClr val="FF0000"/>
                          </a:solidFill>
                        </a:rPr>
                        <a:t>WRF/CMAQ</a:t>
                      </a:r>
                    </a:p>
                    <a:p>
                      <a:pPr algn="ctr"/>
                      <a:r>
                        <a:rPr lang="en-US" dirty="0" smtClean="0">
                          <a:solidFill>
                            <a:srgbClr val="FF0000"/>
                          </a:solidFill>
                        </a:rPr>
                        <a:t>ppb</a:t>
                      </a:r>
                      <a:endParaRPr lang="en-US" dirty="0">
                        <a:solidFill>
                          <a:srgbClr val="FF0000"/>
                        </a:solidFill>
                      </a:endParaRPr>
                    </a:p>
                  </a:txBody>
                  <a:tcPr/>
                </a:tc>
                <a:tc>
                  <a:txBody>
                    <a:bodyPr/>
                    <a:lstStyle/>
                    <a:p>
                      <a:pPr algn="ctr"/>
                      <a:r>
                        <a:rPr lang="en-US" dirty="0" smtClean="0">
                          <a:solidFill>
                            <a:srgbClr val="0070C0"/>
                          </a:solidFill>
                        </a:rPr>
                        <a:t>WRF/</a:t>
                      </a:r>
                      <a:r>
                        <a:rPr lang="en-US" dirty="0" err="1" smtClean="0">
                          <a:solidFill>
                            <a:srgbClr val="0070C0"/>
                          </a:solidFill>
                        </a:rPr>
                        <a:t>CAMx</a:t>
                      </a:r>
                      <a:endParaRPr lang="en-US" dirty="0" smtClean="0">
                        <a:solidFill>
                          <a:srgbClr val="0070C0"/>
                        </a:solidFill>
                      </a:endParaRPr>
                    </a:p>
                    <a:p>
                      <a:pPr algn="ctr"/>
                      <a:r>
                        <a:rPr lang="en-US" dirty="0" smtClean="0">
                          <a:solidFill>
                            <a:srgbClr val="0070C0"/>
                          </a:solidFill>
                        </a:rPr>
                        <a:t>ppb</a:t>
                      </a:r>
                      <a:endParaRPr lang="en-US" dirty="0">
                        <a:solidFill>
                          <a:srgbClr val="0070C0"/>
                        </a:solidFill>
                      </a:endParaRPr>
                    </a:p>
                  </a:txBody>
                  <a:tcPr/>
                </a:tc>
                <a:tc>
                  <a:txBody>
                    <a:bodyPr/>
                    <a:lstStyle/>
                    <a:p>
                      <a:pPr algn="ctr"/>
                      <a:r>
                        <a:rPr lang="en-US" dirty="0" smtClean="0">
                          <a:solidFill>
                            <a:srgbClr val="FF0000"/>
                          </a:solidFill>
                        </a:rPr>
                        <a:t>WRF/CMAQ</a:t>
                      </a:r>
                    </a:p>
                    <a:p>
                      <a:pPr algn="ctr"/>
                      <a:r>
                        <a:rPr lang="en-US" dirty="0" smtClean="0">
                          <a:solidFill>
                            <a:srgbClr val="FF0000"/>
                          </a:solidFill>
                        </a:rPr>
                        <a:t>ppb</a:t>
                      </a:r>
                      <a:endParaRPr lang="en-US" dirty="0">
                        <a:solidFill>
                          <a:srgbClr val="FF0000"/>
                        </a:solidFill>
                      </a:endParaRPr>
                    </a:p>
                  </a:txBody>
                  <a:tcPr/>
                </a:tc>
                <a:tc>
                  <a:txBody>
                    <a:bodyPr/>
                    <a:lstStyle/>
                    <a:p>
                      <a:pPr algn="ctr"/>
                      <a:r>
                        <a:rPr lang="en-US" dirty="0" smtClean="0">
                          <a:solidFill>
                            <a:srgbClr val="0070C0"/>
                          </a:solidFill>
                        </a:rPr>
                        <a:t>WRF/</a:t>
                      </a:r>
                      <a:r>
                        <a:rPr lang="en-US" dirty="0" err="1" smtClean="0">
                          <a:solidFill>
                            <a:srgbClr val="0070C0"/>
                          </a:solidFill>
                        </a:rPr>
                        <a:t>CAMx</a:t>
                      </a:r>
                      <a:endParaRPr lang="en-US" dirty="0" smtClean="0">
                        <a:solidFill>
                          <a:srgbClr val="0070C0"/>
                        </a:solidFill>
                      </a:endParaRPr>
                    </a:p>
                    <a:p>
                      <a:pPr algn="ctr"/>
                      <a:r>
                        <a:rPr lang="en-US" dirty="0" smtClean="0">
                          <a:solidFill>
                            <a:srgbClr val="0070C0"/>
                          </a:solidFill>
                        </a:rPr>
                        <a:t>ppb</a:t>
                      </a:r>
                      <a:endParaRPr lang="en-US" dirty="0">
                        <a:solidFill>
                          <a:srgbClr val="0070C0"/>
                        </a:solidFill>
                      </a:endParaRPr>
                    </a:p>
                  </a:txBody>
                  <a:tcPr/>
                </a:tc>
              </a:tr>
              <a:tr h="580118">
                <a:tc>
                  <a:txBody>
                    <a:bodyPr/>
                    <a:lstStyle/>
                    <a:p>
                      <a:pPr algn="ctr"/>
                      <a:r>
                        <a:rPr lang="en-US" sz="2000" dirty="0" smtClean="0"/>
                        <a:t>winter</a:t>
                      </a:r>
                      <a:endParaRPr lang="en-US" sz="2000" dirty="0"/>
                    </a:p>
                  </a:txBody>
                  <a:tcPr/>
                </a:tc>
                <a:tc>
                  <a:txBody>
                    <a:bodyPr/>
                    <a:lstStyle/>
                    <a:p>
                      <a:pPr algn="ctr"/>
                      <a:r>
                        <a:rPr lang="en-US" sz="1800" b="1" dirty="0" smtClean="0">
                          <a:solidFill>
                            <a:srgbClr val="FF0000"/>
                          </a:solidFill>
                        </a:rPr>
                        <a:t>33.5</a:t>
                      </a:r>
                    </a:p>
                    <a:p>
                      <a:pPr algn="ctr"/>
                      <a:r>
                        <a:rPr lang="en-US" sz="1800" b="1" dirty="0" smtClean="0">
                          <a:solidFill>
                            <a:srgbClr val="FF0000"/>
                          </a:solidFill>
                        </a:rPr>
                        <a:t>(29.8)</a:t>
                      </a:r>
                      <a:endParaRPr lang="en-US" sz="1800" b="1" dirty="0">
                        <a:solidFill>
                          <a:srgbClr val="FF0000"/>
                        </a:solidFill>
                      </a:endParaRPr>
                    </a:p>
                  </a:txBody>
                  <a:tcPr/>
                </a:tc>
                <a:tc>
                  <a:txBody>
                    <a:bodyPr/>
                    <a:lstStyle/>
                    <a:p>
                      <a:pPr algn="ctr"/>
                      <a:r>
                        <a:rPr lang="en-US" sz="1800" b="1" dirty="0" smtClean="0">
                          <a:solidFill>
                            <a:srgbClr val="0070C0"/>
                          </a:solidFill>
                        </a:rPr>
                        <a:t>37.4</a:t>
                      </a:r>
                    </a:p>
                    <a:p>
                      <a:pPr algn="ctr"/>
                      <a:r>
                        <a:rPr lang="en-US" sz="1800" b="1" dirty="0" smtClean="0">
                          <a:solidFill>
                            <a:srgbClr val="0070C0"/>
                          </a:solidFill>
                        </a:rPr>
                        <a:t>(33.7)</a:t>
                      </a:r>
                      <a:endParaRPr lang="en-US" sz="1800" b="1" dirty="0">
                        <a:solidFill>
                          <a:srgbClr val="0070C0"/>
                        </a:solidFill>
                      </a:endParaRPr>
                    </a:p>
                  </a:txBody>
                  <a:tcPr/>
                </a:tc>
                <a:tc>
                  <a:txBody>
                    <a:bodyPr/>
                    <a:lstStyle/>
                    <a:p>
                      <a:pPr algn="ctr"/>
                      <a:r>
                        <a:rPr lang="en-US" sz="1800" b="1" dirty="0" smtClean="0">
                          <a:solidFill>
                            <a:srgbClr val="FF0000"/>
                          </a:solidFill>
                        </a:rPr>
                        <a:t>30.2</a:t>
                      </a:r>
                    </a:p>
                    <a:p>
                      <a:pPr algn="ctr"/>
                      <a:r>
                        <a:rPr lang="en-US" sz="1800" b="1" dirty="0" smtClean="0">
                          <a:solidFill>
                            <a:srgbClr val="FF0000"/>
                          </a:solidFill>
                        </a:rPr>
                        <a:t>(30.1)</a:t>
                      </a:r>
                      <a:endParaRPr lang="en-US" sz="1800" b="1" dirty="0">
                        <a:solidFill>
                          <a:srgbClr val="FF0000"/>
                        </a:solidFill>
                      </a:endParaRPr>
                    </a:p>
                  </a:txBody>
                  <a:tcPr/>
                </a:tc>
                <a:tc>
                  <a:txBody>
                    <a:bodyPr/>
                    <a:lstStyle/>
                    <a:p>
                      <a:pPr algn="ctr"/>
                      <a:r>
                        <a:rPr lang="en-US" sz="1800" b="1" dirty="0" smtClean="0">
                          <a:solidFill>
                            <a:srgbClr val="0070C0"/>
                          </a:solidFill>
                        </a:rPr>
                        <a:t>33.9</a:t>
                      </a:r>
                    </a:p>
                    <a:p>
                      <a:pPr algn="ctr"/>
                      <a:r>
                        <a:rPr lang="en-US" sz="1800" b="1" dirty="0" smtClean="0">
                          <a:solidFill>
                            <a:srgbClr val="0070C0"/>
                          </a:solidFill>
                        </a:rPr>
                        <a:t>(33.6)</a:t>
                      </a:r>
                      <a:endParaRPr lang="en-US" sz="1800" b="1" dirty="0">
                        <a:solidFill>
                          <a:srgbClr val="0070C0"/>
                        </a:solidFill>
                      </a:endParaRPr>
                    </a:p>
                  </a:txBody>
                  <a:tcPr/>
                </a:tc>
              </a:tr>
              <a:tr h="580118">
                <a:tc>
                  <a:txBody>
                    <a:bodyPr/>
                    <a:lstStyle/>
                    <a:p>
                      <a:pPr algn="ctr"/>
                      <a:r>
                        <a:rPr lang="en-US" sz="2000" dirty="0" smtClean="0"/>
                        <a:t>spring</a:t>
                      </a:r>
                      <a:endParaRPr lang="en-US" sz="2000" dirty="0"/>
                    </a:p>
                  </a:txBody>
                  <a:tcPr/>
                </a:tc>
                <a:tc>
                  <a:txBody>
                    <a:bodyPr/>
                    <a:lstStyle/>
                    <a:p>
                      <a:pPr algn="ctr"/>
                      <a:r>
                        <a:rPr lang="en-US" sz="1800" b="1" dirty="0" smtClean="0">
                          <a:solidFill>
                            <a:srgbClr val="FF0000"/>
                          </a:solidFill>
                        </a:rPr>
                        <a:t>49.1</a:t>
                      </a:r>
                    </a:p>
                    <a:p>
                      <a:pPr algn="ctr"/>
                      <a:r>
                        <a:rPr lang="en-US" sz="1800" b="1" dirty="0" smtClean="0">
                          <a:solidFill>
                            <a:srgbClr val="FF0000"/>
                          </a:solidFill>
                        </a:rPr>
                        <a:t>(40.4)</a:t>
                      </a:r>
                      <a:endParaRPr lang="en-US" sz="1800" b="1" dirty="0">
                        <a:solidFill>
                          <a:srgbClr val="FF0000"/>
                        </a:solidFill>
                      </a:endParaRPr>
                    </a:p>
                  </a:txBody>
                  <a:tcPr/>
                </a:tc>
                <a:tc>
                  <a:txBody>
                    <a:bodyPr/>
                    <a:lstStyle/>
                    <a:p>
                      <a:pPr algn="ctr"/>
                      <a:r>
                        <a:rPr lang="en-US" sz="1800" b="1" dirty="0" smtClean="0">
                          <a:solidFill>
                            <a:srgbClr val="0070C0"/>
                          </a:solidFill>
                        </a:rPr>
                        <a:t>51.8</a:t>
                      </a:r>
                    </a:p>
                    <a:p>
                      <a:pPr algn="ctr"/>
                      <a:r>
                        <a:rPr lang="en-US" sz="1800" b="1" dirty="0" smtClean="0">
                          <a:solidFill>
                            <a:srgbClr val="0070C0"/>
                          </a:solidFill>
                        </a:rPr>
                        <a:t>(42.7)</a:t>
                      </a:r>
                      <a:endParaRPr lang="en-US" sz="1800" b="1" dirty="0">
                        <a:solidFill>
                          <a:srgbClr val="0070C0"/>
                        </a:solidFill>
                      </a:endParaRPr>
                    </a:p>
                  </a:txBody>
                  <a:tcPr/>
                </a:tc>
                <a:tc>
                  <a:txBody>
                    <a:bodyPr/>
                    <a:lstStyle/>
                    <a:p>
                      <a:pPr algn="ctr"/>
                      <a:r>
                        <a:rPr lang="en-US" sz="1800" b="1" dirty="0" smtClean="0">
                          <a:solidFill>
                            <a:srgbClr val="FF0000"/>
                          </a:solidFill>
                        </a:rPr>
                        <a:t>47.0</a:t>
                      </a:r>
                    </a:p>
                    <a:p>
                      <a:pPr algn="ctr"/>
                      <a:r>
                        <a:rPr lang="en-US" sz="1800" b="1" dirty="0" smtClean="0">
                          <a:solidFill>
                            <a:srgbClr val="FF0000"/>
                          </a:solidFill>
                        </a:rPr>
                        <a:t>(41.0)</a:t>
                      </a:r>
                      <a:endParaRPr lang="en-US" sz="1800" b="1" dirty="0">
                        <a:solidFill>
                          <a:srgbClr val="FF0000"/>
                        </a:solidFill>
                      </a:endParaRPr>
                    </a:p>
                  </a:txBody>
                  <a:tcPr/>
                </a:tc>
                <a:tc>
                  <a:txBody>
                    <a:bodyPr/>
                    <a:lstStyle/>
                    <a:p>
                      <a:pPr algn="ctr"/>
                      <a:r>
                        <a:rPr lang="en-US" sz="1800" b="1" dirty="0" smtClean="0">
                          <a:solidFill>
                            <a:srgbClr val="0070C0"/>
                          </a:solidFill>
                        </a:rPr>
                        <a:t>49.4</a:t>
                      </a:r>
                    </a:p>
                    <a:p>
                      <a:pPr algn="ctr"/>
                      <a:r>
                        <a:rPr lang="en-US" sz="1800" b="1" dirty="0" smtClean="0">
                          <a:solidFill>
                            <a:srgbClr val="0070C0"/>
                          </a:solidFill>
                        </a:rPr>
                        <a:t>(42.7)</a:t>
                      </a:r>
                      <a:endParaRPr lang="en-US" sz="1800" b="1" dirty="0">
                        <a:solidFill>
                          <a:srgbClr val="0070C0"/>
                        </a:solidFill>
                      </a:endParaRPr>
                    </a:p>
                  </a:txBody>
                  <a:tcPr/>
                </a:tc>
              </a:tr>
              <a:tr h="580118">
                <a:tc>
                  <a:txBody>
                    <a:bodyPr/>
                    <a:lstStyle/>
                    <a:p>
                      <a:pPr algn="ctr"/>
                      <a:r>
                        <a:rPr lang="en-US" sz="2000" dirty="0" smtClean="0"/>
                        <a:t>summer</a:t>
                      </a:r>
                      <a:endParaRPr lang="en-US" sz="2000" dirty="0"/>
                    </a:p>
                  </a:txBody>
                  <a:tcPr/>
                </a:tc>
                <a:tc>
                  <a:txBody>
                    <a:bodyPr/>
                    <a:lstStyle/>
                    <a:p>
                      <a:pPr algn="ctr"/>
                      <a:r>
                        <a:rPr lang="en-US" sz="1800" b="1" dirty="0" smtClean="0">
                          <a:solidFill>
                            <a:srgbClr val="FF0000"/>
                          </a:solidFill>
                        </a:rPr>
                        <a:t>50.2</a:t>
                      </a:r>
                    </a:p>
                    <a:p>
                      <a:pPr algn="ctr"/>
                      <a:r>
                        <a:rPr lang="en-US" sz="1800" b="1" dirty="0" smtClean="0">
                          <a:solidFill>
                            <a:srgbClr val="FF0000"/>
                          </a:solidFill>
                        </a:rPr>
                        <a:t>(35.3)</a:t>
                      </a:r>
                      <a:endParaRPr lang="en-US" sz="1800" b="1" dirty="0">
                        <a:solidFill>
                          <a:srgbClr val="FF0000"/>
                        </a:solidFill>
                      </a:endParaRPr>
                    </a:p>
                  </a:txBody>
                  <a:tcPr/>
                </a:tc>
                <a:tc>
                  <a:txBody>
                    <a:bodyPr/>
                    <a:lstStyle/>
                    <a:p>
                      <a:pPr algn="ctr"/>
                      <a:r>
                        <a:rPr lang="en-US" sz="1800" b="1" dirty="0" smtClean="0">
                          <a:solidFill>
                            <a:srgbClr val="0070C0"/>
                          </a:solidFill>
                        </a:rPr>
                        <a:t>52.3</a:t>
                      </a:r>
                    </a:p>
                    <a:p>
                      <a:pPr algn="ctr"/>
                      <a:r>
                        <a:rPr lang="en-US" sz="1800" b="1" dirty="0" smtClean="0">
                          <a:solidFill>
                            <a:srgbClr val="0070C0"/>
                          </a:solidFill>
                        </a:rPr>
                        <a:t>(40.1)</a:t>
                      </a:r>
                      <a:endParaRPr lang="en-US" sz="1800" b="1" dirty="0">
                        <a:solidFill>
                          <a:srgbClr val="0070C0"/>
                        </a:solidFill>
                      </a:endParaRPr>
                    </a:p>
                  </a:txBody>
                  <a:tcPr/>
                </a:tc>
                <a:tc>
                  <a:txBody>
                    <a:bodyPr/>
                    <a:lstStyle/>
                    <a:p>
                      <a:pPr algn="ctr"/>
                      <a:r>
                        <a:rPr lang="en-US" sz="1800" b="1" dirty="0" smtClean="0">
                          <a:solidFill>
                            <a:srgbClr val="FF0000"/>
                          </a:solidFill>
                        </a:rPr>
                        <a:t>49.2</a:t>
                      </a:r>
                    </a:p>
                    <a:p>
                      <a:pPr algn="ctr"/>
                      <a:r>
                        <a:rPr lang="en-US" sz="1800" b="1" dirty="0" smtClean="0">
                          <a:solidFill>
                            <a:srgbClr val="FF0000"/>
                          </a:solidFill>
                        </a:rPr>
                        <a:t>(35.7)</a:t>
                      </a:r>
                      <a:endParaRPr lang="en-US" sz="1800" b="1" dirty="0">
                        <a:solidFill>
                          <a:srgbClr val="FF0000"/>
                        </a:solidFill>
                      </a:endParaRPr>
                    </a:p>
                  </a:txBody>
                  <a:tcPr/>
                </a:tc>
                <a:tc>
                  <a:txBody>
                    <a:bodyPr/>
                    <a:lstStyle/>
                    <a:p>
                      <a:pPr algn="ctr"/>
                      <a:r>
                        <a:rPr lang="en-US" sz="1800" b="1" dirty="0" smtClean="0">
                          <a:solidFill>
                            <a:srgbClr val="0070C0"/>
                          </a:solidFill>
                        </a:rPr>
                        <a:t>51.4</a:t>
                      </a:r>
                    </a:p>
                    <a:p>
                      <a:pPr algn="ctr"/>
                      <a:r>
                        <a:rPr lang="en-US" sz="1800" b="1" dirty="0" smtClean="0">
                          <a:solidFill>
                            <a:srgbClr val="0070C0"/>
                          </a:solidFill>
                        </a:rPr>
                        <a:t>(39.6)</a:t>
                      </a:r>
                      <a:endParaRPr lang="en-US" sz="1800" b="1" dirty="0">
                        <a:solidFill>
                          <a:srgbClr val="0070C0"/>
                        </a:solidFill>
                      </a:endParaRPr>
                    </a:p>
                  </a:txBody>
                  <a:tcPr/>
                </a:tc>
              </a:tr>
              <a:tr h="580118">
                <a:tc>
                  <a:txBody>
                    <a:bodyPr/>
                    <a:lstStyle/>
                    <a:p>
                      <a:pPr algn="ctr"/>
                      <a:r>
                        <a:rPr lang="en-US" sz="2000" dirty="0" smtClean="0"/>
                        <a:t>fall</a:t>
                      </a:r>
                      <a:endParaRPr lang="en-US" sz="2000" dirty="0"/>
                    </a:p>
                  </a:txBody>
                  <a:tcPr/>
                </a:tc>
                <a:tc>
                  <a:txBody>
                    <a:bodyPr/>
                    <a:lstStyle/>
                    <a:p>
                      <a:pPr algn="ctr"/>
                      <a:r>
                        <a:rPr lang="en-US" sz="1800" b="1" dirty="0" smtClean="0">
                          <a:solidFill>
                            <a:srgbClr val="FF0000"/>
                          </a:solidFill>
                        </a:rPr>
                        <a:t>42.1</a:t>
                      </a:r>
                    </a:p>
                    <a:p>
                      <a:pPr algn="ctr"/>
                      <a:r>
                        <a:rPr lang="en-US" sz="1800" b="1" dirty="0" smtClean="0">
                          <a:solidFill>
                            <a:srgbClr val="FF0000"/>
                          </a:solidFill>
                        </a:rPr>
                        <a:t>(32.5)</a:t>
                      </a:r>
                      <a:endParaRPr lang="en-US" sz="1800" b="1" dirty="0">
                        <a:solidFill>
                          <a:srgbClr val="FF0000"/>
                        </a:solidFill>
                      </a:endParaRPr>
                    </a:p>
                  </a:txBody>
                  <a:tcPr/>
                </a:tc>
                <a:tc>
                  <a:txBody>
                    <a:bodyPr/>
                    <a:lstStyle/>
                    <a:p>
                      <a:pPr algn="ctr"/>
                      <a:r>
                        <a:rPr lang="en-US" sz="1800" b="1" dirty="0" smtClean="0">
                          <a:solidFill>
                            <a:srgbClr val="0070C0"/>
                          </a:solidFill>
                        </a:rPr>
                        <a:t>42.1</a:t>
                      </a:r>
                    </a:p>
                    <a:p>
                      <a:pPr algn="ctr"/>
                      <a:r>
                        <a:rPr lang="en-US" sz="1800" b="1" dirty="0" smtClean="0">
                          <a:solidFill>
                            <a:srgbClr val="0070C0"/>
                          </a:solidFill>
                        </a:rPr>
                        <a:t>(33.8)</a:t>
                      </a:r>
                      <a:endParaRPr lang="en-US" sz="1800" b="1" dirty="0">
                        <a:solidFill>
                          <a:srgbClr val="0070C0"/>
                        </a:solidFill>
                      </a:endParaRPr>
                    </a:p>
                  </a:txBody>
                  <a:tcPr/>
                </a:tc>
                <a:tc>
                  <a:txBody>
                    <a:bodyPr/>
                    <a:lstStyle/>
                    <a:p>
                      <a:pPr algn="ctr"/>
                      <a:r>
                        <a:rPr lang="en-US" sz="1800" b="1" dirty="0" smtClean="0">
                          <a:solidFill>
                            <a:srgbClr val="FF0000"/>
                          </a:solidFill>
                        </a:rPr>
                        <a:t>39.4</a:t>
                      </a:r>
                    </a:p>
                    <a:p>
                      <a:pPr algn="ctr"/>
                      <a:r>
                        <a:rPr lang="en-US" sz="1800" b="1" dirty="0" smtClean="0">
                          <a:solidFill>
                            <a:srgbClr val="FF0000"/>
                          </a:solidFill>
                        </a:rPr>
                        <a:t>(32.9)</a:t>
                      </a:r>
                      <a:endParaRPr lang="en-US" sz="1800" b="1" dirty="0">
                        <a:solidFill>
                          <a:srgbClr val="FF0000"/>
                        </a:solidFill>
                      </a:endParaRPr>
                    </a:p>
                  </a:txBody>
                  <a:tcPr/>
                </a:tc>
                <a:tc>
                  <a:txBody>
                    <a:bodyPr/>
                    <a:lstStyle/>
                    <a:p>
                      <a:pPr algn="ctr"/>
                      <a:r>
                        <a:rPr lang="en-US" sz="1800" b="1" dirty="0" smtClean="0">
                          <a:solidFill>
                            <a:srgbClr val="0070C0"/>
                          </a:solidFill>
                        </a:rPr>
                        <a:t>39.5</a:t>
                      </a:r>
                    </a:p>
                    <a:p>
                      <a:pPr algn="ctr"/>
                      <a:r>
                        <a:rPr lang="en-US" sz="1800" b="1" dirty="0" smtClean="0">
                          <a:solidFill>
                            <a:srgbClr val="0070C0"/>
                          </a:solidFill>
                        </a:rPr>
                        <a:t>(33.9)</a:t>
                      </a:r>
                      <a:endParaRPr lang="en-US" sz="1800" b="1" dirty="0">
                        <a:solidFill>
                          <a:srgbClr val="0070C0"/>
                        </a:solidFill>
                      </a:endParaRPr>
                    </a:p>
                  </a:txBody>
                  <a:tcPr/>
                </a:tc>
              </a:tr>
            </a:tbl>
          </a:graphicData>
        </a:graphic>
      </p:graphicFrame>
      <p:sp>
        <p:nvSpPr>
          <p:cNvPr id="17" name="TextBox 16"/>
          <p:cNvSpPr txBox="1"/>
          <p:nvPr/>
        </p:nvSpPr>
        <p:spPr>
          <a:xfrm>
            <a:off x="892884" y="5298318"/>
            <a:ext cx="10836538" cy="369332"/>
          </a:xfrm>
          <a:prstGeom prst="rect">
            <a:avLst/>
          </a:prstGeom>
          <a:noFill/>
          <a:ln w="38100">
            <a:solidFill>
              <a:schemeClr val="accent2">
                <a:lumMod val="50000"/>
              </a:schemeClr>
            </a:solidFill>
          </a:ln>
        </p:spPr>
        <p:txBody>
          <a:bodyPr wrap="square" rtlCol="0">
            <a:spAutoFit/>
          </a:bodyPr>
          <a:lstStyle/>
          <a:p>
            <a:pPr>
              <a:defRPr/>
            </a:pPr>
            <a:r>
              <a:rPr lang="en-US" dirty="0"/>
              <a:t> </a:t>
            </a:r>
            <a:r>
              <a:rPr lang="en-US" dirty="0" smtClean="0"/>
              <a:t>    Major factors that drive uniformly higher O</a:t>
            </a:r>
            <a:r>
              <a:rPr lang="en-US" baseline="-25000" dirty="0" smtClean="0"/>
              <a:t>3</a:t>
            </a:r>
            <a:r>
              <a:rPr lang="en-US" dirty="0" smtClean="0"/>
              <a:t> are not related to chemical processes.</a:t>
            </a:r>
            <a:endParaRPr lang="en-US" dirty="0"/>
          </a:p>
        </p:txBody>
      </p:sp>
      <p:sp>
        <p:nvSpPr>
          <p:cNvPr id="18" name="Curved Right Arrow 17"/>
          <p:cNvSpPr/>
          <p:nvPr/>
        </p:nvSpPr>
        <p:spPr>
          <a:xfrm>
            <a:off x="99584" y="5919365"/>
            <a:ext cx="793300" cy="537936"/>
          </a:xfrm>
          <a:prstGeom prst="curvedRightArrow">
            <a:avLst>
              <a:gd name="adj1" fmla="val 17025"/>
              <a:gd name="adj2" fmla="val 35495"/>
              <a:gd name="adj3" fmla="val 25000"/>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solidFill>
                  <a:srgbClr val="FF0000"/>
                </a:solidFill>
              </a:rPr>
              <a:t>WRF/CMAQ</a:t>
            </a:r>
            <a:r>
              <a:rPr lang="en-US" dirty="0"/>
              <a:t> </a:t>
            </a:r>
            <a:r>
              <a:rPr lang="en-US" dirty="0" smtClean="0">
                <a:solidFill>
                  <a:schemeClr val="tx1"/>
                </a:solidFill>
              </a:rPr>
              <a:t>and</a:t>
            </a:r>
            <a:r>
              <a:rPr lang="en-US" dirty="0" smtClean="0"/>
              <a:t>  </a:t>
            </a:r>
            <a:r>
              <a:rPr lang="en-US" dirty="0">
                <a:solidFill>
                  <a:srgbClr val="0070C0"/>
                </a:solidFill>
              </a:rPr>
              <a:t>WRF/</a:t>
            </a:r>
            <a:r>
              <a:rPr lang="en-US" dirty="0" err="1">
                <a:solidFill>
                  <a:srgbClr val="0070C0"/>
                </a:solidFill>
              </a:rPr>
              <a:t>CAMx</a:t>
            </a:r>
            <a:r>
              <a:rPr lang="en-US" dirty="0"/>
              <a:t> </a:t>
            </a:r>
          </a:p>
          <a:p>
            <a:pPr algn="ctr"/>
            <a:r>
              <a:rPr lang="en-US" dirty="0" smtClean="0">
                <a:solidFill>
                  <a:schemeClr val="tx1"/>
                </a:solidFill>
              </a:rPr>
              <a:t>DM8A O</a:t>
            </a:r>
            <a:r>
              <a:rPr lang="en-US" baseline="-25000" dirty="0" smtClean="0">
                <a:solidFill>
                  <a:schemeClr val="tx1"/>
                </a:solidFill>
              </a:rPr>
              <a:t>3</a:t>
            </a:r>
            <a:r>
              <a:rPr lang="en-US" dirty="0" smtClean="0">
                <a:solidFill>
                  <a:schemeClr val="tx1"/>
                </a:solidFill>
              </a:rPr>
              <a:t> of 2010: Rural vs. Urban sites----Cont’d</a:t>
            </a:r>
          </a:p>
        </p:txBody>
      </p:sp>
      <p:sp>
        <p:nvSpPr>
          <p:cNvPr id="12" name="Footer Placeholder 5"/>
          <p:cNvSpPr>
            <a:spLocks noGrp="1"/>
          </p:cNvSpPr>
          <p:nvPr>
            <p:ph type="ftr" sz="quarter" idx="12"/>
          </p:nvPr>
        </p:nvSpPr>
        <p:spPr>
          <a:xfrm>
            <a:off x="11955333" y="6457301"/>
            <a:ext cx="337073" cy="365125"/>
          </a:xfrm>
        </p:spPr>
        <p:txBody>
          <a:bodyPr/>
          <a:lstStyle/>
          <a:p>
            <a:r>
              <a:rPr lang="en-US" dirty="0" smtClean="0"/>
              <a:t>8</a:t>
            </a:r>
            <a:endParaRPr lang="en-US" dirty="0"/>
          </a:p>
        </p:txBody>
      </p:sp>
      <p:cxnSp>
        <p:nvCxnSpPr>
          <p:cNvPr id="5" name="Straight Arrow Connector 4"/>
          <p:cNvCxnSpPr/>
          <p:nvPr/>
        </p:nvCxnSpPr>
        <p:spPr>
          <a:xfrm flipV="1">
            <a:off x="4507454" y="2560320"/>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59045" y="2494936"/>
            <a:ext cx="914400" cy="369332"/>
          </a:xfrm>
          <a:prstGeom prst="rect">
            <a:avLst/>
          </a:prstGeom>
          <a:noFill/>
        </p:spPr>
        <p:txBody>
          <a:bodyPr wrap="square" rtlCol="0">
            <a:spAutoFit/>
          </a:bodyPr>
          <a:lstStyle/>
          <a:p>
            <a:r>
              <a:rPr lang="en-US" dirty="0" smtClean="0"/>
              <a:t>3.9 ppb</a:t>
            </a:r>
            <a:endParaRPr lang="en-US" dirty="0"/>
          </a:p>
        </p:txBody>
      </p:sp>
      <p:cxnSp>
        <p:nvCxnSpPr>
          <p:cNvPr id="22" name="Straight Arrow Connector 21"/>
          <p:cNvCxnSpPr/>
          <p:nvPr/>
        </p:nvCxnSpPr>
        <p:spPr>
          <a:xfrm flipV="1">
            <a:off x="8261874" y="2560319"/>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61874" y="2508009"/>
            <a:ext cx="1075763" cy="369332"/>
          </a:xfrm>
          <a:prstGeom prst="rect">
            <a:avLst/>
          </a:prstGeom>
          <a:noFill/>
        </p:spPr>
        <p:txBody>
          <a:bodyPr wrap="square" rtlCol="0">
            <a:spAutoFit/>
          </a:bodyPr>
          <a:lstStyle/>
          <a:p>
            <a:r>
              <a:rPr lang="en-US" dirty="0" smtClean="0"/>
              <a:t>3.7 ppb</a:t>
            </a:r>
            <a:endParaRPr lang="en-US" dirty="0"/>
          </a:p>
        </p:txBody>
      </p:sp>
      <p:cxnSp>
        <p:nvCxnSpPr>
          <p:cNvPr id="24" name="Straight Arrow Connector 23"/>
          <p:cNvCxnSpPr/>
          <p:nvPr/>
        </p:nvCxnSpPr>
        <p:spPr>
          <a:xfrm flipV="1">
            <a:off x="8261874" y="3147204"/>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07454" y="3167495"/>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69803" y="3141168"/>
            <a:ext cx="914400" cy="369332"/>
          </a:xfrm>
          <a:prstGeom prst="rect">
            <a:avLst/>
          </a:prstGeom>
          <a:noFill/>
        </p:spPr>
        <p:txBody>
          <a:bodyPr wrap="square" rtlCol="0">
            <a:spAutoFit/>
          </a:bodyPr>
          <a:lstStyle/>
          <a:p>
            <a:r>
              <a:rPr lang="en-US" dirty="0" smtClean="0"/>
              <a:t>2.7 ppb</a:t>
            </a:r>
            <a:endParaRPr lang="en-US" dirty="0"/>
          </a:p>
        </p:txBody>
      </p:sp>
      <p:sp>
        <p:nvSpPr>
          <p:cNvPr id="27" name="TextBox 26"/>
          <p:cNvSpPr txBox="1"/>
          <p:nvPr/>
        </p:nvSpPr>
        <p:spPr>
          <a:xfrm>
            <a:off x="8261873" y="3120350"/>
            <a:ext cx="1075763" cy="369332"/>
          </a:xfrm>
          <a:prstGeom prst="rect">
            <a:avLst/>
          </a:prstGeom>
          <a:noFill/>
        </p:spPr>
        <p:txBody>
          <a:bodyPr wrap="square" rtlCol="0">
            <a:spAutoFit/>
          </a:bodyPr>
          <a:lstStyle/>
          <a:p>
            <a:r>
              <a:rPr lang="en-US" dirty="0" smtClean="0"/>
              <a:t>2.4 ppb</a:t>
            </a:r>
            <a:endParaRPr lang="en-US" dirty="0"/>
          </a:p>
        </p:txBody>
      </p:sp>
      <p:cxnSp>
        <p:nvCxnSpPr>
          <p:cNvPr id="28" name="Straight Arrow Connector 27"/>
          <p:cNvCxnSpPr/>
          <p:nvPr/>
        </p:nvCxnSpPr>
        <p:spPr>
          <a:xfrm flipV="1">
            <a:off x="4507454" y="3815166"/>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261874" y="3815165"/>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07454" y="3769444"/>
            <a:ext cx="914400" cy="369332"/>
          </a:xfrm>
          <a:prstGeom prst="rect">
            <a:avLst/>
          </a:prstGeom>
          <a:noFill/>
        </p:spPr>
        <p:txBody>
          <a:bodyPr wrap="square" rtlCol="0">
            <a:spAutoFit/>
          </a:bodyPr>
          <a:lstStyle/>
          <a:p>
            <a:r>
              <a:rPr lang="en-US" dirty="0" smtClean="0"/>
              <a:t>2.1 ppb</a:t>
            </a:r>
            <a:endParaRPr lang="en-US" dirty="0"/>
          </a:p>
        </p:txBody>
      </p:sp>
      <p:sp>
        <p:nvSpPr>
          <p:cNvPr id="31" name="TextBox 30"/>
          <p:cNvSpPr txBox="1"/>
          <p:nvPr/>
        </p:nvSpPr>
        <p:spPr>
          <a:xfrm>
            <a:off x="8261873" y="3802491"/>
            <a:ext cx="914400" cy="369332"/>
          </a:xfrm>
          <a:prstGeom prst="rect">
            <a:avLst/>
          </a:prstGeom>
          <a:noFill/>
        </p:spPr>
        <p:txBody>
          <a:bodyPr wrap="square" rtlCol="0">
            <a:spAutoFit/>
          </a:bodyPr>
          <a:lstStyle/>
          <a:p>
            <a:r>
              <a:rPr lang="en-US" dirty="0" smtClean="0"/>
              <a:t>2.2 ppb</a:t>
            </a:r>
            <a:endParaRPr lang="en-US" dirty="0"/>
          </a:p>
        </p:txBody>
      </p:sp>
      <p:cxnSp>
        <p:nvCxnSpPr>
          <p:cNvPr id="33" name="Straight Arrow Connector 32"/>
          <p:cNvCxnSpPr/>
          <p:nvPr/>
        </p:nvCxnSpPr>
        <p:spPr>
          <a:xfrm flipV="1">
            <a:off x="4507454" y="4443443"/>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8261873" y="4443442"/>
            <a:ext cx="839097"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07454" y="4387663"/>
            <a:ext cx="914400" cy="369332"/>
          </a:xfrm>
          <a:prstGeom prst="rect">
            <a:avLst/>
          </a:prstGeom>
          <a:noFill/>
        </p:spPr>
        <p:txBody>
          <a:bodyPr wrap="square" rtlCol="0">
            <a:spAutoFit/>
          </a:bodyPr>
          <a:lstStyle/>
          <a:p>
            <a:r>
              <a:rPr lang="en-US" dirty="0" smtClean="0"/>
              <a:t>0.0 ppb</a:t>
            </a:r>
            <a:endParaRPr lang="en-US" dirty="0"/>
          </a:p>
        </p:txBody>
      </p:sp>
      <p:sp>
        <p:nvSpPr>
          <p:cNvPr id="36" name="TextBox 35"/>
          <p:cNvSpPr txBox="1"/>
          <p:nvPr/>
        </p:nvSpPr>
        <p:spPr>
          <a:xfrm>
            <a:off x="8272630" y="4409198"/>
            <a:ext cx="914400" cy="369332"/>
          </a:xfrm>
          <a:prstGeom prst="rect">
            <a:avLst/>
          </a:prstGeom>
          <a:noFill/>
        </p:spPr>
        <p:txBody>
          <a:bodyPr wrap="square" rtlCol="0">
            <a:spAutoFit/>
          </a:bodyPr>
          <a:lstStyle/>
          <a:p>
            <a:r>
              <a:rPr lang="en-US" dirty="0" smtClean="0"/>
              <a:t>0.1ppb</a:t>
            </a:r>
            <a:endParaRPr lang="en-US" dirty="0"/>
          </a:p>
        </p:txBody>
      </p:sp>
      <p:graphicFrame>
        <p:nvGraphicFramePr>
          <p:cNvPr id="37" name="Table 36"/>
          <p:cNvGraphicFramePr>
            <a:graphicFrameLocks noGrp="1"/>
          </p:cNvGraphicFramePr>
          <p:nvPr>
            <p:extLst>
              <p:ext uri="{D42A27DB-BD31-4B8C-83A1-F6EECF244321}">
                <p14:modId xmlns:p14="http://schemas.microsoft.com/office/powerpoint/2010/main" val="1885581940"/>
              </p:ext>
            </p:extLst>
          </p:nvPr>
        </p:nvGraphicFramePr>
        <p:xfrm>
          <a:off x="1592131" y="1358088"/>
          <a:ext cx="8910914" cy="3566160"/>
        </p:xfrm>
        <a:graphic>
          <a:graphicData uri="http://schemas.openxmlformats.org/drawingml/2006/table">
            <a:tbl>
              <a:tblPr firstRow="1" bandRow="1">
                <a:tableStyleId>{5C22544A-7EE6-4342-B048-85BDC9FD1C3A}</a:tableStyleId>
              </a:tblPr>
              <a:tblGrid>
                <a:gridCol w="1753497"/>
                <a:gridCol w="1543361"/>
                <a:gridCol w="1871352"/>
                <a:gridCol w="1871352"/>
                <a:gridCol w="1871352"/>
              </a:tblGrid>
              <a:tr h="302670">
                <a:tc rowSpan="2">
                  <a:txBody>
                    <a:bodyPr/>
                    <a:lstStyle/>
                    <a:p>
                      <a:pPr algn="ctr"/>
                      <a:r>
                        <a:rPr lang="en-US" sz="2000" dirty="0" smtClean="0"/>
                        <a:t>DM8A</a:t>
                      </a:r>
                      <a:r>
                        <a:rPr lang="en-US" sz="2000" baseline="0" dirty="0" smtClean="0"/>
                        <a:t> O</a:t>
                      </a:r>
                      <a:r>
                        <a:rPr lang="en-US" sz="2000" baseline="-25000" dirty="0" smtClean="0"/>
                        <a:t>3 </a:t>
                      </a:r>
                      <a:endParaRPr lang="en-US" sz="2000" baseline="0" dirty="0" smtClean="0"/>
                    </a:p>
                    <a:p>
                      <a:pPr algn="ctr"/>
                      <a:r>
                        <a:rPr lang="en-US" sz="2000" baseline="0" dirty="0" smtClean="0"/>
                        <a:t>(total tracer)</a:t>
                      </a:r>
                      <a:endParaRPr lang="en-US" sz="2000" dirty="0"/>
                    </a:p>
                  </a:txBody>
                  <a:tcPr/>
                </a:tc>
                <a:tc gridSpan="2">
                  <a:txBody>
                    <a:bodyPr/>
                    <a:lstStyle/>
                    <a:p>
                      <a:pPr algn="ctr"/>
                      <a:r>
                        <a:rPr lang="en-US" dirty="0" smtClean="0">
                          <a:solidFill>
                            <a:schemeClr val="tx1"/>
                          </a:solidFill>
                        </a:rPr>
                        <a:t>Rural</a:t>
                      </a:r>
                      <a:r>
                        <a:rPr lang="en-US" baseline="0" dirty="0" smtClean="0">
                          <a:solidFill>
                            <a:schemeClr val="tx1"/>
                          </a:solidFill>
                        </a:rPr>
                        <a:t> Sites</a:t>
                      </a:r>
                      <a:endParaRPr lang="en-US" dirty="0">
                        <a:solidFill>
                          <a:schemeClr val="tx1"/>
                        </a:solidFill>
                      </a:endParaRPr>
                    </a:p>
                  </a:txBody>
                  <a:tcPr/>
                </a:tc>
                <a:tc hMerge="1">
                  <a:txBody>
                    <a:bodyPr/>
                    <a:lstStyle/>
                    <a:p>
                      <a:endParaRPr lang="en-US" dirty="0"/>
                    </a:p>
                  </a:txBody>
                  <a:tcPr/>
                </a:tc>
                <a:tc gridSpan="2">
                  <a:txBody>
                    <a:bodyPr/>
                    <a:lstStyle/>
                    <a:p>
                      <a:pPr algn="ctr"/>
                      <a:r>
                        <a:rPr lang="en-US" dirty="0" smtClean="0">
                          <a:solidFill>
                            <a:schemeClr val="tx1"/>
                          </a:solidFill>
                        </a:rPr>
                        <a:t>Urban Sites</a:t>
                      </a:r>
                      <a:endParaRPr lang="en-US" dirty="0">
                        <a:solidFill>
                          <a:schemeClr val="tx1"/>
                        </a:solidFill>
                      </a:endParaRPr>
                    </a:p>
                  </a:txBody>
                  <a:tcPr/>
                </a:tc>
                <a:tc hMerge="1">
                  <a:txBody>
                    <a:bodyPr/>
                    <a:lstStyle/>
                    <a:p>
                      <a:endParaRPr lang="en-US" dirty="0"/>
                    </a:p>
                  </a:txBody>
                  <a:tcPr/>
                </a:tc>
              </a:tr>
              <a:tr h="302670">
                <a:tc vMerge="1">
                  <a:txBody>
                    <a:bodyPr/>
                    <a:lstStyle/>
                    <a:p>
                      <a:pPr algn="ctr"/>
                      <a:endParaRPr lang="en-US" sz="2000" dirty="0"/>
                    </a:p>
                  </a:txBody>
                  <a:tcPr/>
                </a:tc>
                <a:tc>
                  <a:txBody>
                    <a:bodyPr/>
                    <a:lstStyle/>
                    <a:p>
                      <a:pPr algn="ctr"/>
                      <a:r>
                        <a:rPr lang="en-US" dirty="0" smtClean="0">
                          <a:solidFill>
                            <a:srgbClr val="FF0000"/>
                          </a:solidFill>
                        </a:rPr>
                        <a:t>WRF/CMAQ</a:t>
                      </a:r>
                    </a:p>
                    <a:p>
                      <a:pPr algn="ctr"/>
                      <a:r>
                        <a:rPr lang="en-US" dirty="0" smtClean="0">
                          <a:solidFill>
                            <a:srgbClr val="FF0000"/>
                          </a:solidFill>
                        </a:rPr>
                        <a:t>ppb</a:t>
                      </a:r>
                      <a:endParaRPr lang="en-US" dirty="0">
                        <a:solidFill>
                          <a:srgbClr val="FF0000"/>
                        </a:solidFill>
                      </a:endParaRPr>
                    </a:p>
                  </a:txBody>
                  <a:tcPr/>
                </a:tc>
                <a:tc>
                  <a:txBody>
                    <a:bodyPr/>
                    <a:lstStyle/>
                    <a:p>
                      <a:pPr algn="ctr"/>
                      <a:r>
                        <a:rPr lang="en-US" dirty="0" smtClean="0">
                          <a:solidFill>
                            <a:srgbClr val="0070C0"/>
                          </a:solidFill>
                        </a:rPr>
                        <a:t>WRF/</a:t>
                      </a:r>
                      <a:r>
                        <a:rPr lang="en-US" dirty="0" err="1" smtClean="0">
                          <a:solidFill>
                            <a:srgbClr val="0070C0"/>
                          </a:solidFill>
                        </a:rPr>
                        <a:t>CAMx</a:t>
                      </a:r>
                      <a:endParaRPr lang="en-US" dirty="0" smtClean="0">
                        <a:solidFill>
                          <a:srgbClr val="0070C0"/>
                        </a:solidFill>
                      </a:endParaRPr>
                    </a:p>
                    <a:p>
                      <a:pPr algn="ctr"/>
                      <a:r>
                        <a:rPr lang="en-US" dirty="0" smtClean="0">
                          <a:solidFill>
                            <a:srgbClr val="0070C0"/>
                          </a:solidFill>
                        </a:rPr>
                        <a:t>ppb</a:t>
                      </a:r>
                      <a:endParaRPr lang="en-US" dirty="0">
                        <a:solidFill>
                          <a:srgbClr val="0070C0"/>
                        </a:solidFill>
                      </a:endParaRPr>
                    </a:p>
                  </a:txBody>
                  <a:tcPr/>
                </a:tc>
                <a:tc>
                  <a:txBody>
                    <a:bodyPr/>
                    <a:lstStyle/>
                    <a:p>
                      <a:pPr algn="ctr"/>
                      <a:r>
                        <a:rPr lang="en-US" dirty="0" smtClean="0">
                          <a:solidFill>
                            <a:srgbClr val="FF0000"/>
                          </a:solidFill>
                        </a:rPr>
                        <a:t>WRF/CMAQ</a:t>
                      </a:r>
                    </a:p>
                    <a:p>
                      <a:pPr algn="ctr"/>
                      <a:r>
                        <a:rPr lang="en-US" dirty="0" smtClean="0">
                          <a:solidFill>
                            <a:srgbClr val="FF0000"/>
                          </a:solidFill>
                        </a:rPr>
                        <a:t>ppb</a:t>
                      </a:r>
                      <a:endParaRPr lang="en-US" dirty="0">
                        <a:solidFill>
                          <a:srgbClr val="FF0000"/>
                        </a:solidFill>
                      </a:endParaRPr>
                    </a:p>
                  </a:txBody>
                  <a:tcPr/>
                </a:tc>
                <a:tc>
                  <a:txBody>
                    <a:bodyPr/>
                    <a:lstStyle/>
                    <a:p>
                      <a:pPr algn="ctr"/>
                      <a:r>
                        <a:rPr lang="en-US" dirty="0" smtClean="0">
                          <a:solidFill>
                            <a:srgbClr val="0070C0"/>
                          </a:solidFill>
                        </a:rPr>
                        <a:t>WRF/</a:t>
                      </a:r>
                      <a:r>
                        <a:rPr lang="en-US" dirty="0" err="1" smtClean="0">
                          <a:solidFill>
                            <a:srgbClr val="0070C0"/>
                          </a:solidFill>
                        </a:rPr>
                        <a:t>CAMx</a:t>
                      </a:r>
                      <a:endParaRPr lang="en-US" dirty="0" smtClean="0">
                        <a:solidFill>
                          <a:srgbClr val="0070C0"/>
                        </a:solidFill>
                      </a:endParaRPr>
                    </a:p>
                    <a:p>
                      <a:pPr algn="ctr"/>
                      <a:r>
                        <a:rPr lang="en-US" dirty="0" smtClean="0">
                          <a:solidFill>
                            <a:srgbClr val="0070C0"/>
                          </a:solidFill>
                        </a:rPr>
                        <a:t>ppb</a:t>
                      </a:r>
                      <a:endParaRPr lang="en-US" dirty="0">
                        <a:solidFill>
                          <a:srgbClr val="0070C0"/>
                        </a:solidFill>
                      </a:endParaRPr>
                    </a:p>
                  </a:txBody>
                  <a:tcPr/>
                </a:tc>
              </a:tr>
              <a:tr h="580118">
                <a:tc>
                  <a:txBody>
                    <a:bodyPr/>
                    <a:lstStyle/>
                    <a:p>
                      <a:pPr algn="ctr"/>
                      <a:r>
                        <a:rPr lang="en-US" sz="2000" dirty="0" smtClean="0"/>
                        <a:t>winter</a:t>
                      </a:r>
                      <a:endParaRPr lang="en-US" sz="2000" dirty="0"/>
                    </a:p>
                  </a:txBody>
                  <a:tcPr/>
                </a:tc>
                <a:tc>
                  <a:txBody>
                    <a:bodyPr/>
                    <a:lstStyle/>
                    <a:p>
                      <a:pPr algn="ctr"/>
                      <a:r>
                        <a:rPr lang="en-US" sz="1800" b="1" dirty="0" smtClean="0">
                          <a:solidFill>
                            <a:srgbClr val="FF0000"/>
                          </a:solidFill>
                        </a:rPr>
                        <a:t>33.5</a:t>
                      </a:r>
                    </a:p>
                    <a:p>
                      <a:pPr algn="ctr"/>
                      <a:r>
                        <a:rPr lang="en-US" sz="1800" b="1" dirty="0" smtClean="0">
                          <a:solidFill>
                            <a:srgbClr val="FF0000"/>
                          </a:solidFill>
                        </a:rPr>
                        <a:t>(29.8)</a:t>
                      </a:r>
                      <a:endParaRPr lang="en-US" sz="1800" b="1" dirty="0">
                        <a:solidFill>
                          <a:srgbClr val="FF0000"/>
                        </a:solidFill>
                      </a:endParaRPr>
                    </a:p>
                  </a:txBody>
                  <a:tcPr/>
                </a:tc>
                <a:tc>
                  <a:txBody>
                    <a:bodyPr/>
                    <a:lstStyle/>
                    <a:p>
                      <a:pPr algn="ctr"/>
                      <a:r>
                        <a:rPr lang="en-US" sz="1800" b="1" dirty="0" smtClean="0">
                          <a:solidFill>
                            <a:srgbClr val="0070C0"/>
                          </a:solidFill>
                        </a:rPr>
                        <a:t>37.4</a:t>
                      </a:r>
                    </a:p>
                    <a:p>
                      <a:pPr algn="ctr"/>
                      <a:r>
                        <a:rPr lang="en-US" sz="1800" b="1" dirty="0" smtClean="0">
                          <a:solidFill>
                            <a:srgbClr val="0070C0"/>
                          </a:solidFill>
                        </a:rPr>
                        <a:t>(33.7)</a:t>
                      </a:r>
                      <a:endParaRPr lang="en-US" sz="1800" b="1" dirty="0">
                        <a:solidFill>
                          <a:srgbClr val="0070C0"/>
                        </a:solidFill>
                      </a:endParaRPr>
                    </a:p>
                  </a:txBody>
                  <a:tcPr/>
                </a:tc>
                <a:tc>
                  <a:txBody>
                    <a:bodyPr/>
                    <a:lstStyle/>
                    <a:p>
                      <a:pPr algn="ctr"/>
                      <a:r>
                        <a:rPr lang="en-US" sz="1800" b="1" dirty="0" smtClean="0">
                          <a:solidFill>
                            <a:srgbClr val="FF0000"/>
                          </a:solidFill>
                        </a:rPr>
                        <a:t>30.2</a:t>
                      </a:r>
                    </a:p>
                    <a:p>
                      <a:pPr algn="ctr"/>
                      <a:r>
                        <a:rPr lang="en-US" sz="1800" b="1" dirty="0" smtClean="0">
                          <a:solidFill>
                            <a:srgbClr val="FF0000"/>
                          </a:solidFill>
                        </a:rPr>
                        <a:t>(30.1)</a:t>
                      </a:r>
                      <a:endParaRPr lang="en-US" sz="1800" b="1" dirty="0">
                        <a:solidFill>
                          <a:srgbClr val="FF0000"/>
                        </a:solidFill>
                      </a:endParaRPr>
                    </a:p>
                  </a:txBody>
                  <a:tcPr/>
                </a:tc>
                <a:tc>
                  <a:txBody>
                    <a:bodyPr/>
                    <a:lstStyle/>
                    <a:p>
                      <a:pPr algn="ctr"/>
                      <a:r>
                        <a:rPr lang="en-US" sz="1800" b="1" dirty="0" smtClean="0">
                          <a:solidFill>
                            <a:srgbClr val="0070C0"/>
                          </a:solidFill>
                        </a:rPr>
                        <a:t>33.9</a:t>
                      </a:r>
                    </a:p>
                    <a:p>
                      <a:pPr algn="ctr"/>
                      <a:r>
                        <a:rPr lang="en-US" sz="1800" b="1" dirty="0" smtClean="0">
                          <a:solidFill>
                            <a:srgbClr val="0070C0"/>
                          </a:solidFill>
                        </a:rPr>
                        <a:t>(33.6)</a:t>
                      </a:r>
                      <a:endParaRPr lang="en-US" sz="1800" b="1" dirty="0">
                        <a:solidFill>
                          <a:srgbClr val="0070C0"/>
                        </a:solidFill>
                      </a:endParaRPr>
                    </a:p>
                  </a:txBody>
                  <a:tcPr/>
                </a:tc>
              </a:tr>
              <a:tr h="580118">
                <a:tc>
                  <a:txBody>
                    <a:bodyPr/>
                    <a:lstStyle/>
                    <a:p>
                      <a:pPr algn="ctr"/>
                      <a:r>
                        <a:rPr lang="en-US" sz="2000" dirty="0" smtClean="0"/>
                        <a:t>spring</a:t>
                      </a:r>
                      <a:endParaRPr lang="en-US" sz="2000" dirty="0"/>
                    </a:p>
                  </a:txBody>
                  <a:tcPr/>
                </a:tc>
                <a:tc>
                  <a:txBody>
                    <a:bodyPr/>
                    <a:lstStyle/>
                    <a:p>
                      <a:pPr algn="ctr"/>
                      <a:r>
                        <a:rPr lang="en-US" sz="1800" b="1" dirty="0" smtClean="0">
                          <a:solidFill>
                            <a:srgbClr val="FF0000"/>
                          </a:solidFill>
                        </a:rPr>
                        <a:t>49.1</a:t>
                      </a:r>
                    </a:p>
                    <a:p>
                      <a:pPr algn="ctr"/>
                      <a:r>
                        <a:rPr lang="en-US" sz="1800" b="1" dirty="0" smtClean="0">
                          <a:solidFill>
                            <a:srgbClr val="FF0000"/>
                          </a:solidFill>
                        </a:rPr>
                        <a:t>(40.4)</a:t>
                      </a:r>
                      <a:endParaRPr lang="en-US" sz="1800" b="1" dirty="0">
                        <a:solidFill>
                          <a:srgbClr val="FF0000"/>
                        </a:solidFill>
                      </a:endParaRPr>
                    </a:p>
                  </a:txBody>
                  <a:tcPr/>
                </a:tc>
                <a:tc>
                  <a:txBody>
                    <a:bodyPr/>
                    <a:lstStyle/>
                    <a:p>
                      <a:pPr algn="ctr"/>
                      <a:r>
                        <a:rPr lang="en-US" sz="1800" b="1" dirty="0" smtClean="0">
                          <a:solidFill>
                            <a:srgbClr val="0070C0"/>
                          </a:solidFill>
                        </a:rPr>
                        <a:t>51.8</a:t>
                      </a:r>
                    </a:p>
                    <a:p>
                      <a:pPr algn="ctr"/>
                      <a:r>
                        <a:rPr lang="en-US" sz="1800" b="1" dirty="0" smtClean="0">
                          <a:solidFill>
                            <a:srgbClr val="0070C0"/>
                          </a:solidFill>
                        </a:rPr>
                        <a:t>(42.7)</a:t>
                      </a:r>
                      <a:endParaRPr lang="en-US" sz="1800" b="1" dirty="0">
                        <a:solidFill>
                          <a:srgbClr val="0070C0"/>
                        </a:solidFill>
                      </a:endParaRPr>
                    </a:p>
                  </a:txBody>
                  <a:tcPr/>
                </a:tc>
                <a:tc>
                  <a:txBody>
                    <a:bodyPr/>
                    <a:lstStyle/>
                    <a:p>
                      <a:pPr algn="ctr"/>
                      <a:r>
                        <a:rPr lang="en-US" sz="1800" b="1" dirty="0" smtClean="0">
                          <a:solidFill>
                            <a:srgbClr val="FF0000"/>
                          </a:solidFill>
                        </a:rPr>
                        <a:t>47.0</a:t>
                      </a:r>
                    </a:p>
                    <a:p>
                      <a:pPr algn="ctr"/>
                      <a:r>
                        <a:rPr lang="en-US" sz="1800" b="1" dirty="0" smtClean="0">
                          <a:solidFill>
                            <a:srgbClr val="FF0000"/>
                          </a:solidFill>
                        </a:rPr>
                        <a:t>(41.0)</a:t>
                      </a:r>
                      <a:endParaRPr lang="en-US" sz="1800" b="1" dirty="0">
                        <a:solidFill>
                          <a:srgbClr val="FF0000"/>
                        </a:solidFill>
                      </a:endParaRPr>
                    </a:p>
                  </a:txBody>
                  <a:tcPr/>
                </a:tc>
                <a:tc>
                  <a:txBody>
                    <a:bodyPr/>
                    <a:lstStyle/>
                    <a:p>
                      <a:pPr algn="ctr"/>
                      <a:r>
                        <a:rPr lang="en-US" sz="1800" b="1" dirty="0" smtClean="0">
                          <a:solidFill>
                            <a:srgbClr val="0070C0"/>
                          </a:solidFill>
                        </a:rPr>
                        <a:t>49.4</a:t>
                      </a:r>
                    </a:p>
                    <a:p>
                      <a:pPr algn="ctr"/>
                      <a:r>
                        <a:rPr lang="en-US" sz="1800" b="1" dirty="0" smtClean="0">
                          <a:solidFill>
                            <a:srgbClr val="0070C0"/>
                          </a:solidFill>
                        </a:rPr>
                        <a:t>(42.7)</a:t>
                      </a:r>
                      <a:endParaRPr lang="en-US" sz="1800" b="1" dirty="0">
                        <a:solidFill>
                          <a:srgbClr val="0070C0"/>
                        </a:solidFill>
                      </a:endParaRPr>
                    </a:p>
                  </a:txBody>
                  <a:tcPr/>
                </a:tc>
              </a:tr>
              <a:tr h="580118">
                <a:tc>
                  <a:txBody>
                    <a:bodyPr/>
                    <a:lstStyle/>
                    <a:p>
                      <a:pPr algn="ctr"/>
                      <a:r>
                        <a:rPr lang="en-US" sz="2000" dirty="0" smtClean="0"/>
                        <a:t>summer</a:t>
                      </a:r>
                      <a:endParaRPr lang="en-US" sz="2000" dirty="0"/>
                    </a:p>
                  </a:txBody>
                  <a:tcPr/>
                </a:tc>
                <a:tc>
                  <a:txBody>
                    <a:bodyPr/>
                    <a:lstStyle/>
                    <a:p>
                      <a:pPr algn="ctr"/>
                      <a:r>
                        <a:rPr lang="en-US" sz="1800" b="1" dirty="0" smtClean="0">
                          <a:solidFill>
                            <a:srgbClr val="FF0000"/>
                          </a:solidFill>
                        </a:rPr>
                        <a:t>50.2</a:t>
                      </a:r>
                    </a:p>
                    <a:p>
                      <a:pPr algn="ctr"/>
                      <a:r>
                        <a:rPr lang="en-US" sz="1800" b="1" dirty="0" smtClean="0">
                          <a:solidFill>
                            <a:srgbClr val="FF0000"/>
                          </a:solidFill>
                        </a:rPr>
                        <a:t>(35.3)</a:t>
                      </a:r>
                      <a:endParaRPr lang="en-US" sz="1800" b="1" dirty="0">
                        <a:solidFill>
                          <a:srgbClr val="FF0000"/>
                        </a:solidFill>
                      </a:endParaRPr>
                    </a:p>
                  </a:txBody>
                  <a:tcPr/>
                </a:tc>
                <a:tc>
                  <a:txBody>
                    <a:bodyPr/>
                    <a:lstStyle/>
                    <a:p>
                      <a:pPr algn="ctr"/>
                      <a:r>
                        <a:rPr lang="en-US" sz="1800" b="1" dirty="0" smtClean="0">
                          <a:solidFill>
                            <a:srgbClr val="0070C0"/>
                          </a:solidFill>
                        </a:rPr>
                        <a:t>52.3</a:t>
                      </a:r>
                    </a:p>
                    <a:p>
                      <a:pPr algn="ctr"/>
                      <a:r>
                        <a:rPr lang="en-US" sz="1800" b="1" dirty="0" smtClean="0">
                          <a:solidFill>
                            <a:srgbClr val="0070C0"/>
                          </a:solidFill>
                        </a:rPr>
                        <a:t>(40.1)</a:t>
                      </a:r>
                      <a:endParaRPr lang="en-US" sz="1800" b="1" dirty="0">
                        <a:solidFill>
                          <a:srgbClr val="0070C0"/>
                        </a:solidFill>
                      </a:endParaRPr>
                    </a:p>
                  </a:txBody>
                  <a:tcPr/>
                </a:tc>
                <a:tc>
                  <a:txBody>
                    <a:bodyPr/>
                    <a:lstStyle/>
                    <a:p>
                      <a:pPr algn="ctr"/>
                      <a:r>
                        <a:rPr lang="en-US" sz="1800" b="1" dirty="0" smtClean="0">
                          <a:solidFill>
                            <a:srgbClr val="FF0000"/>
                          </a:solidFill>
                        </a:rPr>
                        <a:t>49.2</a:t>
                      </a:r>
                    </a:p>
                    <a:p>
                      <a:pPr algn="ctr"/>
                      <a:r>
                        <a:rPr lang="en-US" sz="1800" b="1" dirty="0" smtClean="0">
                          <a:solidFill>
                            <a:srgbClr val="FF0000"/>
                          </a:solidFill>
                        </a:rPr>
                        <a:t>(35.7)</a:t>
                      </a:r>
                      <a:endParaRPr lang="en-US" sz="1800" b="1" dirty="0">
                        <a:solidFill>
                          <a:srgbClr val="FF0000"/>
                        </a:solidFill>
                      </a:endParaRPr>
                    </a:p>
                  </a:txBody>
                  <a:tcPr/>
                </a:tc>
                <a:tc>
                  <a:txBody>
                    <a:bodyPr/>
                    <a:lstStyle/>
                    <a:p>
                      <a:pPr algn="ctr"/>
                      <a:r>
                        <a:rPr lang="en-US" sz="1800" b="1" dirty="0" smtClean="0">
                          <a:solidFill>
                            <a:srgbClr val="0070C0"/>
                          </a:solidFill>
                        </a:rPr>
                        <a:t>51.4</a:t>
                      </a:r>
                    </a:p>
                    <a:p>
                      <a:pPr algn="ctr"/>
                      <a:r>
                        <a:rPr lang="en-US" sz="1800" b="1" dirty="0" smtClean="0">
                          <a:solidFill>
                            <a:srgbClr val="0070C0"/>
                          </a:solidFill>
                        </a:rPr>
                        <a:t>(39.6)</a:t>
                      </a:r>
                      <a:endParaRPr lang="en-US" sz="1800" b="1" dirty="0">
                        <a:solidFill>
                          <a:srgbClr val="0070C0"/>
                        </a:solidFill>
                      </a:endParaRPr>
                    </a:p>
                  </a:txBody>
                  <a:tcPr/>
                </a:tc>
              </a:tr>
              <a:tr h="580118">
                <a:tc>
                  <a:txBody>
                    <a:bodyPr/>
                    <a:lstStyle/>
                    <a:p>
                      <a:pPr algn="ctr"/>
                      <a:r>
                        <a:rPr lang="en-US" sz="2000" dirty="0" smtClean="0"/>
                        <a:t>fall</a:t>
                      </a:r>
                      <a:endParaRPr lang="en-US" sz="2000" dirty="0"/>
                    </a:p>
                  </a:txBody>
                  <a:tcPr/>
                </a:tc>
                <a:tc>
                  <a:txBody>
                    <a:bodyPr/>
                    <a:lstStyle/>
                    <a:p>
                      <a:pPr algn="ctr"/>
                      <a:r>
                        <a:rPr lang="en-US" sz="1800" b="1" dirty="0" smtClean="0">
                          <a:solidFill>
                            <a:srgbClr val="FF0000"/>
                          </a:solidFill>
                        </a:rPr>
                        <a:t>42.1</a:t>
                      </a:r>
                    </a:p>
                    <a:p>
                      <a:pPr algn="ctr"/>
                      <a:r>
                        <a:rPr lang="en-US" sz="1800" b="1" dirty="0" smtClean="0">
                          <a:solidFill>
                            <a:srgbClr val="FF0000"/>
                          </a:solidFill>
                        </a:rPr>
                        <a:t>(32.5)</a:t>
                      </a:r>
                      <a:endParaRPr lang="en-US" sz="1800" b="1" dirty="0">
                        <a:solidFill>
                          <a:srgbClr val="FF0000"/>
                        </a:solidFill>
                      </a:endParaRPr>
                    </a:p>
                  </a:txBody>
                  <a:tcPr/>
                </a:tc>
                <a:tc>
                  <a:txBody>
                    <a:bodyPr/>
                    <a:lstStyle/>
                    <a:p>
                      <a:pPr algn="ctr"/>
                      <a:r>
                        <a:rPr lang="en-US" sz="1800" b="1" dirty="0" smtClean="0">
                          <a:solidFill>
                            <a:srgbClr val="0070C0"/>
                          </a:solidFill>
                        </a:rPr>
                        <a:t>42.1</a:t>
                      </a:r>
                    </a:p>
                    <a:p>
                      <a:pPr algn="ctr"/>
                      <a:r>
                        <a:rPr lang="en-US" sz="1800" b="1" dirty="0" smtClean="0">
                          <a:solidFill>
                            <a:srgbClr val="0070C0"/>
                          </a:solidFill>
                        </a:rPr>
                        <a:t>(33.8)</a:t>
                      </a:r>
                      <a:endParaRPr lang="en-US" sz="1800" b="1" dirty="0">
                        <a:solidFill>
                          <a:srgbClr val="0070C0"/>
                        </a:solidFill>
                      </a:endParaRPr>
                    </a:p>
                  </a:txBody>
                  <a:tcPr/>
                </a:tc>
                <a:tc>
                  <a:txBody>
                    <a:bodyPr/>
                    <a:lstStyle/>
                    <a:p>
                      <a:pPr algn="ctr"/>
                      <a:r>
                        <a:rPr lang="en-US" sz="1800" b="1" dirty="0" smtClean="0">
                          <a:solidFill>
                            <a:srgbClr val="FF0000"/>
                          </a:solidFill>
                        </a:rPr>
                        <a:t>39.4</a:t>
                      </a:r>
                    </a:p>
                    <a:p>
                      <a:pPr algn="ctr"/>
                      <a:r>
                        <a:rPr lang="en-US" sz="1800" b="1" dirty="0" smtClean="0">
                          <a:solidFill>
                            <a:srgbClr val="FF0000"/>
                          </a:solidFill>
                        </a:rPr>
                        <a:t>(32.9)</a:t>
                      </a:r>
                      <a:endParaRPr lang="en-US" sz="1800" b="1" dirty="0">
                        <a:solidFill>
                          <a:srgbClr val="FF0000"/>
                        </a:solidFill>
                      </a:endParaRPr>
                    </a:p>
                  </a:txBody>
                  <a:tcPr/>
                </a:tc>
                <a:tc>
                  <a:txBody>
                    <a:bodyPr/>
                    <a:lstStyle/>
                    <a:p>
                      <a:pPr algn="ctr"/>
                      <a:r>
                        <a:rPr lang="en-US" sz="1800" b="1" dirty="0" smtClean="0">
                          <a:solidFill>
                            <a:srgbClr val="0070C0"/>
                          </a:solidFill>
                        </a:rPr>
                        <a:t>39.5</a:t>
                      </a:r>
                    </a:p>
                    <a:p>
                      <a:pPr algn="ctr"/>
                      <a:r>
                        <a:rPr lang="en-US" sz="1800" b="1" dirty="0" smtClean="0">
                          <a:solidFill>
                            <a:srgbClr val="0070C0"/>
                          </a:solidFill>
                        </a:rPr>
                        <a:t>(33.9)</a:t>
                      </a:r>
                      <a:endParaRPr lang="en-US" sz="1800" b="1" dirty="0">
                        <a:solidFill>
                          <a:srgbClr val="0070C0"/>
                        </a:solidFill>
                      </a:endParaRPr>
                    </a:p>
                  </a:txBody>
                  <a:tcPr/>
                </a:tc>
              </a:tr>
            </a:tbl>
          </a:graphicData>
        </a:graphic>
      </p:graphicFrame>
      <p:sp>
        <p:nvSpPr>
          <p:cNvPr id="38" name="TextBox 37"/>
          <p:cNvSpPr txBox="1"/>
          <p:nvPr/>
        </p:nvSpPr>
        <p:spPr>
          <a:xfrm>
            <a:off x="892884" y="5774975"/>
            <a:ext cx="10836538" cy="369332"/>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WRF/</a:t>
            </a:r>
            <a:r>
              <a:rPr lang="en-US" dirty="0" err="1" smtClean="0"/>
              <a:t>CAMx</a:t>
            </a:r>
            <a:r>
              <a:rPr lang="en-US" dirty="0" smtClean="0"/>
              <a:t> also exhibits uniformly higher mixing ratios of inert tracers. </a:t>
            </a:r>
            <a:endParaRPr lang="en-US" dirty="0"/>
          </a:p>
        </p:txBody>
      </p:sp>
      <p:sp>
        <p:nvSpPr>
          <p:cNvPr id="39" name="TextBox 38"/>
          <p:cNvSpPr txBox="1"/>
          <p:nvPr/>
        </p:nvSpPr>
        <p:spPr>
          <a:xfrm>
            <a:off x="892884" y="6194050"/>
            <a:ext cx="10836538" cy="369332"/>
          </a:xfrm>
          <a:prstGeom prst="rect">
            <a:avLst/>
          </a:prstGeom>
          <a:noFill/>
          <a:ln w="38100">
            <a:solidFill>
              <a:schemeClr val="accent2">
                <a:lumMod val="50000"/>
              </a:schemeClr>
            </a:solidFill>
          </a:ln>
        </p:spPr>
        <p:txBody>
          <a:bodyPr wrap="square" rtlCol="0">
            <a:spAutoFit/>
          </a:bodyPr>
          <a:lstStyle/>
          <a:p>
            <a:pPr>
              <a:defRPr/>
            </a:pPr>
            <a:r>
              <a:rPr lang="en-US" dirty="0" smtClean="0"/>
              <a:t>     </a:t>
            </a:r>
            <a:r>
              <a:rPr lang="en-US" dirty="0"/>
              <a:t> </a:t>
            </a:r>
            <a:r>
              <a:rPr lang="en-US" dirty="0" smtClean="0"/>
              <a:t>Higher </a:t>
            </a:r>
            <a:r>
              <a:rPr lang="en-US" dirty="0"/>
              <a:t>surface O</a:t>
            </a:r>
            <a:r>
              <a:rPr lang="en-US" baseline="-25000" dirty="0"/>
              <a:t>3</a:t>
            </a:r>
            <a:r>
              <a:rPr lang="en-US" dirty="0"/>
              <a:t> </a:t>
            </a:r>
            <a:r>
              <a:rPr lang="en-US" dirty="0" smtClean="0"/>
              <a:t>in WRF/</a:t>
            </a:r>
            <a:r>
              <a:rPr lang="en-US" dirty="0" err="1" smtClean="0"/>
              <a:t>CAMx</a:t>
            </a:r>
            <a:r>
              <a:rPr lang="en-US" dirty="0" smtClean="0"/>
              <a:t> may result from more O</a:t>
            </a:r>
            <a:r>
              <a:rPr lang="en-US" baseline="-25000" dirty="0" smtClean="0"/>
              <a:t>3</a:t>
            </a:r>
            <a:r>
              <a:rPr lang="en-US" dirty="0" smtClean="0"/>
              <a:t> originated from lateral boundaries.</a:t>
            </a:r>
            <a:endParaRPr lang="en-US" dirty="0"/>
          </a:p>
        </p:txBody>
      </p:sp>
      <p:sp>
        <p:nvSpPr>
          <p:cNvPr id="40" name="Curved Right Arrow 39"/>
          <p:cNvSpPr/>
          <p:nvPr/>
        </p:nvSpPr>
        <p:spPr>
          <a:xfrm>
            <a:off x="99584" y="5005954"/>
            <a:ext cx="793300" cy="629706"/>
          </a:xfrm>
          <a:prstGeom prst="curvedRightArrow">
            <a:avLst>
              <a:gd name="adj1" fmla="val 17025"/>
              <a:gd name="adj2" fmla="val 35495"/>
              <a:gd name="adj3" fmla="val 25000"/>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92884" y="4873626"/>
            <a:ext cx="10836538" cy="369332"/>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smtClean="0"/>
              <a:t>Except fall, WRF/</a:t>
            </a:r>
            <a:r>
              <a:rPr lang="en-US" dirty="0" err="1" smtClean="0"/>
              <a:t>CAMx</a:t>
            </a:r>
            <a:r>
              <a:rPr lang="en-US" dirty="0" smtClean="0"/>
              <a:t> exhibits higher DM8A O</a:t>
            </a:r>
            <a:r>
              <a:rPr lang="en-US" baseline="-25000" dirty="0" smtClean="0"/>
              <a:t>3</a:t>
            </a:r>
            <a:r>
              <a:rPr lang="en-US" dirty="0" smtClean="0"/>
              <a:t> with similar magnitude at rural and urban sites.</a:t>
            </a:r>
          </a:p>
        </p:txBody>
      </p:sp>
    </p:spTree>
    <p:extLst>
      <p:ext uri="{BB962C8B-B14F-4D97-AF65-F5344CB8AC3E}">
        <p14:creationId xmlns:p14="http://schemas.microsoft.com/office/powerpoint/2010/main" val="24194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8" grpId="0" animBg="1"/>
      <p:bldP spid="39" grpId="0" animBg="1"/>
      <p:bldP spid="4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82" y="1930232"/>
            <a:ext cx="11289519" cy="738664"/>
          </a:xfrm>
          <a:prstGeom prst="rect">
            <a:avLst/>
          </a:prstGeom>
          <a:noFill/>
        </p:spPr>
        <p:txBody>
          <a:bodyPr wrap="square" rtlCol="0">
            <a:spAutoFit/>
          </a:bodyPr>
          <a:lstStyle/>
          <a:p>
            <a:r>
              <a:rPr lang="en-US" dirty="0" smtClean="0"/>
              <a:t>                                 </a:t>
            </a:r>
            <a:r>
              <a:rPr lang="en-US" sz="2400" b="1" dirty="0" smtClean="0"/>
              <a:t>Winter                                                                              Spring</a:t>
            </a:r>
          </a:p>
          <a:p>
            <a:r>
              <a:rPr lang="en-US" dirty="0" smtClean="0"/>
              <a:t>        </a:t>
            </a:r>
            <a:endParaRPr lang="en-US" dirty="0"/>
          </a:p>
        </p:txBody>
      </p:sp>
      <p:cxnSp>
        <p:nvCxnSpPr>
          <p:cNvPr id="25" name="Straight Connector 24"/>
          <p:cNvCxnSpPr/>
          <p:nvPr/>
        </p:nvCxnSpPr>
        <p:spPr>
          <a:xfrm>
            <a:off x="5956120" y="2094906"/>
            <a:ext cx="18558" cy="361740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78417" y="2753478"/>
            <a:ext cx="2616099" cy="2114275"/>
          </a:xfrm>
          <a:prstGeom prst="rect">
            <a:avLst/>
          </a:prstGeom>
        </p:spPr>
      </p:pic>
      <p:pic>
        <p:nvPicPr>
          <p:cNvPr id="9" name="Picture 8"/>
          <p:cNvPicPr>
            <a:picLocks noChangeAspect="1"/>
          </p:cNvPicPr>
          <p:nvPr/>
        </p:nvPicPr>
        <p:blipFill>
          <a:blip r:embed="rId4"/>
          <a:stretch>
            <a:fillRect/>
          </a:stretch>
        </p:blipFill>
        <p:spPr>
          <a:xfrm>
            <a:off x="6184541" y="2749358"/>
            <a:ext cx="2770949" cy="2127077"/>
          </a:xfrm>
          <a:prstGeom prst="rect">
            <a:avLst/>
          </a:prstGeom>
        </p:spPr>
      </p:pic>
      <p:sp>
        <p:nvSpPr>
          <p:cNvPr id="21"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solidFill>
                  <a:srgbClr val="FF0000"/>
                </a:solidFill>
              </a:rPr>
              <a:t>WRF/CMAQ</a:t>
            </a:r>
            <a:r>
              <a:rPr lang="en-US" dirty="0"/>
              <a:t> </a:t>
            </a:r>
            <a:r>
              <a:rPr lang="en-US" dirty="0">
                <a:solidFill>
                  <a:schemeClr val="tx1"/>
                </a:solidFill>
              </a:rPr>
              <a:t>and</a:t>
            </a:r>
            <a:r>
              <a:rPr lang="en-US" dirty="0"/>
              <a:t>  </a:t>
            </a:r>
            <a:r>
              <a:rPr lang="en-US" dirty="0">
                <a:solidFill>
                  <a:srgbClr val="0070C0"/>
                </a:solidFill>
              </a:rPr>
              <a:t>WRF/</a:t>
            </a:r>
            <a:r>
              <a:rPr lang="en-US" dirty="0" err="1">
                <a:solidFill>
                  <a:srgbClr val="0070C0"/>
                </a:solidFill>
              </a:rPr>
              <a:t>CAMx</a:t>
            </a:r>
            <a:r>
              <a:rPr lang="en-US" dirty="0"/>
              <a:t> </a:t>
            </a:r>
          </a:p>
          <a:p>
            <a:pPr algn="ctr"/>
            <a:r>
              <a:rPr lang="en-US" dirty="0" smtClean="0">
                <a:solidFill>
                  <a:schemeClr val="tx1"/>
                </a:solidFill>
              </a:rPr>
              <a:t>Spatial Patterns in O</a:t>
            </a:r>
            <a:r>
              <a:rPr lang="en-US" baseline="-25000" dirty="0" smtClean="0">
                <a:solidFill>
                  <a:schemeClr val="tx1"/>
                </a:solidFill>
              </a:rPr>
              <a:t>3</a:t>
            </a:r>
            <a:r>
              <a:rPr lang="en-US" dirty="0" smtClean="0">
                <a:solidFill>
                  <a:schemeClr val="tx1"/>
                </a:solidFill>
              </a:rPr>
              <a:t> Differences vs. Tracer Differences</a:t>
            </a:r>
          </a:p>
        </p:txBody>
      </p:sp>
      <p:pic>
        <p:nvPicPr>
          <p:cNvPr id="2" name="Picture 1"/>
          <p:cNvPicPr>
            <a:picLocks noChangeAspect="1"/>
          </p:cNvPicPr>
          <p:nvPr/>
        </p:nvPicPr>
        <p:blipFill>
          <a:blip r:embed="rId5"/>
          <a:stretch>
            <a:fillRect/>
          </a:stretch>
        </p:blipFill>
        <p:spPr>
          <a:xfrm>
            <a:off x="3093310" y="2749358"/>
            <a:ext cx="2739464" cy="2114275"/>
          </a:xfrm>
          <a:prstGeom prst="rect">
            <a:avLst/>
          </a:prstGeom>
        </p:spPr>
      </p:pic>
      <p:pic>
        <p:nvPicPr>
          <p:cNvPr id="3" name="Picture 2"/>
          <p:cNvPicPr>
            <a:picLocks noChangeAspect="1"/>
          </p:cNvPicPr>
          <p:nvPr/>
        </p:nvPicPr>
        <p:blipFill>
          <a:blip r:embed="rId6"/>
          <a:stretch>
            <a:fillRect/>
          </a:stretch>
        </p:blipFill>
        <p:spPr>
          <a:xfrm>
            <a:off x="1533983" y="5042465"/>
            <a:ext cx="2752725" cy="381000"/>
          </a:xfrm>
          <a:prstGeom prst="rect">
            <a:avLst/>
          </a:prstGeom>
        </p:spPr>
      </p:pic>
      <p:sp>
        <p:nvSpPr>
          <p:cNvPr id="10" name="TextBox 9"/>
          <p:cNvSpPr txBox="1"/>
          <p:nvPr/>
        </p:nvSpPr>
        <p:spPr>
          <a:xfrm>
            <a:off x="3937084" y="5230603"/>
            <a:ext cx="699247" cy="307777"/>
          </a:xfrm>
          <a:prstGeom prst="rect">
            <a:avLst/>
          </a:prstGeom>
          <a:noFill/>
        </p:spPr>
        <p:txBody>
          <a:bodyPr wrap="square" rtlCol="0">
            <a:spAutoFit/>
          </a:bodyPr>
          <a:lstStyle/>
          <a:p>
            <a:r>
              <a:rPr lang="en-US" sz="1400" dirty="0" smtClean="0"/>
              <a:t>(ppb)</a:t>
            </a:r>
            <a:endParaRPr lang="en-US" sz="1400" dirty="0"/>
          </a:p>
        </p:txBody>
      </p:sp>
      <p:sp>
        <p:nvSpPr>
          <p:cNvPr id="12" name="TextBox 11"/>
          <p:cNvSpPr txBox="1"/>
          <p:nvPr/>
        </p:nvSpPr>
        <p:spPr>
          <a:xfrm>
            <a:off x="338464" y="2384146"/>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smtClean="0"/>
              <a:t>3</a:t>
            </a:r>
            <a:r>
              <a:rPr lang="en-US" b="1" dirty="0" smtClean="0"/>
              <a:t>                            Tracer (ppb)</a:t>
            </a:r>
            <a:endParaRPr lang="en-US" b="1" dirty="0"/>
          </a:p>
        </p:txBody>
      </p:sp>
      <p:sp>
        <p:nvSpPr>
          <p:cNvPr id="27" name="TextBox 26"/>
          <p:cNvSpPr txBox="1"/>
          <p:nvPr/>
        </p:nvSpPr>
        <p:spPr>
          <a:xfrm>
            <a:off x="3706368" y="1372359"/>
            <a:ext cx="5400554" cy="523220"/>
          </a:xfrm>
          <a:prstGeom prst="rect">
            <a:avLst/>
          </a:prstGeom>
          <a:solidFill>
            <a:schemeClr val="bg2">
              <a:lumMod val="75000"/>
            </a:schemeClr>
          </a:solidFill>
        </p:spPr>
        <p:txBody>
          <a:bodyPr wrap="square" rtlCol="0">
            <a:spAutoFit/>
          </a:bodyPr>
          <a:lstStyle/>
          <a:p>
            <a:pPr algn="ctr"/>
            <a:r>
              <a:rPr lang="en-US" sz="2800" b="1" dirty="0" smtClean="0">
                <a:solidFill>
                  <a:srgbClr val="0070C0"/>
                </a:solidFill>
              </a:rPr>
              <a:t>WRF/</a:t>
            </a:r>
            <a:r>
              <a:rPr lang="en-US" sz="2800" b="1" dirty="0" err="1" smtClean="0">
                <a:solidFill>
                  <a:srgbClr val="0070C0"/>
                </a:solidFill>
              </a:rPr>
              <a:t>CAMx</a:t>
            </a:r>
            <a:r>
              <a:rPr lang="en-US" sz="2800" b="1" dirty="0" smtClean="0">
                <a:solidFill>
                  <a:srgbClr val="0070C0"/>
                </a:solidFill>
              </a:rPr>
              <a:t> </a:t>
            </a:r>
            <a:r>
              <a:rPr lang="en-US" sz="2800" b="1" dirty="0" smtClean="0"/>
              <a:t>minus</a:t>
            </a:r>
            <a:r>
              <a:rPr lang="en-US" sz="2800" b="1" dirty="0" smtClean="0">
                <a:solidFill>
                  <a:srgbClr val="0070C0"/>
                </a:solidFill>
              </a:rPr>
              <a:t> </a:t>
            </a:r>
            <a:r>
              <a:rPr lang="en-US" sz="2800" b="1" dirty="0" smtClean="0">
                <a:solidFill>
                  <a:srgbClr val="FF0000"/>
                </a:solidFill>
              </a:rPr>
              <a:t>WRF/CMAQ</a:t>
            </a:r>
            <a:endParaRPr lang="en-US" sz="2800" b="1" dirty="0"/>
          </a:p>
        </p:txBody>
      </p:sp>
      <p:pic>
        <p:nvPicPr>
          <p:cNvPr id="29" name="Picture 28"/>
          <p:cNvPicPr>
            <a:picLocks noChangeAspect="1"/>
          </p:cNvPicPr>
          <p:nvPr/>
        </p:nvPicPr>
        <p:blipFill>
          <a:blip r:embed="rId6"/>
          <a:stretch>
            <a:fillRect/>
          </a:stretch>
        </p:blipFill>
        <p:spPr>
          <a:xfrm>
            <a:off x="7792120" y="5042465"/>
            <a:ext cx="2752725" cy="381000"/>
          </a:xfrm>
          <a:prstGeom prst="rect">
            <a:avLst/>
          </a:prstGeom>
        </p:spPr>
      </p:pic>
      <p:sp>
        <p:nvSpPr>
          <p:cNvPr id="30" name="TextBox 29"/>
          <p:cNvSpPr txBox="1"/>
          <p:nvPr/>
        </p:nvSpPr>
        <p:spPr>
          <a:xfrm>
            <a:off x="10296646" y="5230603"/>
            <a:ext cx="699247" cy="307777"/>
          </a:xfrm>
          <a:prstGeom prst="rect">
            <a:avLst/>
          </a:prstGeom>
          <a:noFill/>
        </p:spPr>
        <p:txBody>
          <a:bodyPr wrap="square" rtlCol="0">
            <a:spAutoFit/>
          </a:bodyPr>
          <a:lstStyle/>
          <a:p>
            <a:r>
              <a:rPr lang="en-US" sz="1400" dirty="0" smtClean="0"/>
              <a:t>(ppb)</a:t>
            </a:r>
            <a:endParaRPr lang="en-US" sz="1400" dirty="0"/>
          </a:p>
        </p:txBody>
      </p:sp>
      <p:sp>
        <p:nvSpPr>
          <p:cNvPr id="31" name="TextBox 30"/>
          <p:cNvSpPr txBox="1"/>
          <p:nvPr/>
        </p:nvSpPr>
        <p:spPr>
          <a:xfrm>
            <a:off x="6277709" y="2384146"/>
            <a:ext cx="5355562" cy="369332"/>
          </a:xfrm>
          <a:prstGeom prst="rect">
            <a:avLst/>
          </a:prstGeom>
          <a:noFill/>
        </p:spPr>
        <p:txBody>
          <a:bodyPr wrap="square" rtlCol="0">
            <a:spAutoFit/>
          </a:bodyPr>
          <a:lstStyle/>
          <a:p>
            <a:r>
              <a:rPr lang="en-US" dirty="0" smtClean="0"/>
              <a:t>                 </a:t>
            </a:r>
            <a:r>
              <a:rPr lang="en-US" b="1" dirty="0" smtClean="0"/>
              <a:t>DM8A O</a:t>
            </a:r>
            <a:r>
              <a:rPr lang="en-US" b="1" baseline="-25000" dirty="0"/>
              <a:t>3</a:t>
            </a:r>
            <a:r>
              <a:rPr lang="en-US" b="1" dirty="0" smtClean="0"/>
              <a:t>                            Tracer (ppb)</a:t>
            </a:r>
            <a:endParaRPr lang="en-US" b="1" dirty="0"/>
          </a:p>
        </p:txBody>
      </p:sp>
      <p:pic>
        <p:nvPicPr>
          <p:cNvPr id="18" name="Picture 17"/>
          <p:cNvPicPr>
            <a:picLocks noChangeAspect="1"/>
          </p:cNvPicPr>
          <p:nvPr/>
        </p:nvPicPr>
        <p:blipFill>
          <a:blip r:embed="rId7"/>
          <a:stretch>
            <a:fillRect/>
          </a:stretch>
        </p:blipFill>
        <p:spPr>
          <a:xfrm>
            <a:off x="8972637" y="2769094"/>
            <a:ext cx="2705918" cy="2094539"/>
          </a:xfrm>
          <a:prstGeom prst="rect">
            <a:avLst/>
          </a:prstGeom>
        </p:spPr>
      </p:pic>
      <p:sp>
        <p:nvSpPr>
          <p:cNvPr id="33" name="TextBox 32"/>
          <p:cNvSpPr txBox="1"/>
          <p:nvPr/>
        </p:nvSpPr>
        <p:spPr>
          <a:xfrm>
            <a:off x="181069" y="5756115"/>
            <a:ext cx="11673857" cy="646331"/>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dirty="0"/>
              <a:t>The spatial </a:t>
            </a:r>
            <a:r>
              <a:rPr lang="en-US" dirty="0" smtClean="0"/>
              <a:t>distributions of modeled differences in O</a:t>
            </a:r>
            <a:r>
              <a:rPr lang="en-US" b="1" baseline="-25000" dirty="0"/>
              <a:t>3</a:t>
            </a:r>
            <a:r>
              <a:rPr lang="en-US" dirty="0" smtClean="0"/>
              <a:t> and tracer mixing ratios are highly correlated, suggesting model’s response to O</a:t>
            </a:r>
            <a:r>
              <a:rPr lang="en-US" b="1" baseline="-25000" dirty="0"/>
              <a:t>3</a:t>
            </a:r>
            <a:r>
              <a:rPr lang="en-US" dirty="0" smtClean="0"/>
              <a:t> from lateral boundaries may play a major role in causing the differences in predicted surface O</a:t>
            </a:r>
            <a:r>
              <a:rPr lang="en-US" b="1" baseline="-25000" dirty="0"/>
              <a:t>3</a:t>
            </a:r>
            <a:r>
              <a:rPr lang="en-US" dirty="0" smtClean="0"/>
              <a:t>. </a:t>
            </a:r>
            <a:endParaRPr lang="en-US" dirty="0"/>
          </a:p>
        </p:txBody>
      </p:sp>
      <p:sp>
        <p:nvSpPr>
          <p:cNvPr id="19" name="Footer Placeholder 5"/>
          <p:cNvSpPr>
            <a:spLocks noGrp="1"/>
          </p:cNvSpPr>
          <p:nvPr>
            <p:ph type="ftr" sz="quarter" idx="12"/>
          </p:nvPr>
        </p:nvSpPr>
        <p:spPr>
          <a:xfrm>
            <a:off x="11854926" y="6478186"/>
            <a:ext cx="337073" cy="365125"/>
          </a:xfrm>
        </p:spPr>
        <p:txBody>
          <a:bodyPr/>
          <a:lstStyle/>
          <a:p>
            <a:r>
              <a:rPr lang="en-US" dirty="0" smtClean="0"/>
              <a:t>9</a:t>
            </a:r>
            <a:endParaRPr lang="en-US" dirty="0"/>
          </a:p>
        </p:txBody>
      </p:sp>
    </p:spTree>
    <p:extLst>
      <p:ext uri="{BB962C8B-B14F-4D97-AF65-F5344CB8AC3E}">
        <p14:creationId xmlns:p14="http://schemas.microsoft.com/office/powerpoint/2010/main" val="30422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CBB4630-B5DA-48A6-8BB8-57C32AB97D14}">
  <ds:schemaRefs>
    <ds:schemaRef ds:uri="ESRI.ArcGIS.Mapping.OfficeIntegration.PowerPointInfo"/>
  </ds:schemaRefs>
</ds:datastoreItem>
</file>

<file path=customXml/itemProps10.xml><?xml version="1.0" encoding="utf-8"?>
<ds:datastoreItem xmlns:ds="http://schemas.openxmlformats.org/officeDocument/2006/customXml" ds:itemID="{3474E85E-F9CB-4DAD-9F74-51983F29A0D2}">
  <ds:schemaRefs>
    <ds:schemaRef ds:uri="ESRI.ArcGIS.Mapping.OfficeIntegration.PowerPointInfo"/>
  </ds:schemaRefs>
</ds:datastoreItem>
</file>

<file path=customXml/itemProps100.xml><?xml version="1.0" encoding="utf-8"?>
<ds:datastoreItem xmlns:ds="http://schemas.openxmlformats.org/officeDocument/2006/customXml" ds:itemID="{7AB93721-BBEB-46A7-804B-679B08FACFA0}">
  <ds:schemaRefs>
    <ds:schemaRef ds:uri="ESRI.ArcGIS.Mapping.OfficeIntegration.PowerPointInfo"/>
  </ds:schemaRefs>
</ds:datastoreItem>
</file>

<file path=customXml/itemProps101.xml><?xml version="1.0" encoding="utf-8"?>
<ds:datastoreItem xmlns:ds="http://schemas.openxmlformats.org/officeDocument/2006/customXml" ds:itemID="{E8AC1F96-748F-4C44-9926-F91F6FBAA614}">
  <ds:schemaRefs>
    <ds:schemaRef ds:uri="ESRI.ArcGIS.Mapping.OfficeIntegration.PowerPointInfo"/>
  </ds:schemaRefs>
</ds:datastoreItem>
</file>

<file path=customXml/itemProps102.xml><?xml version="1.0" encoding="utf-8"?>
<ds:datastoreItem xmlns:ds="http://schemas.openxmlformats.org/officeDocument/2006/customXml" ds:itemID="{8DBDF1F7-8165-4FDD-8A11-66488220C3A9}">
  <ds:schemaRefs>
    <ds:schemaRef ds:uri="ESRI.ArcGIS.Mapping.OfficeIntegration.PowerPointInfo"/>
  </ds:schemaRefs>
</ds:datastoreItem>
</file>

<file path=customXml/itemProps103.xml><?xml version="1.0" encoding="utf-8"?>
<ds:datastoreItem xmlns:ds="http://schemas.openxmlformats.org/officeDocument/2006/customXml" ds:itemID="{B60A66FC-2269-4CEC-A122-A94A0112A3BA}">
  <ds:schemaRefs>
    <ds:schemaRef ds:uri="ESRI.ArcGIS.Mapping.OfficeIntegration.PowerPointInfo"/>
  </ds:schemaRefs>
</ds:datastoreItem>
</file>

<file path=customXml/itemProps104.xml><?xml version="1.0" encoding="utf-8"?>
<ds:datastoreItem xmlns:ds="http://schemas.openxmlformats.org/officeDocument/2006/customXml" ds:itemID="{598AFDA3-CA11-41E7-A905-6F7FAE4244D1}">
  <ds:schemaRefs>
    <ds:schemaRef ds:uri="ESRI.ArcGIS.Mapping.OfficeIntegration.PowerPointInfo"/>
  </ds:schemaRefs>
</ds:datastoreItem>
</file>

<file path=customXml/itemProps105.xml><?xml version="1.0" encoding="utf-8"?>
<ds:datastoreItem xmlns:ds="http://schemas.openxmlformats.org/officeDocument/2006/customXml" ds:itemID="{789D2C16-87E6-424C-B3A6-DFDA95A1905B}">
  <ds:schemaRefs>
    <ds:schemaRef ds:uri="ESRI.ArcGIS.Mapping.OfficeIntegration.PowerPointInfo"/>
  </ds:schemaRefs>
</ds:datastoreItem>
</file>

<file path=customXml/itemProps106.xml><?xml version="1.0" encoding="utf-8"?>
<ds:datastoreItem xmlns:ds="http://schemas.openxmlformats.org/officeDocument/2006/customXml" ds:itemID="{BA25DD9A-015D-4143-8582-7A3EADBDA263}">
  <ds:schemaRefs>
    <ds:schemaRef ds:uri="ESRI.ArcGIS.Mapping.OfficeIntegration.PowerPointInfo"/>
  </ds:schemaRefs>
</ds:datastoreItem>
</file>

<file path=customXml/itemProps107.xml><?xml version="1.0" encoding="utf-8"?>
<ds:datastoreItem xmlns:ds="http://schemas.openxmlformats.org/officeDocument/2006/customXml" ds:itemID="{FD5C31C4-3237-4D93-9DFD-E6D6FC71CB4C}">
  <ds:schemaRefs>
    <ds:schemaRef ds:uri="ESRI.ArcGIS.Mapping.OfficeIntegration.PowerPointInfo"/>
  </ds:schemaRefs>
</ds:datastoreItem>
</file>

<file path=customXml/itemProps108.xml><?xml version="1.0" encoding="utf-8"?>
<ds:datastoreItem xmlns:ds="http://schemas.openxmlformats.org/officeDocument/2006/customXml" ds:itemID="{13863474-72DB-4CA8-9D16-1F6BBBDD1B15}">
  <ds:schemaRefs>
    <ds:schemaRef ds:uri="ESRI.ArcGIS.Mapping.OfficeIntegration.PowerPointInfo"/>
  </ds:schemaRefs>
</ds:datastoreItem>
</file>

<file path=customXml/itemProps109.xml><?xml version="1.0" encoding="utf-8"?>
<ds:datastoreItem xmlns:ds="http://schemas.openxmlformats.org/officeDocument/2006/customXml" ds:itemID="{2BD45329-DFE0-47BA-870D-7C515D1BF06E}">
  <ds:schemaRefs>
    <ds:schemaRef ds:uri="ESRI.ArcGIS.Mapping.OfficeIntegration.PowerPointInfo"/>
  </ds:schemaRefs>
</ds:datastoreItem>
</file>

<file path=customXml/itemProps11.xml><?xml version="1.0" encoding="utf-8"?>
<ds:datastoreItem xmlns:ds="http://schemas.openxmlformats.org/officeDocument/2006/customXml" ds:itemID="{60C57645-D8E2-4D2E-B0FC-2BC374CB4EE0}">
  <ds:schemaRefs>
    <ds:schemaRef ds:uri="ESRI.ArcGIS.Mapping.OfficeIntegration.PowerPointInfo"/>
  </ds:schemaRefs>
</ds:datastoreItem>
</file>

<file path=customXml/itemProps110.xml><?xml version="1.0" encoding="utf-8"?>
<ds:datastoreItem xmlns:ds="http://schemas.openxmlformats.org/officeDocument/2006/customXml" ds:itemID="{86090F0C-BCDC-4B3C-9FEF-C9F2BBC98EC8}">
  <ds:schemaRefs>
    <ds:schemaRef ds:uri="ESRI.ArcGIS.Mapping.OfficeIntegration.PowerPointInfo"/>
  </ds:schemaRefs>
</ds:datastoreItem>
</file>

<file path=customXml/itemProps111.xml><?xml version="1.0" encoding="utf-8"?>
<ds:datastoreItem xmlns:ds="http://schemas.openxmlformats.org/officeDocument/2006/customXml" ds:itemID="{6B39C446-B896-424A-969C-24EAE5144066}">
  <ds:schemaRefs>
    <ds:schemaRef ds:uri="ESRI.ArcGIS.Mapping.OfficeIntegration.PowerPointInfo"/>
  </ds:schemaRefs>
</ds:datastoreItem>
</file>

<file path=customXml/itemProps112.xml><?xml version="1.0" encoding="utf-8"?>
<ds:datastoreItem xmlns:ds="http://schemas.openxmlformats.org/officeDocument/2006/customXml" ds:itemID="{D657A130-6952-4570-B4FB-0808950DD031}">
  <ds:schemaRefs>
    <ds:schemaRef ds:uri="ESRI.ArcGIS.Mapping.OfficeIntegration.PowerPointInfo"/>
  </ds:schemaRefs>
</ds:datastoreItem>
</file>

<file path=customXml/itemProps113.xml><?xml version="1.0" encoding="utf-8"?>
<ds:datastoreItem xmlns:ds="http://schemas.openxmlformats.org/officeDocument/2006/customXml" ds:itemID="{67EB932B-C6C1-408C-97FD-D493E8A4AA77}">
  <ds:schemaRefs>
    <ds:schemaRef ds:uri="ESRI.ArcGIS.Mapping.OfficeIntegration.PowerPointInfo"/>
  </ds:schemaRefs>
</ds:datastoreItem>
</file>

<file path=customXml/itemProps114.xml><?xml version="1.0" encoding="utf-8"?>
<ds:datastoreItem xmlns:ds="http://schemas.openxmlformats.org/officeDocument/2006/customXml" ds:itemID="{F2C0DB95-C9A2-488B-8176-52EBE03C26C2}">
  <ds:schemaRefs>
    <ds:schemaRef ds:uri="ESRI.ArcGIS.Mapping.OfficeIntegration.PowerPointInfo"/>
  </ds:schemaRefs>
</ds:datastoreItem>
</file>

<file path=customXml/itemProps115.xml><?xml version="1.0" encoding="utf-8"?>
<ds:datastoreItem xmlns:ds="http://schemas.openxmlformats.org/officeDocument/2006/customXml" ds:itemID="{A9BEC0F5-5402-4978-B5A0-0D6A37F3B85E}">
  <ds:schemaRefs>
    <ds:schemaRef ds:uri="ESRI.ArcGIS.Mapping.OfficeIntegration.PowerPointInfo"/>
  </ds:schemaRefs>
</ds:datastoreItem>
</file>

<file path=customXml/itemProps116.xml><?xml version="1.0" encoding="utf-8"?>
<ds:datastoreItem xmlns:ds="http://schemas.openxmlformats.org/officeDocument/2006/customXml" ds:itemID="{3C7C877B-62C8-49BC-B361-870E65495BD2}">
  <ds:schemaRefs>
    <ds:schemaRef ds:uri="ESRI.ArcGIS.Mapping.OfficeIntegration.PowerPointInfo"/>
  </ds:schemaRefs>
</ds:datastoreItem>
</file>

<file path=customXml/itemProps117.xml><?xml version="1.0" encoding="utf-8"?>
<ds:datastoreItem xmlns:ds="http://schemas.openxmlformats.org/officeDocument/2006/customXml" ds:itemID="{8C8600C0-BB9A-4FEA-95A7-2908627B936E}">
  <ds:schemaRefs>
    <ds:schemaRef ds:uri="ESRI.ArcGIS.Mapping.OfficeIntegration.PowerPointInfo"/>
  </ds:schemaRefs>
</ds:datastoreItem>
</file>

<file path=customXml/itemProps118.xml><?xml version="1.0" encoding="utf-8"?>
<ds:datastoreItem xmlns:ds="http://schemas.openxmlformats.org/officeDocument/2006/customXml" ds:itemID="{310E7A9B-DC09-459D-B4AE-8C935E2EA3D6}">
  <ds:schemaRefs>
    <ds:schemaRef ds:uri="ESRI.ArcGIS.Mapping.OfficeIntegration.PowerPointInfo"/>
  </ds:schemaRefs>
</ds:datastoreItem>
</file>

<file path=customXml/itemProps119.xml><?xml version="1.0" encoding="utf-8"?>
<ds:datastoreItem xmlns:ds="http://schemas.openxmlformats.org/officeDocument/2006/customXml" ds:itemID="{C6079CD2-BB89-4B3C-BE6B-90458BCE1C28}">
  <ds:schemaRefs>
    <ds:schemaRef ds:uri="ESRI.ArcGIS.Mapping.OfficeIntegration.PowerPointInfo"/>
  </ds:schemaRefs>
</ds:datastoreItem>
</file>

<file path=customXml/itemProps12.xml><?xml version="1.0" encoding="utf-8"?>
<ds:datastoreItem xmlns:ds="http://schemas.openxmlformats.org/officeDocument/2006/customXml" ds:itemID="{6BDE1B06-40E3-43CF-8CDA-155C4AD8D77D}">
  <ds:schemaRefs>
    <ds:schemaRef ds:uri="ESRI.ArcGIS.Mapping.OfficeIntegration.PowerPointInfo"/>
  </ds:schemaRefs>
</ds:datastoreItem>
</file>

<file path=customXml/itemProps120.xml><?xml version="1.0" encoding="utf-8"?>
<ds:datastoreItem xmlns:ds="http://schemas.openxmlformats.org/officeDocument/2006/customXml" ds:itemID="{764CDEBF-4985-40BC-A5C7-096C7A4242EB}">
  <ds:schemaRefs>
    <ds:schemaRef ds:uri="ESRI.ArcGIS.Mapping.OfficeIntegration.PowerPointInfo"/>
  </ds:schemaRefs>
</ds:datastoreItem>
</file>

<file path=customXml/itemProps121.xml><?xml version="1.0" encoding="utf-8"?>
<ds:datastoreItem xmlns:ds="http://schemas.openxmlformats.org/officeDocument/2006/customXml" ds:itemID="{6DB2F85A-9072-4A88-B4B6-A096019F6C4C}">
  <ds:schemaRefs>
    <ds:schemaRef ds:uri="ESRI.ArcGIS.Mapping.OfficeIntegration.PowerPointInfo"/>
  </ds:schemaRefs>
</ds:datastoreItem>
</file>

<file path=customXml/itemProps122.xml><?xml version="1.0" encoding="utf-8"?>
<ds:datastoreItem xmlns:ds="http://schemas.openxmlformats.org/officeDocument/2006/customXml" ds:itemID="{B7884E65-89A1-459D-A612-B684C16C70ED}">
  <ds:schemaRefs>
    <ds:schemaRef ds:uri="ESRI.ArcGIS.Mapping.OfficeIntegration.PowerPointInfo"/>
  </ds:schemaRefs>
</ds:datastoreItem>
</file>

<file path=customXml/itemProps123.xml><?xml version="1.0" encoding="utf-8"?>
<ds:datastoreItem xmlns:ds="http://schemas.openxmlformats.org/officeDocument/2006/customXml" ds:itemID="{5B023288-494F-4E8F-B9B8-3D0EDA586227}">
  <ds:schemaRefs>
    <ds:schemaRef ds:uri="ESRI.ArcGIS.Mapping.OfficeIntegration.PowerPointInfo"/>
  </ds:schemaRefs>
</ds:datastoreItem>
</file>

<file path=customXml/itemProps124.xml><?xml version="1.0" encoding="utf-8"?>
<ds:datastoreItem xmlns:ds="http://schemas.openxmlformats.org/officeDocument/2006/customXml" ds:itemID="{A4D8E2D3-54E1-4960-AA9C-74548DD64DBB}">
  <ds:schemaRefs>
    <ds:schemaRef ds:uri="ESRI.ArcGIS.Mapping.OfficeIntegration.PowerPointInfo"/>
  </ds:schemaRefs>
</ds:datastoreItem>
</file>

<file path=customXml/itemProps125.xml><?xml version="1.0" encoding="utf-8"?>
<ds:datastoreItem xmlns:ds="http://schemas.openxmlformats.org/officeDocument/2006/customXml" ds:itemID="{AA4CC8C4-A997-4E83-9668-708982F7A624}">
  <ds:schemaRefs>
    <ds:schemaRef ds:uri="ESRI.ArcGIS.Mapping.OfficeIntegration.PowerPointInfo"/>
  </ds:schemaRefs>
</ds:datastoreItem>
</file>

<file path=customXml/itemProps126.xml><?xml version="1.0" encoding="utf-8"?>
<ds:datastoreItem xmlns:ds="http://schemas.openxmlformats.org/officeDocument/2006/customXml" ds:itemID="{2FE6ABD9-A0BE-45DA-980F-FB90C43F7549}">
  <ds:schemaRefs>
    <ds:schemaRef ds:uri="ESRI.ArcGIS.Mapping.OfficeIntegration.PowerPointInfo"/>
  </ds:schemaRefs>
</ds:datastoreItem>
</file>

<file path=customXml/itemProps127.xml><?xml version="1.0" encoding="utf-8"?>
<ds:datastoreItem xmlns:ds="http://schemas.openxmlformats.org/officeDocument/2006/customXml" ds:itemID="{4BC3CA7F-A4E0-4078-935F-31D64A17428E}">
  <ds:schemaRefs>
    <ds:schemaRef ds:uri="ESRI.ArcGIS.Mapping.OfficeIntegration.PowerPointInfo"/>
  </ds:schemaRefs>
</ds:datastoreItem>
</file>

<file path=customXml/itemProps128.xml><?xml version="1.0" encoding="utf-8"?>
<ds:datastoreItem xmlns:ds="http://schemas.openxmlformats.org/officeDocument/2006/customXml" ds:itemID="{EAAA8EF4-30D8-4D2E-AC94-F0A2C283CAAC}">
  <ds:schemaRefs>
    <ds:schemaRef ds:uri="ESRI.ArcGIS.Mapping.OfficeIntegration.PowerPointInfo"/>
  </ds:schemaRefs>
</ds:datastoreItem>
</file>

<file path=customXml/itemProps129.xml><?xml version="1.0" encoding="utf-8"?>
<ds:datastoreItem xmlns:ds="http://schemas.openxmlformats.org/officeDocument/2006/customXml" ds:itemID="{1CF4B1EE-EFF9-4D4A-9BBC-DBDBD4B75F1F}">
  <ds:schemaRefs>
    <ds:schemaRef ds:uri="ESRI.ArcGIS.Mapping.OfficeIntegration.PowerPointInfo"/>
  </ds:schemaRefs>
</ds:datastoreItem>
</file>

<file path=customXml/itemProps13.xml><?xml version="1.0" encoding="utf-8"?>
<ds:datastoreItem xmlns:ds="http://schemas.openxmlformats.org/officeDocument/2006/customXml" ds:itemID="{25E377C8-CB7A-4FE2-9C4A-69EE1578D46F}">
  <ds:schemaRefs>
    <ds:schemaRef ds:uri="ESRI.ArcGIS.Mapping.OfficeIntegration.PowerPointInfo"/>
  </ds:schemaRefs>
</ds:datastoreItem>
</file>

<file path=customXml/itemProps130.xml><?xml version="1.0" encoding="utf-8"?>
<ds:datastoreItem xmlns:ds="http://schemas.openxmlformats.org/officeDocument/2006/customXml" ds:itemID="{9B0505FA-6B24-48A5-BA09-3F3ED6A323B7}">
  <ds:schemaRefs>
    <ds:schemaRef ds:uri="ESRI.ArcGIS.Mapping.OfficeIntegration.PowerPointInfo"/>
  </ds:schemaRefs>
</ds:datastoreItem>
</file>

<file path=customXml/itemProps131.xml><?xml version="1.0" encoding="utf-8"?>
<ds:datastoreItem xmlns:ds="http://schemas.openxmlformats.org/officeDocument/2006/customXml" ds:itemID="{FAABB380-11F7-4376-8A78-D13102F3F191}">
  <ds:schemaRefs>
    <ds:schemaRef ds:uri="ESRI.ArcGIS.Mapping.OfficeIntegration.PowerPointInfo"/>
  </ds:schemaRefs>
</ds:datastoreItem>
</file>

<file path=customXml/itemProps132.xml><?xml version="1.0" encoding="utf-8"?>
<ds:datastoreItem xmlns:ds="http://schemas.openxmlformats.org/officeDocument/2006/customXml" ds:itemID="{BBE05B48-CCE4-4BC9-81C6-F327A8E1F95C}">
  <ds:schemaRefs>
    <ds:schemaRef ds:uri="ESRI.ArcGIS.Mapping.OfficeIntegration.PowerPointInfo"/>
  </ds:schemaRefs>
</ds:datastoreItem>
</file>

<file path=customXml/itemProps133.xml><?xml version="1.0" encoding="utf-8"?>
<ds:datastoreItem xmlns:ds="http://schemas.openxmlformats.org/officeDocument/2006/customXml" ds:itemID="{46606824-0473-4659-85EE-2995EA985411}">
  <ds:schemaRefs>
    <ds:schemaRef ds:uri="ESRI.ArcGIS.Mapping.OfficeIntegration.PowerPointInfo"/>
  </ds:schemaRefs>
</ds:datastoreItem>
</file>

<file path=customXml/itemProps134.xml><?xml version="1.0" encoding="utf-8"?>
<ds:datastoreItem xmlns:ds="http://schemas.openxmlformats.org/officeDocument/2006/customXml" ds:itemID="{CE94FE7E-0647-4FFC-920E-403C2D025ABB}">
  <ds:schemaRefs>
    <ds:schemaRef ds:uri="ESRI.ArcGIS.Mapping.OfficeIntegration.PowerPointInfo"/>
  </ds:schemaRefs>
</ds:datastoreItem>
</file>

<file path=customXml/itemProps135.xml><?xml version="1.0" encoding="utf-8"?>
<ds:datastoreItem xmlns:ds="http://schemas.openxmlformats.org/officeDocument/2006/customXml" ds:itemID="{27E2026A-3620-4427-A1E3-6C52D7ACA650}">
  <ds:schemaRefs>
    <ds:schemaRef ds:uri="ESRI.ArcGIS.Mapping.OfficeIntegration.PowerPointInfo"/>
  </ds:schemaRefs>
</ds:datastoreItem>
</file>

<file path=customXml/itemProps136.xml><?xml version="1.0" encoding="utf-8"?>
<ds:datastoreItem xmlns:ds="http://schemas.openxmlformats.org/officeDocument/2006/customXml" ds:itemID="{983EDDD6-3037-425D-9CC0-7B9DFD0208B1}">
  <ds:schemaRefs>
    <ds:schemaRef ds:uri="ESRI.ArcGIS.Mapping.OfficeIntegration.PowerPointInfo"/>
  </ds:schemaRefs>
</ds:datastoreItem>
</file>

<file path=customXml/itemProps137.xml><?xml version="1.0" encoding="utf-8"?>
<ds:datastoreItem xmlns:ds="http://schemas.openxmlformats.org/officeDocument/2006/customXml" ds:itemID="{D35F6D38-AA8E-4003-ABE9-1C36AEC6E1F9}">
  <ds:schemaRefs>
    <ds:schemaRef ds:uri="ESRI.ArcGIS.Mapping.OfficeIntegration.PowerPointInfo"/>
  </ds:schemaRefs>
</ds:datastoreItem>
</file>

<file path=customXml/itemProps138.xml><?xml version="1.0" encoding="utf-8"?>
<ds:datastoreItem xmlns:ds="http://schemas.openxmlformats.org/officeDocument/2006/customXml" ds:itemID="{CE2D890A-63C1-4EC1-944D-FD9059C312CA}">
  <ds:schemaRefs>
    <ds:schemaRef ds:uri="ESRI.ArcGIS.Mapping.OfficeIntegration.PowerPointInfo"/>
  </ds:schemaRefs>
</ds:datastoreItem>
</file>

<file path=customXml/itemProps139.xml><?xml version="1.0" encoding="utf-8"?>
<ds:datastoreItem xmlns:ds="http://schemas.openxmlformats.org/officeDocument/2006/customXml" ds:itemID="{451979E1-7172-47D4-AB31-7D5DA58B6406}">
  <ds:schemaRefs>
    <ds:schemaRef ds:uri="ESRI.ArcGIS.Mapping.OfficeIntegration.PowerPointInfo"/>
  </ds:schemaRefs>
</ds:datastoreItem>
</file>

<file path=customXml/itemProps14.xml><?xml version="1.0" encoding="utf-8"?>
<ds:datastoreItem xmlns:ds="http://schemas.openxmlformats.org/officeDocument/2006/customXml" ds:itemID="{932D64B7-E053-4387-9F7C-91F537E5BA13}">
  <ds:schemaRefs>
    <ds:schemaRef ds:uri="ESRI.ArcGIS.Mapping.OfficeIntegration.PowerPointInfo"/>
  </ds:schemaRefs>
</ds:datastoreItem>
</file>

<file path=customXml/itemProps140.xml><?xml version="1.0" encoding="utf-8"?>
<ds:datastoreItem xmlns:ds="http://schemas.openxmlformats.org/officeDocument/2006/customXml" ds:itemID="{51AFDBE8-2EBF-4A13-A691-1F8B351C3FF2}">
  <ds:schemaRefs>
    <ds:schemaRef ds:uri="ESRI.ArcGIS.Mapping.OfficeIntegration.PowerPointInfo"/>
  </ds:schemaRefs>
</ds:datastoreItem>
</file>

<file path=customXml/itemProps141.xml><?xml version="1.0" encoding="utf-8"?>
<ds:datastoreItem xmlns:ds="http://schemas.openxmlformats.org/officeDocument/2006/customXml" ds:itemID="{6FE8348A-30D2-4072-A4C7-B17AC7BD44D5}">
  <ds:schemaRefs>
    <ds:schemaRef ds:uri="ESRI.ArcGIS.Mapping.OfficeIntegration.PowerPointInfo"/>
  </ds:schemaRefs>
</ds:datastoreItem>
</file>

<file path=customXml/itemProps142.xml><?xml version="1.0" encoding="utf-8"?>
<ds:datastoreItem xmlns:ds="http://schemas.openxmlformats.org/officeDocument/2006/customXml" ds:itemID="{B3F1C0B6-1555-4A95-899B-ACB1D0EF060B}">
  <ds:schemaRefs>
    <ds:schemaRef ds:uri="ESRI.ArcGIS.Mapping.OfficeIntegration.PowerPointInfo"/>
  </ds:schemaRefs>
</ds:datastoreItem>
</file>

<file path=customXml/itemProps143.xml><?xml version="1.0" encoding="utf-8"?>
<ds:datastoreItem xmlns:ds="http://schemas.openxmlformats.org/officeDocument/2006/customXml" ds:itemID="{B8831441-357C-4FAB-86C6-3F415FF3EA9A}">
  <ds:schemaRefs>
    <ds:schemaRef ds:uri="ESRI.ArcGIS.Mapping.OfficeIntegration.PowerPointInfo"/>
  </ds:schemaRefs>
</ds:datastoreItem>
</file>

<file path=customXml/itemProps144.xml><?xml version="1.0" encoding="utf-8"?>
<ds:datastoreItem xmlns:ds="http://schemas.openxmlformats.org/officeDocument/2006/customXml" ds:itemID="{22DE9478-F14D-4BA7-BBD0-2CF3F0BC89C6}">
  <ds:schemaRefs>
    <ds:schemaRef ds:uri="ESRI.ArcGIS.Mapping.OfficeIntegration.PowerPointInfo"/>
  </ds:schemaRefs>
</ds:datastoreItem>
</file>

<file path=customXml/itemProps145.xml><?xml version="1.0" encoding="utf-8"?>
<ds:datastoreItem xmlns:ds="http://schemas.openxmlformats.org/officeDocument/2006/customXml" ds:itemID="{FDB0E052-9FF8-4359-9DC3-649BCBDE2078}">
  <ds:schemaRefs>
    <ds:schemaRef ds:uri="ESRI.ArcGIS.Mapping.OfficeIntegration.PowerPointInfo"/>
  </ds:schemaRefs>
</ds:datastoreItem>
</file>

<file path=customXml/itemProps146.xml><?xml version="1.0" encoding="utf-8"?>
<ds:datastoreItem xmlns:ds="http://schemas.openxmlformats.org/officeDocument/2006/customXml" ds:itemID="{40BFBC8F-8A7B-4D8E-9F11-6D07F4555FE7}">
  <ds:schemaRefs>
    <ds:schemaRef ds:uri="ESRI.ArcGIS.Mapping.OfficeIntegration.PowerPointInfo"/>
  </ds:schemaRefs>
</ds:datastoreItem>
</file>

<file path=customXml/itemProps147.xml><?xml version="1.0" encoding="utf-8"?>
<ds:datastoreItem xmlns:ds="http://schemas.openxmlformats.org/officeDocument/2006/customXml" ds:itemID="{81375DED-5771-42FA-90A2-90B6E55F6AF1}">
  <ds:schemaRefs>
    <ds:schemaRef ds:uri="ESRI.ArcGIS.Mapping.OfficeIntegration.PowerPointInfo"/>
  </ds:schemaRefs>
</ds:datastoreItem>
</file>

<file path=customXml/itemProps148.xml><?xml version="1.0" encoding="utf-8"?>
<ds:datastoreItem xmlns:ds="http://schemas.openxmlformats.org/officeDocument/2006/customXml" ds:itemID="{011A8D53-FDB7-4F49-85D0-2BDBF2A32381}">
  <ds:schemaRefs>
    <ds:schemaRef ds:uri="ESRI.ArcGIS.Mapping.OfficeIntegration.PowerPointInfo"/>
  </ds:schemaRefs>
</ds:datastoreItem>
</file>

<file path=customXml/itemProps149.xml><?xml version="1.0" encoding="utf-8"?>
<ds:datastoreItem xmlns:ds="http://schemas.openxmlformats.org/officeDocument/2006/customXml" ds:itemID="{A45244A7-050A-40E6-9726-B986F26B7348}">
  <ds:schemaRefs>
    <ds:schemaRef ds:uri="ESRI.ArcGIS.Mapping.OfficeIntegration.PowerPointInfo"/>
  </ds:schemaRefs>
</ds:datastoreItem>
</file>

<file path=customXml/itemProps15.xml><?xml version="1.0" encoding="utf-8"?>
<ds:datastoreItem xmlns:ds="http://schemas.openxmlformats.org/officeDocument/2006/customXml" ds:itemID="{5D553574-6D11-4AC4-8B05-81B2E1B6B985}">
  <ds:schemaRefs>
    <ds:schemaRef ds:uri="ESRI.ArcGIS.Mapping.OfficeIntegration.PowerPointInfo"/>
  </ds:schemaRefs>
</ds:datastoreItem>
</file>

<file path=customXml/itemProps150.xml><?xml version="1.0" encoding="utf-8"?>
<ds:datastoreItem xmlns:ds="http://schemas.openxmlformats.org/officeDocument/2006/customXml" ds:itemID="{50C85946-2F4A-414C-8D27-882AE6952800}">
  <ds:schemaRefs>
    <ds:schemaRef ds:uri="ESRI.ArcGIS.Mapping.OfficeIntegration.PowerPointInfo"/>
  </ds:schemaRefs>
</ds:datastoreItem>
</file>

<file path=customXml/itemProps151.xml><?xml version="1.0" encoding="utf-8"?>
<ds:datastoreItem xmlns:ds="http://schemas.openxmlformats.org/officeDocument/2006/customXml" ds:itemID="{223BD345-061C-4C94-9D30-0CBCB07A1A09}">
  <ds:schemaRefs>
    <ds:schemaRef ds:uri="ESRI.ArcGIS.Mapping.OfficeIntegration.PowerPointInfo"/>
  </ds:schemaRefs>
</ds:datastoreItem>
</file>

<file path=customXml/itemProps152.xml><?xml version="1.0" encoding="utf-8"?>
<ds:datastoreItem xmlns:ds="http://schemas.openxmlformats.org/officeDocument/2006/customXml" ds:itemID="{A33B72A6-4FE9-4BDD-ABB1-656FBB9ABC46}">
  <ds:schemaRefs>
    <ds:schemaRef ds:uri="ESRI.ArcGIS.Mapping.OfficeIntegration.PowerPointInfo"/>
  </ds:schemaRefs>
</ds:datastoreItem>
</file>

<file path=customXml/itemProps153.xml><?xml version="1.0" encoding="utf-8"?>
<ds:datastoreItem xmlns:ds="http://schemas.openxmlformats.org/officeDocument/2006/customXml" ds:itemID="{1FB92DD1-299F-4D17-AB30-FF5620A7FEA1}">
  <ds:schemaRefs>
    <ds:schemaRef ds:uri="ESRI.ArcGIS.Mapping.OfficeIntegration.PowerPointInfo"/>
  </ds:schemaRefs>
</ds:datastoreItem>
</file>

<file path=customXml/itemProps154.xml><?xml version="1.0" encoding="utf-8"?>
<ds:datastoreItem xmlns:ds="http://schemas.openxmlformats.org/officeDocument/2006/customXml" ds:itemID="{D90AE211-C713-4BB0-9075-10707B67DCDD}">
  <ds:schemaRefs>
    <ds:schemaRef ds:uri="ESRI.ArcGIS.Mapping.OfficeIntegration.PowerPointInfo"/>
  </ds:schemaRefs>
</ds:datastoreItem>
</file>

<file path=customXml/itemProps155.xml><?xml version="1.0" encoding="utf-8"?>
<ds:datastoreItem xmlns:ds="http://schemas.openxmlformats.org/officeDocument/2006/customXml" ds:itemID="{751322FB-4BEC-4C9E-B10D-A031CA4718DF}">
  <ds:schemaRefs>
    <ds:schemaRef ds:uri="ESRI.ArcGIS.Mapping.OfficeIntegration.PowerPointInfo"/>
  </ds:schemaRefs>
</ds:datastoreItem>
</file>

<file path=customXml/itemProps156.xml><?xml version="1.0" encoding="utf-8"?>
<ds:datastoreItem xmlns:ds="http://schemas.openxmlformats.org/officeDocument/2006/customXml" ds:itemID="{8165C14F-9793-4E56-B8FF-C44D4F196209}">
  <ds:schemaRefs>
    <ds:schemaRef ds:uri="ESRI.ArcGIS.Mapping.OfficeIntegration.PowerPointInfo"/>
  </ds:schemaRefs>
</ds:datastoreItem>
</file>

<file path=customXml/itemProps157.xml><?xml version="1.0" encoding="utf-8"?>
<ds:datastoreItem xmlns:ds="http://schemas.openxmlformats.org/officeDocument/2006/customXml" ds:itemID="{B2F1D01A-FE5C-48F5-BED0-678FA91F6CE8}">
  <ds:schemaRefs>
    <ds:schemaRef ds:uri="ESRI.ArcGIS.Mapping.OfficeIntegration.PowerPointInfo"/>
  </ds:schemaRefs>
</ds:datastoreItem>
</file>

<file path=customXml/itemProps158.xml><?xml version="1.0" encoding="utf-8"?>
<ds:datastoreItem xmlns:ds="http://schemas.openxmlformats.org/officeDocument/2006/customXml" ds:itemID="{BFE785CE-729B-4F72-BC40-22496D91411D}">
  <ds:schemaRefs>
    <ds:schemaRef ds:uri="ESRI.ArcGIS.Mapping.OfficeIntegration.PowerPointInfo"/>
  </ds:schemaRefs>
</ds:datastoreItem>
</file>

<file path=customXml/itemProps159.xml><?xml version="1.0" encoding="utf-8"?>
<ds:datastoreItem xmlns:ds="http://schemas.openxmlformats.org/officeDocument/2006/customXml" ds:itemID="{D872AB35-6B33-4349-897B-8BA949C3AE74}">
  <ds:schemaRefs>
    <ds:schemaRef ds:uri="ESRI.ArcGIS.Mapping.OfficeIntegration.PowerPointInfo"/>
  </ds:schemaRefs>
</ds:datastoreItem>
</file>

<file path=customXml/itemProps16.xml><?xml version="1.0" encoding="utf-8"?>
<ds:datastoreItem xmlns:ds="http://schemas.openxmlformats.org/officeDocument/2006/customXml" ds:itemID="{081B1AFD-3D96-46F7-A36B-7E85C82F4423}">
  <ds:schemaRefs>
    <ds:schemaRef ds:uri="ESRI.ArcGIS.Mapping.OfficeIntegration.PowerPointInfo"/>
  </ds:schemaRefs>
</ds:datastoreItem>
</file>

<file path=customXml/itemProps160.xml><?xml version="1.0" encoding="utf-8"?>
<ds:datastoreItem xmlns:ds="http://schemas.openxmlformats.org/officeDocument/2006/customXml" ds:itemID="{2D52A45D-8CE1-4682-B7BF-7CCFBD84C6C9}">
  <ds:schemaRefs>
    <ds:schemaRef ds:uri="ESRI.ArcGIS.Mapping.OfficeIntegration.PowerPointInfo"/>
  </ds:schemaRefs>
</ds:datastoreItem>
</file>

<file path=customXml/itemProps161.xml><?xml version="1.0" encoding="utf-8"?>
<ds:datastoreItem xmlns:ds="http://schemas.openxmlformats.org/officeDocument/2006/customXml" ds:itemID="{6FC453C6-59AA-4F4C-9B32-D3B9F515FA3E}">
  <ds:schemaRefs>
    <ds:schemaRef ds:uri="ESRI.ArcGIS.Mapping.OfficeIntegration.PowerPointInfo"/>
  </ds:schemaRefs>
</ds:datastoreItem>
</file>

<file path=customXml/itemProps162.xml><?xml version="1.0" encoding="utf-8"?>
<ds:datastoreItem xmlns:ds="http://schemas.openxmlformats.org/officeDocument/2006/customXml" ds:itemID="{F1E51799-3A86-4C0A-BA92-DC67D0F71331}">
  <ds:schemaRefs>
    <ds:schemaRef ds:uri="ESRI.ArcGIS.Mapping.OfficeIntegration.PowerPointInfo"/>
  </ds:schemaRefs>
</ds:datastoreItem>
</file>

<file path=customXml/itemProps163.xml><?xml version="1.0" encoding="utf-8"?>
<ds:datastoreItem xmlns:ds="http://schemas.openxmlformats.org/officeDocument/2006/customXml" ds:itemID="{9509244C-5868-4AA2-A6AE-37DE15DD461E}">
  <ds:schemaRefs>
    <ds:schemaRef ds:uri="ESRI.ArcGIS.Mapping.OfficeIntegration.PowerPointInfo"/>
  </ds:schemaRefs>
</ds:datastoreItem>
</file>

<file path=customXml/itemProps164.xml><?xml version="1.0" encoding="utf-8"?>
<ds:datastoreItem xmlns:ds="http://schemas.openxmlformats.org/officeDocument/2006/customXml" ds:itemID="{816AD08D-4E2B-4169-93A6-B6EFB38CA04E}">
  <ds:schemaRefs>
    <ds:schemaRef ds:uri="ESRI.ArcGIS.Mapping.OfficeIntegration.PowerPointInfo"/>
  </ds:schemaRefs>
</ds:datastoreItem>
</file>

<file path=customXml/itemProps165.xml><?xml version="1.0" encoding="utf-8"?>
<ds:datastoreItem xmlns:ds="http://schemas.openxmlformats.org/officeDocument/2006/customXml" ds:itemID="{42197975-0218-453C-BA69-9F8BFD82E478}">
  <ds:schemaRefs>
    <ds:schemaRef ds:uri="ESRI.ArcGIS.Mapping.OfficeIntegration.PowerPointInfo"/>
  </ds:schemaRefs>
</ds:datastoreItem>
</file>

<file path=customXml/itemProps166.xml><?xml version="1.0" encoding="utf-8"?>
<ds:datastoreItem xmlns:ds="http://schemas.openxmlformats.org/officeDocument/2006/customXml" ds:itemID="{7C862D51-9CE5-4F06-B5C7-AF4216C50F46}">
  <ds:schemaRefs>
    <ds:schemaRef ds:uri="ESRI.ArcGIS.Mapping.OfficeIntegration.PowerPointInfo"/>
  </ds:schemaRefs>
</ds:datastoreItem>
</file>

<file path=customXml/itemProps167.xml><?xml version="1.0" encoding="utf-8"?>
<ds:datastoreItem xmlns:ds="http://schemas.openxmlformats.org/officeDocument/2006/customXml" ds:itemID="{E9A1A3E3-CFA4-464C-85EA-A02DE9E9356C}">
  <ds:schemaRefs>
    <ds:schemaRef ds:uri="ESRI.ArcGIS.Mapping.OfficeIntegration.PowerPointInfo"/>
  </ds:schemaRefs>
</ds:datastoreItem>
</file>

<file path=customXml/itemProps168.xml><?xml version="1.0" encoding="utf-8"?>
<ds:datastoreItem xmlns:ds="http://schemas.openxmlformats.org/officeDocument/2006/customXml" ds:itemID="{D5963546-747C-45C8-B3BD-78F087C4ACFB}">
  <ds:schemaRefs>
    <ds:schemaRef ds:uri="ESRI.ArcGIS.Mapping.OfficeIntegration.PowerPointInfo"/>
  </ds:schemaRefs>
</ds:datastoreItem>
</file>

<file path=customXml/itemProps169.xml><?xml version="1.0" encoding="utf-8"?>
<ds:datastoreItem xmlns:ds="http://schemas.openxmlformats.org/officeDocument/2006/customXml" ds:itemID="{F1722931-8564-485C-B50C-B5FF83AEB714}">
  <ds:schemaRefs>
    <ds:schemaRef ds:uri="ESRI.ArcGIS.Mapping.OfficeIntegration.PowerPointInfo"/>
  </ds:schemaRefs>
</ds:datastoreItem>
</file>

<file path=customXml/itemProps17.xml><?xml version="1.0" encoding="utf-8"?>
<ds:datastoreItem xmlns:ds="http://schemas.openxmlformats.org/officeDocument/2006/customXml" ds:itemID="{5BC02702-531F-4931-A525-BD396069AE48}">
  <ds:schemaRefs>
    <ds:schemaRef ds:uri="ESRI.ArcGIS.Mapping.OfficeIntegration.PowerPointInfo"/>
  </ds:schemaRefs>
</ds:datastoreItem>
</file>

<file path=customXml/itemProps170.xml><?xml version="1.0" encoding="utf-8"?>
<ds:datastoreItem xmlns:ds="http://schemas.openxmlformats.org/officeDocument/2006/customXml" ds:itemID="{939FB4A5-891A-451D-995B-F7E0D33A511B}">
  <ds:schemaRefs>
    <ds:schemaRef ds:uri="ESRI.ArcGIS.Mapping.OfficeIntegration.PowerPointInfo"/>
  </ds:schemaRefs>
</ds:datastoreItem>
</file>

<file path=customXml/itemProps171.xml><?xml version="1.0" encoding="utf-8"?>
<ds:datastoreItem xmlns:ds="http://schemas.openxmlformats.org/officeDocument/2006/customXml" ds:itemID="{C80D8112-3FCB-4DCB-848B-1FD060145E7D}">
  <ds:schemaRefs>
    <ds:schemaRef ds:uri="ESRI.ArcGIS.Mapping.OfficeIntegration.PowerPointInfo"/>
  </ds:schemaRefs>
</ds:datastoreItem>
</file>

<file path=customXml/itemProps172.xml><?xml version="1.0" encoding="utf-8"?>
<ds:datastoreItem xmlns:ds="http://schemas.openxmlformats.org/officeDocument/2006/customXml" ds:itemID="{1FB38B0E-83BC-4312-8847-8A5021194283}">
  <ds:schemaRefs>
    <ds:schemaRef ds:uri="ESRI.ArcGIS.Mapping.OfficeIntegration.PowerPointInfo"/>
  </ds:schemaRefs>
</ds:datastoreItem>
</file>

<file path=customXml/itemProps173.xml><?xml version="1.0" encoding="utf-8"?>
<ds:datastoreItem xmlns:ds="http://schemas.openxmlformats.org/officeDocument/2006/customXml" ds:itemID="{EF7DBAE2-FABD-4C3A-B9D7-0AED5D7F045B}">
  <ds:schemaRefs>
    <ds:schemaRef ds:uri="ESRI.ArcGIS.Mapping.OfficeIntegration.PowerPointInfo"/>
  </ds:schemaRefs>
</ds:datastoreItem>
</file>

<file path=customXml/itemProps174.xml><?xml version="1.0" encoding="utf-8"?>
<ds:datastoreItem xmlns:ds="http://schemas.openxmlformats.org/officeDocument/2006/customXml" ds:itemID="{22A55CE8-AFA8-4554-99A3-B6323436E2F9}">
  <ds:schemaRefs>
    <ds:schemaRef ds:uri="ESRI.ArcGIS.Mapping.OfficeIntegration.PowerPointInfo"/>
  </ds:schemaRefs>
</ds:datastoreItem>
</file>

<file path=customXml/itemProps175.xml><?xml version="1.0" encoding="utf-8"?>
<ds:datastoreItem xmlns:ds="http://schemas.openxmlformats.org/officeDocument/2006/customXml" ds:itemID="{26EA629E-1DCC-4F36-8953-22E2DC960FC8}">
  <ds:schemaRefs>
    <ds:schemaRef ds:uri="ESRI.ArcGIS.Mapping.OfficeIntegration.PowerPointInfo"/>
  </ds:schemaRefs>
</ds:datastoreItem>
</file>

<file path=customXml/itemProps176.xml><?xml version="1.0" encoding="utf-8"?>
<ds:datastoreItem xmlns:ds="http://schemas.openxmlformats.org/officeDocument/2006/customXml" ds:itemID="{0102FFEA-47E0-47AE-AB3B-F7CBAC6C3DE4}">
  <ds:schemaRefs>
    <ds:schemaRef ds:uri="ESRI.ArcGIS.Mapping.OfficeIntegration.PowerPointInfo"/>
  </ds:schemaRefs>
</ds:datastoreItem>
</file>

<file path=customXml/itemProps177.xml><?xml version="1.0" encoding="utf-8"?>
<ds:datastoreItem xmlns:ds="http://schemas.openxmlformats.org/officeDocument/2006/customXml" ds:itemID="{7C02F43E-6710-4216-AD23-2FD82D287C0C}">
  <ds:schemaRefs>
    <ds:schemaRef ds:uri="ESRI.ArcGIS.Mapping.OfficeIntegration.PowerPointInfo"/>
  </ds:schemaRefs>
</ds:datastoreItem>
</file>

<file path=customXml/itemProps178.xml><?xml version="1.0" encoding="utf-8"?>
<ds:datastoreItem xmlns:ds="http://schemas.openxmlformats.org/officeDocument/2006/customXml" ds:itemID="{FDD9C92D-72C7-4C58-A7D3-25B360CC15E2}">
  <ds:schemaRefs>
    <ds:schemaRef ds:uri="ESRI.ArcGIS.Mapping.OfficeIntegration.PowerPointInfo"/>
  </ds:schemaRefs>
</ds:datastoreItem>
</file>

<file path=customXml/itemProps179.xml><?xml version="1.0" encoding="utf-8"?>
<ds:datastoreItem xmlns:ds="http://schemas.openxmlformats.org/officeDocument/2006/customXml" ds:itemID="{BE677B0F-F56E-4EC3-8705-6E915E786946}">
  <ds:schemaRefs>
    <ds:schemaRef ds:uri="ESRI.ArcGIS.Mapping.OfficeIntegration.PowerPointInfo"/>
  </ds:schemaRefs>
</ds:datastoreItem>
</file>

<file path=customXml/itemProps18.xml><?xml version="1.0" encoding="utf-8"?>
<ds:datastoreItem xmlns:ds="http://schemas.openxmlformats.org/officeDocument/2006/customXml" ds:itemID="{29F8920C-B422-4806-AB84-E6458D168E06}">
  <ds:schemaRefs>
    <ds:schemaRef ds:uri="ESRI.ArcGIS.Mapping.OfficeIntegration.PowerPointInfo"/>
  </ds:schemaRefs>
</ds:datastoreItem>
</file>

<file path=customXml/itemProps180.xml><?xml version="1.0" encoding="utf-8"?>
<ds:datastoreItem xmlns:ds="http://schemas.openxmlformats.org/officeDocument/2006/customXml" ds:itemID="{6820B5EF-F489-4ECE-ABBF-2370909A8CCF}">
  <ds:schemaRefs>
    <ds:schemaRef ds:uri="ESRI.ArcGIS.Mapping.OfficeIntegration.PowerPointInfo"/>
  </ds:schemaRefs>
</ds:datastoreItem>
</file>

<file path=customXml/itemProps181.xml><?xml version="1.0" encoding="utf-8"?>
<ds:datastoreItem xmlns:ds="http://schemas.openxmlformats.org/officeDocument/2006/customXml" ds:itemID="{06D24934-EC65-4664-8A27-1B2A7C77C86B}">
  <ds:schemaRefs>
    <ds:schemaRef ds:uri="ESRI.ArcGIS.Mapping.OfficeIntegration.PowerPointInfo"/>
  </ds:schemaRefs>
</ds:datastoreItem>
</file>

<file path=customXml/itemProps182.xml><?xml version="1.0" encoding="utf-8"?>
<ds:datastoreItem xmlns:ds="http://schemas.openxmlformats.org/officeDocument/2006/customXml" ds:itemID="{709749BA-F888-4FCB-9D10-B352DAE80235}">
  <ds:schemaRefs>
    <ds:schemaRef ds:uri="ESRI.ArcGIS.Mapping.OfficeIntegration.PowerPointInfo"/>
  </ds:schemaRefs>
</ds:datastoreItem>
</file>

<file path=customXml/itemProps183.xml><?xml version="1.0" encoding="utf-8"?>
<ds:datastoreItem xmlns:ds="http://schemas.openxmlformats.org/officeDocument/2006/customXml" ds:itemID="{CA310A19-AB66-4C99-94E8-4865E8C21376}">
  <ds:schemaRefs>
    <ds:schemaRef ds:uri="ESRI.ArcGIS.Mapping.OfficeIntegration.PowerPointInfo"/>
  </ds:schemaRefs>
</ds:datastoreItem>
</file>

<file path=customXml/itemProps184.xml><?xml version="1.0" encoding="utf-8"?>
<ds:datastoreItem xmlns:ds="http://schemas.openxmlformats.org/officeDocument/2006/customXml" ds:itemID="{82D8193E-13F6-44C9-B44A-18EDBB97529D}">
  <ds:schemaRefs>
    <ds:schemaRef ds:uri="ESRI.ArcGIS.Mapping.OfficeIntegration.PowerPointInfo"/>
  </ds:schemaRefs>
</ds:datastoreItem>
</file>

<file path=customXml/itemProps185.xml><?xml version="1.0" encoding="utf-8"?>
<ds:datastoreItem xmlns:ds="http://schemas.openxmlformats.org/officeDocument/2006/customXml" ds:itemID="{7F9B8717-C94C-49F5-A97A-3C5ADEA67159}">
  <ds:schemaRefs>
    <ds:schemaRef ds:uri="ESRI.ArcGIS.Mapping.OfficeIntegration.PowerPointInfo"/>
  </ds:schemaRefs>
</ds:datastoreItem>
</file>

<file path=customXml/itemProps186.xml><?xml version="1.0" encoding="utf-8"?>
<ds:datastoreItem xmlns:ds="http://schemas.openxmlformats.org/officeDocument/2006/customXml" ds:itemID="{E1EB89AE-92E1-49B5-B846-87C9FDEE3569}">
  <ds:schemaRefs>
    <ds:schemaRef ds:uri="ESRI.ArcGIS.Mapping.OfficeIntegration.PowerPointInfo"/>
  </ds:schemaRefs>
</ds:datastoreItem>
</file>

<file path=customXml/itemProps187.xml><?xml version="1.0" encoding="utf-8"?>
<ds:datastoreItem xmlns:ds="http://schemas.openxmlformats.org/officeDocument/2006/customXml" ds:itemID="{085BAD38-B88E-452E-89A4-D88671FA0EEC}">
  <ds:schemaRefs>
    <ds:schemaRef ds:uri="ESRI.ArcGIS.Mapping.OfficeIntegration.PowerPointInfo"/>
  </ds:schemaRefs>
</ds:datastoreItem>
</file>

<file path=customXml/itemProps188.xml><?xml version="1.0" encoding="utf-8"?>
<ds:datastoreItem xmlns:ds="http://schemas.openxmlformats.org/officeDocument/2006/customXml" ds:itemID="{CF3CF13F-E150-4868-A876-4913AA19921A}">
  <ds:schemaRefs>
    <ds:schemaRef ds:uri="ESRI.ArcGIS.Mapping.OfficeIntegration.PowerPointInfo"/>
  </ds:schemaRefs>
</ds:datastoreItem>
</file>

<file path=customXml/itemProps189.xml><?xml version="1.0" encoding="utf-8"?>
<ds:datastoreItem xmlns:ds="http://schemas.openxmlformats.org/officeDocument/2006/customXml" ds:itemID="{4147AC32-2E24-46D1-B4D2-0FC72C2571B9}">
  <ds:schemaRefs>
    <ds:schemaRef ds:uri="ESRI.ArcGIS.Mapping.OfficeIntegration.PowerPointInfo"/>
  </ds:schemaRefs>
</ds:datastoreItem>
</file>

<file path=customXml/itemProps19.xml><?xml version="1.0" encoding="utf-8"?>
<ds:datastoreItem xmlns:ds="http://schemas.openxmlformats.org/officeDocument/2006/customXml" ds:itemID="{4F672F28-CB49-455E-9CE6-B710AA04B6B4}">
  <ds:schemaRefs>
    <ds:schemaRef ds:uri="ESRI.ArcGIS.Mapping.OfficeIntegration.PowerPointInfo"/>
  </ds:schemaRefs>
</ds:datastoreItem>
</file>

<file path=customXml/itemProps190.xml><?xml version="1.0" encoding="utf-8"?>
<ds:datastoreItem xmlns:ds="http://schemas.openxmlformats.org/officeDocument/2006/customXml" ds:itemID="{49517A23-2239-4972-B709-3C90F8B1F0D9}">
  <ds:schemaRefs>
    <ds:schemaRef ds:uri="ESRI.ArcGIS.Mapping.OfficeIntegration.PowerPointInfo"/>
  </ds:schemaRefs>
</ds:datastoreItem>
</file>

<file path=customXml/itemProps191.xml><?xml version="1.0" encoding="utf-8"?>
<ds:datastoreItem xmlns:ds="http://schemas.openxmlformats.org/officeDocument/2006/customXml" ds:itemID="{653A430A-821D-43AC-85E5-FB1F65107FD7}">
  <ds:schemaRefs>
    <ds:schemaRef ds:uri="ESRI.ArcGIS.Mapping.OfficeIntegration.PowerPointInfo"/>
  </ds:schemaRefs>
</ds:datastoreItem>
</file>

<file path=customXml/itemProps192.xml><?xml version="1.0" encoding="utf-8"?>
<ds:datastoreItem xmlns:ds="http://schemas.openxmlformats.org/officeDocument/2006/customXml" ds:itemID="{983A1518-0E81-422E-B710-8ADF34A8D60A}">
  <ds:schemaRefs>
    <ds:schemaRef ds:uri="ESRI.ArcGIS.Mapping.OfficeIntegration.PowerPointInfo"/>
  </ds:schemaRefs>
</ds:datastoreItem>
</file>

<file path=customXml/itemProps193.xml><?xml version="1.0" encoding="utf-8"?>
<ds:datastoreItem xmlns:ds="http://schemas.openxmlformats.org/officeDocument/2006/customXml" ds:itemID="{5FC713A3-796E-4EDD-B01A-2BEAB2E9BF1C}">
  <ds:schemaRefs>
    <ds:schemaRef ds:uri="ESRI.ArcGIS.Mapping.OfficeIntegration.PowerPointInfo"/>
  </ds:schemaRefs>
</ds:datastoreItem>
</file>

<file path=customXml/itemProps194.xml><?xml version="1.0" encoding="utf-8"?>
<ds:datastoreItem xmlns:ds="http://schemas.openxmlformats.org/officeDocument/2006/customXml" ds:itemID="{B8B67FD0-2ED1-47DD-81C1-6669542A44E4}">
  <ds:schemaRefs>
    <ds:schemaRef ds:uri="ESRI.ArcGIS.Mapping.OfficeIntegration.PowerPointInfo"/>
  </ds:schemaRefs>
</ds:datastoreItem>
</file>

<file path=customXml/itemProps195.xml><?xml version="1.0" encoding="utf-8"?>
<ds:datastoreItem xmlns:ds="http://schemas.openxmlformats.org/officeDocument/2006/customXml" ds:itemID="{A8393F3C-49CC-42BC-BBC8-0EDB56B123EC}">
  <ds:schemaRefs>
    <ds:schemaRef ds:uri="ESRI.ArcGIS.Mapping.OfficeIntegration.PowerPointInfo"/>
  </ds:schemaRefs>
</ds:datastoreItem>
</file>

<file path=customXml/itemProps196.xml><?xml version="1.0" encoding="utf-8"?>
<ds:datastoreItem xmlns:ds="http://schemas.openxmlformats.org/officeDocument/2006/customXml" ds:itemID="{98A991EC-1614-4A23-9BC9-0EAE80177BC4}">
  <ds:schemaRefs>
    <ds:schemaRef ds:uri="ESRI.ArcGIS.Mapping.OfficeIntegration.PowerPointInfo"/>
  </ds:schemaRefs>
</ds:datastoreItem>
</file>

<file path=customXml/itemProps197.xml><?xml version="1.0" encoding="utf-8"?>
<ds:datastoreItem xmlns:ds="http://schemas.openxmlformats.org/officeDocument/2006/customXml" ds:itemID="{7048BCF8-9409-4C33-B4ED-BF16D3D86179}">
  <ds:schemaRefs>
    <ds:schemaRef ds:uri="ESRI.ArcGIS.Mapping.OfficeIntegration.PowerPointInfo"/>
  </ds:schemaRefs>
</ds:datastoreItem>
</file>

<file path=customXml/itemProps198.xml><?xml version="1.0" encoding="utf-8"?>
<ds:datastoreItem xmlns:ds="http://schemas.openxmlformats.org/officeDocument/2006/customXml" ds:itemID="{A40DB300-7534-413F-AF6F-8752B00C9CCE}">
  <ds:schemaRefs>
    <ds:schemaRef ds:uri="ESRI.ArcGIS.Mapping.OfficeIntegration.PowerPointInfo"/>
  </ds:schemaRefs>
</ds:datastoreItem>
</file>

<file path=customXml/itemProps199.xml><?xml version="1.0" encoding="utf-8"?>
<ds:datastoreItem xmlns:ds="http://schemas.openxmlformats.org/officeDocument/2006/customXml" ds:itemID="{F423735F-BEE2-465B-85F9-8A1ECC25FBC0}">
  <ds:schemaRefs>
    <ds:schemaRef ds:uri="ESRI.ArcGIS.Mapping.OfficeIntegration.PowerPointInfo"/>
  </ds:schemaRefs>
</ds:datastoreItem>
</file>

<file path=customXml/itemProps2.xml><?xml version="1.0" encoding="utf-8"?>
<ds:datastoreItem xmlns:ds="http://schemas.openxmlformats.org/officeDocument/2006/customXml" ds:itemID="{E0206000-C20F-48E4-9306-33D4DE86594A}">
  <ds:schemaRefs>
    <ds:schemaRef ds:uri="ESRI.ArcGIS.Mapping.OfficeIntegration.PowerPointInfo"/>
  </ds:schemaRefs>
</ds:datastoreItem>
</file>

<file path=customXml/itemProps20.xml><?xml version="1.0" encoding="utf-8"?>
<ds:datastoreItem xmlns:ds="http://schemas.openxmlformats.org/officeDocument/2006/customXml" ds:itemID="{55E179F2-270E-4262-A5F8-C1CF31B8128B}">
  <ds:schemaRefs>
    <ds:schemaRef ds:uri="ESRI.ArcGIS.Mapping.OfficeIntegration.PowerPointInfo"/>
  </ds:schemaRefs>
</ds:datastoreItem>
</file>

<file path=customXml/itemProps200.xml><?xml version="1.0" encoding="utf-8"?>
<ds:datastoreItem xmlns:ds="http://schemas.openxmlformats.org/officeDocument/2006/customXml" ds:itemID="{21F8C980-7222-49A6-A196-F768A6EFE21B}">
  <ds:schemaRefs>
    <ds:schemaRef ds:uri="ESRI.ArcGIS.Mapping.OfficeIntegration.PowerPointInfo"/>
  </ds:schemaRefs>
</ds:datastoreItem>
</file>

<file path=customXml/itemProps201.xml><?xml version="1.0" encoding="utf-8"?>
<ds:datastoreItem xmlns:ds="http://schemas.openxmlformats.org/officeDocument/2006/customXml" ds:itemID="{480C2D74-43DC-45F3-9781-A8F70912BFD9}">
  <ds:schemaRefs>
    <ds:schemaRef ds:uri="ESRI.ArcGIS.Mapping.OfficeIntegration.PowerPointInfo"/>
  </ds:schemaRefs>
</ds:datastoreItem>
</file>

<file path=customXml/itemProps202.xml><?xml version="1.0" encoding="utf-8"?>
<ds:datastoreItem xmlns:ds="http://schemas.openxmlformats.org/officeDocument/2006/customXml" ds:itemID="{951A3E1A-48EC-4EDB-A4B7-5BA7663FE072}">
  <ds:schemaRefs>
    <ds:schemaRef ds:uri="ESRI.ArcGIS.Mapping.OfficeIntegration.PowerPointInfo"/>
  </ds:schemaRefs>
</ds:datastoreItem>
</file>

<file path=customXml/itemProps203.xml><?xml version="1.0" encoding="utf-8"?>
<ds:datastoreItem xmlns:ds="http://schemas.openxmlformats.org/officeDocument/2006/customXml" ds:itemID="{3A29628A-0D9C-48CC-83E3-181BA71A4469}">
  <ds:schemaRefs>
    <ds:schemaRef ds:uri="ESRI.ArcGIS.Mapping.OfficeIntegration.PowerPointInfo"/>
  </ds:schemaRefs>
</ds:datastoreItem>
</file>

<file path=customXml/itemProps204.xml><?xml version="1.0" encoding="utf-8"?>
<ds:datastoreItem xmlns:ds="http://schemas.openxmlformats.org/officeDocument/2006/customXml" ds:itemID="{907D88EE-BF99-4196-A9F3-5E01333FA9E8}">
  <ds:schemaRefs>
    <ds:schemaRef ds:uri="ESRI.ArcGIS.Mapping.OfficeIntegration.PowerPointInfo"/>
  </ds:schemaRefs>
</ds:datastoreItem>
</file>

<file path=customXml/itemProps205.xml><?xml version="1.0" encoding="utf-8"?>
<ds:datastoreItem xmlns:ds="http://schemas.openxmlformats.org/officeDocument/2006/customXml" ds:itemID="{AD1A6292-1B7B-485D-A53A-05406C3E11FF}">
  <ds:schemaRefs>
    <ds:schemaRef ds:uri="ESRI.ArcGIS.Mapping.OfficeIntegration.PowerPointInfo"/>
  </ds:schemaRefs>
</ds:datastoreItem>
</file>

<file path=customXml/itemProps206.xml><?xml version="1.0" encoding="utf-8"?>
<ds:datastoreItem xmlns:ds="http://schemas.openxmlformats.org/officeDocument/2006/customXml" ds:itemID="{D96745CE-87ED-480A-A5B5-FC80C50B0E2F}">
  <ds:schemaRefs>
    <ds:schemaRef ds:uri="ESRI.ArcGIS.Mapping.OfficeIntegration.PowerPointInfo"/>
  </ds:schemaRefs>
</ds:datastoreItem>
</file>

<file path=customXml/itemProps207.xml><?xml version="1.0" encoding="utf-8"?>
<ds:datastoreItem xmlns:ds="http://schemas.openxmlformats.org/officeDocument/2006/customXml" ds:itemID="{ABC8BDE4-D249-4FF4-98AD-AA35F315C96A}">
  <ds:schemaRefs>
    <ds:schemaRef ds:uri="ESRI.ArcGIS.Mapping.OfficeIntegration.PowerPointInfo"/>
  </ds:schemaRefs>
</ds:datastoreItem>
</file>

<file path=customXml/itemProps208.xml><?xml version="1.0" encoding="utf-8"?>
<ds:datastoreItem xmlns:ds="http://schemas.openxmlformats.org/officeDocument/2006/customXml" ds:itemID="{A639C80C-5C5F-47D1-8D23-02F0FEF99DB9}">
  <ds:schemaRefs>
    <ds:schemaRef ds:uri="ESRI.ArcGIS.Mapping.OfficeIntegration.PowerPointInfo"/>
  </ds:schemaRefs>
</ds:datastoreItem>
</file>

<file path=customXml/itemProps209.xml><?xml version="1.0" encoding="utf-8"?>
<ds:datastoreItem xmlns:ds="http://schemas.openxmlformats.org/officeDocument/2006/customXml" ds:itemID="{0C7549FD-AB90-410A-9269-19D73AE415FA}">
  <ds:schemaRefs>
    <ds:schemaRef ds:uri="ESRI.ArcGIS.Mapping.OfficeIntegration.PowerPointInfo"/>
  </ds:schemaRefs>
</ds:datastoreItem>
</file>

<file path=customXml/itemProps21.xml><?xml version="1.0" encoding="utf-8"?>
<ds:datastoreItem xmlns:ds="http://schemas.openxmlformats.org/officeDocument/2006/customXml" ds:itemID="{2B7533B0-C0DC-4492-BABE-032C9FE88E8C}">
  <ds:schemaRefs>
    <ds:schemaRef ds:uri="ESRI.ArcGIS.Mapping.OfficeIntegration.PowerPointInfo"/>
  </ds:schemaRefs>
</ds:datastoreItem>
</file>

<file path=customXml/itemProps210.xml><?xml version="1.0" encoding="utf-8"?>
<ds:datastoreItem xmlns:ds="http://schemas.openxmlformats.org/officeDocument/2006/customXml" ds:itemID="{AA30CAD2-FEE5-43D8-94F0-8C1C359973DE}">
  <ds:schemaRefs>
    <ds:schemaRef ds:uri="ESRI.ArcGIS.Mapping.OfficeIntegration.PowerPointInfo"/>
  </ds:schemaRefs>
</ds:datastoreItem>
</file>

<file path=customXml/itemProps211.xml><?xml version="1.0" encoding="utf-8"?>
<ds:datastoreItem xmlns:ds="http://schemas.openxmlformats.org/officeDocument/2006/customXml" ds:itemID="{053D0208-6BE4-442C-BB41-B6D5BAA5A288}">
  <ds:schemaRefs>
    <ds:schemaRef ds:uri="ESRI.ArcGIS.Mapping.OfficeIntegration.PowerPointInfo"/>
  </ds:schemaRefs>
</ds:datastoreItem>
</file>

<file path=customXml/itemProps212.xml><?xml version="1.0" encoding="utf-8"?>
<ds:datastoreItem xmlns:ds="http://schemas.openxmlformats.org/officeDocument/2006/customXml" ds:itemID="{679A906C-DB63-4852-8F05-FF4E9C26BE13}">
  <ds:schemaRefs>
    <ds:schemaRef ds:uri="ESRI.ArcGIS.Mapping.OfficeIntegration.PowerPointInfo"/>
  </ds:schemaRefs>
</ds:datastoreItem>
</file>

<file path=customXml/itemProps213.xml><?xml version="1.0" encoding="utf-8"?>
<ds:datastoreItem xmlns:ds="http://schemas.openxmlformats.org/officeDocument/2006/customXml" ds:itemID="{30566C3E-6FA1-46E5-A680-3AAC9DA34347}">
  <ds:schemaRefs>
    <ds:schemaRef ds:uri="ESRI.ArcGIS.Mapping.OfficeIntegration.PowerPointInfo"/>
  </ds:schemaRefs>
</ds:datastoreItem>
</file>

<file path=customXml/itemProps214.xml><?xml version="1.0" encoding="utf-8"?>
<ds:datastoreItem xmlns:ds="http://schemas.openxmlformats.org/officeDocument/2006/customXml" ds:itemID="{1BBE8BF7-C908-41E1-939A-B44041D2BEAA}">
  <ds:schemaRefs>
    <ds:schemaRef ds:uri="ESRI.ArcGIS.Mapping.OfficeIntegration.PowerPointInfo"/>
  </ds:schemaRefs>
</ds:datastoreItem>
</file>

<file path=customXml/itemProps215.xml><?xml version="1.0" encoding="utf-8"?>
<ds:datastoreItem xmlns:ds="http://schemas.openxmlformats.org/officeDocument/2006/customXml" ds:itemID="{C46E4105-EA88-4D8E-9C93-D3F23619DD59}">
  <ds:schemaRefs>
    <ds:schemaRef ds:uri="ESRI.ArcGIS.Mapping.OfficeIntegration.PowerPointInfo"/>
  </ds:schemaRefs>
</ds:datastoreItem>
</file>

<file path=customXml/itemProps216.xml><?xml version="1.0" encoding="utf-8"?>
<ds:datastoreItem xmlns:ds="http://schemas.openxmlformats.org/officeDocument/2006/customXml" ds:itemID="{772FE8FD-03D7-4154-8CDE-54095CD2B0D0}">
  <ds:schemaRefs>
    <ds:schemaRef ds:uri="ESRI.ArcGIS.Mapping.OfficeIntegration.PowerPointInfo"/>
  </ds:schemaRefs>
</ds:datastoreItem>
</file>

<file path=customXml/itemProps217.xml><?xml version="1.0" encoding="utf-8"?>
<ds:datastoreItem xmlns:ds="http://schemas.openxmlformats.org/officeDocument/2006/customXml" ds:itemID="{F28ABF10-BD7D-4D68-8C07-B6E8D9670F0F}">
  <ds:schemaRefs>
    <ds:schemaRef ds:uri="ESRI.ArcGIS.Mapping.OfficeIntegration.PowerPointInfo"/>
  </ds:schemaRefs>
</ds:datastoreItem>
</file>

<file path=customXml/itemProps218.xml><?xml version="1.0" encoding="utf-8"?>
<ds:datastoreItem xmlns:ds="http://schemas.openxmlformats.org/officeDocument/2006/customXml" ds:itemID="{0CFE78DF-4D6F-42BA-97C9-9CDC40B3BB8B}">
  <ds:schemaRefs>
    <ds:schemaRef ds:uri="ESRI.ArcGIS.Mapping.OfficeIntegration.PowerPointInfo"/>
  </ds:schemaRefs>
</ds:datastoreItem>
</file>

<file path=customXml/itemProps219.xml><?xml version="1.0" encoding="utf-8"?>
<ds:datastoreItem xmlns:ds="http://schemas.openxmlformats.org/officeDocument/2006/customXml" ds:itemID="{29F0F640-575E-4ABF-9312-573453B407DE}">
  <ds:schemaRefs>
    <ds:schemaRef ds:uri="ESRI.ArcGIS.Mapping.OfficeIntegration.PowerPointInfo"/>
  </ds:schemaRefs>
</ds:datastoreItem>
</file>

<file path=customXml/itemProps22.xml><?xml version="1.0" encoding="utf-8"?>
<ds:datastoreItem xmlns:ds="http://schemas.openxmlformats.org/officeDocument/2006/customXml" ds:itemID="{562ABB64-BE96-4B7F-87F7-0AC67D8657F6}">
  <ds:schemaRefs>
    <ds:schemaRef ds:uri="ESRI.ArcGIS.Mapping.OfficeIntegration.PowerPointInfo"/>
  </ds:schemaRefs>
</ds:datastoreItem>
</file>

<file path=customXml/itemProps220.xml><?xml version="1.0" encoding="utf-8"?>
<ds:datastoreItem xmlns:ds="http://schemas.openxmlformats.org/officeDocument/2006/customXml" ds:itemID="{FE51DB1F-7333-40A6-B7D7-02112BAC28AF}">
  <ds:schemaRefs>
    <ds:schemaRef ds:uri="ESRI.ArcGIS.Mapping.OfficeIntegration.PowerPointInfo"/>
  </ds:schemaRefs>
</ds:datastoreItem>
</file>

<file path=customXml/itemProps221.xml><?xml version="1.0" encoding="utf-8"?>
<ds:datastoreItem xmlns:ds="http://schemas.openxmlformats.org/officeDocument/2006/customXml" ds:itemID="{3E474126-8D4D-45B5-963B-176B50B20B51}">
  <ds:schemaRefs>
    <ds:schemaRef ds:uri="ESRI.ArcGIS.Mapping.OfficeIntegration.PowerPointInfo"/>
  </ds:schemaRefs>
</ds:datastoreItem>
</file>

<file path=customXml/itemProps222.xml><?xml version="1.0" encoding="utf-8"?>
<ds:datastoreItem xmlns:ds="http://schemas.openxmlformats.org/officeDocument/2006/customXml" ds:itemID="{F83AFEA3-9801-4C2C-8711-23C3973574E1}">
  <ds:schemaRefs>
    <ds:schemaRef ds:uri="ESRI.ArcGIS.Mapping.OfficeIntegration.PowerPointInfo"/>
  </ds:schemaRefs>
</ds:datastoreItem>
</file>

<file path=customXml/itemProps223.xml><?xml version="1.0" encoding="utf-8"?>
<ds:datastoreItem xmlns:ds="http://schemas.openxmlformats.org/officeDocument/2006/customXml" ds:itemID="{9ADD1632-4976-4E93-A4BF-2C3B387A24F6}">
  <ds:schemaRefs>
    <ds:schemaRef ds:uri="ESRI.ArcGIS.Mapping.OfficeIntegration.PowerPointInfo"/>
  </ds:schemaRefs>
</ds:datastoreItem>
</file>

<file path=customXml/itemProps224.xml><?xml version="1.0" encoding="utf-8"?>
<ds:datastoreItem xmlns:ds="http://schemas.openxmlformats.org/officeDocument/2006/customXml" ds:itemID="{688566FA-A2BB-4377-B447-3A94FD9263EE}">
  <ds:schemaRefs>
    <ds:schemaRef ds:uri="ESRI.ArcGIS.Mapping.OfficeIntegration.PowerPointInfo"/>
  </ds:schemaRefs>
</ds:datastoreItem>
</file>

<file path=customXml/itemProps225.xml><?xml version="1.0" encoding="utf-8"?>
<ds:datastoreItem xmlns:ds="http://schemas.openxmlformats.org/officeDocument/2006/customXml" ds:itemID="{3D6F31C1-A3F7-4D73-96E0-5D7444D341C4}">
  <ds:schemaRefs>
    <ds:schemaRef ds:uri="ESRI.ArcGIS.Mapping.OfficeIntegration.PowerPointInfo"/>
  </ds:schemaRefs>
</ds:datastoreItem>
</file>

<file path=customXml/itemProps226.xml><?xml version="1.0" encoding="utf-8"?>
<ds:datastoreItem xmlns:ds="http://schemas.openxmlformats.org/officeDocument/2006/customXml" ds:itemID="{33096875-6947-45DE-97DE-EEF684E3E7F0}">
  <ds:schemaRefs>
    <ds:schemaRef ds:uri="ESRI.ArcGIS.Mapping.OfficeIntegration.PowerPointInfo"/>
  </ds:schemaRefs>
</ds:datastoreItem>
</file>

<file path=customXml/itemProps227.xml><?xml version="1.0" encoding="utf-8"?>
<ds:datastoreItem xmlns:ds="http://schemas.openxmlformats.org/officeDocument/2006/customXml" ds:itemID="{FA04A795-E9F3-4DC8-AD25-11C31D2D11AB}">
  <ds:schemaRefs>
    <ds:schemaRef ds:uri="ESRI.ArcGIS.Mapping.OfficeIntegration.PowerPointInfo"/>
  </ds:schemaRefs>
</ds:datastoreItem>
</file>

<file path=customXml/itemProps228.xml><?xml version="1.0" encoding="utf-8"?>
<ds:datastoreItem xmlns:ds="http://schemas.openxmlformats.org/officeDocument/2006/customXml" ds:itemID="{598EE8E3-B0D0-4B99-A651-F0B27EFBC32C}">
  <ds:schemaRefs>
    <ds:schemaRef ds:uri="ESRI.ArcGIS.Mapping.OfficeIntegration.PowerPointInfo"/>
  </ds:schemaRefs>
</ds:datastoreItem>
</file>

<file path=customXml/itemProps229.xml><?xml version="1.0" encoding="utf-8"?>
<ds:datastoreItem xmlns:ds="http://schemas.openxmlformats.org/officeDocument/2006/customXml" ds:itemID="{BA1FD552-D537-409E-93EC-ED0167CEEB30}">
  <ds:schemaRefs>
    <ds:schemaRef ds:uri="ESRI.ArcGIS.Mapping.OfficeIntegration.PowerPointInfo"/>
  </ds:schemaRefs>
</ds:datastoreItem>
</file>

<file path=customXml/itemProps23.xml><?xml version="1.0" encoding="utf-8"?>
<ds:datastoreItem xmlns:ds="http://schemas.openxmlformats.org/officeDocument/2006/customXml" ds:itemID="{2E835D3F-2F4C-4B2A-BDE9-2D6D18E4F073}">
  <ds:schemaRefs>
    <ds:schemaRef ds:uri="ESRI.ArcGIS.Mapping.OfficeIntegration.PowerPointInfo"/>
  </ds:schemaRefs>
</ds:datastoreItem>
</file>

<file path=customXml/itemProps230.xml><?xml version="1.0" encoding="utf-8"?>
<ds:datastoreItem xmlns:ds="http://schemas.openxmlformats.org/officeDocument/2006/customXml" ds:itemID="{5FD9D5E4-CC0B-4959-ABF9-9A50AAAFEAE5}">
  <ds:schemaRefs>
    <ds:schemaRef ds:uri="ESRI.ArcGIS.Mapping.OfficeIntegration.PowerPointInfo"/>
  </ds:schemaRefs>
</ds:datastoreItem>
</file>

<file path=customXml/itemProps231.xml><?xml version="1.0" encoding="utf-8"?>
<ds:datastoreItem xmlns:ds="http://schemas.openxmlformats.org/officeDocument/2006/customXml" ds:itemID="{C4008F7A-8F99-45DD-90C0-E7B51681111D}">
  <ds:schemaRefs>
    <ds:schemaRef ds:uri="ESRI.ArcGIS.Mapping.OfficeIntegration.PowerPointInfo"/>
  </ds:schemaRefs>
</ds:datastoreItem>
</file>

<file path=customXml/itemProps232.xml><?xml version="1.0" encoding="utf-8"?>
<ds:datastoreItem xmlns:ds="http://schemas.openxmlformats.org/officeDocument/2006/customXml" ds:itemID="{935F4BC2-3B69-46BD-8CC7-AA89248A076C}">
  <ds:schemaRefs>
    <ds:schemaRef ds:uri="ESRI.ArcGIS.Mapping.OfficeIntegration.PowerPointInfo"/>
  </ds:schemaRefs>
</ds:datastoreItem>
</file>

<file path=customXml/itemProps233.xml><?xml version="1.0" encoding="utf-8"?>
<ds:datastoreItem xmlns:ds="http://schemas.openxmlformats.org/officeDocument/2006/customXml" ds:itemID="{A8C0BE31-9D16-4C91-AB89-FE5C369F665C}">
  <ds:schemaRefs>
    <ds:schemaRef ds:uri="ESRI.ArcGIS.Mapping.OfficeIntegration.PowerPointInfo"/>
  </ds:schemaRefs>
</ds:datastoreItem>
</file>

<file path=customXml/itemProps234.xml><?xml version="1.0" encoding="utf-8"?>
<ds:datastoreItem xmlns:ds="http://schemas.openxmlformats.org/officeDocument/2006/customXml" ds:itemID="{D111EA2C-462D-41C1-8823-F5D13E46C81B}">
  <ds:schemaRefs>
    <ds:schemaRef ds:uri="ESRI.ArcGIS.Mapping.OfficeIntegration.PowerPointInfo"/>
  </ds:schemaRefs>
</ds:datastoreItem>
</file>

<file path=customXml/itemProps235.xml><?xml version="1.0" encoding="utf-8"?>
<ds:datastoreItem xmlns:ds="http://schemas.openxmlformats.org/officeDocument/2006/customXml" ds:itemID="{6FE422DF-9CEA-4CFF-96CC-6C4799DE02B9}">
  <ds:schemaRefs>
    <ds:schemaRef ds:uri="ESRI.ArcGIS.Mapping.OfficeIntegration.PowerPointInfo"/>
  </ds:schemaRefs>
</ds:datastoreItem>
</file>

<file path=customXml/itemProps236.xml><?xml version="1.0" encoding="utf-8"?>
<ds:datastoreItem xmlns:ds="http://schemas.openxmlformats.org/officeDocument/2006/customXml" ds:itemID="{597550B8-B2B5-4B84-A5FC-C8F040209A6C}">
  <ds:schemaRefs>
    <ds:schemaRef ds:uri="ESRI.ArcGIS.Mapping.OfficeIntegration.PowerPointInfo"/>
  </ds:schemaRefs>
</ds:datastoreItem>
</file>

<file path=customXml/itemProps237.xml><?xml version="1.0" encoding="utf-8"?>
<ds:datastoreItem xmlns:ds="http://schemas.openxmlformats.org/officeDocument/2006/customXml" ds:itemID="{8B9DEDBC-4760-41B3-88A6-26DFD1F120AB}">
  <ds:schemaRefs>
    <ds:schemaRef ds:uri="ESRI.ArcGIS.Mapping.OfficeIntegration.PowerPointInfo"/>
  </ds:schemaRefs>
</ds:datastoreItem>
</file>

<file path=customXml/itemProps238.xml><?xml version="1.0" encoding="utf-8"?>
<ds:datastoreItem xmlns:ds="http://schemas.openxmlformats.org/officeDocument/2006/customXml" ds:itemID="{73FA60E5-1447-4AF4-8BA7-F5E9C7953E8B}">
  <ds:schemaRefs>
    <ds:schemaRef ds:uri="ESRI.ArcGIS.Mapping.OfficeIntegration.PowerPointInfo"/>
  </ds:schemaRefs>
</ds:datastoreItem>
</file>

<file path=customXml/itemProps239.xml><?xml version="1.0" encoding="utf-8"?>
<ds:datastoreItem xmlns:ds="http://schemas.openxmlformats.org/officeDocument/2006/customXml" ds:itemID="{99039221-924F-4D73-B35F-2ED001CBB303}">
  <ds:schemaRefs>
    <ds:schemaRef ds:uri="ESRI.ArcGIS.Mapping.OfficeIntegration.PowerPointInfo"/>
  </ds:schemaRefs>
</ds:datastoreItem>
</file>

<file path=customXml/itemProps24.xml><?xml version="1.0" encoding="utf-8"?>
<ds:datastoreItem xmlns:ds="http://schemas.openxmlformats.org/officeDocument/2006/customXml" ds:itemID="{3013E90D-2A66-4374-BBC1-CA8C62231CCE}">
  <ds:schemaRefs>
    <ds:schemaRef ds:uri="ESRI.ArcGIS.Mapping.OfficeIntegration.PowerPointInfo"/>
  </ds:schemaRefs>
</ds:datastoreItem>
</file>

<file path=customXml/itemProps240.xml><?xml version="1.0" encoding="utf-8"?>
<ds:datastoreItem xmlns:ds="http://schemas.openxmlformats.org/officeDocument/2006/customXml" ds:itemID="{02867E09-840F-4B88-B86C-F7343C06AB0F}">
  <ds:schemaRefs>
    <ds:schemaRef ds:uri="ESRI.ArcGIS.Mapping.OfficeIntegration.PowerPointInfo"/>
  </ds:schemaRefs>
</ds:datastoreItem>
</file>

<file path=customXml/itemProps241.xml><?xml version="1.0" encoding="utf-8"?>
<ds:datastoreItem xmlns:ds="http://schemas.openxmlformats.org/officeDocument/2006/customXml" ds:itemID="{896325A0-2AB2-4A3E-967A-DD1084874CFA}">
  <ds:schemaRefs>
    <ds:schemaRef ds:uri="ESRI.ArcGIS.Mapping.OfficeIntegration.PowerPointInfo"/>
  </ds:schemaRefs>
</ds:datastoreItem>
</file>

<file path=customXml/itemProps242.xml><?xml version="1.0" encoding="utf-8"?>
<ds:datastoreItem xmlns:ds="http://schemas.openxmlformats.org/officeDocument/2006/customXml" ds:itemID="{FDADE57B-356D-4689-B939-BF23E7DF7413}">
  <ds:schemaRefs>
    <ds:schemaRef ds:uri="ESRI.ArcGIS.Mapping.OfficeIntegration.PowerPointInfo"/>
  </ds:schemaRefs>
</ds:datastoreItem>
</file>

<file path=customXml/itemProps243.xml><?xml version="1.0" encoding="utf-8"?>
<ds:datastoreItem xmlns:ds="http://schemas.openxmlformats.org/officeDocument/2006/customXml" ds:itemID="{43BE0CF1-0AD7-4E57-9DCE-82F5A2CEB8DF}">
  <ds:schemaRefs>
    <ds:schemaRef ds:uri="ESRI.ArcGIS.Mapping.OfficeIntegration.PowerPointInfo"/>
  </ds:schemaRefs>
</ds:datastoreItem>
</file>

<file path=customXml/itemProps244.xml><?xml version="1.0" encoding="utf-8"?>
<ds:datastoreItem xmlns:ds="http://schemas.openxmlformats.org/officeDocument/2006/customXml" ds:itemID="{EDD49B93-A304-40D6-A630-E51B5B979809}">
  <ds:schemaRefs>
    <ds:schemaRef ds:uri="ESRI.ArcGIS.Mapping.OfficeIntegration.PowerPointInfo"/>
  </ds:schemaRefs>
</ds:datastoreItem>
</file>

<file path=customXml/itemProps245.xml><?xml version="1.0" encoding="utf-8"?>
<ds:datastoreItem xmlns:ds="http://schemas.openxmlformats.org/officeDocument/2006/customXml" ds:itemID="{52B47CB8-A2EA-4B8B-96BC-D9CC8D98BAC2}">
  <ds:schemaRefs>
    <ds:schemaRef ds:uri="ESRI.ArcGIS.Mapping.OfficeIntegration.PowerPointInfo"/>
  </ds:schemaRefs>
</ds:datastoreItem>
</file>

<file path=customXml/itemProps246.xml><?xml version="1.0" encoding="utf-8"?>
<ds:datastoreItem xmlns:ds="http://schemas.openxmlformats.org/officeDocument/2006/customXml" ds:itemID="{DD94F106-DE6E-4817-BD1E-A2BB67535CB8}">
  <ds:schemaRefs>
    <ds:schemaRef ds:uri="ESRI.ArcGIS.Mapping.OfficeIntegration.PowerPointInfo"/>
  </ds:schemaRefs>
</ds:datastoreItem>
</file>

<file path=customXml/itemProps247.xml><?xml version="1.0" encoding="utf-8"?>
<ds:datastoreItem xmlns:ds="http://schemas.openxmlformats.org/officeDocument/2006/customXml" ds:itemID="{992D4019-ED86-4A8E-82A9-1C6294DF64E7}">
  <ds:schemaRefs>
    <ds:schemaRef ds:uri="ESRI.ArcGIS.Mapping.OfficeIntegration.PowerPointInfo"/>
  </ds:schemaRefs>
</ds:datastoreItem>
</file>

<file path=customXml/itemProps248.xml><?xml version="1.0" encoding="utf-8"?>
<ds:datastoreItem xmlns:ds="http://schemas.openxmlformats.org/officeDocument/2006/customXml" ds:itemID="{C2E16D7E-2DDB-4C2F-906F-98F143F76DFC}">
  <ds:schemaRefs>
    <ds:schemaRef ds:uri="ESRI.ArcGIS.Mapping.OfficeIntegration.PowerPointInfo"/>
  </ds:schemaRefs>
</ds:datastoreItem>
</file>

<file path=customXml/itemProps249.xml><?xml version="1.0" encoding="utf-8"?>
<ds:datastoreItem xmlns:ds="http://schemas.openxmlformats.org/officeDocument/2006/customXml" ds:itemID="{767A23F7-BEDA-4B00-ABCD-DA7E2FF26079}">
  <ds:schemaRefs>
    <ds:schemaRef ds:uri="ESRI.ArcGIS.Mapping.OfficeIntegration.PowerPointInfo"/>
  </ds:schemaRefs>
</ds:datastoreItem>
</file>

<file path=customXml/itemProps25.xml><?xml version="1.0" encoding="utf-8"?>
<ds:datastoreItem xmlns:ds="http://schemas.openxmlformats.org/officeDocument/2006/customXml" ds:itemID="{70A7C9F0-7CD9-4B43-8282-B70A795AE65E}">
  <ds:schemaRefs>
    <ds:schemaRef ds:uri="ESRI.ArcGIS.Mapping.OfficeIntegration.PowerPointInfo"/>
  </ds:schemaRefs>
</ds:datastoreItem>
</file>

<file path=customXml/itemProps250.xml><?xml version="1.0" encoding="utf-8"?>
<ds:datastoreItem xmlns:ds="http://schemas.openxmlformats.org/officeDocument/2006/customXml" ds:itemID="{124CFEEE-D97E-44A5-800D-AB8EBE84387B}">
  <ds:schemaRefs>
    <ds:schemaRef ds:uri="ESRI.ArcGIS.Mapping.OfficeIntegration.PowerPointInfo"/>
  </ds:schemaRefs>
</ds:datastoreItem>
</file>

<file path=customXml/itemProps251.xml><?xml version="1.0" encoding="utf-8"?>
<ds:datastoreItem xmlns:ds="http://schemas.openxmlformats.org/officeDocument/2006/customXml" ds:itemID="{C42D7AD2-1890-44DE-8297-C9A0E932A722}">
  <ds:schemaRefs>
    <ds:schemaRef ds:uri="ESRI.ArcGIS.Mapping.OfficeIntegration.PowerPointInfo"/>
  </ds:schemaRefs>
</ds:datastoreItem>
</file>

<file path=customXml/itemProps252.xml><?xml version="1.0" encoding="utf-8"?>
<ds:datastoreItem xmlns:ds="http://schemas.openxmlformats.org/officeDocument/2006/customXml" ds:itemID="{BFE9C836-12FF-4466-BD99-56C0D4EA13D5}">
  <ds:schemaRefs>
    <ds:schemaRef ds:uri="ESRI.ArcGIS.Mapping.OfficeIntegration.PowerPointInfo"/>
  </ds:schemaRefs>
</ds:datastoreItem>
</file>

<file path=customXml/itemProps253.xml><?xml version="1.0" encoding="utf-8"?>
<ds:datastoreItem xmlns:ds="http://schemas.openxmlformats.org/officeDocument/2006/customXml" ds:itemID="{857F6800-1225-45B0-9001-4EA0A86E0097}">
  <ds:schemaRefs>
    <ds:schemaRef ds:uri="ESRI.ArcGIS.Mapping.OfficeIntegration.PowerPointInfo"/>
  </ds:schemaRefs>
</ds:datastoreItem>
</file>

<file path=customXml/itemProps254.xml><?xml version="1.0" encoding="utf-8"?>
<ds:datastoreItem xmlns:ds="http://schemas.openxmlformats.org/officeDocument/2006/customXml" ds:itemID="{4DE11384-E966-4032-B2C6-D41CA1778387}">
  <ds:schemaRefs>
    <ds:schemaRef ds:uri="ESRI.ArcGIS.Mapping.OfficeIntegration.PowerPointInfo"/>
  </ds:schemaRefs>
</ds:datastoreItem>
</file>

<file path=customXml/itemProps255.xml><?xml version="1.0" encoding="utf-8"?>
<ds:datastoreItem xmlns:ds="http://schemas.openxmlformats.org/officeDocument/2006/customXml" ds:itemID="{830C73A0-9D81-4270-A60E-D6CC52C8B4C3}">
  <ds:schemaRefs>
    <ds:schemaRef ds:uri="ESRI.ArcGIS.Mapping.OfficeIntegration.PowerPointInfo"/>
  </ds:schemaRefs>
</ds:datastoreItem>
</file>

<file path=customXml/itemProps256.xml><?xml version="1.0" encoding="utf-8"?>
<ds:datastoreItem xmlns:ds="http://schemas.openxmlformats.org/officeDocument/2006/customXml" ds:itemID="{4B376086-42AC-4555-B3D8-414084A868A1}">
  <ds:schemaRefs>
    <ds:schemaRef ds:uri="ESRI.ArcGIS.Mapping.OfficeIntegration.PowerPointInfo"/>
  </ds:schemaRefs>
</ds:datastoreItem>
</file>

<file path=customXml/itemProps257.xml><?xml version="1.0" encoding="utf-8"?>
<ds:datastoreItem xmlns:ds="http://schemas.openxmlformats.org/officeDocument/2006/customXml" ds:itemID="{260FCCA1-3868-4DAB-9C27-F87A4A18C2ED}">
  <ds:schemaRefs>
    <ds:schemaRef ds:uri="ESRI.ArcGIS.Mapping.OfficeIntegration.PowerPointInfo"/>
  </ds:schemaRefs>
</ds:datastoreItem>
</file>

<file path=customXml/itemProps258.xml><?xml version="1.0" encoding="utf-8"?>
<ds:datastoreItem xmlns:ds="http://schemas.openxmlformats.org/officeDocument/2006/customXml" ds:itemID="{31BBAC43-8C72-4AB2-98D9-0D6989C4876F}">
  <ds:schemaRefs>
    <ds:schemaRef ds:uri="ESRI.ArcGIS.Mapping.OfficeIntegration.PowerPointInfo"/>
  </ds:schemaRefs>
</ds:datastoreItem>
</file>

<file path=customXml/itemProps259.xml><?xml version="1.0" encoding="utf-8"?>
<ds:datastoreItem xmlns:ds="http://schemas.openxmlformats.org/officeDocument/2006/customXml" ds:itemID="{6A154865-C663-4CFF-8D5B-225D5E59F777}">
  <ds:schemaRefs>
    <ds:schemaRef ds:uri="ESRI.ArcGIS.Mapping.OfficeIntegration.PowerPointInfo"/>
  </ds:schemaRefs>
</ds:datastoreItem>
</file>

<file path=customXml/itemProps26.xml><?xml version="1.0" encoding="utf-8"?>
<ds:datastoreItem xmlns:ds="http://schemas.openxmlformats.org/officeDocument/2006/customXml" ds:itemID="{22FF7192-C671-4632-A72E-53B3BFC2C669}">
  <ds:schemaRefs>
    <ds:schemaRef ds:uri="ESRI.ArcGIS.Mapping.OfficeIntegration.PowerPointInfo"/>
  </ds:schemaRefs>
</ds:datastoreItem>
</file>

<file path=customXml/itemProps260.xml><?xml version="1.0" encoding="utf-8"?>
<ds:datastoreItem xmlns:ds="http://schemas.openxmlformats.org/officeDocument/2006/customXml" ds:itemID="{439C3CF0-09C2-4E91-96C9-14206BADDF20}">
  <ds:schemaRefs>
    <ds:schemaRef ds:uri="ESRI.ArcGIS.Mapping.OfficeIntegration.PowerPointInfo"/>
  </ds:schemaRefs>
</ds:datastoreItem>
</file>

<file path=customXml/itemProps261.xml><?xml version="1.0" encoding="utf-8"?>
<ds:datastoreItem xmlns:ds="http://schemas.openxmlformats.org/officeDocument/2006/customXml" ds:itemID="{BC77A1D0-29F5-4593-9DB9-5BEA4D5CFD59}">
  <ds:schemaRefs>
    <ds:schemaRef ds:uri="ESRI.ArcGIS.Mapping.OfficeIntegration.PowerPointInfo"/>
  </ds:schemaRefs>
</ds:datastoreItem>
</file>

<file path=customXml/itemProps262.xml><?xml version="1.0" encoding="utf-8"?>
<ds:datastoreItem xmlns:ds="http://schemas.openxmlformats.org/officeDocument/2006/customXml" ds:itemID="{D5BBD0AB-C859-4FFA-9DBF-C8576A75CB7A}">
  <ds:schemaRefs>
    <ds:schemaRef ds:uri="ESRI.ArcGIS.Mapping.OfficeIntegration.PowerPointInfo"/>
  </ds:schemaRefs>
</ds:datastoreItem>
</file>

<file path=customXml/itemProps263.xml><?xml version="1.0" encoding="utf-8"?>
<ds:datastoreItem xmlns:ds="http://schemas.openxmlformats.org/officeDocument/2006/customXml" ds:itemID="{1100CD8C-0D21-4EF8-9635-0AD4E08CC842}">
  <ds:schemaRefs>
    <ds:schemaRef ds:uri="ESRI.ArcGIS.Mapping.OfficeIntegration.PowerPointInfo"/>
  </ds:schemaRefs>
</ds:datastoreItem>
</file>

<file path=customXml/itemProps264.xml><?xml version="1.0" encoding="utf-8"?>
<ds:datastoreItem xmlns:ds="http://schemas.openxmlformats.org/officeDocument/2006/customXml" ds:itemID="{FAB88682-F4C1-46BA-A854-9209E86C3EA2}">
  <ds:schemaRefs>
    <ds:schemaRef ds:uri="ESRI.ArcGIS.Mapping.OfficeIntegration.PowerPointInfo"/>
  </ds:schemaRefs>
</ds:datastoreItem>
</file>

<file path=customXml/itemProps265.xml><?xml version="1.0" encoding="utf-8"?>
<ds:datastoreItem xmlns:ds="http://schemas.openxmlformats.org/officeDocument/2006/customXml" ds:itemID="{D26FDA12-62CC-448D-86A8-30B2AE79AA99}">
  <ds:schemaRefs>
    <ds:schemaRef ds:uri="ESRI.ArcGIS.Mapping.OfficeIntegration.PowerPointInfo"/>
  </ds:schemaRefs>
</ds:datastoreItem>
</file>

<file path=customXml/itemProps266.xml><?xml version="1.0" encoding="utf-8"?>
<ds:datastoreItem xmlns:ds="http://schemas.openxmlformats.org/officeDocument/2006/customXml" ds:itemID="{01B0F01C-2B15-4577-AFDE-5F0406617139}">
  <ds:schemaRefs>
    <ds:schemaRef ds:uri="ESRI.ArcGIS.Mapping.OfficeIntegration.PowerPointInfo"/>
  </ds:schemaRefs>
</ds:datastoreItem>
</file>

<file path=customXml/itemProps267.xml><?xml version="1.0" encoding="utf-8"?>
<ds:datastoreItem xmlns:ds="http://schemas.openxmlformats.org/officeDocument/2006/customXml" ds:itemID="{B9C8EC8D-4EB1-4196-9458-F23BB02A83F4}">
  <ds:schemaRefs>
    <ds:schemaRef ds:uri="ESRI.ArcGIS.Mapping.OfficeIntegration.PowerPointInfo"/>
  </ds:schemaRefs>
</ds:datastoreItem>
</file>

<file path=customXml/itemProps268.xml><?xml version="1.0" encoding="utf-8"?>
<ds:datastoreItem xmlns:ds="http://schemas.openxmlformats.org/officeDocument/2006/customXml" ds:itemID="{733B2FA5-5543-4A64-A7B6-9B37723E6746}">
  <ds:schemaRefs>
    <ds:schemaRef ds:uri="ESRI.ArcGIS.Mapping.OfficeIntegration.PowerPointInfo"/>
  </ds:schemaRefs>
</ds:datastoreItem>
</file>

<file path=customXml/itemProps269.xml><?xml version="1.0" encoding="utf-8"?>
<ds:datastoreItem xmlns:ds="http://schemas.openxmlformats.org/officeDocument/2006/customXml" ds:itemID="{90EA34A8-3F0D-4A8B-AC13-80C771DDE6E2}">
  <ds:schemaRefs>
    <ds:schemaRef ds:uri="ESRI.ArcGIS.Mapping.OfficeIntegration.PowerPointInfo"/>
  </ds:schemaRefs>
</ds:datastoreItem>
</file>

<file path=customXml/itemProps27.xml><?xml version="1.0" encoding="utf-8"?>
<ds:datastoreItem xmlns:ds="http://schemas.openxmlformats.org/officeDocument/2006/customXml" ds:itemID="{E35D2CA8-CBF4-4128-AA42-EFD1CDA95905}">
  <ds:schemaRefs>
    <ds:schemaRef ds:uri="ESRI.ArcGIS.Mapping.OfficeIntegration.PowerPointInfo"/>
  </ds:schemaRefs>
</ds:datastoreItem>
</file>

<file path=customXml/itemProps270.xml><?xml version="1.0" encoding="utf-8"?>
<ds:datastoreItem xmlns:ds="http://schemas.openxmlformats.org/officeDocument/2006/customXml" ds:itemID="{99AA7E07-BE28-439E-B866-867E6050BB70}">
  <ds:schemaRefs>
    <ds:schemaRef ds:uri="ESRI.ArcGIS.Mapping.OfficeIntegration.PowerPointInfo"/>
  </ds:schemaRefs>
</ds:datastoreItem>
</file>

<file path=customXml/itemProps271.xml><?xml version="1.0" encoding="utf-8"?>
<ds:datastoreItem xmlns:ds="http://schemas.openxmlformats.org/officeDocument/2006/customXml" ds:itemID="{CAF6505B-CB41-4508-BC9F-61ACF2D50842}">
  <ds:schemaRefs>
    <ds:schemaRef ds:uri="ESRI.ArcGIS.Mapping.OfficeIntegration.PowerPointInfo"/>
  </ds:schemaRefs>
</ds:datastoreItem>
</file>

<file path=customXml/itemProps272.xml><?xml version="1.0" encoding="utf-8"?>
<ds:datastoreItem xmlns:ds="http://schemas.openxmlformats.org/officeDocument/2006/customXml" ds:itemID="{E697796B-48C7-4E03-91A4-D5C25E718799}">
  <ds:schemaRefs>
    <ds:schemaRef ds:uri="ESRI.ArcGIS.Mapping.OfficeIntegration.PowerPointInfo"/>
  </ds:schemaRefs>
</ds:datastoreItem>
</file>

<file path=customXml/itemProps273.xml><?xml version="1.0" encoding="utf-8"?>
<ds:datastoreItem xmlns:ds="http://schemas.openxmlformats.org/officeDocument/2006/customXml" ds:itemID="{03BF7E2D-C080-4E08-997F-128833A9A8FF}">
  <ds:schemaRefs>
    <ds:schemaRef ds:uri="ESRI.ArcGIS.Mapping.OfficeIntegration.PowerPointInfo"/>
  </ds:schemaRefs>
</ds:datastoreItem>
</file>

<file path=customXml/itemProps274.xml><?xml version="1.0" encoding="utf-8"?>
<ds:datastoreItem xmlns:ds="http://schemas.openxmlformats.org/officeDocument/2006/customXml" ds:itemID="{0915851C-FEA2-4080-B1F6-978F2657AC11}">
  <ds:schemaRefs>
    <ds:schemaRef ds:uri="ESRI.ArcGIS.Mapping.OfficeIntegration.PowerPointInfo"/>
  </ds:schemaRefs>
</ds:datastoreItem>
</file>

<file path=customXml/itemProps275.xml><?xml version="1.0" encoding="utf-8"?>
<ds:datastoreItem xmlns:ds="http://schemas.openxmlformats.org/officeDocument/2006/customXml" ds:itemID="{3B53199C-6D3A-4102-A29C-CF6C5742477E}">
  <ds:schemaRefs>
    <ds:schemaRef ds:uri="ESRI.ArcGIS.Mapping.OfficeIntegration.PowerPointInfo"/>
  </ds:schemaRefs>
</ds:datastoreItem>
</file>

<file path=customXml/itemProps276.xml><?xml version="1.0" encoding="utf-8"?>
<ds:datastoreItem xmlns:ds="http://schemas.openxmlformats.org/officeDocument/2006/customXml" ds:itemID="{BA7572BB-4097-4EEA-AC09-E9E678650630}">
  <ds:schemaRefs>
    <ds:schemaRef ds:uri="ESRI.ArcGIS.Mapping.OfficeIntegration.PowerPointInfo"/>
  </ds:schemaRefs>
</ds:datastoreItem>
</file>

<file path=customXml/itemProps277.xml><?xml version="1.0" encoding="utf-8"?>
<ds:datastoreItem xmlns:ds="http://schemas.openxmlformats.org/officeDocument/2006/customXml" ds:itemID="{A39831ED-4E0B-47BC-B196-C051B64629B9}">
  <ds:schemaRefs>
    <ds:schemaRef ds:uri="ESRI.ArcGIS.Mapping.OfficeIntegration.PowerPointInfo"/>
  </ds:schemaRefs>
</ds:datastoreItem>
</file>

<file path=customXml/itemProps278.xml><?xml version="1.0" encoding="utf-8"?>
<ds:datastoreItem xmlns:ds="http://schemas.openxmlformats.org/officeDocument/2006/customXml" ds:itemID="{C8341113-1F37-43D2-B7B4-221BD62AAC0D}">
  <ds:schemaRefs>
    <ds:schemaRef ds:uri="ESRI.ArcGIS.Mapping.OfficeIntegration.PowerPointInfo"/>
  </ds:schemaRefs>
</ds:datastoreItem>
</file>

<file path=customXml/itemProps279.xml><?xml version="1.0" encoding="utf-8"?>
<ds:datastoreItem xmlns:ds="http://schemas.openxmlformats.org/officeDocument/2006/customXml" ds:itemID="{23519199-E2AB-43C4-8539-47983D2A856D}">
  <ds:schemaRefs>
    <ds:schemaRef ds:uri="ESRI.ArcGIS.Mapping.OfficeIntegration.PowerPointInfo"/>
  </ds:schemaRefs>
</ds:datastoreItem>
</file>

<file path=customXml/itemProps28.xml><?xml version="1.0" encoding="utf-8"?>
<ds:datastoreItem xmlns:ds="http://schemas.openxmlformats.org/officeDocument/2006/customXml" ds:itemID="{40ACD27A-F625-4B80-BC9D-197E58F0EA6B}">
  <ds:schemaRefs>
    <ds:schemaRef ds:uri="ESRI.ArcGIS.Mapping.OfficeIntegration.PowerPointInfo"/>
  </ds:schemaRefs>
</ds:datastoreItem>
</file>

<file path=customXml/itemProps280.xml><?xml version="1.0" encoding="utf-8"?>
<ds:datastoreItem xmlns:ds="http://schemas.openxmlformats.org/officeDocument/2006/customXml" ds:itemID="{6BF0B121-CFC5-449D-94C5-0171F525EF07}">
  <ds:schemaRefs>
    <ds:schemaRef ds:uri="ESRI.ArcGIS.Mapping.OfficeIntegration.PowerPointInfo"/>
  </ds:schemaRefs>
</ds:datastoreItem>
</file>

<file path=customXml/itemProps281.xml><?xml version="1.0" encoding="utf-8"?>
<ds:datastoreItem xmlns:ds="http://schemas.openxmlformats.org/officeDocument/2006/customXml" ds:itemID="{0A4A6415-C022-4861-A4F1-637FFC8BAC44}">
  <ds:schemaRefs>
    <ds:schemaRef ds:uri="ESRI.ArcGIS.Mapping.OfficeIntegration.PowerPointInfo"/>
  </ds:schemaRefs>
</ds:datastoreItem>
</file>

<file path=customXml/itemProps282.xml><?xml version="1.0" encoding="utf-8"?>
<ds:datastoreItem xmlns:ds="http://schemas.openxmlformats.org/officeDocument/2006/customXml" ds:itemID="{264DA261-E318-4AD1-B48F-6E5E47C7E82F}">
  <ds:schemaRefs>
    <ds:schemaRef ds:uri="ESRI.ArcGIS.Mapping.OfficeIntegration.PowerPointInfo"/>
  </ds:schemaRefs>
</ds:datastoreItem>
</file>

<file path=customXml/itemProps283.xml><?xml version="1.0" encoding="utf-8"?>
<ds:datastoreItem xmlns:ds="http://schemas.openxmlformats.org/officeDocument/2006/customXml" ds:itemID="{90FC8952-E946-4951-B6AF-E1F7DC025F84}">
  <ds:schemaRefs>
    <ds:schemaRef ds:uri="ESRI.ArcGIS.Mapping.OfficeIntegration.PowerPointInfo"/>
  </ds:schemaRefs>
</ds:datastoreItem>
</file>

<file path=customXml/itemProps284.xml><?xml version="1.0" encoding="utf-8"?>
<ds:datastoreItem xmlns:ds="http://schemas.openxmlformats.org/officeDocument/2006/customXml" ds:itemID="{4C8022D1-80A4-478D-A36A-484F01937D6F}">
  <ds:schemaRefs>
    <ds:schemaRef ds:uri="ESRI.ArcGIS.Mapping.OfficeIntegration.PowerPointInfo"/>
  </ds:schemaRefs>
</ds:datastoreItem>
</file>

<file path=customXml/itemProps285.xml><?xml version="1.0" encoding="utf-8"?>
<ds:datastoreItem xmlns:ds="http://schemas.openxmlformats.org/officeDocument/2006/customXml" ds:itemID="{78D8051A-F566-4C9A-A71C-05826BCE1712}">
  <ds:schemaRefs>
    <ds:schemaRef ds:uri="ESRI.ArcGIS.Mapping.OfficeIntegration.PowerPointInfo"/>
  </ds:schemaRefs>
</ds:datastoreItem>
</file>

<file path=customXml/itemProps286.xml><?xml version="1.0" encoding="utf-8"?>
<ds:datastoreItem xmlns:ds="http://schemas.openxmlformats.org/officeDocument/2006/customXml" ds:itemID="{2D0513B9-E8B6-41C6-BC43-BD769FC88FE0}">
  <ds:schemaRefs>
    <ds:schemaRef ds:uri="ESRI.ArcGIS.Mapping.OfficeIntegration.PowerPointInfo"/>
  </ds:schemaRefs>
</ds:datastoreItem>
</file>

<file path=customXml/itemProps287.xml><?xml version="1.0" encoding="utf-8"?>
<ds:datastoreItem xmlns:ds="http://schemas.openxmlformats.org/officeDocument/2006/customXml" ds:itemID="{50F9A628-0D7E-42B6-93A4-0EAFC7F687C4}">
  <ds:schemaRefs>
    <ds:schemaRef ds:uri="ESRI.ArcGIS.Mapping.OfficeIntegration.PowerPointInfo"/>
  </ds:schemaRefs>
</ds:datastoreItem>
</file>

<file path=customXml/itemProps288.xml><?xml version="1.0" encoding="utf-8"?>
<ds:datastoreItem xmlns:ds="http://schemas.openxmlformats.org/officeDocument/2006/customXml" ds:itemID="{E9C5638D-7CAE-455C-B33C-A42F527E611F}">
  <ds:schemaRefs>
    <ds:schemaRef ds:uri="ESRI.ArcGIS.Mapping.OfficeIntegration.PowerPointInfo"/>
  </ds:schemaRefs>
</ds:datastoreItem>
</file>

<file path=customXml/itemProps289.xml><?xml version="1.0" encoding="utf-8"?>
<ds:datastoreItem xmlns:ds="http://schemas.openxmlformats.org/officeDocument/2006/customXml" ds:itemID="{3C13727E-2C0D-4A51-A129-BE73EE25412F}">
  <ds:schemaRefs>
    <ds:schemaRef ds:uri="ESRI.ArcGIS.Mapping.OfficeIntegration.PowerPointInfo"/>
  </ds:schemaRefs>
</ds:datastoreItem>
</file>

<file path=customXml/itemProps29.xml><?xml version="1.0" encoding="utf-8"?>
<ds:datastoreItem xmlns:ds="http://schemas.openxmlformats.org/officeDocument/2006/customXml" ds:itemID="{C83088E7-5E54-4989-94EA-A41E284017A1}">
  <ds:schemaRefs>
    <ds:schemaRef ds:uri="ESRI.ArcGIS.Mapping.OfficeIntegration.PowerPointInfo"/>
  </ds:schemaRefs>
</ds:datastoreItem>
</file>

<file path=customXml/itemProps290.xml><?xml version="1.0" encoding="utf-8"?>
<ds:datastoreItem xmlns:ds="http://schemas.openxmlformats.org/officeDocument/2006/customXml" ds:itemID="{C626B75D-6DCA-48E6-952C-3F84D831CE30}">
  <ds:schemaRefs>
    <ds:schemaRef ds:uri="ESRI.ArcGIS.Mapping.OfficeIntegration.PowerPointInfo"/>
  </ds:schemaRefs>
</ds:datastoreItem>
</file>

<file path=customXml/itemProps291.xml><?xml version="1.0" encoding="utf-8"?>
<ds:datastoreItem xmlns:ds="http://schemas.openxmlformats.org/officeDocument/2006/customXml" ds:itemID="{565C37C0-B22E-4253-AF86-35AB38A2CB0F}">
  <ds:schemaRefs>
    <ds:schemaRef ds:uri="ESRI.ArcGIS.Mapping.OfficeIntegration.PowerPointInfo"/>
  </ds:schemaRefs>
</ds:datastoreItem>
</file>

<file path=customXml/itemProps292.xml><?xml version="1.0" encoding="utf-8"?>
<ds:datastoreItem xmlns:ds="http://schemas.openxmlformats.org/officeDocument/2006/customXml" ds:itemID="{686FAF46-6DD4-4898-BB16-AFBB9BF0ACDA}">
  <ds:schemaRefs>
    <ds:schemaRef ds:uri="ESRI.ArcGIS.Mapping.OfficeIntegration.PowerPointInfo"/>
  </ds:schemaRefs>
</ds:datastoreItem>
</file>

<file path=customXml/itemProps293.xml><?xml version="1.0" encoding="utf-8"?>
<ds:datastoreItem xmlns:ds="http://schemas.openxmlformats.org/officeDocument/2006/customXml" ds:itemID="{DCD250E9-E669-4491-BD77-1468D8CBFDED}">
  <ds:schemaRefs>
    <ds:schemaRef ds:uri="ESRI.ArcGIS.Mapping.OfficeIntegration.PowerPointInfo"/>
  </ds:schemaRefs>
</ds:datastoreItem>
</file>

<file path=customXml/itemProps294.xml><?xml version="1.0" encoding="utf-8"?>
<ds:datastoreItem xmlns:ds="http://schemas.openxmlformats.org/officeDocument/2006/customXml" ds:itemID="{F8AAFA13-6AB2-446D-9101-80735827A59C}">
  <ds:schemaRefs>
    <ds:schemaRef ds:uri="ESRI.ArcGIS.Mapping.OfficeIntegration.PowerPointInfo"/>
  </ds:schemaRefs>
</ds:datastoreItem>
</file>

<file path=customXml/itemProps295.xml><?xml version="1.0" encoding="utf-8"?>
<ds:datastoreItem xmlns:ds="http://schemas.openxmlformats.org/officeDocument/2006/customXml" ds:itemID="{9365BE1B-97C7-45C8-B17C-E1A17666ACCF}">
  <ds:schemaRefs>
    <ds:schemaRef ds:uri="ESRI.ArcGIS.Mapping.OfficeIntegration.PowerPointInfo"/>
  </ds:schemaRefs>
</ds:datastoreItem>
</file>

<file path=customXml/itemProps296.xml><?xml version="1.0" encoding="utf-8"?>
<ds:datastoreItem xmlns:ds="http://schemas.openxmlformats.org/officeDocument/2006/customXml" ds:itemID="{CFA07E6F-C720-4379-92C2-2D991DA5CCA8}">
  <ds:schemaRefs>
    <ds:schemaRef ds:uri="ESRI.ArcGIS.Mapping.OfficeIntegration.PowerPointInfo"/>
  </ds:schemaRefs>
</ds:datastoreItem>
</file>

<file path=customXml/itemProps297.xml><?xml version="1.0" encoding="utf-8"?>
<ds:datastoreItem xmlns:ds="http://schemas.openxmlformats.org/officeDocument/2006/customXml" ds:itemID="{FA682507-310B-49D6-A05A-6ACEC1C4941D}">
  <ds:schemaRefs>
    <ds:schemaRef ds:uri="ESRI.ArcGIS.Mapping.OfficeIntegration.PowerPointInfo"/>
  </ds:schemaRefs>
</ds:datastoreItem>
</file>

<file path=customXml/itemProps298.xml><?xml version="1.0" encoding="utf-8"?>
<ds:datastoreItem xmlns:ds="http://schemas.openxmlformats.org/officeDocument/2006/customXml" ds:itemID="{323DF43E-A1D7-48D1-B432-0C68E1B8AB78}">
  <ds:schemaRefs>
    <ds:schemaRef ds:uri="ESRI.ArcGIS.Mapping.OfficeIntegration.PowerPointInfo"/>
  </ds:schemaRefs>
</ds:datastoreItem>
</file>

<file path=customXml/itemProps299.xml><?xml version="1.0" encoding="utf-8"?>
<ds:datastoreItem xmlns:ds="http://schemas.openxmlformats.org/officeDocument/2006/customXml" ds:itemID="{FA38A5D9-18E6-443A-9C16-716B7FB07282}">
  <ds:schemaRefs>
    <ds:schemaRef ds:uri="ESRI.ArcGIS.Mapping.OfficeIntegration.PowerPointInfo"/>
  </ds:schemaRefs>
</ds:datastoreItem>
</file>

<file path=customXml/itemProps3.xml><?xml version="1.0" encoding="utf-8"?>
<ds:datastoreItem xmlns:ds="http://schemas.openxmlformats.org/officeDocument/2006/customXml" ds:itemID="{BA7DE484-20FF-43D2-93F5-A458795FD219}">
  <ds:schemaRefs>
    <ds:schemaRef ds:uri="ESRI.ArcGIS.Mapping.OfficeIntegration.PowerPointInfo"/>
  </ds:schemaRefs>
</ds:datastoreItem>
</file>

<file path=customXml/itemProps30.xml><?xml version="1.0" encoding="utf-8"?>
<ds:datastoreItem xmlns:ds="http://schemas.openxmlformats.org/officeDocument/2006/customXml" ds:itemID="{48894A37-7ACD-4A7C-A254-2B2CE3AE0F01}">
  <ds:schemaRefs>
    <ds:schemaRef ds:uri="ESRI.ArcGIS.Mapping.OfficeIntegration.PowerPointInfo"/>
  </ds:schemaRefs>
</ds:datastoreItem>
</file>

<file path=customXml/itemProps300.xml><?xml version="1.0" encoding="utf-8"?>
<ds:datastoreItem xmlns:ds="http://schemas.openxmlformats.org/officeDocument/2006/customXml" ds:itemID="{73F7373B-5CEC-4C1A-8D27-16E69ABC8DDA}">
  <ds:schemaRefs>
    <ds:schemaRef ds:uri="ESRI.ArcGIS.Mapping.OfficeIntegration.PowerPointInfo"/>
  </ds:schemaRefs>
</ds:datastoreItem>
</file>

<file path=customXml/itemProps301.xml><?xml version="1.0" encoding="utf-8"?>
<ds:datastoreItem xmlns:ds="http://schemas.openxmlformats.org/officeDocument/2006/customXml" ds:itemID="{AC3591C6-DB69-4332-861A-C7E4BD54F8F0}">
  <ds:schemaRefs>
    <ds:schemaRef ds:uri="ESRI.ArcGIS.Mapping.OfficeIntegration.PowerPointInfo"/>
  </ds:schemaRefs>
</ds:datastoreItem>
</file>

<file path=customXml/itemProps302.xml><?xml version="1.0" encoding="utf-8"?>
<ds:datastoreItem xmlns:ds="http://schemas.openxmlformats.org/officeDocument/2006/customXml" ds:itemID="{9CCE82D3-8ADF-497A-83A4-1B15CB93D958}">
  <ds:schemaRefs>
    <ds:schemaRef ds:uri="ESRI.ArcGIS.Mapping.OfficeIntegration.PowerPointInfo"/>
  </ds:schemaRefs>
</ds:datastoreItem>
</file>

<file path=customXml/itemProps303.xml><?xml version="1.0" encoding="utf-8"?>
<ds:datastoreItem xmlns:ds="http://schemas.openxmlformats.org/officeDocument/2006/customXml" ds:itemID="{D30FDAD2-7641-4BE4-976E-F7B9348157A7}">
  <ds:schemaRefs>
    <ds:schemaRef ds:uri="ESRI.ArcGIS.Mapping.OfficeIntegration.PowerPointInfo"/>
  </ds:schemaRefs>
</ds:datastoreItem>
</file>

<file path=customXml/itemProps304.xml><?xml version="1.0" encoding="utf-8"?>
<ds:datastoreItem xmlns:ds="http://schemas.openxmlformats.org/officeDocument/2006/customXml" ds:itemID="{BC146D8D-F893-4E0D-A45B-DEBCC389B9FB}">
  <ds:schemaRefs>
    <ds:schemaRef ds:uri="ESRI.ArcGIS.Mapping.OfficeIntegration.PowerPointInfo"/>
  </ds:schemaRefs>
</ds:datastoreItem>
</file>

<file path=customXml/itemProps305.xml><?xml version="1.0" encoding="utf-8"?>
<ds:datastoreItem xmlns:ds="http://schemas.openxmlformats.org/officeDocument/2006/customXml" ds:itemID="{B653EAFA-9060-4A26-96A7-2433A939C8B3}">
  <ds:schemaRefs>
    <ds:schemaRef ds:uri="ESRI.ArcGIS.Mapping.OfficeIntegration.PowerPointInfo"/>
  </ds:schemaRefs>
</ds:datastoreItem>
</file>

<file path=customXml/itemProps306.xml><?xml version="1.0" encoding="utf-8"?>
<ds:datastoreItem xmlns:ds="http://schemas.openxmlformats.org/officeDocument/2006/customXml" ds:itemID="{1C3DA1BB-C084-4218-A2A6-5E22B8E7EE16}">
  <ds:schemaRefs>
    <ds:schemaRef ds:uri="ESRI.ArcGIS.Mapping.OfficeIntegration.PowerPointInfo"/>
  </ds:schemaRefs>
</ds:datastoreItem>
</file>

<file path=customXml/itemProps307.xml><?xml version="1.0" encoding="utf-8"?>
<ds:datastoreItem xmlns:ds="http://schemas.openxmlformats.org/officeDocument/2006/customXml" ds:itemID="{260C124F-CC98-4D0D-A912-F52AB0AE3958}">
  <ds:schemaRefs>
    <ds:schemaRef ds:uri="ESRI.ArcGIS.Mapping.OfficeIntegration.PowerPointInfo"/>
  </ds:schemaRefs>
</ds:datastoreItem>
</file>

<file path=customXml/itemProps308.xml><?xml version="1.0" encoding="utf-8"?>
<ds:datastoreItem xmlns:ds="http://schemas.openxmlformats.org/officeDocument/2006/customXml" ds:itemID="{D6B566A7-8311-4E61-A090-4E7E316D1DEF}">
  <ds:schemaRefs>
    <ds:schemaRef ds:uri="ESRI.ArcGIS.Mapping.OfficeIntegration.PowerPointInfo"/>
  </ds:schemaRefs>
</ds:datastoreItem>
</file>

<file path=customXml/itemProps309.xml><?xml version="1.0" encoding="utf-8"?>
<ds:datastoreItem xmlns:ds="http://schemas.openxmlformats.org/officeDocument/2006/customXml" ds:itemID="{516605A2-6865-4CF3-B5B4-95B3F9AA3FCC}">
  <ds:schemaRefs>
    <ds:schemaRef ds:uri="ESRI.ArcGIS.Mapping.OfficeIntegration.PowerPointInfo"/>
  </ds:schemaRefs>
</ds:datastoreItem>
</file>

<file path=customXml/itemProps31.xml><?xml version="1.0" encoding="utf-8"?>
<ds:datastoreItem xmlns:ds="http://schemas.openxmlformats.org/officeDocument/2006/customXml" ds:itemID="{74BEA5C6-6D71-4163-835F-60B343DA250A}">
  <ds:schemaRefs>
    <ds:schemaRef ds:uri="ESRI.ArcGIS.Mapping.OfficeIntegration.PowerPointInfo"/>
  </ds:schemaRefs>
</ds:datastoreItem>
</file>

<file path=customXml/itemProps310.xml><?xml version="1.0" encoding="utf-8"?>
<ds:datastoreItem xmlns:ds="http://schemas.openxmlformats.org/officeDocument/2006/customXml" ds:itemID="{BF88CD9F-CA9A-478B-871A-22CD8BF57484}">
  <ds:schemaRefs>
    <ds:schemaRef ds:uri="ESRI.ArcGIS.Mapping.OfficeIntegration.PowerPointInfo"/>
  </ds:schemaRefs>
</ds:datastoreItem>
</file>

<file path=customXml/itemProps311.xml><?xml version="1.0" encoding="utf-8"?>
<ds:datastoreItem xmlns:ds="http://schemas.openxmlformats.org/officeDocument/2006/customXml" ds:itemID="{44CECBB4-6126-4D97-ABB6-270DE9CFC1E9}">
  <ds:schemaRefs>
    <ds:schemaRef ds:uri="ESRI.ArcGIS.Mapping.OfficeIntegration.PowerPointInfo"/>
  </ds:schemaRefs>
</ds:datastoreItem>
</file>

<file path=customXml/itemProps312.xml><?xml version="1.0" encoding="utf-8"?>
<ds:datastoreItem xmlns:ds="http://schemas.openxmlformats.org/officeDocument/2006/customXml" ds:itemID="{5A1E4865-0812-4A70-9F7A-2ECA7F1DB916}">
  <ds:schemaRefs>
    <ds:schemaRef ds:uri="ESRI.ArcGIS.Mapping.OfficeIntegration.PowerPointInfo"/>
  </ds:schemaRefs>
</ds:datastoreItem>
</file>

<file path=customXml/itemProps313.xml><?xml version="1.0" encoding="utf-8"?>
<ds:datastoreItem xmlns:ds="http://schemas.openxmlformats.org/officeDocument/2006/customXml" ds:itemID="{CC4A8EB5-F709-4777-8880-C34407DAFE6F}">
  <ds:schemaRefs>
    <ds:schemaRef ds:uri="ESRI.ArcGIS.Mapping.OfficeIntegration.PowerPointInfo"/>
  </ds:schemaRefs>
</ds:datastoreItem>
</file>

<file path=customXml/itemProps314.xml><?xml version="1.0" encoding="utf-8"?>
<ds:datastoreItem xmlns:ds="http://schemas.openxmlformats.org/officeDocument/2006/customXml" ds:itemID="{4A58669C-C10D-4906-8F07-DC84B82AED66}">
  <ds:schemaRefs>
    <ds:schemaRef ds:uri="ESRI.ArcGIS.Mapping.OfficeIntegration.PowerPointInfo"/>
  </ds:schemaRefs>
</ds:datastoreItem>
</file>

<file path=customXml/itemProps315.xml><?xml version="1.0" encoding="utf-8"?>
<ds:datastoreItem xmlns:ds="http://schemas.openxmlformats.org/officeDocument/2006/customXml" ds:itemID="{7076E646-F741-48D0-B599-79FEF2A21081}">
  <ds:schemaRefs>
    <ds:schemaRef ds:uri="ESRI.ArcGIS.Mapping.OfficeIntegration.PowerPointInfo"/>
  </ds:schemaRefs>
</ds:datastoreItem>
</file>

<file path=customXml/itemProps316.xml><?xml version="1.0" encoding="utf-8"?>
<ds:datastoreItem xmlns:ds="http://schemas.openxmlformats.org/officeDocument/2006/customXml" ds:itemID="{CAE68643-2593-4F34-8B00-D1A0D2406DC0}">
  <ds:schemaRefs>
    <ds:schemaRef ds:uri="ESRI.ArcGIS.Mapping.OfficeIntegration.PowerPointInfo"/>
  </ds:schemaRefs>
</ds:datastoreItem>
</file>

<file path=customXml/itemProps317.xml><?xml version="1.0" encoding="utf-8"?>
<ds:datastoreItem xmlns:ds="http://schemas.openxmlformats.org/officeDocument/2006/customXml" ds:itemID="{A31661F7-97D3-43D4-BDA1-F17435C0C6B2}">
  <ds:schemaRefs>
    <ds:schemaRef ds:uri="ESRI.ArcGIS.Mapping.OfficeIntegration.PowerPointInfo"/>
  </ds:schemaRefs>
</ds:datastoreItem>
</file>

<file path=customXml/itemProps318.xml><?xml version="1.0" encoding="utf-8"?>
<ds:datastoreItem xmlns:ds="http://schemas.openxmlformats.org/officeDocument/2006/customXml" ds:itemID="{FDF9B7C6-B9C3-4A06-8287-82673A32F6C3}">
  <ds:schemaRefs>
    <ds:schemaRef ds:uri="ESRI.ArcGIS.Mapping.OfficeIntegration.PowerPointInfo"/>
  </ds:schemaRefs>
</ds:datastoreItem>
</file>

<file path=customXml/itemProps319.xml><?xml version="1.0" encoding="utf-8"?>
<ds:datastoreItem xmlns:ds="http://schemas.openxmlformats.org/officeDocument/2006/customXml" ds:itemID="{18BC6ED3-D6F3-4997-8020-6F3A5EBBB910}">
  <ds:schemaRefs>
    <ds:schemaRef ds:uri="ESRI.ArcGIS.Mapping.OfficeIntegration.PowerPointInfo"/>
  </ds:schemaRefs>
</ds:datastoreItem>
</file>

<file path=customXml/itemProps32.xml><?xml version="1.0" encoding="utf-8"?>
<ds:datastoreItem xmlns:ds="http://schemas.openxmlformats.org/officeDocument/2006/customXml" ds:itemID="{328A5D5A-7A91-43C6-8995-1B74B3DE1BF1}">
  <ds:schemaRefs>
    <ds:schemaRef ds:uri="ESRI.ArcGIS.Mapping.OfficeIntegration.PowerPointInfo"/>
  </ds:schemaRefs>
</ds:datastoreItem>
</file>

<file path=customXml/itemProps320.xml><?xml version="1.0" encoding="utf-8"?>
<ds:datastoreItem xmlns:ds="http://schemas.openxmlformats.org/officeDocument/2006/customXml" ds:itemID="{DEB14365-260B-4D1E-97A2-EE55BBAACBFF}">
  <ds:schemaRefs>
    <ds:schemaRef ds:uri="ESRI.ArcGIS.Mapping.OfficeIntegration.PowerPointInfo"/>
  </ds:schemaRefs>
</ds:datastoreItem>
</file>

<file path=customXml/itemProps321.xml><?xml version="1.0" encoding="utf-8"?>
<ds:datastoreItem xmlns:ds="http://schemas.openxmlformats.org/officeDocument/2006/customXml" ds:itemID="{01C8D650-69E1-4C1D-AE31-53B98713F00C}">
  <ds:schemaRefs>
    <ds:schemaRef ds:uri="ESRI.ArcGIS.Mapping.OfficeIntegration.PowerPointInfo"/>
  </ds:schemaRefs>
</ds:datastoreItem>
</file>

<file path=customXml/itemProps322.xml><?xml version="1.0" encoding="utf-8"?>
<ds:datastoreItem xmlns:ds="http://schemas.openxmlformats.org/officeDocument/2006/customXml" ds:itemID="{3D688E83-47C6-47F8-BB11-CDB34CEE2F9A}">
  <ds:schemaRefs>
    <ds:schemaRef ds:uri="ESRI.ArcGIS.Mapping.OfficeIntegration.PowerPointInfo"/>
  </ds:schemaRefs>
</ds:datastoreItem>
</file>

<file path=customXml/itemProps323.xml><?xml version="1.0" encoding="utf-8"?>
<ds:datastoreItem xmlns:ds="http://schemas.openxmlformats.org/officeDocument/2006/customXml" ds:itemID="{5C2FEFC4-A821-4D28-96DA-7851EA56C32F}">
  <ds:schemaRefs>
    <ds:schemaRef ds:uri="ESRI.ArcGIS.Mapping.OfficeIntegration.PowerPointInfo"/>
  </ds:schemaRefs>
</ds:datastoreItem>
</file>

<file path=customXml/itemProps324.xml><?xml version="1.0" encoding="utf-8"?>
<ds:datastoreItem xmlns:ds="http://schemas.openxmlformats.org/officeDocument/2006/customXml" ds:itemID="{C3F5B38D-5D5C-4FF6-9199-A185C58319EB}">
  <ds:schemaRefs>
    <ds:schemaRef ds:uri="ESRI.ArcGIS.Mapping.OfficeIntegration.PowerPointInfo"/>
  </ds:schemaRefs>
</ds:datastoreItem>
</file>

<file path=customXml/itemProps325.xml><?xml version="1.0" encoding="utf-8"?>
<ds:datastoreItem xmlns:ds="http://schemas.openxmlformats.org/officeDocument/2006/customXml" ds:itemID="{60875300-E6D3-44F1-810D-B6DF05E03D81}">
  <ds:schemaRefs>
    <ds:schemaRef ds:uri="ESRI.ArcGIS.Mapping.OfficeIntegration.PowerPointInfo"/>
  </ds:schemaRefs>
</ds:datastoreItem>
</file>

<file path=customXml/itemProps326.xml><?xml version="1.0" encoding="utf-8"?>
<ds:datastoreItem xmlns:ds="http://schemas.openxmlformats.org/officeDocument/2006/customXml" ds:itemID="{2A7B976B-EDAA-4169-A2A9-F297477F333B}">
  <ds:schemaRefs>
    <ds:schemaRef ds:uri="ESRI.ArcGIS.Mapping.OfficeIntegration.PowerPointInfo"/>
  </ds:schemaRefs>
</ds:datastoreItem>
</file>

<file path=customXml/itemProps327.xml><?xml version="1.0" encoding="utf-8"?>
<ds:datastoreItem xmlns:ds="http://schemas.openxmlformats.org/officeDocument/2006/customXml" ds:itemID="{AAF080DF-34D8-413B-BFAE-826F9EAD595F}">
  <ds:schemaRefs>
    <ds:schemaRef ds:uri="ESRI.ArcGIS.Mapping.OfficeIntegration.PowerPointInfo"/>
  </ds:schemaRefs>
</ds:datastoreItem>
</file>

<file path=customXml/itemProps328.xml><?xml version="1.0" encoding="utf-8"?>
<ds:datastoreItem xmlns:ds="http://schemas.openxmlformats.org/officeDocument/2006/customXml" ds:itemID="{07F98BD7-D507-400F-A7E3-EC30B83EC665}">
  <ds:schemaRefs>
    <ds:schemaRef ds:uri="ESRI.ArcGIS.Mapping.OfficeIntegration.PowerPointInfo"/>
  </ds:schemaRefs>
</ds:datastoreItem>
</file>

<file path=customXml/itemProps329.xml><?xml version="1.0" encoding="utf-8"?>
<ds:datastoreItem xmlns:ds="http://schemas.openxmlformats.org/officeDocument/2006/customXml" ds:itemID="{A190B24A-196C-4954-9343-7CB5E4594EF1}">
  <ds:schemaRefs>
    <ds:schemaRef ds:uri="ESRI.ArcGIS.Mapping.OfficeIntegration.PowerPointInfo"/>
  </ds:schemaRefs>
</ds:datastoreItem>
</file>

<file path=customXml/itemProps33.xml><?xml version="1.0" encoding="utf-8"?>
<ds:datastoreItem xmlns:ds="http://schemas.openxmlformats.org/officeDocument/2006/customXml" ds:itemID="{21BAE1A2-3F67-4BE5-AC7D-7F722CAE0912}">
  <ds:schemaRefs>
    <ds:schemaRef ds:uri="ESRI.ArcGIS.Mapping.OfficeIntegration.PowerPointInfo"/>
  </ds:schemaRefs>
</ds:datastoreItem>
</file>

<file path=customXml/itemProps330.xml><?xml version="1.0" encoding="utf-8"?>
<ds:datastoreItem xmlns:ds="http://schemas.openxmlformats.org/officeDocument/2006/customXml" ds:itemID="{98A7DDA2-6A99-4423-88A3-9A6E1E3E62D5}">
  <ds:schemaRefs>
    <ds:schemaRef ds:uri="ESRI.ArcGIS.Mapping.OfficeIntegration.PowerPointInfo"/>
  </ds:schemaRefs>
</ds:datastoreItem>
</file>

<file path=customXml/itemProps331.xml><?xml version="1.0" encoding="utf-8"?>
<ds:datastoreItem xmlns:ds="http://schemas.openxmlformats.org/officeDocument/2006/customXml" ds:itemID="{F2660C8C-F2A0-47C6-B85F-9872D500308D}">
  <ds:schemaRefs>
    <ds:schemaRef ds:uri="ESRI.ArcGIS.Mapping.OfficeIntegration.PowerPointInfo"/>
  </ds:schemaRefs>
</ds:datastoreItem>
</file>

<file path=customXml/itemProps332.xml><?xml version="1.0" encoding="utf-8"?>
<ds:datastoreItem xmlns:ds="http://schemas.openxmlformats.org/officeDocument/2006/customXml" ds:itemID="{B44CB026-2202-4F8B-9409-01B04DC1142F}">
  <ds:schemaRefs>
    <ds:schemaRef ds:uri="ESRI.ArcGIS.Mapping.OfficeIntegration.PowerPointInfo"/>
  </ds:schemaRefs>
</ds:datastoreItem>
</file>

<file path=customXml/itemProps333.xml><?xml version="1.0" encoding="utf-8"?>
<ds:datastoreItem xmlns:ds="http://schemas.openxmlformats.org/officeDocument/2006/customXml" ds:itemID="{CD9CBA24-29C2-48C4-B48B-74722C4E40ED}">
  <ds:schemaRefs>
    <ds:schemaRef ds:uri="ESRI.ArcGIS.Mapping.OfficeIntegration.PowerPointInfo"/>
  </ds:schemaRefs>
</ds:datastoreItem>
</file>

<file path=customXml/itemProps334.xml><?xml version="1.0" encoding="utf-8"?>
<ds:datastoreItem xmlns:ds="http://schemas.openxmlformats.org/officeDocument/2006/customXml" ds:itemID="{9BC01E54-B17F-4DB7-AA8E-7F91061D818F}">
  <ds:schemaRefs>
    <ds:schemaRef ds:uri="ESRI.ArcGIS.Mapping.OfficeIntegration.PowerPointInfo"/>
  </ds:schemaRefs>
</ds:datastoreItem>
</file>

<file path=customXml/itemProps335.xml><?xml version="1.0" encoding="utf-8"?>
<ds:datastoreItem xmlns:ds="http://schemas.openxmlformats.org/officeDocument/2006/customXml" ds:itemID="{D01F1480-4986-42FC-84B7-DD8EDFB1ED0F}">
  <ds:schemaRefs>
    <ds:schemaRef ds:uri="ESRI.ArcGIS.Mapping.OfficeIntegration.PowerPointInfo"/>
  </ds:schemaRefs>
</ds:datastoreItem>
</file>

<file path=customXml/itemProps336.xml><?xml version="1.0" encoding="utf-8"?>
<ds:datastoreItem xmlns:ds="http://schemas.openxmlformats.org/officeDocument/2006/customXml" ds:itemID="{9471C387-4580-42B1-BFDD-8F1405DBF786}">
  <ds:schemaRefs>
    <ds:schemaRef ds:uri="ESRI.ArcGIS.Mapping.OfficeIntegration.PowerPointInfo"/>
  </ds:schemaRefs>
</ds:datastoreItem>
</file>

<file path=customXml/itemProps337.xml><?xml version="1.0" encoding="utf-8"?>
<ds:datastoreItem xmlns:ds="http://schemas.openxmlformats.org/officeDocument/2006/customXml" ds:itemID="{6AFEAF76-4908-47A7-ACED-000644C54528}">
  <ds:schemaRefs>
    <ds:schemaRef ds:uri="ESRI.ArcGIS.Mapping.OfficeIntegration.PowerPointInfo"/>
  </ds:schemaRefs>
</ds:datastoreItem>
</file>

<file path=customXml/itemProps338.xml><?xml version="1.0" encoding="utf-8"?>
<ds:datastoreItem xmlns:ds="http://schemas.openxmlformats.org/officeDocument/2006/customXml" ds:itemID="{07A66723-85D6-4F11-8D57-55D968CF6853}">
  <ds:schemaRefs>
    <ds:schemaRef ds:uri="ESRI.ArcGIS.Mapping.OfficeIntegration.PowerPointInfo"/>
  </ds:schemaRefs>
</ds:datastoreItem>
</file>

<file path=customXml/itemProps339.xml><?xml version="1.0" encoding="utf-8"?>
<ds:datastoreItem xmlns:ds="http://schemas.openxmlformats.org/officeDocument/2006/customXml" ds:itemID="{437B349B-721F-4741-8FE8-994A5BA963EE}">
  <ds:schemaRefs>
    <ds:schemaRef ds:uri="ESRI.ArcGIS.Mapping.OfficeIntegration.PowerPointInfo"/>
  </ds:schemaRefs>
</ds:datastoreItem>
</file>

<file path=customXml/itemProps34.xml><?xml version="1.0" encoding="utf-8"?>
<ds:datastoreItem xmlns:ds="http://schemas.openxmlformats.org/officeDocument/2006/customXml" ds:itemID="{6F18BAD1-ED3F-455C-A0CC-1C3EF15CAEEA}">
  <ds:schemaRefs>
    <ds:schemaRef ds:uri="ESRI.ArcGIS.Mapping.OfficeIntegration.PowerPointInfo"/>
  </ds:schemaRefs>
</ds:datastoreItem>
</file>

<file path=customXml/itemProps340.xml><?xml version="1.0" encoding="utf-8"?>
<ds:datastoreItem xmlns:ds="http://schemas.openxmlformats.org/officeDocument/2006/customXml" ds:itemID="{C310BD07-8E23-4109-8EC2-F6CCBDE5E238}">
  <ds:schemaRefs>
    <ds:schemaRef ds:uri="ESRI.ArcGIS.Mapping.OfficeIntegration.PowerPointInfo"/>
  </ds:schemaRefs>
</ds:datastoreItem>
</file>

<file path=customXml/itemProps341.xml><?xml version="1.0" encoding="utf-8"?>
<ds:datastoreItem xmlns:ds="http://schemas.openxmlformats.org/officeDocument/2006/customXml" ds:itemID="{369625AB-DC0C-4A37-B2A3-EE5756C3B564}">
  <ds:schemaRefs>
    <ds:schemaRef ds:uri="ESRI.ArcGIS.Mapping.OfficeIntegration.PowerPointInfo"/>
  </ds:schemaRefs>
</ds:datastoreItem>
</file>

<file path=customXml/itemProps342.xml><?xml version="1.0" encoding="utf-8"?>
<ds:datastoreItem xmlns:ds="http://schemas.openxmlformats.org/officeDocument/2006/customXml" ds:itemID="{A26F7ED7-3C24-4C4A-A521-EDCC234A9E65}">
  <ds:schemaRefs>
    <ds:schemaRef ds:uri="ESRI.ArcGIS.Mapping.OfficeIntegration.PowerPointInfo"/>
  </ds:schemaRefs>
</ds:datastoreItem>
</file>

<file path=customXml/itemProps343.xml><?xml version="1.0" encoding="utf-8"?>
<ds:datastoreItem xmlns:ds="http://schemas.openxmlformats.org/officeDocument/2006/customXml" ds:itemID="{EEF500F5-EDD1-4FB3-9EA9-45A347C365E1}">
  <ds:schemaRefs>
    <ds:schemaRef ds:uri="ESRI.ArcGIS.Mapping.OfficeIntegration.PowerPointInfo"/>
  </ds:schemaRefs>
</ds:datastoreItem>
</file>

<file path=customXml/itemProps344.xml><?xml version="1.0" encoding="utf-8"?>
<ds:datastoreItem xmlns:ds="http://schemas.openxmlformats.org/officeDocument/2006/customXml" ds:itemID="{6C2A969C-D74D-4C57-9BB8-B539D0EBDFC7}">
  <ds:schemaRefs>
    <ds:schemaRef ds:uri="ESRI.ArcGIS.Mapping.OfficeIntegration.PowerPointInfo"/>
  </ds:schemaRefs>
</ds:datastoreItem>
</file>

<file path=customXml/itemProps345.xml><?xml version="1.0" encoding="utf-8"?>
<ds:datastoreItem xmlns:ds="http://schemas.openxmlformats.org/officeDocument/2006/customXml" ds:itemID="{B8615E46-50AB-40A3-84A4-1048F48CEB2D}">
  <ds:schemaRefs>
    <ds:schemaRef ds:uri="ESRI.ArcGIS.Mapping.OfficeIntegration.PowerPointInfo"/>
  </ds:schemaRefs>
</ds:datastoreItem>
</file>

<file path=customXml/itemProps346.xml><?xml version="1.0" encoding="utf-8"?>
<ds:datastoreItem xmlns:ds="http://schemas.openxmlformats.org/officeDocument/2006/customXml" ds:itemID="{8933C11F-BBE1-42FD-AA56-3457AE40C5F5}">
  <ds:schemaRefs>
    <ds:schemaRef ds:uri="ESRI.ArcGIS.Mapping.OfficeIntegration.PowerPointInfo"/>
  </ds:schemaRefs>
</ds:datastoreItem>
</file>

<file path=customXml/itemProps347.xml><?xml version="1.0" encoding="utf-8"?>
<ds:datastoreItem xmlns:ds="http://schemas.openxmlformats.org/officeDocument/2006/customXml" ds:itemID="{F5DCD4FB-C7DD-4F12-B700-5345AC298C61}">
  <ds:schemaRefs>
    <ds:schemaRef ds:uri="ESRI.ArcGIS.Mapping.OfficeIntegration.PowerPointInfo"/>
  </ds:schemaRefs>
</ds:datastoreItem>
</file>

<file path=customXml/itemProps348.xml><?xml version="1.0" encoding="utf-8"?>
<ds:datastoreItem xmlns:ds="http://schemas.openxmlformats.org/officeDocument/2006/customXml" ds:itemID="{D29FABFD-1717-46CE-A35C-F776A832740C}">
  <ds:schemaRefs>
    <ds:schemaRef ds:uri="ESRI.ArcGIS.Mapping.OfficeIntegration.PowerPointInfo"/>
  </ds:schemaRefs>
</ds:datastoreItem>
</file>

<file path=customXml/itemProps349.xml><?xml version="1.0" encoding="utf-8"?>
<ds:datastoreItem xmlns:ds="http://schemas.openxmlformats.org/officeDocument/2006/customXml" ds:itemID="{DFDEEFB2-1F9F-4907-A948-A2F3A4EEEFB6}">
  <ds:schemaRefs>
    <ds:schemaRef ds:uri="ESRI.ArcGIS.Mapping.OfficeIntegration.PowerPointInfo"/>
  </ds:schemaRefs>
</ds:datastoreItem>
</file>

<file path=customXml/itemProps35.xml><?xml version="1.0" encoding="utf-8"?>
<ds:datastoreItem xmlns:ds="http://schemas.openxmlformats.org/officeDocument/2006/customXml" ds:itemID="{1669D7A5-5F57-4A0C-9F56-6768A8CB4D95}">
  <ds:schemaRefs>
    <ds:schemaRef ds:uri="ESRI.ArcGIS.Mapping.OfficeIntegration.PowerPointInfo"/>
  </ds:schemaRefs>
</ds:datastoreItem>
</file>

<file path=customXml/itemProps350.xml><?xml version="1.0" encoding="utf-8"?>
<ds:datastoreItem xmlns:ds="http://schemas.openxmlformats.org/officeDocument/2006/customXml" ds:itemID="{75E2233C-8D22-4C0D-AFD0-B3E511FF3329}">
  <ds:schemaRefs>
    <ds:schemaRef ds:uri="ESRI.ArcGIS.Mapping.OfficeIntegration.PowerPointInfo"/>
  </ds:schemaRefs>
</ds:datastoreItem>
</file>

<file path=customXml/itemProps351.xml><?xml version="1.0" encoding="utf-8"?>
<ds:datastoreItem xmlns:ds="http://schemas.openxmlformats.org/officeDocument/2006/customXml" ds:itemID="{2DE7F65E-CCE5-487C-8979-42A9CE44ACBE}">
  <ds:schemaRefs>
    <ds:schemaRef ds:uri="ESRI.ArcGIS.Mapping.OfficeIntegration.PowerPointInfo"/>
  </ds:schemaRefs>
</ds:datastoreItem>
</file>

<file path=customXml/itemProps352.xml><?xml version="1.0" encoding="utf-8"?>
<ds:datastoreItem xmlns:ds="http://schemas.openxmlformats.org/officeDocument/2006/customXml" ds:itemID="{CDF92ED9-2257-48DA-B7BB-25C43AB31CCC}">
  <ds:schemaRefs>
    <ds:schemaRef ds:uri="ESRI.ArcGIS.Mapping.OfficeIntegration.PowerPointInfo"/>
  </ds:schemaRefs>
</ds:datastoreItem>
</file>

<file path=customXml/itemProps353.xml><?xml version="1.0" encoding="utf-8"?>
<ds:datastoreItem xmlns:ds="http://schemas.openxmlformats.org/officeDocument/2006/customXml" ds:itemID="{F09923F8-226D-4865-8FF8-509F689C85C4}">
  <ds:schemaRefs>
    <ds:schemaRef ds:uri="ESRI.ArcGIS.Mapping.OfficeIntegration.PowerPointInfo"/>
  </ds:schemaRefs>
</ds:datastoreItem>
</file>

<file path=customXml/itemProps354.xml><?xml version="1.0" encoding="utf-8"?>
<ds:datastoreItem xmlns:ds="http://schemas.openxmlformats.org/officeDocument/2006/customXml" ds:itemID="{3B809B17-BFB7-4D4D-AE75-EAEDDEAFCAC6}">
  <ds:schemaRefs>
    <ds:schemaRef ds:uri="ESRI.ArcGIS.Mapping.OfficeIntegration.PowerPointInfo"/>
  </ds:schemaRefs>
</ds:datastoreItem>
</file>

<file path=customXml/itemProps355.xml><?xml version="1.0" encoding="utf-8"?>
<ds:datastoreItem xmlns:ds="http://schemas.openxmlformats.org/officeDocument/2006/customXml" ds:itemID="{FCF051D2-7EE9-4DC2-8B09-952239D98B3A}">
  <ds:schemaRefs>
    <ds:schemaRef ds:uri="ESRI.ArcGIS.Mapping.OfficeIntegration.PowerPointInfo"/>
  </ds:schemaRefs>
</ds:datastoreItem>
</file>

<file path=customXml/itemProps356.xml><?xml version="1.0" encoding="utf-8"?>
<ds:datastoreItem xmlns:ds="http://schemas.openxmlformats.org/officeDocument/2006/customXml" ds:itemID="{06763A68-9E78-4871-85A2-855CE5B18B9D}">
  <ds:schemaRefs>
    <ds:schemaRef ds:uri="ESRI.ArcGIS.Mapping.OfficeIntegration.PowerPointInfo"/>
  </ds:schemaRefs>
</ds:datastoreItem>
</file>

<file path=customXml/itemProps357.xml><?xml version="1.0" encoding="utf-8"?>
<ds:datastoreItem xmlns:ds="http://schemas.openxmlformats.org/officeDocument/2006/customXml" ds:itemID="{2AFFF99C-EE19-4A87-A49D-4B3E26FCCD38}">
  <ds:schemaRefs>
    <ds:schemaRef ds:uri="ESRI.ArcGIS.Mapping.OfficeIntegration.PowerPointInfo"/>
  </ds:schemaRefs>
</ds:datastoreItem>
</file>

<file path=customXml/itemProps358.xml><?xml version="1.0" encoding="utf-8"?>
<ds:datastoreItem xmlns:ds="http://schemas.openxmlformats.org/officeDocument/2006/customXml" ds:itemID="{E633BA06-3A64-4425-BE56-1D56E0977945}">
  <ds:schemaRefs>
    <ds:schemaRef ds:uri="ESRI.ArcGIS.Mapping.OfficeIntegration.PowerPointInfo"/>
  </ds:schemaRefs>
</ds:datastoreItem>
</file>

<file path=customXml/itemProps359.xml><?xml version="1.0" encoding="utf-8"?>
<ds:datastoreItem xmlns:ds="http://schemas.openxmlformats.org/officeDocument/2006/customXml" ds:itemID="{22085BAC-B483-4970-9160-B66DEE0F0271}">
  <ds:schemaRefs>
    <ds:schemaRef ds:uri="ESRI.ArcGIS.Mapping.OfficeIntegration.PowerPointInfo"/>
  </ds:schemaRefs>
</ds:datastoreItem>
</file>

<file path=customXml/itemProps36.xml><?xml version="1.0" encoding="utf-8"?>
<ds:datastoreItem xmlns:ds="http://schemas.openxmlformats.org/officeDocument/2006/customXml" ds:itemID="{F9DE012D-AE2B-4693-80B2-3C8E9141A6C8}">
  <ds:schemaRefs>
    <ds:schemaRef ds:uri="ESRI.ArcGIS.Mapping.OfficeIntegration.PowerPointInfo"/>
  </ds:schemaRefs>
</ds:datastoreItem>
</file>

<file path=customXml/itemProps360.xml><?xml version="1.0" encoding="utf-8"?>
<ds:datastoreItem xmlns:ds="http://schemas.openxmlformats.org/officeDocument/2006/customXml" ds:itemID="{064D9564-250B-402F-B481-F444FB9B9D33}">
  <ds:schemaRefs>
    <ds:schemaRef ds:uri="ESRI.ArcGIS.Mapping.OfficeIntegration.PowerPointInfo"/>
  </ds:schemaRefs>
</ds:datastoreItem>
</file>

<file path=customXml/itemProps361.xml><?xml version="1.0" encoding="utf-8"?>
<ds:datastoreItem xmlns:ds="http://schemas.openxmlformats.org/officeDocument/2006/customXml" ds:itemID="{7110C62C-B071-4AF2-A2CA-8BA913BDD7FB}">
  <ds:schemaRefs>
    <ds:schemaRef ds:uri="ESRI.ArcGIS.Mapping.OfficeIntegration.PowerPointInfo"/>
  </ds:schemaRefs>
</ds:datastoreItem>
</file>

<file path=customXml/itemProps362.xml><?xml version="1.0" encoding="utf-8"?>
<ds:datastoreItem xmlns:ds="http://schemas.openxmlformats.org/officeDocument/2006/customXml" ds:itemID="{004B2496-FE54-4DAE-ABCF-9DCC65242E6F}">
  <ds:schemaRefs>
    <ds:schemaRef ds:uri="ESRI.ArcGIS.Mapping.OfficeIntegration.PowerPointInfo"/>
  </ds:schemaRefs>
</ds:datastoreItem>
</file>

<file path=customXml/itemProps37.xml><?xml version="1.0" encoding="utf-8"?>
<ds:datastoreItem xmlns:ds="http://schemas.openxmlformats.org/officeDocument/2006/customXml" ds:itemID="{210F3865-3058-4553-BDE4-1C575E03A834}">
  <ds:schemaRefs>
    <ds:schemaRef ds:uri="ESRI.ArcGIS.Mapping.OfficeIntegration.PowerPointInfo"/>
  </ds:schemaRefs>
</ds:datastoreItem>
</file>

<file path=customXml/itemProps38.xml><?xml version="1.0" encoding="utf-8"?>
<ds:datastoreItem xmlns:ds="http://schemas.openxmlformats.org/officeDocument/2006/customXml" ds:itemID="{415B4149-6854-4AF1-92DA-F8403B553F00}">
  <ds:schemaRefs>
    <ds:schemaRef ds:uri="ESRI.ArcGIS.Mapping.OfficeIntegration.PowerPointInfo"/>
  </ds:schemaRefs>
</ds:datastoreItem>
</file>

<file path=customXml/itemProps39.xml><?xml version="1.0" encoding="utf-8"?>
<ds:datastoreItem xmlns:ds="http://schemas.openxmlformats.org/officeDocument/2006/customXml" ds:itemID="{14328E13-5F76-474E-B07B-6CD3D28BB367}">
  <ds:schemaRefs>
    <ds:schemaRef ds:uri="ESRI.ArcGIS.Mapping.OfficeIntegration.PowerPointInfo"/>
  </ds:schemaRefs>
</ds:datastoreItem>
</file>

<file path=customXml/itemProps4.xml><?xml version="1.0" encoding="utf-8"?>
<ds:datastoreItem xmlns:ds="http://schemas.openxmlformats.org/officeDocument/2006/customXml" ds:itemID="{DF4A32BC-6D4A-4729-BC35-BC63E636A615}">
  <ds:schemaRefs>
    <ds:schemaRef ds:uri="ESRI.ArcGIS.Mapping.OfficeIntegration.PowerPointInfo"/>
  </ds:schemaRefs>
</ds:datastoreItem>
</file>

<file path=customXml/itemProps40.xml><?xml version="1.0" encoding="utf-8"?>
<ds:datastoreItem xmlns:ds="http://schemas.openxmlformats.org/officeDocument/2006/customXml" ds:itemID="{DCA888A3-2F7F-4A71-B1AC-DF831C14702A}">
  <ds:schemaRefs>
    <ds:schemaRef ds:uri="ESRI.ArcGIS.Mapping.OfficeIntegration.PowerPointInfo"/>
  </ds:schemaRefs>
</ds:datastoreItem>
</file>

<file path=customXml/itemProps41.xml><?xml version="1.0" encoding="utf-8"?>
<ds:datastoreItem xmlns:ds="http://schemas.openxmlformats.org/officeDocument/2006/customXml" ds:itemID="{376ECD33-7F03-4734-9842-268C2C8CB8A6}">
  <ds:schemaRefs>
    <ds:schemaRef ds:uri="ESRI.ArcGIS.Mapping.OfficeIntegration.PowerPointInfo"/>
  </ds:schemaRefs>
</ds:datastoreItem>
</file>

<file path=customXml/itemProps42.xml><?xml version="1.0" encoding="utf-8"?>
<ds:datastoreItem xmlns:ds="http://schemas.openxmlformats.org/officeDocument/2006/customXml" ds:itemID="{9C6FE5DD-A28C-4A0E-A6FB-6F9A32268D03}">
  <ds:schemaRefs>
    <ds:schemaRef ds:uri="ESRI.ArcGIS.Mapping.OfficeIntegration.PowerPointInfo"/>
  </ds:schemaRefs>
</ds:datastoreItem>
</file>

<file path=customXml/itemProps43.xml><?xml version="1.0" encoding="utf-8"?>
<ds:datastoreItem xmlns:ds="http://schemas.openxmlformats.org/officeDocument/2006/customXml" ds:itemID="{970E50D6-3C7F-4228-BD3A-DA29E623722E}">
  <ds:schemaRefs>
    <ds:schemaRef ds:uri="ESRI.ArcGIS.Mapping.OfficeIntegration.PowerPointInfo"/>
  </ds:schemaRefs>
</ds:datastoreItem>
</file>

<file path=customXml/itemProps44.xml><?xml version="1.0" encoding="utf-8"?>
<ds:datastoreItem xmlns:ds="http://schemas.openxmlformats.org/officeDocument/2006/customXml" ds:itemID="{375E337F-C643-4625-91F6-D653CD2060E4}">
  <ds:schemaRefs>
    <ds:schemaRef ds:uri="ESRI.ArcGIS.Mapping.OfficeIntegration.PowerPointInfo"/>
  </ds:schemaRefs>
</ds:datastoreItem>
</file>

<file path=customXml/itemProps45.xml><?xml version="1.0" encoding="utf-8"?>
<ds:datastoreItem xmlns:ds="http://schemas.openxmlformats.org/officeDocument/2006/customXml" ds:itemID="{F791CB20-BF4A-4BA9-9AE2-D25A9975AE45}">
  <ds:schemaRefs>
    <ds:schemaRef ds:uri="ESRI.ArcGIS.Mapping.OfficeIntegration.PowerPointInfo"/>
  </ds:schemaRefs>
</ds:datastoreItem>
</file>

<file path=customXml/itemProps46.xml><?xml version="1.0" encoding="utf-8"?>
<ds:datastoreItem xmlns:ds="http://schemas.openxmlformats.org/officeDocument/2006/customXml" ds:itemID="{B25BBBF0-1FF4-4937-AC34-88622896E511}">
  <ds:schemaRefs>
    <ds:schemaRef ds:uri="ESRI.ArcGIS.Mapping.OfficeIntegration.PowerPointInfo"/>
  </ds:schemaRefs>
</ds:datastoreItem>
</file>

<file path=customXml/itemProps47.xml><?xml version="1.0" encoding="utf-8"?>
<ds:datastoreItem xmlns:ds="http://schemas.openxmlformats.org/officeDocument/2006/customXml" ds:itemID="{30732883-9D57-4996-AE84-8E4C439EB8FF}">
  <ds:schemaRefs>
    <ds:schemaRef ds:uri="ESRI.ArcGIS.Mapping.OfficeIntegration.PowerPointInfo"/>
  </ds:schemaRefs>
</ds:datastoreItem>
</file>

<file path=customXml/itemProps48.xml><?xml version="1.0" encoding="utf-8"?>
<ds:datastoreItem xmlns:ds="http://schemas.openxmlformats.org/officeDocument/2006/customXml" ds:itemID="{12DBB599-BAE6-4AE7-90E0-8D0B921EB75F}">
  <ds:schemaRefs>
    <ds:schemaRef ds:uri="ESRI.ArcGIS.Mapping.OfficeIntegration.PowerPointInfo"/>
  </ds:schemaRefs>
</ds:datastoreItem>
</file>

<file path=customXml/itemProps49.xml><?xml version="1.0" encoding="utf-8"?>
<ds:datastoreItem xmlns:ds="http://schemas.openxmlformats.org/officeDocument/2006/customXml" ds:itemID="{8B30C09E-FBF0-45AF-B7E4-85820A4F9398}">
  <ds:schemaRefs>
    <ds:schemaRef ds:uri="ESRI.ArcGIS.Mapping.OfficeIntegration.PowerPointInfo"/>
  </ds:schemaRefs>
</ds:datastoreItem>
</file>

<file path=customXml/itemProps5.xml><?xml version="1.0" encoding="utf-8"?>
<ds:datastoreItem xmlns:ds="http://schemas.openxmlformats.org/officeDocument/2006/customXml" ds:itemID="{4E71EFAE-1D8C-4B5E-93F9-1B70F6C53169}">
  <ds:schemaRefs>
    <ds:schemaRef ds:uri="ESRI.ArcGIS.Mapping.OfficeIntegration.PowerPointInfo"/>
  </ds:schemaRefs>
</ds:datastoreItem>
</file>

<file path=customXml/itemProps50.xml><?xml version="1.0" encoding="utf-8"?>
<ds:datastoreItem xmlns:ds="http://schemas.openxmlformats.org/officeDocument/2006/customXml" ds:itemID="{53E1FDD1-18E4-4509-A487-4A6B391DD37E}">
  <ds:schemaRefs>
    <ds:schemaRef ds:uri="ESRI.ArcGIS.Mapping.OfficeIntegration.PowerPointInfo"/>
  </ds:schemaRefs>
</ds:datastoreItem>
</file>

<file path=customXml/itemProps51.xml><?xml version="1.0" encoding="utf-8"?>
<ds:datastoreItem xmlns:ds="http://schemas.openxmlformats.org/officeDocument/2006/customXml" ds:itemID="{CA123598-E209-4930-BFCC-F7D597E642DE}">
  <ds:schemaRefs>
    <ds:schemaRef ds:uri="ESRI.ArcGIS.Mapping.OfficeIntegration.PowerPointInfo"/>
  </ds:schemaRefs>
</ds:datastoreItem>
</file>

<file path=customXml/itemProps52.xml><?xml version="1.0" encoding="utf-8"?>
<ds:datastoreItem xmlns:ds="http://schemas.openxmlformats.org/officeDocument/2006/customXml" ds:itemID="{51F91943-3014-4952-9BF1-0BF14D5E483B}">
  <ds:schemaRefs>
    <ds:schemaRef ds:uri="ESRI.ArcGIS.Mapping.OfficeIntegration.PowerPointInfo"/>
  </ds:schemaRefs>
</ds:datastoreItem>
</file>

<file path=customXml/itemProps53.xml><?xml version="1.0" encoding="utf-8"?>
<ds:datastoreItem xmlns:ds="http://schemas.openxmlformats.org/officeDocument/2006/customXml" ds:itemID="{F5249D8A-5A54-4BD4-AE70-9B6AE0F5CC29}">
  <ds:schemaRefs>
    <ds:schemaRef ds:uri="ESRI.ArcGIS.Mapping.OfficeIntegration.PowerPointInfo"/>
  </ds:schemaRefs>
</ds:datastoreItem>
</file>

<file path=customXml/itemProps54.xml><?xml version="1.0" encoding="utf-8"?>
<ds:datastoreItem xmlns:ds="http://schemas.openxmlformats.org/officeDocument/2006/customXml" ds:itemID="{69271C52-16D7-4103-90D3-1B21F3BAB987}">
  <ds:schemaRefs>
    <ds:schemaRef ds:uri="ESRI.ArcGIS.Mapping.OfficeIntegration.PowerPointInfo"/>
  </ds:schemaRefs>
</ds:datastoreItem>
</file>

<file path=customXml/itemProps55.xml><?xml version="1.0" encoding="utf-8"?>
<ds:datastoreItem xmlns:ds="http://schemas.openxmlformats.org/officeDocument/2006/customXml" ds:itemID="{E7AC1C12-07E7-43E5-A2DC-D77836C776D0}">
  <ds:schemaRefs>
    <ds:schemaRef ds:uri="ESRI.ArcGIS.Mapping.OfficeIntegration.PowerPointInfo"/>
  </ds:schemaRefs>
</ds:datastoreItem>
</file>

<file path=customXml/itemProps56.xml><?xml version="1.0" encoding="utf-8"?>
<ds:datastoreItem xmlns:ds="http://schemas.openxmlformats.org/officeDocument/2006/customXml" ds:itemID="{1EBFBF71-E7C9-434E-9C03-2FDB1D26B3CC}">
  <ds:schemaRefs>
    <ds:schemaRef ds:uri="ESRI.ArcGIS.Mapping.OfficeIntegration.PowerPointInfo"/>
  </ds:schemaRefs>
</ds:datastoreItem>
</file>

<file path=customXml/itemProps57.xml><?xml version="1.0" encoding="utf-8"?>
<ds:datastoreItem xmlns:ds="http://schemas.openxmlformats.org/officeDocument/2006/customXml" ds:itemID="{4A589096-2779-40AE-96D2-FAB28110230F}">
  <ds:schemaRefs>
    <ds:schemaRef ds:uri="ESRI.ArcGIS.Mapping.OfficeIntegration.PowerPointInfo"/>
  </ds:schemaRefs>
</ds:datastoreItem>
</file>

<file path=customXml/itemProps58.xml><?xml version="1.0" encoding="utf-8"?>
<ds:datastoreItem xmlns:ds="http://schemas.openxmlformats.org/officeDocument/2006/customXml" ds:itemID="{3AED8D70-FA22-42ED-BCDC-BC375C2CB038}">
  <ds:schemaRefs>
    <ds:schemaRef ds:uri="ESRI.ArcGIS.Mapping.OfficeIntegration.PowerPointInfo"/>
  </ds:schemaRefs>
</ds:datastoreItem>
</file>

<file path=customXml/itemProps59.xml><?xml version="1.0" encoding="utf-8"?>
<ds:datastoreItem xmlns:ds="http://schemas.openxmlformats.org/officeDocument/2006/customXml" ds:itemID="{2E7F5065-0DAE-4F6E-99BF-C406B92D90ED}">
  <ds:schemaRefs>
    <ds:schemaRef ds:uri="ESRI.ArcGIS.Mapping.OfficeIntegration.PowerPointInfo"/>
  </ds:schemaRefs>
</ds:datastoreItem>
</file>

<file path=customXml/itemProps6.xml><?xml version="1.0" encoding="utf-8"?>
<ds:datastoreItem xmlns:ds="http://schemas.openxmlformats.org/officeDocument/2006/customXml" ds:itemID="{BD98882B-90B1-4BA5-B930-176611B9DC60}">
  <ds:schemaRefs>
    <ds:schemaRef ds:uri="ESRI.ArcGIS.Mapping.OfficeIntegration.PowerPointInfo"/>
  </ds:schemaRefs>
</ds:datastoreItem>
</file>

<file path=customXml/itemProps60.xml><?xml version="1.0" encoding="utf-8"?>
<ds:datastoreItem xmlns:ds="http://schemas.openxmlformats.org/officeDocument/2006/customXml" ds:itemID="{44F8B45C-7C83-4963-B579-725BE6682BF7}">
  <ds:schemaRefs>
    <ds:schemaRef ds:uri="ESRI.ArcGIS.Mapping.OfficeIntegration.PowerPointInfo"/>
  </ds:schemaRefs>
</ds:datastoreItem>
</file>

<file path=customXml/itemProps61.xml><?xml version="1.0" encoding="utf-8"?>
<ds:datastoreItem xmlns:ds="http://schemas.openxmlformats.org/officeDocument/2006/customXml" ds:itemID="{B70186B0-A07A-4121-9F44-ADDA4C244803}">
  <ds:schemaRefs>
    <ds:schemaRef ds:uri="ESRI.ArcGIS.Mapping.OfficeIntegration.PowerPointInfo"/>
  </ds:schemaRefs>
</ds:datastoreItem>
</file>

<file path=customXml/itemProps62.xml><?xml version="1.0" encoding="utf-8"?>
<ds:datastoreItem xmlns:ds="http://schemas.openxmlformats.org/officeDocument/2006/customXml" ds:itemID="{E9D9F2EB-4FFC-49D7-BB24-031030DFA957}">
  <ds:schemaRefs>
    <ds:schemaRef ds:uri="ESRI.ArcGIS.Mapping.OfficeIntegration.PowerPointInfo"/>
  </ds:schemaRefs>
</ds:datastoreItem>
</file>

<file path=customXml/itemProps63.xml><?xml version="1.0" encoding="utf-8"?>
<ds:datastoreItem xmlns:ds="http://schemas.openxmlformats.org/officeDocument/2006/customXml" ds:itemID="{298F17F1-3AE0-4BD9-978E-A2C4403A5D55}">
  <ds:schemaRefs>
    <ds:schemaRef ds:uri="ESRI.ArcGIS.Mapping.OfficeIntegration.PowerPointInfo"/>
  </ds:schemaRefs>
</ds:datastoreItem>
</file>

<file path=customXml/itemProps64.xml><?xml version="1.0" encoding="utf-8"?>
<ds:datastoreItem xmlns:ds="http://schemas.openxmlformats.org/officeDocument/2006/customXml" ds:itemID="{C9CF7482-40C2-421C-A869-C3EFC507926E}">
  <ds:schemaRefs>
    <ds:schemaRef ds:uri="ESRI.ArcGIS.Mapping.OfficeIntegration.PowerPointInfo"/>
  </ds:schemaRefs>
</ds:datastoreItem>
</file>

<file path=customXml/itemProps65.xml><?xml version="1.0" encoding="utf-8"?>
<ds:datastoreItem xmlns:ds="http://schemas.openxmlformats.org/officeDocument/2006/customXml" ds:itemID="{121CA52B-C8D1-4626-BB7C-73F8950CD517}">
  <ds:schemaRefs>
    <ds:schemaRef ds:uri="ESRI.ArcGIS.Mapping.OfficeIntegration.PowerPointInfo"/>
  </ds:schemaRefs>
</ds:datastoreItem>
</file>

<file path=customXml/itemProps66.xml><?xml version="1.0" encoding="utf-8"?>
<ds:datastoreItem xmlns:ds="http://schemas.openxmlformats.org/officeDocument/2006/customXml" ds:itemID="{102CA818-F5FE-44EB-9E40-CE3FCC9A681E}">
  <ds:schemaRefs>
    <ds:schemaRef ds:uri="ESRI.ArcGIS.Mapping.OfficeIntegration.PowerPointInfo"/>
  </ds:schemaRefs>
</ds:datastoreItem>
</file>

<file path=customXml/itemProps67.xml><?xml version="1.0" encoding="utf-8"?>
<ds:datastoreItem xmlns:ds="http://schemas.openxmlformats.org/officeDocument/2006/customXml" ds:itemID="{F9312E68-A0A9-43BB-AD43-CE6A13FC562C}">
  <ds:schemaRefs>
    <ds:schemaRef ds:uri="ESRI.ArcGIS.Mapping.OfficeIntegration.PowerPointInfo"/>
  </ds:schemaRefs>
</ds:datastoreItem>
</file>

<file path=customXml/itemProps68.xml><?xml version="1.0" encoding="utf-8"?>
<ds:datastoreItem xmlns:ds="http://schemas.openxmlformats.org/officeDocument/2006/customXml" ds:itemID="{93F16802-36A2-45A1-80FD-58062B69B5CE}">
  <ds:schemaRefs>
    <ds:schemaRef ds:uri="ESRI.ArcGIS.Mapping.OfficeIntegration.PowerPointInfo"/>
  </ds:schemaRefs>
</ds:datastoreItem>
</file>

<file path=customXml/itemProps69.xml><?xml version="1.0" encoding="utf-8"?>
<ds:datastoreItem xmlns:ds="http://schemas.openxmlformats.org/officeDocument/2006/customXml" ds:itemID="{736A340D-DD9F-47D9-BB32-9C8B43AE3A53}">
  <ds:schemaRefs>
    <ds:schemaRef ds:uri="ESRI.ArcGIS.Mapping.OfficeIntegration.PowerPointInfo"/>
  </ds:schemaRefs>
</ds:datastoreItem>
</file>

<file path=customXml/itemProps7.xml><?xml version="1.0" encoding="utf-8"?>
<ds:datastoreItem xmlns:ds="http://schemas.openxmlformats.org/officeDocument/2006/customXml" ds:itemID="{3B453A0D-1724-47C1-8B6C-CA09B23F67AA}">
  <ds:schemaRefs>
    <ds:schemaRef ds:uri="ESRI.ArcGIS.Mapping.OfficeIntegration.PowerPointInfo"/>
  </ds:schemaRefs>
</ds:datastoreItem>
</file>

<file path=customXml/itemProps70.xml><?xml version="1.0" encoding="utf-8"?>
<ds:datastoreItem xmlns:ds="http://schemas.openxmlformats.org/officeDocument/2006/customXml" ds:itemID="{7F2E4780-9EC8-4B0F-8115-B8CA5A0B3A1D}">
  <ds:schemaRefs>
    <ds:schemaRef ds:uri="ESRI.ArcGIS.Mapping.OfficeIntegration.PowerPointInfo"/>
  </ds:schemaRefs>
</ds:datastoreItem>
</file>

<file path=customXml/itemProps71.xml><?xml version="1.0" encoding="utf-8"?>
<ds:datastoreItem xmlns:ds="http://schemas.openxmlformats.org/officeDocument/2006/customXml" ds:itemID="{4E9A3D6E-0378-498D-83F5-96E345E08331}">
  <ds:schemaRefs>
    <ds:schemaRef ds:uri="ESRI.ArcGIS.Mapping.OfficeIntegration.PowerPointInfo"/>
  </ds:schemaRefs>
</ds:datastoreItem>
</file>

<file path=customXml/itemProps72.xml><?xml version="1.0" encoding="utf-8"?>
<ds:datastoreItem xmlns:ds="http://schemas.openxmlformats.org/officeDocument/2006/customXml" ds:itemID="{D648DEB0-92EA-4A0F-8FA0-F14796EFBFB7}">
  <ds:schemaRefs>
    <ds:schemaRef ds:uri="ESRI.ArcGIS.Mapping.OfficeIntegration.PowerPointInfo"/>
  </ds:schemaRefs>
</ds:datastoreItem>
</file>

<file path=customXml/itemProps73.xml><?xml version="1.0" encoding="utf-8"?>
<ds:datastoreItem xmlns:ds="http://schemas.openxmlformats.org/officeDocument/2006/customXml" ds:itemID="{0B547991-C0AF-40AC-BC2C-39E993FC9BA7}">
  <ds:schemaRefs>
    <ds:schemaRef ds:uri="ESRI.ArcGIS.Mapping.OfficeIntegration.PowerPointInfo"/>
  </ds:schemaRefs>
</ds:datastoreItem>
</file>

<file path=customXml/itemProps74.xml><?xml version="1.0" encoding="utf-8"?>
<ds:datastoreItem xmlns:ds="http://schemas.openxmlformats.org/officeDocument/2006/customXml" ds:itemID="{6282C6CE-6266-4787-B02B-5195FA85F15B}">
  <ds:schemaRefs>
    <ds:schemaRef ds:uri="ESRI.ArcGIS.Mapping.OfficeIntegration.PowerPointInfo"/>
  </ds:schemaRefs>
</ds:datastoreItem>
</file>

<file path=customXml/itemProps75.xml><?xml version="1.0" encoding="utf-8"?>
<ds:datastoreItem xmlns:ds="http://schemas.openxmlformats.org/officeDocument/2006/customXml" ds:itemID="{4C1B0FBC-C662-4DC1-ACFE-A72B252EF652}">
  <ds:schemaRefs>
    <ds:schemaRef ds:uri="ESRI.ArcGIS.Mapping.OfficeIntegration.PowerPointInfo"/>
  </ds:schemaRefs>
</ds:datastoreItem>
</file>

<file path=customXml/itemProps76.xml><?xml version="1.0" encoding="utf-8"?>
<ds:datastoreItem xmlns:ds="http://schemas.openxmlformats.org/officeDocument/2006/customXml" ds:itemID="{0FF9CC8F-7BC6-4290-B0E3-D58B8DF3BC08}">
  <ds:schemaRefs>
    <ds:schemaRef ds:uri="ESRI.ArcGIS.Mapping.OfficeIntegration.PowerPointInfo"/>
  </ds:schemaRefs>
</ds:datastoreItem>
</file>

<file path=customXml/itemProps77.xml><?xml version="1.0" encoding="utf-8"?>
<ds:datastoreItem xmlns:ds="http://schemas.openxmlformats.org/officeDocument/2006/customXml" ds:itemID="{357D3428-3443-4B9B-8B35-20BE59A1AC48}">
  <ds:schemaRefs>
    <ds:schemaRef ds:uri="ESRI.ArcGIS.Mapping.OfficeIntegration.PowerPointInfo"/>
  </ds:schemaRefs>
</ds:datastoreItem>
</file>

<file path=customXml/itemProps78.xml><?xml version="1.0" encoding="utf-8"?>
<ds:datastoreItem xmlns:ds="http://schemas.openxmlformats.org/officeDocument/2006/customXml" ds:itemID="{C83B6D84-4AE1-45C0-9CB9-AA5A9BB7C6BB}">
  <ds:schemaRefs>
    <ds:schemaRef ds:uri="ESRI.ArcGIS.Mapping.OfficeIntegration.PowerPointInfo"/>
  </ds:schemaRefs>
</ds:datastoreItem>
</file>

<file path=customXml/itemProps79.xml><?xml version="1.0" encoding="utf-8"?>
<ds:datastoreItem xmlns:ds="http://schemas.openxmlformats.org/officeDocument/2006/customXml" ds:itemID="{2179869C-F2C7-4EBF-AD59-E2814F6FCF5F}">
  <ds:schemaRefs>
    <ds:schemaRef ds:uri="ESRI.ArcGIS.Mapping.OfficeIntegration.PowerPointInfo"/>
  </ds:schemaRefs>
</ds:datastoreItem>
</file>

<file path=customXml/itemProps8.xml><?xml version="1.0" encoding="utf-8"?>
<ds:datastoreItem xmlns:ds="http://schemas.openxmlformats.org/officeDocument/2006/customXml" ds:itemID="{8088E68A-EA2E-4BA3-91D0-4AE842FBB690}">
  <ds:schemaRefs>
    <ds:schemaRef ds:uri="ESRI.ArcGIS.Mapping.OfficeIntegration.PowerPointInfo"/>
  </ds:schemaRefs>
</ds:datastoreItem>
</file>

<file path=customXml/itemProps80.xml><?xml version="1.0" encoding="utf-8"?>
<ds:datastoreItem xmlns:ds="http://schemas.openxmlformats.org/officeDocument/2006/customXml" ds:itemID="{C04CF48B-262D-4089-89C6-FA5CBFBC23A3}">
  <ds:schemaRefs>
    <ds:schemaRef ds:uri="ESRI.ArcGIS.Mapping.OfficeIntegration.PowerPointInfo"/>
  </ds:schemaRefs>
</ds:datastoreItem>
</file>

<file path=customXml/itemProps81.xml><?xml version="1.0" encoding="utf-8"?>
<ds:datastoreItem xmlns:ds="http://schemas.openxmlformats.org/officeDocument/2006/customXml" ds:itemID="{DC636867-F46A-4925-80A5-D7A24ED2971A}">
  <ds:schemaRefs>
    <ds:schemaRef ds:uri="ESRI.ArcGIS.Mapping.OfficeIntegration.PowerPointInfo"/>
  </ds:schemaRefs>
</ds:datastoreItem>
</file>

<file path=customXml/itemProps82.xml><?xml version="1.0" encoding="utf-8"?>
<ds:datastoreItem xmlns:ds="http://schemas.openxmlformats.org/officeDocument/2006/customXml" ds:itemID="{B1434887-55A1-47E4-B9E1-64DDC22B51B0}">
  <ds:schemaRefs>
    <ds:schemaRef ds:uri="ESRI.ArcGIS.Mapping.OfficeIntegration.PowerPointInfo"/>
  </ds:schemaRefs>
</ds:datastoreItem>
</file>

<file path=customXml/itemProps83.xml><?xml version="1.0" encoding="utf-8"?>
<ds:datastoreItem xmlns:ds="http://schemas.openxmlformats.org/officeDocument/2006/customXml" ds:itemID="{2E4AE594-7548-40FD-A299-1FD3499B571E}">
  <ds:schemaRefs>
    <ds:schemaRef ds:uri="ESRI.ArcGIS.Mapping.OfficeIntegration.PowerPointInfo"/>
  </ds:schemaRefs>
</ds:datastoreItem>
</file>

<file path=customXml/itemProps84.xml><?xml version="1.0" encoding="utf-8"?>
<ds:datastoreItem xmlns:ds="http://schemas.openxmlformats.org/officeDocument/2006/customXml" ds:itemID="{C31DABD9-137F-4E33-9094-991C4B377DB4}">
  <ds:schemaRefs>
    <ds:schemaRef ds:uri="ESRI.ArcGIS.Mapping.OfficeIntegration.PowerPointInfo"/>
  </ds:schemaRefs>
</ds:datastoreItem>
</file>

<file path=customXml/itemProps85.xml><?xml version="1.0" encoding="utf-8"?>
<ds:datastoreItem xmlns:ds="http://schemas.openxmlformats.org/officeDocument/2006/customXml" ds:itemID="{40BB8CCB-7975-4EF4-ABD9-3A7122A4C51B}">
  <ds:schemaRefs>
    <ds:schemaRef ds:uri="ESRI.ArcGIS.Mapping.OfficeIntegration.PowerPointInfo"/>
  </ds:schemaRefs>
</ds:datastoreItem>
</file>

<file path=customXml/itemProps86.xml><?xml version="1.0" encoding="utf-8"?>
<ds:datastoreItem xmlns:ds="http://schemas.openxmlformats.org/officeDocument/2006/customXml" ds:itemID="{0396C07F-7359-40F0-A8D9-E1A3BAA14621}">
  <ds:schemaRefs>
    <ds:schemaRef ds:uri="ESRI.ArcGIS.Mapping.OfficeIntegration.PowerPointInfo"/>
  </ds:schemaRefs>
</ds:datastoreItem>
</file>

<file path=customXml/itemProps87.xml><?xml version="1.0" encoding="utf-8"?>
<ds:datastoreItem xmlns:ds="http://schemas.openxmlformats.org/officeDocument/2006/customXml" ds:itemID="{26224517-8857-4351-80D2-6F6A6FFFF1D2}">
  <ds:schemaRefs>
    <ds:schemaRef ds:uri="ESRI.ArcGIS.Mapping.OfficeIntegration.PowerPointInfo"/>
  </ds:schemaRefs>
</ds:datastoreItem>
</file>

<file path=customXml/itemProps88.xml><?xml version="1.0" encoding="utf-8"?>
<ds:datastoreItem xmlns:ds="http://schemas.openxmlformats.org/officeDocument/2006/customXml" ds:itemID="{2CAF81BC-D4C6-4259-8573-2D8D42A9B808}">
  <ds:schemaRefs>
    <ds:schemaRef ds:uri="ESRI.ArcGIS.Mapping.OfficeIntegration.PowerPointInfo"/>
  </ds:schemaRefs>
</ds:datastoreItem>
</file>

<file path=customXml/itemProps89.xml><?xml version="1.0" encoding="utf-8"?>
<ds:datastoreItem xmlns:ds="http://schemas.openxmlformats.org/officeDocument/2006/customXml" ds:itemID="{F62B673E-AD02-49C1-9645-6DF0742D28D7}">
  <ds:schemaRefs>
    <ds:schemaRef ds:uri="ESRI.ArcGIS.Mapping.OfficeIntegration.PowerPointInfo"/>
  </ds:schemaRefs>
</ds:datastoreItem>
</file>

<file path=customXml/itemProps9.xml><?xml version="1.0" encoding="utf-8"?>
<ds:datastoreItem xmlns:ds="http://schemas.openxmlformats.org/officeDocument/2006/customXml" ds:itemID="{AC61ADE6-DABC-40F9-9441-6DE79BB39310}">
  <ds:schemaRefs>
    <ds:schemaRef ds:uri="ESRI.ArcGIS.Mapping.OfficeIntegration.PowerPointInfo"/>
  </ds:schemaRefs>
</ds:datastoreItem>
</file>

<file path=customXml/itemProps90.xml><?xml version="1.0" encoding="utf-8"?>
<ds:datastoreItem xmlns:ds="http://schemas.openxmlformats.org/officeDocument/2006/customXml" ds:itemID="{8F61F7D0-0CEF-4617-A8E9-8EB4EACA646D}">
  <ds:schemaRefs>
    <ds:schemaRef ds:uri="ESRI.ArcGIS.Mapping.OfficeIntegration.PowerPointInfo"/>
  </ds:schemaRefs>
</ds:datastoreItem>
</file>

<file path=customXml/itemProps91.xml><?xml version="1.0" encoding="utf-8"?>
<ds:datastoreItem xmlns:ds="http://schemas.openxmlformats.org/officeDocument/2006/customXml" ds:itemID="{38DB5F4F-F63C-48C6-B55E-ECD7B0B70766}">
  <ds:schemaRefs>
    <ds:schemaRef ds:uri="ESRI.ArcGIS.Mapping.OfficeIntegration.PowerPointInfo"/>
  </ds:schemaRefs>
</ds:datastoreItem>
</file>

<file path=customXml/itemProps92.xml><?xml version="1.0" encoding="utf-8"?>
<ds:datastoreItem xmlns:ds="http://schemas.openxmlformats.org/officeDocument/2006/customXml" ds:itemID="{3987DF04-8825-419D-A56E-3C55F9362FE2}">
  <ds:schemaRefs>
    <ds:schemaRef ds:uri="ESRI.ArcGIS.Mapping.OfficeIntegration.PowerPointInfo"/>
  </ds:schemaRefs>
</ds:datastoreItem>
</file>

<file path=customXml/itemProps93.xml><?xml version="1.0" encoding="utf-8"?>
<ds:datastoreItem xmlns:ds="http://schemas.openxmlformats.org/officeDocument/2006/customXml" ds:itemID="{99F61A32-272D-4A04-B566-C99EDA8EA3C7}">
  <ds:schemaRefs>
    <ds:schemaRef ds:uri="ESRI.ArcGIS.Mapping.OfficeIntegration.PowerPointInfo"/>
  </ds:schemaRefs>
</ds:datastoreItem>
</file>

<file path=customXml/itemProps94.xml><?xml version="1.0" encoding="utf-8"?>
<ds:datastoreItem xmlns:ds="http://schemas.openxmlformats.org/officeDocument/2006/customXml" ds:itemID="{C3804CEA-3A18-42FF-94F3-7CBBF4E310EC}">
  <ds:schemaRefs>
    <ds:schemaRef ds:uri="ESRI.ArcGIS.Mapping.OfficeIntegration.PowerPointInfo"/>
  </ds:schemaRefs>
</ds:datastoreItem>
</file>

<file path=customXml/itemProps95.xml><?xml version="1.0" encoding="utf-8"?>
<ds:datastoreItem xmlns:ds="http://schemas.openxmlformats.org/officeDocument/2006/customXml" ds:itemID="{93853532-B57F-464C-917D-C7DD4A8AB845}">
  <ds:schemaRefs>
    <ds:schemaRef ds:uri="ESRI.ArcGIS.Mapping.OfficeIntegration.PowerPointInfo"/>
  </ds:schemaRefs>
</ds:datastoreItem>
</file>

<file path=customXml/itemProps96.xml><?xml version="1.0" encoding="utf-8"?>
<ds:datastoreItem xmlns:ds="http://schemas.openxmlformats.org/officeDocument/2006/customXml" ds:itemID="{41CACFF8-F20F-4052-9570-7E0791BA8A68}">
  <ds:schemaRefs>
    <ds:schemaRef ds:uri="ESRI.ArcGIS.Mapping.OfficeIntegration.PowerPointInfo"/>
  </ds:schemaRefs>
</ds:datastoreItem>
</file>

<file path=customXml/itemProps97.xml><?xml version="1.0" encoding="utf-8"?>
<ds:datastoreItem xmlns:ds="http://schemas.openxmlformats.org/officeDocument/2006/customXml" ds:itemID="{C22316ED-98BC-4DDB-A377-8BBE463CEE86}">
  <ds:schemaRefs>
    <ds:schemaRef ds:uri="ESRI.ArcGIS.Mapping.OfficeIntegration.PowerPointInfo"/>
  </ds:schemaRefs>
</ds:datastoreItem>
</file>

<file path=customXml/itemProps98.xml><?xml version="1.0" encoding="utf-8"?>
<ds:datastoreItem xmlns:ds="http://schemas.openxmlformats.org/officeDocument/2006/customXml" ds:itemID="{D1EBACC3-727B-4A45-881A-1370E018CB6F}">
  <ds:schemaRefs>
    <ds:schemaRef ds:uri="ESRI.ArcGIS.Mapping.OfficeIntegration.PowerPointInfo"/>
  </ds:schemaRefs>
</ds:datastoreItem>
</file>

<file path=customXml/itemProps99.xml><?xml version="1.0" encoding="utf-8"?>
<ds:datastoreItem xmlns:ds="http://schemas.openxmlformats.org/officeDocument/2006/customXml" ds:itemID="{1779FA81-045D-4EB5-8BCB-8F22099441B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4484</TotalTime>
  <Words>2936</Words>
  <Application>Microsoft Office PowerPoint</Application>
  <PresentationFormat>Widescreen</PresentationFormat>
  <Paragraphs>542</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Gill Sans MT</vt:lpstr>
      <vt:lpstr>Arial</vt:lpstr>
      <vt:lpstr>Calibri</vt:lpstr>
      <vt:lpstr>Calibri Light</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Peng</dc:creator>
  <cp:lastModifiedBy>Aviel</cp:lastModifiedBy>
  <cp:revision>416</cp:revision>
  <dcterms:created xsi:type="dcterms:W3CDTF">2016-10-13T18:31:24Z</dcterms:created>
  <dcterms:modified xsi:type="dcterms:W3CDTF">2016-10-26T12:18:44Z</dcterms:modified>
</cp:coreProperties>
</file>