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customXml/itemProps264.xml" ContentType="application/vnd.openxmlformats-officedocument.customXmlProperties+xml"/>
  <Override PartName="/customXml/itemProps265.xml" ContentType="application/vnd.openxmlformats-officedocument.customXmlProperties+xml"/>
  <Override PartName="/customXml/itemProps266.xml" ContentType="application/vnd.openxmlformats-officedocument.customXmlProperties+xml"/>
  <Override PartName="/customXml/itemProps267.xml" ContentType="application/vnd.openxmlformats-officedocument.customXmlProperties+xml"/>
  <Override PartName="/customXml/itemProps268.xml" ContentType="application/vnd.openxmlformats-officedocument.customXmlProperties+xml"/>
  <Override PartName="/customXml/itemProps269.xml" ContentType="application/vnd.openxmlformats-officedocument.customXmlProperties+xml"/>
  <Override PartName="/customXml/itemProps270.xml" ContentType="application/vnd.openxmlformats-officedocument.customXmlProperties+xml"/>
  <Override PartName="/customXml/itemProps271.xml" ContentType="application/vnd.openxmlformats-officedocument.customXmlProperties+xml"/>
  <Override PartName="/customXml/itemProps272.xml" ContentType="application/vnd.openxmlformats-officedocument.customXmlProperties+xml"/>
  <Override PartName="/customXml/itemProps273.xml" ContentType="application/vnd.openxmlformats-officedocument.customXmlProperties+xml"/>
  <Override PartName="/customXml/itemProps274.xml" ContentType="application/vnd.openxmlformats-officedocument.customXmlProperties+xml"/>
  <Override PartName="/customXml/itemProps275.xml" ContentType="application/vnd.openxmlformats-officedocument.customXmlProperties+xml"/>
  <Override PartName="/customXml/itemProps276.xml" ContentType="application/vnd.openxmlformats-officedocument.customXmlProperties+xml"/>
  <Override PartName="/customXml/itemProps277.xml" ContentType="application/vnd.openxmlformats-officedocument.customXmlProperties+xml"/>
  <Override PartName="/customXml/itemProps278.xml" ContentType="application/vnd.openxmlformats-officedocument.customXmlProperties+xml"/>
  <Override PartName="/customXml/itemProps279.xml" ContentType="application/vnd.openxmlformats-officedocument.customXmlProperties+xml"/>
  <Override PartName="/customXml/itemProps280.xml" ContentType="application/vnd.openxmlformats-officedocument.customXmlProperties+xml"/>
  <Override PartName="/customXml/itemProps281.xml" ContentType="application/vnd.openxmlformats-officedocument.customXmlProperties+xml"/>
  <Override PartName="/customXml/itemProps282.xml" ContentType="application/vnd.openxmlformats-officedocument.customXmlProperties+xml"/>
  <Override PartName="/customXml/itemProps283.xml" ContentType="application/vnd.openxmlformats-officedocument.customXmlProperties+xml"/>
  <Override PartName="/customXml/itemProps284.xml" ContentType="application/vnd.openxmlformats-officedocument.customXmlProperties+xml"/>
  <Override PartName="/customXml/itemProps285.xml" ContentType="application/vnd.openxmlformats-officedocument.customXmlProperties+xml"/>
  <Override PartName="/customXml/itemProps286.xml" ContentType="application/vnd.openxmlformats-officedocument.customXmlProperties+xml"/>
  <Override PartName="/customXml/itemProps287.xml" ContentType="application/vnd.openxmlformats-officedocument.customXmlProperties+xml"/>
  <Override PartName="/customXml/itemProps288.xml" ContentType="application/vnd.openxmlformats-officedocument.customXmlProperties+xml"/>
  <Override PartName="/customXml/itemProps289.xml" ContentType="application/vnd.openxmlformats-officedocument.customXmlProperties+xml"/>
  <Override PartName="/customXml/itemProps290.xml" ContentType="application/vnd.openxmlformats-officedocument.customXmlProperties+xml"/>
  <Override PartName="/customXml/itemProps291.xml" ContentType="application/vnd.openxmlformats-officedocument.customXmlProperties+xml"/>
  <Override PartName="/customXml/itemProps292.xml" ContentType="application/vnd.openxmlformats-officedocument.customXmlProperties+xml"/>
  <Override PartName="/customXml/itemProps293.xml" ContentType="application/vnd.openxmlformats-officedocument.customXmlProperties+xml"/>
  <Override PartName="/customXml/itemProps294.xml" ContentType="application/vnd.openxmlformats-officedocument.customXmlProperties+xml"/>
  <Override PartName="/customXml/itemProps295.xml" ContentType="application/vnd.openxmlformats-officedocument.customXmlProperties+xml"/>
  <Override PartName="/customXml/itemProps296.xml" ContentType="application/vnd.openxmlformats-officedocument.customXmlProperties+xml"/>
  <Override PartName="/customXml/itemProps297.xml" ContentType="application/vnd.openxmlformats-officedocument.customXmlProperties+xml"/>
  <Override PartName="/customXml/itemProps298.xml" ContentType="application/vnd.openxmlformats-officedocument.customXmlProperties+xml"/>
  <Override PartName="/customXml/itemProps299.xml" ContentType="application/vnd.openxmlformats-officedocument.customXmlProperties+xml"/>
  <Override PartName="/customXml/itemProps300.xml" ContentType="application/vnd.openxmlformats-officedocument.customXmlProperties+xml"/>
  <Override PartName="/customXml/itemProps301.xml" ContentType="application/vnd.openxmlformats-officedocument.customXmlProperties+xml"/>
  <Override PartName="/customXml/itemProps302.xml" ContentType="application/vnd.openxmlformats-officedocument.customXmlProperties+xml"/>
  <Override PartName="/customXml/itemProps303.xml" ContentType="application/vnd.openxmlformats-officedocument.customXmlProperties+xml"/>
  <Override PartName="/customXml/itemProps304.xml" ContentType="application/vnd.openxmlformats-officedocument.customXmlProperties+xml"/>
  <Override PartName="/customXml/itemProps305.xml" ContentType="application/vnd.openxmlformats-officedocument.customXmlProperties+xml"/>
  <Override PartName="/customXml/itemProps306.xml" ContentType="application/vnd.openxmlformats-officedocument.customXmlProperties+xml"/>
  <Override PartName="/customXml/itemProps307.xml" ContentType="application/vnd.openxmlformats-officedocument.customXmlProperties+xml"/>
  <Override PartName="/customXml/itemProps308.xml" ContentType="application/vnd.openxmlformats-officedocument.customXmlProperties+xml"/>
  <Override PartName="/customXml/itemProps309.xml" ContentType="application/vnd.openxmlformats-officedocument.customXmlProperties+xml"/>
  <Override PartName="/customXml/itemProps310.xml" ContentType="application/vnd.openxmlformats-officedocument.customXmlProperties+xml"/>
  <Override PartName="/customXml/itemProps311.xml" ContentType="application/vnd.openxmlformats-officedocument.customXmlProperties+xml"/>
  <Override PartName="/customXml/itemProps312.xml" ContentType="application/vnd.openxmlformats-officedocument.customXmlProperties+xml"/>
  <Override PartName="/customXml/itemProps313.xml" ContentType="application/vnd.openxmlformats-officedocument.customXmlProperties+xml"/>
  <Override PartName="/customXml/itemProps314.xml" ContentType="application/vnd.openxmlformats-officedocument.customXmlProperties+xml"/>
  <Override PartName="/customXml/itemProps315.xml" ContentType="application/vnd.openxmlformats-officedocument.customXmlProperties+xml"/>
  <Override PartName="/customXml/itemProps316.xml" ContentType="application/vnd.openxmlformats-officedocument.customXmlProperties+xml"/>
  <Override PartName="/customXml/itemProps317.xml" ContentType="application/vnd.openxmlformats-officedocument.customXmlProperties+xml"/>
  <Override PartName="/customXml/itemProps318.xml" ContentType="application/vnd.openxmlformats-officedocument.customXmlProperties+xml"/>
  <Override PartName="/customXml/itemProps319.xml" ContentType="application/vnd.openxmlformats-officedocument.customXmlProperties+xml"/>
  <Override PartName="/customXml/itemProps320.xml" ContentType="application/vnd.openxmlformats-officedocument.customXmlProperties+xml"/>
  <Override PartName="/customXml/itemProps321.xml" ContentType="application/vnd.openxmlformats-officedocument.customXmlProperties+xml"/>
  <Override PartName="/customXml/itemProps322.xml" ContentType="application/vnd.openxmlformats-officedocument.customXmlProperties+xml"/>
  <Override PartName="/customXml/itemProps323.xml" ContentType="application/vnd.openxmlformats-officedocument.customXmlProperties+xml"/>
  <Override PartName="/customXml/itemProps324.xml" ContentType="application/vnd.openxmlformats-officedocument.customXmlProperties+xml"/>
  <Override PartName="/customXml/itemProps325.xml" ContentType="application/vnd.openxmlformats-officedocument.customXmlProperties+xml"/>
  <Override PartName="/customXml/itemProps326.xml" ContentType="application/vnd.openxmlformats-officedocument.customXmlProperties+xml"/>
  <Override PartName="/customXml/itemProps327.xml" ContentType="application/vnd.openxmlformats-officedocument.customXmlProperties+xml"/>
  <Override PartName="/customXml/itemProps32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329"/>
  </p:sldMasterIdLst>
  <p:notesMasterIdLst>
    <p:notesMasterId r:id="rId383"/>
  </p:notesMasterIdLst>
  <p:handoutMasterIdLst>
    <p:handoutMasterId r:id="rId384"/>
  </p:handoutMasterIdLst>
  <p:sldIdLst>
    <p:sldId id="258" r:id="rId330"/>
    <p:sldId id="525" r:id="rId331"/>
    <p:sldId id="303" r:id="rId332"/>
    <p:sldId id="329" r:id="rId333"/>
    <p:sldId id="307" r:id="rId334"/>
    <p:sldId id="554" r:id="rId335"/>
    <p:sldId id="539" r:id="rId336"/>
    <p:sldId id="541" r:id="rId337"/>
    <p:sldId id="557" r:id="rId338"/>
    <p:sldId id="558" r:id="rId339"/>
    <p:sldId id="559" r:id="rId340"/>
    <p:sldId id="560" r:id="rId341"/>
    <p:sldId id="561" r:id="rId342"/>
    <p:sldId id="562" r:id="rId343"/>
    <p:sldId id="563" r:id="rId344"/>
    <p:sldId id="564" r:id="rId345"/>
    <p:sldId id="565" r:id="rId346"/>
    <p:sldId id="566" r:id="rId347"/>
    <p:sldId id="567" r:id="rId348"/>
    <p:sldId id="568" r:id="rId349"/>
    <p:sldId id="569" r:id="rId350"/>
    <p:sldId id="570" r:id="rId351"/>
    <p:sldId id="571" r:id="rId352"/>
    <p:sldId id="572" r:id="rId353"/>
    <p:sldId id="573" r:id="rId354"/>
    <p:sldId id="574" r:id="rId355"/>
    <p:sldId id="575" r:id="rId356"/>
    <p:sldId id="333" r:id="rId357"/>
    <p:sldId id="334" r:id="rId358"/>
    <p:sldId id="336" r:id="rId359"/>
    <p:sldId id="335" r:id="rId360"/>
    <p:sldId id="337" r:id="rId361"/>
    <p:sldId id="338" r:id="rId362"/>
    <p:sldId id="339" r:id="rId363"/>
    <p:sldId id="340" r:id="rId364"/>
    <p:sldId id="341" r:id="rId365"/>
    <p:sldId id="342" r:id="rId366"/>
    <p:sldId id="552" r:id="rId367"/>
    <p:sldId id="527" r:id="rId368"/>
    <p:sldId id="528" r:id="rId369"/>
    <p:sldId id="553" r:id="rId370"/>
    <p:sldId id="533" r:id="rId371"/>
    <p:sldId id="529" r:id="rId372"/>
    <p:sldId id="531" r:id="rId373"/>
    <p:sldId id="576" r:id="rId374"/>
    <p:sldId id="517" r:id="rId375"/>
    <p:sldId id="536" r:id="rId376"/>
    <p:sldId id="370" r:id="rId377"/>
    <p:sldId id="516" r:id="rId378"/>
    <p:sldId id="346" r:id="rId379"/>
    <p:sldId id="343" r:id="rId380"/>
    <p:sldId id="344" r:id="rId381"/>
    <p:sldId id="345" r:id="rId382"/>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be, Erin" initials="ME" lastIdx="5" clrIdx="0">
    <p:extLst>
      <p:ext uri="{19B8F6BF-5375-455C-9EA6-DF929625EA0E}">
        <p15:presenceInfo xmlns:p15="http://schemas.microsoft.com/office/powerpoint/2012/main" userId="S-1-5-21-1339303556-449845944-1601390327-462682" providerId="AD"/>
      </p:ext>
    </p:extLst>
  </p:cmAuthor>
  <p:cmAuthor id="2" name="Matthews, Lisa" initials="ML" lastIdx="6" clrIdx="1">
    <p:extLst>
      <p:ext uri="{19B8F6BF-5375-455C-9EA6-DF929625EA0E}">
        <p15:presenceInfo xmlns:p15="http://schemas.microsoft.com/office/powerpoint/2012/main" userId="S-1-5-21-1339303556-449845944-1601390327-195455" providerId="AD"/>
      </p:ext>
    </p:extLst>
  </p:cmAuthor>
  <p:cmAuthor id="3" name="Mathur, Rohit" initials="MR" lastIdx="1" clrIdx="2">
    <p:extLst>
      <p:ext uri="{19B8F6BF-5375-455C-9EA6-DF929625EA0E}">
        <p15:presenceInfo xmlns:p15="http://schemas.microsoft.com/office/powerpoint/2012/main" userId="S-1-5-21-1339303556-449845944-1601390327-335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00"/>
    <a:srgbClr val="3387C2"/>
    <a:srgbClr val="0000FF"/>
    <a:srgbClr val="026CB6"/>
    <a:srgbClr val="08721F"/>
    <a:srgbClr val="FFFFFF"/>
    <a:srgbClr val="FF66FF"/>
    <a:srgbClr val="9933FF"/>
    <a:srgbClr val="5BD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autoAdjust="0"/>
    <p:restoredTop sz="88098" autoAdjust="0"/>
  </p:normalViewPr>
  <p:slideViewPr>
    <p:cSldViewPr>
      <p:cViewPr varScale="1">
        <p:scale>
          <a:sx n="91" d="100"/>
          <a:sy n="91" d="100"/>
        </p:scale>
        <p:origin x="1242"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8" d="100"/>
          <a:sy n="68" d="100"/>
        </p:scale>
        <p:origin x="-277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customXml" Target="../customXml/item299.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324" Type="http://schemas.openxmlformats.org/officeDocument/2006/relationships/customXml" Target="../customXml/item324.xml"/><Relationship Id="rId345" Type="http://schemas.openxmlformats.org/officeDocument/2006/relationships/slide" Target="slides/slide16.xml"/><Relationship Id="rId366" Type="http://schemas.openxmlformats.org/officeDocument/2006/relationships/slide" Target="slides/slide37.xml"/><Relationship Id="rId387" Type="http://schemas.openxmlformats.org/officeDocument/2006/relationships/viewProps" Target="viewProps.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customXml" Target="../customXml/item205.xml"/><Relationship Id="rId226" Type="http://schemas.openxmlformats.org/officeDocument/2006/relationships/customXml" Target="../customXml/item226.xml"/><Relationship Id="rId247" Type="http://schemas.openxmlformats.org/officeDocument/2006/relationships/customXml" Target="../customXml/item247.xml"/><Relationship Id="rId107" Type="http://schemas.openxmlformats.org/officeDocument/2006/relationships/customXml" Target="../customXml/item107.xml"/><Relationship Id="rId268" Type="http://schemas.openxmlformats.org/officeDocument/2006/relationships/customXml" Target="../customXml/item268.xml"/><Relationship Id="rId289" Type="http://schemas.openxmlformats.org/officeDocument/2006/relationships/customXml" Target="../customXml/item289.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314" Type="http://schemas.openxmlformats.org/officeDocument/2006/relationships/customXml" Target="../customXml/item314.xml"/><Relationship Id="rId335" Type="http://schemas.openxmlformats.org/officeDocument/2006/relationships/slide" Target="slides/slide6.xml"/><Relationship Id="rId356" Type="http://schemas.openxmlformats.org/officeDocument/2006/relationships/slide" Target="slides/slide27.xml"/><Relationship Id="rId377" Type="http://schemas.openxmlformats.org/officeDocument/2006/relationships/slide" Target="slides/slide48.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customXml" Target="../customXml/item216.xml"/><Relationship Id="rId237" Type="http://schemas.openxmlformats.org/officeDocument/2006/relationships/customXml" Target="../customXml/item237.xml"/><Relationship Id="rId258" Type="http://schemas.openxmlformats.org/officeDocument/2006/relationships/customXml" Target="../customXml/item258.xml"/><Relationship Id="rId279" Type="http://schemas.openxmlformats.org/officeDocument/2006/relationships/customXml" Target="../customXml/item279.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290" Type="http://schemas.openxmlformats.org/officeDocument/2006/relationships/customXml" Target="../customXml/item290.xml"/><Relationship Id="rId304" Type="http://schemas.openxmlformats.org/officeDocument/2006/relationships/customXml" Target="../customXml/item304.xml"/><Relationship Id="rId325" Type="http://schemas.openxmlformats.org/officeDocument/2006/relationships/customXml" Target="../customXml/item325.xml"/><Relationship Id="rId346" Type="http://schemas.openxmlformats.org/officeDocument/2006/relationships/slide" Target="slides/slide17.xml"/><Relationship Id="rId367" Type="http://schemas.openxmlformats.org/officeDocument/2006/relationships/slide" Target="slides/slide38.xml"/><Relationship Id="rId388" Type="http://schemas.openxmlformats.org/officeDocument/2006/relationships/theme" Target="theme/theme1.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customXml" Target="../customXml/item171.xml"/><Relationship Id="rId192" Type="http://schemas.openxmlformats.org/officeDocument/2006/relationships/customXml" Target="../customXml/item192.xml"/><Relationship Id="rId206" Type="http://schemas.openxmlformats.org/officeDocument/2006/relationships/customXml" Target="../customXml/item206.xml"/><Relationship Id="rId227" Type="http://schemas.openxmlformats.org/officeDocument/2006/relationships/customXml" Target="../customXml/item227.xml"/><Relationship Id="rId248" Type="http://schemas.openxmlformats.org/officeDocument/2006/relationships/customXml" Target="../customXml/item248.xml"/><Relationship Id="rId269" Type="http://schemas.openxmlformats.org/officeDocument/2006/relationships/customXml" Target="../customXml/item269.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280" Type="http://schemas.openxmlformats.org/officeDocument/2006/relationships/customXml" Target="../customXml/item280.xml"/><Relationship Id="rId315" Type="http://schemas.openxmlformats.org/officeDocument/2006/relationships/customXml" Target="../customXml/item315.xml"/><Relationship Id="rId336" Type="http://schemas.openxmlformats.org/officeDocument/2006/relationships/slide" Target="slides/slide7.xml"/><Relationship Id="rId357" Type="http://schemas.openxmlformats.org/officeDocument/2006/relationships/slide" Target="slides/slide28.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customXml" Target="../customXml/item140.xml"/><Relationship Id="rId161" Type="http://schemas.openxmlformats.org/officeDocument/2006/relationships/customXml" Target="../customXml/item161.xml"/><Relationship Id="rId182" Type="http://schemas.openxmlformats.org/officeDocument/2006/relationships/customXml" Target="../customXml/item182.xml"/><Relationship Id="rId217" Type="http://schemas.openxmlformats.org/officeDocument/2006/relationships/customXml" Target="../customXml/item217.xml"/><Relationship Id="rId378" Type="http://schemas.openxmlformats.org/officeDocument/2006/relationships/slide" Target="slides/slide49.xml"/><Relationship Id="rId6" Type="http://schemas.openxmlformats.org/officeDocument/2006/relationships/customXml" Target="../customXml/item6.xml"/><Relationship Id="rId238" Type="http://schemas.openxmlformats.org/officeDocument/2006/relationships/customXml" Target="../customXml/item238.xml"/><Relationship Id="rId259" Type="http://schemas.openxmlformats.org/officeDocument/2006/relationships/customXml" Target="../customXml/item259.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customXml" Target="../customXml/item270.xml"/><Relationship Id="rId291" Type="http://schemas.openxmlformats.org/officeDocument/2006/relationships/customXml" Target="../customXml/item291.xml"/><Relationship Id="rId305" Type="http://schemas.openxmlformats.org/officeDocument/2006/relationships/customXml" Target="../customXml/item305.xml"/><Relationship Id="rId326" Type="http://schemas.openxmlformats.org/officeDocument/2006/relationships/customXml" Target="../customXml/item326.xml"/><Relationship Id="rId347" Type="http://schemas.openxmlformats.org/officeDocument/2006/relationships/slide" Target="slides/slide18.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368" Type="http://schemas.openxmlformats.org/officeDocument/2006/relationships/slide" Target="slides/slide39.xml"/><Relationship Id="rId389" Type="http://schemas.openxmlformats.org/officeDocument/2006/relationships/tableStyles" Target="tableStyles.xml"/><Relationship Id="rId172" Type="http://schemas.openxmlformats.org/officeDocument/2006/relationships/customXml" Target="../customXml/item172.xml"/><Relationship Id="rId193" Type="http://schemas.openxmlformats.org/officeDocument/2006/relationships/customXml" Target="../customXml/item193.xml"/><Relationship Id="rId207" Type="http://schemas.openxmlformats.org/officeDocument/2006/relationships/customXml" Target="../customXml/item207.xml"/><Relationship Id="rId228" Type="http://schemas.openxmlformats.org/officeDocument/2006/relationships/customXml" Target="../customXml/item228.xml"/><Relationship Id="rId249" Type="http://schemas.openxmlformats.org/officeDocument/2006/relationships/customXml" Target="../customXml/item24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281" Type="http://schemas.openxmlformats.org/officeDocument/2006/relationships/customXml" Target="../customXml/item281.xml"/><Relationship Id="rId316" Type="http://schemas.openxmlformats.org/officeDocument/2006/relationships/customXml" Target="../customXml/item316.xml"/><Relationship Id="rId337" Type="http://schemas.openxmlformats.org/officeDocument/2006/relationships/slide" Target="slides/slide8.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358" Type="http://schemas.openxmlformats.org/officeDocument/2006/relationships/slide" Target="slides/slide29.xml"/><Relationship Id="rId379" Type="http://schemas.openxmlformats.org/officeDocument/2006/relationships/slide" Target="slides/slide50.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customXml" Target="../customXml/item183.xml"/><Relationship Id="rId218" Type="http://schemas.openxmlformats.org/officeDocument/2006/relationships/customXml" Target="../customXml/item218.xml"/><Relationship Id="rId239" Type="http://schemas.openxmlformats.org/officeDocument/2006/relationships/customXml" Target="../customXml/item239.xml"/><Relationship Id="rId250" Type="http://schemas.openxmlformats.org/officeDocument/2006/relationships/customXml" Target="../customXml/item250.xml"/><Relationship Id="rId271" Type="http://schemas.openxmlformats.org/officeDocument/2006/relationships/customXml" Target="../customXml/item271.xml"/><Relationship Id="rId292" Type="http://schemas.openxmlformats.org/officeDocument/2006/relationships/customXml" Target="../customXml/item292.xml"/><Relationship Id="rId306" Type="http://schemas.openxmlformats.org/officeDocument/2006/relationships/customXml" Target="../customXml/item306.xml"/><Relationship Id="rId24" Type="http://schemas.openxmlformats.org/officeDocument/2006/relationships/customXml" Target="../customXml/item24.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31" Type="http://schemas.openxmlformats.org/officeDocument/2006/relationships/customXml" Target="../customXml/item131.xml"/><Relationship Id="rId327" Type="http://schemas.openxmlformats.org/officeDocument/2006/relationships/customXml" Target="../customXml/item327.xml"/><Relationship Id="rId348" Type="http://schemas.openxmlformats.org/officeDocument/2006/relationships/slide" Target="slides/slide19.xml"/><Relationship Id="rId369" Type="http://schemas.openxmlformats.org/officeDocument/2006/relationships/slide" Target="slides/slide40.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208" Type="http://schemas.openxmlformats.org/officeDocument/2006/relationships/customXml" Target="../customXml/item208.xml"/><Relationship Id="rId229" Type="http://schemas.openxmlformats.org/officeDocument/2006/relationships/customXml" Target="../customXml/item229.xml"/><Relationship Id="rId380" Type="http://schemas.openxmlformats.org/officeDocument/2006/relationships/slide" Target="slides/slide51.xml"/><Relationship Id="rId240" Type="http://schemas.openxmlformats.org/officeDocument/2006/relationships/customXml" Target="../customXml/item240.xml"/><Relationship Id="rId261" Type="http://schemas.openxmlformats.org/officeDocument/2006/relationships/customXml" Target="../customXml/item261.xml"/><Relationship Id="rId14" Type="http://schemas.openxmlformats.org/officeDocument/2006/relationships/customXml" Target="../customXml/item14.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customXml" Target="../customXml/item282.xml"/><Relationship Id="rId317" Type="http://schemas.openxmlformats.org/officeDocument/2006/relationships/customXml" Target="../customXml/item317.xml"/><Relationship Id="rId338" Type="http://schemas.openxmlformats.org/officeDocument/2006/relationships/slide" Target="slides/slide9.xml"/><Relationship Id="rId359" Type="http://schemas.openxmlformats.org/officeDocument/2006/relationships/slide" Target="slides/slide30.xml"/><Relationship Id="rId8" Type="http://schemas.openxmlformats.org/officeDocument/2006/relationships/customXml" Target="../customXml/item8.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219" Type="http://schemas.openxmlformats.org/officeDocument/2006/relationships/customXml" Target="../customXml/item219.xml"/><Relationship Id="rId370" Type="http://schemas.openxmlformats.org/officeDocument/2006/relationships/slide" Target="slides/slide41.xml"/><Relationship Id="rId230" Type="http://schemas.openxmlformats.org/officeDocument/2006/relationships/customXml" Target="../customXml/item230.xml"/><Relationship Id="rId251" Type="http://schemas.openxmlformats.org/officeDocument/2006/relationships/customXml" Target="../customXml/item251.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272" Type="http://schemas.openxmlformats.org/officeDocument/2006/relationships/customXml" Target="../customXml/item272.xml"/><Relationship Id="rId293" Type="http://schemas.openxmlformats.org/officeDocument/2006/relationships/customXml" Target="../customXml/item293.xml"/><Relationship Id="rId307" Type="http://schemas.openxmlformats.org/officeDocument/2006/relationships/customXml" Target="../customXml/item307.xml"/><Relationship Id="rId328" Type="http://schemas.openxmlformats.org/officeDocument/2006/relationships/customXml" Target="../customXml/item328.xml"/><Relationship Id="rId349" Type="http://schemas.openxmlformats.org/officeDocument/2006/relationships/slide" Target="slides/slide20.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slide" Target="slides/slide31.xml"/><Relationship Id="rId381" Type="http://schemas.openxmlformats.org/officeDocument/2006/relationships/slide" Target="slides/slide52.xml"/><Relationship Id="rId220" Type="http://schemas.openxmlformats.org/officeDocument/2006/relationships/customXml" Target="../customXml/item220.xml"/><Relationship Id="rId241" Type="http://schemas.openxmlformats.org/officeDocument/2006/relationships/customXml" Target="../customXml/item24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262" Type="http://schemas.openxmlformats.org/officeDocument/2006/relationships/customXml" Target="../customXml/item262.xml"/><Relationship Id="rId283" Type="http://schemas.openxmlformats.org/officeDocument/2006/relationships/customXml" Target="../customXml/item283.xml"/><Relationship Id="rId318" Type="http://schemas.openxmlformats.org/officeDocument/2006/relationships/customXml" Target="../customXml/item318.xml"/><Relationship Id="rId339" Type="http://schemas.openxmlformats.org/officeDocument/2006/relationships/slide" Target="slides/slide10.xml"/><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customXml" Target="../customXml/item185.xml"/><Relationship Id="rId350" Type="http://schemas.openxmlformats.org/officeDocument/2006/relationships/slide" Target="slides/slide21.xml"/><Relationship Id="rId371" Type="http://schemas.openxmlformats.org/officeDocument/2006/relationships/slide" Target="slides/slide42.xml"/><Relationship Id="rId9" Type="http://schemas.openxmlformats.org/officeDocument/2006/relationships/customXml" Target="../customXml/item9.xml"/><Relationship Id="rId210" Type="http://schemas.openxmlformats.org/officeDocument/2006/relationships/customXml" Target="../customXml/item210.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customXml" Target="../customXml/item252.xml"/><Relationship Id="rId273" Type="http://schemas.openxmlformats.org/officeDocument/2006/relationships/customXml" Target="../customXml/item273.xml"/><Relationship Id="rId294" Type="http://schemas.openxmlformats.org/officeDocument/2006/relationships/customXml" Target="../customXml/item294.xml"/><Relationship Id="rId308" Type="http://schemas.openxmlformats.org/officeDocument/2006/relationships/customXml" Target="../customXml/item308.xml"/><Relationship Id="rId329" Type="http://schemas.openxmlformats.org/officeDocument/2006/relationships/slideMaster" Target="slideMasters/slideMaster1.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340" Type="http://schemas.openxmlformats.org/officeDocument/2006/relationships/slide" Target="slides/slide11.xml"/><Relationship Id="rId361" Type="http://schemas.openxmlformats.org/officeDocument/2006/relationships/slide" Target="slides/slide32.xml"/><Relationship Id="rId196" Type="http://schemas.openxmlformats.org/officeDocument/2006/relationships/customXml" Target="../customXml/item196.xml"/><Relationship Id="rId200" Type="http://schemas.openxmlformats.org/officeDocument/2006/relationships/customXml" Target="../customXml/item200.xml"/><Relationship Id="rId382" Type="http://schemas.openxmlformats.org/officeDocument/2006/relationships/slide" Target="slides/slide53.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customXml" Target="../customXml/item263.xml"/><Relationship Id="rId284" Type="http://schemas.openxmlformats.org/officeDocument/2006/relationships/customXml" Target="../customXml/item284.xml"/><Relationship Id="rId319" Type="http://schemas.openxmlformats.org/officeDocument/2006/relationships/customXml" Target="../customXml/item319.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330" Type="http://schemas.openxmlformats.org/officeDocument/2006/relationships/slide" Target="slides/slide1.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351" Type="http://schemas.openxmlformats.org/officeDocument/2006/relationships/slide" Target="slides/slide22.xml"/><Relationship Id="rId372" Type="http://schemas.openxmlformats.org/officeDocument/2006/relationships/slide" Target="slides/slide43.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customXml" Target="../customXml/item274.xml"/><Relationship Id="rId295" Type="http://schemas.openxmlformats.org/officeDocument/2006/relationships/customXml" Target="../customXml/item295.xml"/><Relationship Id="rId309" Type="http://schemas.openxmlformats.org/officeDocument/2006/relationships/customXml" Target="../customXml/item309.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customXml" Target="../customXml/item320.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slide" Target="slides/slide12.xml"/><Relationship Id="rId362" Type="http://schemas.openxmlformats.org/officeDocument/2006/relationships/slide" Target="slides/slide33.xml"/><Relationship Id="rId383" Type="http://schemas.openxmlformats.org/officeDocument/2006/relationships/notesMaster" Target="notesMasters/notesMaster1.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customXml" Target="../customXml/item264.xml"/><Relationship Id="rId285" Type="http://schemas.openxmlformats.org/officeDocument/2006/relationships/customXml" Target="../customXml/item285.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customXml" Target="../customXml/item310.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slide" Target="slides/slide2.xml"/><Relationship Id="rId352" Type="http://schemas.openxmlformats.org/officeDocument/2006/relationships/slide" Target="slides/slide23.xml"/><Relationship Id="rId373" Type="http://schemas.openxmlformats.org/officeDocument/2006/relationships/slide" Target="slides/slide44.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customXml" Target="../customXml/item275.xml"/><Relationship Id="rId296" Type="http://schemas.openxmlformats.org/officeDocument/2006/relationships/customXml" Target="../customXml/item296.xml"/><Relationship Id="rId300" Type="http://schemas.openxmlformats.org/officeDocument/2006/relationships/customXml" Target="../customXml/item300.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customXml" Target="../customXml/item321.xml"/><Relationship Id="rId342" Type="http://schemas.openxmlformats.org/officeDocument/2006/relationships/slide" Target="slides/slide13.xml"/><Relationship Id="rId363" Type="http://schemas.openxmlformats.org/officeDocument/2006/relationships/slide" Target="slides/slide34.xml"/><Relationship Id="rId384" Type="http://schemas.openxmlformats.org/officeDocument/2006/relationships/handoutMaster" Target="handoutMasters/handoutMaster1.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customXml" Target="../customXml/item265.xml"/><Relationship Id="rId286" Type="http://schemas.openxmlformats.org/officeDocument/2006/relationships/customXml" Target="../customXml/item286.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customXml" Target="../customXml/item311.xml"/><Relationship Id="rId332" Type="http://schemas.openxmlformats.org/officeDocument/2006/relationships/slide" Target="slides/slide3.xml"/><Relationship Id="rId353" Type="http://schemas.openxmlformats.org/officeDocument/2006/relationships/slide" Target="slides/slide24.xml"/><Relationship Id="rId374" Type="http://schemas.openxmlformats.org/officeDocument/2006/relationships/slide" Target="slides/slide45.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customXml" Target="../customXml/item276.xml"/><Relationship Id="rId297" Type="http://schemas.openxmlformats.org/officeDocument/2006/relationships/customXml" Target="../customXml/item297.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customXml" Target="../customXml/item301.xml"/><Relationship Id="rId322" Type="http://schemas.openxmlformats.org/officeDocument/2006/relationships/customXml" Target="../customXml/item322.xml"/><Relationship Id="rId343" Type="http://schemas.openxmlformats.org/officeDocument/2006/relationships/slide" Target="slides/slide14.xml"/><Relationship Id="rId364" Type="http://schemas.openxmlformats.org/officeDocument/2006/relationships/slide" Target="slides/slide35.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385" Type="http://schemas.openxmlformats.org/officeDocument/2006/relationships/commentAuthors" Target="commentAuthors.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customXml" Target="../customXml/item245.xml"/><Relationship Id="rId266" Type="http://schemas.openxmlformats.org/officeDocument/2006/relationships/customXml" Target="../customXml/item266.xml"/><Relationship Id="rId287" Type="http://schemas.openxmlformats.org/officeDocument/2006/relationships/customXml" Target="../customXml/item287.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customXml" Target="../customXml/item312.xml"/><Relationship Id="rId333" Type="http://schemas.openxmlformats.org/officeDocument/2006/relationships/slide" Target="slides/slide4.xml"/><Relationship Id="rId354" Type="http://schemas.openxmlformats.org/officeDocument/2006/relationships/slide" Target="slides/slide25.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75" Type="http://schemas.openxmlformats.org/officeDocument/2006/relationships/slide" Target="slides/slide46.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customXml" Target="../customXml/item235.xml"/><Relationship Id="rId256" Type="http://schemas.openxmlformats.org/officeDocument/2006/relationships/customXml" Target="../customXml/item256.xml"/><Relationship Id="rId277" Type="http://schemas.openxmlformats.org/officeDocument/2006/relationships/customXml" Target="../customXml/item277.xml"/><Relationship Id="rId298" Type="http://schemas.openxmlformats.org/officeDocument/2006/relationships/customXml" Target="../customXml/item298.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customXml" Target="../customXml/item302.xml"/><Relationship Id="rId323" Type="http://schemas.openxmlformats.org/officeDocument/2006/relationships/customXml" Target="../customXml/item323.xml"/><Relationship Id="rId344" Type="http://schemas.openxmlformats.org/officeDocument/2006/relationships/slide" Target="slides/slide15.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365" Type="http://schemas.openxmlformats.org/officeDocument/2006/relationships/slide" Target="slides/slide36.xml"/><Relationship Id="rId386" Type="http://schemas.openxmlformats.org/officeDocument/2006/relationships/presProps" Target="presProps.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customXml" Target="../customXml/item246.xml"/><Relationship Id="rId267" Type="http://schemas.openxmlformats.org/officeDocument/2006/relationships/customXml" Target="../customXml/item267.xml"/><Relationship Id="rId288" Type="http://schemas.openxmlformats.org/officeDocument/2006/relationships/customXml" Target="../customXml/item288.xml"/><Relationship Id="rId106" Type="http://schemas.openxmlformats.org/officeDocument/2006/relationships/customXml" Target="../customXml/item106.xml"/><Relationship Id="rId127" Type="http://schemas.openxmlformats.org/officeDocument/2006/relationships/customXml" Target="../customXml/item127.xml"/><Relationship Id="rId313" Type="http://schemas.openxmlformats.org/officeDocument/2006/relationships/customXml" Target="../customXml/item313.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334" Type="http://schemas.openxmlformats.org/officeDocument/2006/relationships/slide" Target="slides/slide5.xml"/><Relationship Id="rId355" Type="http://schemas.openxmlformats.org/officeDocument/2006/relationships/slide" Target="slides/slide26.xml"/><Relationship Id="rId376" Type="http://schemas.openxmlformats.org/officeDocument/2006/relationships/slide" Target="slides/slide47.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customXml" Target="../customXml/item278.xml"/><Relationship Id="rId303" Type="http://schemas.openxmlformats.org/officeDocument/2006/relationships/customXml" Target="../customXml/item30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smtClean="0"/>
            </a:lvl1pPr>
          </a:lstStyle>
          <a:p>
            <a:pPr>
              <a:defRPr/>
            </a:pPr>
            <a:fld id="{C3F119CC-0E9C-4303-8FC0-FA6C67E0699C}" type="datetimeFigureOut">
              <a:rPr lang="en-US"/>
              <a:pPr>
                <a:defRPr/>
              </a:pPr>
              <a:t>10/8/2019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smtClean="0"/>
            </a:lvl1pPr>
          </a:lstStyle>
          <a:p>
            <a:pPr>
              <a:defRPr/>
            </a:pPr>
            <a:fld id="{A6924233-FC8A-4838-8824-56EBB7540E6D}" type="slidenum">
              <a:rPr lang="en-US"/>
              <a:pPr>
                <a:defRPr/>
              </a:pPr>
              <a:t>‹#›</a:t>
            </a:fld>
            <a:endParaRPr lang="en-US"/>
          </a:p>
        </p:txBody>
      </p:sp>
    </p:spTree>
    <p:extLst>
      <p:ext uri="{BB962C8B-B14F-4D97-AF65-F5344CB8AC3E}">
        <p14:creationId xmlns:p14="http://schemas.microsoft.com/office/powerpoint/2010/main" val="569683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97256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p>
        </p:txBody>
      </p:sp>
      <p:sp>
        <p:nvSpPr>
          <p:cNvPr id="410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4720" y="4415790"/>
            <a:ext cx="5140960" cy="418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58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lgn="r">
              <a:defRPr sz="1200" smtClean="0"/>
            </a:lvl1pPr>
          </a:lstStyle>
          <a:p>
            <a:pPr>
              <a:defRPr/>
            </a:pPr>
            <a:fld id="{91633A1B-E4ED-4A2A-87DF-7B125DA7738F}" type="slidenum">
              <a:rPr lang="en-US"/>
              <a:pPr>
                <a:defRPr/>
              </a:pPr>
              <a:t>‹#›</a:t>
            </a:fld>
            <a:endParaRPr lang="en-US"/>
          </a:p>
        </p:txBody>
      </p:sp>
    </p:spTree>
    <p:extLst>
      <p:ext uri="{BB962C8B-B14F-4D97-AF65-F5344CB8AC3E}">
        <p14:creationId xmlns:p14="http://schemas.microsoft.com/office/powerpoint/2010/main" val="17023198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57066" indent="-291179">
              <a:defRPr sz="2400">
                <a:solidFill>
                  <a:schemeClr val="tx1"/>
                </a:solidFill>
                <a:latin typeface="Arial" charset="0"/>
                <a:ea typeface="ＭＳ Ｐゴシック" pitchFamily="1" charset="-128"/>
              </a:defRPr>
            </a:lvl2pPr>
            <a:lvl3pPr marL="1164717" indent="-232943">
              <a:defRPr sz="2400">
                <a:solidFill>
                  <a:schemeClr val="tx1"/>
                </a:solidFill>
                <a:latin typeface="Arial" charset="0"/>
                <a:ea typeface="ＭＳ Ｐゴシック" pitchFamily="1" charset="-128"/>
              </a:defRPr>
            </a:lvl3pPr>
            <a:lvl4pPr marL="1630604" indent="-232943">
              <a:defRPr sz="2400">
                <a:solidFill>
                  <a:schemeClr val="tx1"/>
                </a:solidFill>
                <a:latin typeface="Arial" charset="0"/>
                <a:ea typeface="ＭＳ Ｐゴシック" pitchFamily="1" charset="-128"/>
              </a:defRPr>
            </a:lvl4pPr>
            <a:lvl5pPr marL="2096491" indent="-232943">
              <a:defRPr sz="2400">
                <a:solidFill>
                  <a:schemeClr val="tx1"/>
                </a:solidFill>
                <a:latin typeface="Arial" charset="0"/>
                <a:ea typeface="ＭＳ Ｐゴシック" pitchFamily="1"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 charset="-128"/>
              </a:defRPr>
            </a:lvl9pPr>
          </a:lstStyle>
          <a:p>
            <a:fld id="{CE53AB5D-A950-4AE7-AC6B-9D5657576A4D}" type="slidenum">
              <a:rPr lang="en-US" sz="1200"/>
              <a:pPr/>
              <a:t>0</a:t>
            </a:fld>
            <a:endParaRPr lang="en-US" sz="1200"/>
          </a:p>
        </p:txBody>
      </p:sp>
      <p:sp>
        <p:nvSpPr>
          <p:cNvPr id="5123" name="Rectangle 2"/>
          <p:cNvSpPr>
            <a:spLocks noGrp="1" noRot="1" noChangeAspect="1" noChangeArrowheads="1" noTextEdit="1"/>
          </p:cNvSpPr>
          <p:nvPr>
            <p:ph type="sldImg"/>
          </p:nvPr>
        </p:nvSpPr>
        <p:spPr>
          <a:xfrm>
            <a:off x="406400" y="696913"/>
            <a:ext cx="6197600" cy="3486150"/>
          </a:xfrm>
          <a:ln/>
        </p:spPr>
      </p:sp>
      <p:sp>
        <p:nvSpPr>
          <p:cNvPr id="5124"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41</a:t>
            </a:fld>
            <a:endParaRPr lang="en-US"/>
          </a:p>
        </p:txBody>
      </p:sp>
    </p:spTree>
    <p:extLst>
      <p:ext uri="{BB962C8B-B14F-4D97-AF65-F5344CB8AC3E}">
        <p14:creationId xmlns:p14="http://schemas.microsoft.com/office/powerpoint/2010/main" val="2009983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kern="1200" dirty="0">
              <a:solidFill>
                <a:schemeClr val="tx1"/>
              </a:solidFill>
              <a:effectLst/>
              <a:latin typeface="Arial" charset="0"/>
              <a:ea typeface="ＭＳ Ｐゴシック" pitchFamily="1" charset="-128"/>
              <a:cs typeface="+mn-cs"/>
            </a:endParaRP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42</a:t>
            </a:fld>
            <a:endParaRPr lang="en-US"/>
          </a:p>
        </p:txBody>
      </p:sp>
    </p:spTree>
    <p:extLst>
      <p:ext uri="{BB962C8B-B14F-4D97-AF65-F5344CB8AC3E}">
        <p14:creationId xmlns:p14="http://schemas.microsoft.com/office/powerpoint/2010/main" val="321331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43</a:t>
            </a:fld>
            <a:endParaRPr lang="en-US"/>
          </a:p>
        </p:txBody>
      </p:sp>
    </p:spTree>
    <p:extLst>
      <p:ext uri="{BB962C8B-B14F-4D97-AF65-F5344CB8AC3E}">
        <p14:creationId xmlns:p14="http://schemas.microsoft.com/office/powerpoint/2010/main" val="587654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44</a:t>
            </a:fld>
            <a:endParaRPr lang="en-US"/>
          </a:p>
        </p:txBody>
      </p:sp>
    </p:spTree>
    <p:extLst>
      <p:ext uri="{BB962C8B-B14F-4D97-AF65-F5344CB8AC3E}">
        <p14:creationId xmlns:p14="http://schemas.microsoft.com/office/powerpoint/2010/main" val="4255002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7800D7-6604-462F-BD05-7E38F841FA47}" type="slidenum">
              <a:rPr lang="en-US" smtClean="0"/>
              <a:t>47</a:t>
            </a:fld>
            <a:endParaRPr lang="en-US"/>
          </a:p>
        </p:txBody>
      </p:sp>
    </p:spTree>
    <p:extLst>
      <p:ext uri="{BB962C8B-B14F-4D97-AF65-F5344CB8AC3E}">
        <p14:creationId xmlns:p14="http://schemas.microsoft.com/office/powerpoint/2010/main" val="16066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2</a:t>
            </a:fld>
            <a:endParaRPr lang="en-US"/>
          </a:p>
        </p:txBody>
      </p:sp>
    </p:spTree>
    <p:extLst>
      <p:ext uri="{BB962C8B-B14F-4D97-AF65-F5344CB8AC3E}">
        <p14:creationId xmlns:p14="http://schemas.microsoft.com/office/powerpoint/2010/main" val="2646907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3</a:t>
            </a:fld>
            <a:endParaRPr lang="en-US"/>
          </a:p>
        </p:txBody>
      </p:sp>
    </p:spTree>
    <p:extLst>
      <p:ext uri="{BB962C8B-B14F-4D97-AF65-F5344CB8AC3E}">
        <p14:creationId xmlns:p14="http://schemas.microsoft.com/office/powerpoint/2010/main" val="772889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33</a:t>
            </a:fld>
            <a:endParaRPr lang="en-US"/>
          </a:p>
        </p:txBody>
      </p:sp>
    </p:spTree>
    <p:extLst>
      <p:ext uri="{BB962C8B-B14F-4D97-AF65-F5344CB8AC3E}">
        <p14:creationId xmlns:p14="http://schemas.microsoft.com/office/powerpoint/2010/main" val="1901132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34</a:t>
            </a:fld>
            <a:endParaRPr lang="en-US"/>
          </a:p>
        </p:txBody>
      </p:sp>
    </p:spTree>
    <p:extLst>
      <p:ext uri="{BB962C8B-B14F-4D97-AF65-F5344CB8AC3E}">
        <p14:creationId xmlns:p14="http://schemas.microsoft.com/office/powerpoint/2010/main" val="2882064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37</a:t>
            </a:fld>
            <a:endParaRPr lang="en-US"/>
          </a:p>
        </p:txBody>
      </p:sp>
    </p:spTree>
    <p:extLst>
      <p:ext uri="{BB962C8B-B14F-4D97-AF65-F5344CB8AC3E}">
        <p14:creationId xmlns:p14="http://schemas.microsoft.com/office/powerpoint/2010/main" val="464835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38</a:t>
            </a:fld>
            <a:endParaRPr lang="en-US"/>
          </a:p>
        </p:txBody>
      </p:sp>
    </p:spTree>
    <p:extLst>
      <p:ext uri="{BB962C8B-B14F-4D97-AF65-F5344CB8AC3E}">
        <p14:creationId xmlns:p14="http://schemas.microsoft.com/office/powerpoint/2010/main" val="3223272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39</a:t>
            </a:fld>
            <a:endParaRPr lang="en-US"/>
          </a:p>
        </p:txBody>
      </p:sp>
    </p:spTree>
    <p:extLst>
      <p:ext uri="{BB962C8B-B14F-4D97-AF65-F5344CB8AC3E}">
        <p14:creationId xmlns:p14="http://schemas.microsoft.com/office/powerpoint/2010/main" val="1934927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40</a:t>
            </a:fld>
            <a:endParaRPr lang="en-US"/>
          </a:p>
        </p:txBody>
      </p:sp>
    </p:spTree>
    <p:extLst>
      <p:ext uri="{BB962C8B-B14F-4D97-AF65-F5344CB8AC3E}">
        <p14:creationId xmlns:p14="http://schemas.microsoft.com/office/powerpoint/2010/main" val="454261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86DB6"/>
        </a:solidFill>
        <a:effectLst/>
      </p:bgPr>
    </p:bg>
    <p:spTree>
      <p:nvGrpSpPr>
        <p:cNvPr id="1" name=""/>
        <p:cNvGrpSpPr/>
        <p:nvPr/>
      </p:nvGrpSpPr>
      <p:grpSpPr>
        <a:xfrm>
          <a:off x="0" y="0"/>
          <a:ext cx="0" cy="0"/>
          <a:chOff x="0" y="0"/>
          <a:chExt cx="0" cy="0"/>
        </a:xfrm>
      </p:grpSpPr>
      <p:pic>
        <p:nvPicPr>
          <p:cNvPr id="15"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95916" y="6286"/>
            <a:ext cx="9929284" cy="683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8"/>
          <p:cNvSpPr>
            <a:spLocks noChangeArrowheads="1"/>
          </p:cNvSpPr>
          <p:nvPr userDrawn="1"/>
        </p:nvSpPr>
        <p:spPr bwMode="auto">
          <a:xfrm>
            <a:off x="0" y="6224588"/>
            <a:ext cx="10160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pic>
        <p:nvPicPr>
          <p:cNvPr id="11" name="Picture 25" descr="EPA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4572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3886201" y="1447800"/>
            <a:ext cx="7617884" cy="1447800"/>
          </a:xfrm>
          <a:prstGeom prst="rect">
            <a:avLst/>
          </a:prstGeom>
          <a:solidFill>
            <a:srgbClr val="003F69">
              <a:alpha val="0"/>
            </a:srgbClr>
          </a:solidFill>
        </p:spPr>
        <p:txBody>
          <a:bodyPr lIns="0" tIns="0" rIns="0" bIns="0" anchor="b"/>
          <a:lstStyle>
            <a:lvl1pPr>
              <a:lnSpc>
                <a:spcPct val="90000"/>
              </a:lnSpc>
              <a:defRPr>
                <a:solidFill>
                  <a:schemeClr val="bg1"/>
                </a:solidFill>
              </a:defRPr>
            </a:lvl1pPr>
          </a:lstStyle>
          <a:p>
            <a:pPr lvl="0"/>
            <a:r>
              <a:rPr lang="en-US" noProof="0"/>
              <a:t>Click to edit Master title style</a:t>
            </a:r>
          </a:p>
        </p:txBody>
      </p:sp>
      <p:sp>
        <p:nvSpPr>
          <p:cNvPr id="13" name="Rectangle 3"/>
          <p:cNvSpPr>
            <a:spLocks noGrp="1" noChangeArrowheads="1"/>
          </p:cNvSpPr>
          <p:nvPr>
            <p:ph type="subTitle" idx="1"/>
          </p:nvPr>
        </p:nvSpPr>
        <p:spPr>
          <a:xfrm>
            <a:off x="3886201" y="3016250"/>
            <a:ext cx="7617884" cy="338138"/>
          </a:xfrm>
          <a:prstGeom prst="rect">
            <a:avLst/>
          </a:prstGeom>
          <a:solidFill>
            <a:srgbClr val="003F69">
              <a:alpha val="0"/>
            </a:srgbClr>
          </a:solidFill>
        </p:spPr>
        <p:txBody>
          <a:bodyPr lIns="0" tIns="0" rIns="0" bIns="0"/>
          <a:lstStyle>
            <a:lvl1pPr marL="0" indent="0">
              <a:lnSpc>
                <a:spcPct val="70000"/>
              </a:lnSpc>
              <a:buFont typeface="Times" pitchFamily="1" charset="0"/>
              <a:buNone/>
              <a:defRPr i="1">
                <a:solidFill>
                  <a:schemeClr val="bg1"/>
                </a:solidFill>
                <a:latin typeface="Times New Roman" pitchFamily="1" charset="0"/>
              </a:defRPr>
            </a:lvl1pPr>
          </a:lstStyle>
          <a:p>
            <a:pPr lvl="0"/>
            <a:r>
              <a:rPr lang="en-US" noProof="0"/>
              <a:t>Click to edit Master subtitle style</a:t>
            </a:r>
          </a:p>
        </p:txBody>
      </p:sp>
    </p:spTree>
    <p:extLst>
      <p:ext uri="{BB962C8B-B14F-4D97-AF65-F5344CB8AC3E}">
        <p14:creationId xmlns:p14="http://schemas.microsoft.com/office/powerpoint/2010/main" val="415387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33AD7DD-8889-40EE-AB37-66A654BC2EEA}" type="slidenum">
              <a:rPr lang="en-US"/>
              <a:pPr>
                <a:defRPr/>
              </a:pPr>
              <a:t>‹#›</a:t>
            </a:fld>
            <a:endParaRPr lang="en-US"/>
          </a:p>
        </p:txBody>
      </p:sp>
    </p:spTree>
    <p:extLst>
      <p:ext uri="{BB962C8B-B14F-4D97-AF65-F5344CB8AC3E}">
        <p14:creationId xmlns:p14="http://schemas.microsoft.com/office/powerpoint/2010/main" val="151277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3400" y="228600"/>
            <a:ext cx="9474200" cy="990600"/>
          </a:xfrm>
          <a:prstGeom prst="rect">
            <a:avLst/>
          </a:prstGeom>
        </p:spPr>
        <p:txBody>
          <a:bodyPr/>
          <a:lstStyle>
            <a:lvl1pPr algn="ctr">
              <a:defRPr sz="3200">
                <a:solidFill>
                  <a:srgbClr val="026CB6"/>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812800" y="1371600"/>
            <a:ext cx="10617200" cy="4724400"/>
          </a:xfrm>
          <a:prstGeom prst="rect">
            <a:avLst/>
          </a:prstGeom>
        </p:spPr>
        <p:txBody>
          <a:bodyPr/>
          <a:lstStyle>
            <a:lvl1pPr marL="284163" indent="-284163">
              <a:buSzPct val="150000"/>
              <a:defRPr/>
            </a:lvl1pPr>
            <a:lvl2pPr marL="569913" indent="-285750">
              <a:defRPr/>
            </a:lvl2pPr>
            <a:lvl3pPr>
              <a:buSzPct val="93000"/>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0" y="6231148"/>
            <a:ext cx="812800" cy="228600"/>
          </a:xfrm>
        </p:spPr>
        <p:txBody>
          <a:bodyPr/>
          <a:lstStyle>
            <a:lvl1pPr>
              <a:defRPr/>
            </a:lvl1pPr>
          </a:lstStyle>
          <a:p>
            <a:pPr>
              <a:defRPr/>
            </a:pPr>
            <a:fld id="{BEF2A795-0D1C-4340-A163-773CC4D3E4E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chemeClr val="accent3">
              <a:lumMod val="9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026" name="Rectangle 10"/>
          <p:cNvSpPr>
            <a:spLocks noChangeArrowheads="1"/>
          </p:cNvSpPr>
          <p:nvPr userDrawn="1"/>
        </p:nvSpPr>
        <p:spPr bwMode="auto">
          <a:xfrm>
            <a:off x="0" y="6224588"/>
            <a:ext cx="914400" cy="228600"/>
          </a:xfrm>
          <a:prstGeom prst="rect">
            <a:avLst/>
          </a:prstGeom>
          <a:solidFill>
            <a:srgbClr val="026CB6"/>
          </a:solidFill>
          <a:ln>
            <a:noFill/>
          </a:ln>
          <a:extLst/>
        </p:spPr>
        <p:txBody>
          <a:bodyPr wrap="none" anchor="ctr"/>
          <a:lstStyle/>
          <a:p>
            <a:endParaRPr lang="en-US" sz="2400">
              <a:solidFill>
                <a:srgbClr val="026CB6"/>
              </a:solidFill>
            </a:endParaRPr>
          </a:p>
        </p:txBody>
      </p:sp>
      <p:sp>
        <p:nvSpPr>
          <p:cNvPr id="1030" name="Rectangle 6"/>
          <p:cNvSpPr>
            <a:spLocks noGrp="1" noChangeArrowheads="1"/>
          </p:cNvSpPr>
          <p:nvPr>
            <p:ph type="sldNum" sz="quarter" idx="4"/>
          </p:nvPr>
        </p:nvSpPr>
        <p:spPr bwMode="auto">
          <a:xfrm>
            <a:off x="0" y="6224588"/>
            <a:ext cx="8128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lgn="r">
              <a:defRPr sz="1000" b="1" smtClean="0">
                <a:solidFill>
                  <a:schemeClr val="bg1"/>
                </a:solidFill>
              </a:defRPr>
            </a:lvl1pPr>
          </a:lstStyle>
          <a:p>
            <a:pPr>
              <a:defRPr/>
            </a:pPr>
            <a:fld id="{620338C0-557E-40D3-BE98-F43B2D0B1431}" type="slidenum">
              <a:rPr lang="en-US"/>
              <a:pPr>
                <a:defRPr/>
              </a:pPr>
              <a:t>‹#›</a:t>
            </a:fld>
            <a:endParaRPr lang="en-US"/>
          </a:p>
        </p:txBody>
      </p:sp>
      <p:pic>
        <p:nvPicPr>
          <p:cNvPr id="2"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3199" y="152400"/>
            <a:ext cx="154160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72" r:id="rId3"/>
  </p:sldLayoutIdLst>
  <p:hf hdr="0" ftr="0" dt="0"/>
  <p:txStyles>
    <p:titleStyle>
      <a:lvl1pPr algn="l" rtl="0" eaLnBrk="1" fontAlgn="base" hangingPunct="1">
        <a:spcBef>
          <a:spcPct val="0"/>
        </a:spcBef>
        <a:spcAft>
          <a:spcPct val="0"/>
        </a:spcAft>
        <a:defRPr sz="3400" b="1">
          <a:solidFill>
            <a:srgbClr val="355777"/>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p:titleStyle>
    <p:body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www.epa.gov/cmaq"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hyperlink" Target="https://forum.cmascenter.org/"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s://www.epa.gov/cmaq/cmaq-documentation#tutorials"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www.epa.gov/cmaq" TargetMode="External"/><Relationship Id="rId7"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forum.cmascenter.org/" TargetMode="External"/><Relationship Id="rId5" Type="http://schemas.openxmlformats.org/officeDocument/2006/relationships/hyperlink" Target="https://dataverse.unc.edu/dataverse/cmascenter" TargetMode="External"/><Relationship Id="rId4" Type="http://schemas.openxmlformats.org/officeDocument/2006/relationships/hyperlink" Target="https://github.com/USEPA/CMAQ"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mailto:sarwar.golam@epa.gov" TargetMode="External"/><Relationship Id="rId2" Type="http://schemas.openxmlformats.org/officeDocument/2006/relationships/hyperlink" Target="mailto:fahey.kathleen@epa.gov" TargetMode="External"/><Relationship Id="rId1" Type="http://schemas.openxmlformats.org/officeDocument/2006/relationships/slideLayout" Target="../slideLayouts/slideLayout3.xml"/><Relationship Id="rId5" Type="http://schemas.openxmlformats.org/officeDocument/2006/relationships/hyperlink" Target="mailto:foley.kristen@epa.gov" TargetMode="External"/><Relationship Id="rId4" Type="http://schemas.openxmlformats.org/officeDocument/2006/relationships/hyperlink" Target="mailto:luecken.deborah@epa.go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9"/>
          <p:cNvSpPr>
            <a:spLocks noGrp="1" noChangeArrowheads="1"/>
          </p:cNvSpPr>
          <p:nvPr>
            <p:ph type="ctrTitle"/>
          </p:nvPr>
        </p:nvSpPr>
        <p:spPr bwMode="auto">
          <a:xfrm>
            <a:off x="762000" y="1371600"/>
            <a:ext cx="10363200" cy="1154668"/>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ct val="100000"/>
              </a:lnSpc>
              <a:spcBef>
                <a:spcPts val="0"/>
              </a:spcBef>
            </a:pPr>
            <a:r>
              <a:rPr lang="en-US" sz="4000" dirty="0">
                <a:latin typeface="Calibri" panose="020F0502020204030204" pitchFamily="34" charset="0"/>
                <a:cs typeface="Calibri" panose="020F0502020204030204" pitchFamily="34" charset="0"/>
              </a:rPr>
              <a:t>CMAQv5.3</a:t>
            </a:r>
            <a:r>
              <a:rPr lang="en-US" sz="4000">
                <a:latin typeface="Calibri" panose="020F0502020204030204" pitchFamily="34" charset="0"/>
                <a:cs typeface="Calibri" panose="020F0502020204030204" pitchFamily="34" charset="0"/>
              </a:rPr>
              <a:t>: Enhanced </a:t>
            </a:r>
            <a:r>
              <a:rPr lang="en-US" sz="4000" dirty="0">
                <a:latin typeface="Calibri" panose="020F0502020204030204" pitchFamily="34" charset="0"/>
                <a:cs typeface="Calibri" panose="020F0502020204030204" pitchFamily="34" charset="0"/>
              </a:rPr>
              <a:t>Capabilities to Analyze Emissions Scenarios</a:t>
            </a:r>
            <a:br>
              <a:rPr lang="en-US" sz="3000" dirty="0"/>
            </a:br>
            <a:endParaRPr lang="en-US" sz="3000" dirty="0"/>
          </a:p>
        </p:txBody>
      </p:sp>
      <p:sp>
        <p:nvSpPr>
          <p:cNvPr id="9" name="Rectangle 16"/>
          <p:cNvSpPr>
            <a:spLocks noChangeArrowheads="1"/>
          </p:cNvSpPr>
          <p:nvPr/>
        </p:nvSpPr>
        <p:spPr bwMode="auto">
          <a:xfrm>
            <a:off x="1138238" y="6224588"/>
            <a:ext cx="5643562" cy="228600"/>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900" b="1" dirty="0">
                <a:solidFill>
                  <a:schemeClr val="bg1"/>
                </a:solidFill>
              </a:rPr>
              <a:t>US EPA Office of Research and Development </a:t>
            </a:r>
          </a:p>
          <a:p>
            <a:pPr>
              <a:lnSpc>
                <a:spcPct val="90000"/>
              </a:lnSpc>
            </a:pPr>
            <a:r>
              <a:rPr lang="en-US" sz="900" dirty="0">
                <a:solidFill>
                  <a:schemeClr val="bg1"/>
                </a:solidFill>
              </a:rPr>
              <a:t>Center for Environmental Measurement &amp; Modeling</a:t>
            </a:r>
          </a:p>
        </p:txBody>
      </p:sp>
      <p:pic>
        <p:nvPicPr>
          <p:cNvPr id="10" name="Picture 9">
            <a:extLst>
              <a:ext uri="{FF2B5EF4-FFF2-40B4-BE49-F238E27FC236}">
                <a16:creationId xmlns:a16="http://schemas.microsoft.com/office/drawing/2014/main" id="{AE94D656-3296-407F-9949-8C13CBBD9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2600" y="2895600"/>
            <a:ext cx="2448098" cy="3770730"/>
          </a:xfrm>
          <a:prstGeom prst="rect">
            <a:avLst/>
          </a:prstGeom>
        </p:spPr>
      </p:pic>
      <p:sp>
        <p:nvSpPr>
          <p:cNvPr id="2" name="TextBox 1">
            <a:extLst>
              <a:ext uri="{FF2B5EF4-FFF2-40B4-BE49-F238E27FC236}">
                <a16:creationId xmlns:a16="http://schemas.microsoft.com/office/drawing/2014/main" id="{89976812-B951-4959-AB0C-5B7C435AD27C}"/>
              </a:ext>
            </a:extLst>
          </p:cNvPr>
          <p:cNvSpPr txBox="1"/>
          <p:nvPr/>
        </p:nvSpPr>
        <p:spPr>
          <a:xfrm>
            <a:off x="611578" y="4991725"/>
            <a:ext cx="5255821" cy="830997"/>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CMAS Webinar</a:t>
            </a:r>
          </a:p>
          <a:p>
            <a:r>
              <a:rPr lang="en-US" b="1" dirty="0">
                <a:solidFill>
                  <a:schemeClr val="bg1"/>
                </a:solidFill>
                <a:latin typeface="Calibri" panose="020F0502020204030204" pitchFamily="34" charset="0"/>
                <a:cs typeface="Calibri" panose="020F0502020204030204" pitchFamily="34" charset="0"/>
              </a:rPr>
              <a:t>October 8, 2019</a:t>
            </a:r>
          </a:p>
        </p:txBody>
      </p:sp>
      <p:sp>
        <p:nvSpPr>
          <p:cNvPr id="3" name="TextBox 2">
            <a:extLst>
              <a:ext uri="{FF2B5EF4-FFF2-40B4-BE49-F238E27FC236}">
                <a16:creationId xmlns:a16="http://schemas.microsoft.com/office/drawing/2014/main" id="{4DF9B07F-D17D-4B4E-9C40-39E88C1C18CA}"/>
              </a:ext>
            </a:extLst>
          </p:cNvPr>
          <p:cNvSpPr txBox="1"/>
          <p:nvPr/>
        </p:nvSpPr>
        <p:spPr>
          <a:xfrm>
            <a:off x="670193" y="3397180"/>
            <a:ext cx="5653535" cy="830997"/>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The CMAQ Team</a:t>
            </a:r>
          </a:p>
          <a:p>
            <a:r>
              <a:rPr lang="en-US" i="1" dirty="0">
                <a:solidFill>
                  <a:schemeClr val="bg1"/>
                </a:solidFill>
                <a:latin typeface="Calibri" panose="020F0502020204030204" pitchFamily="34" charset="0"/>
                <a:cs typeface="Calibri" panose="020F0502020204030204" pitchFamily="34" charset="0"/>
              </a:rPr>
              <a:t>US EPA Office of Research and Development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780E-DCDD-4246-84BC-42F776CF2B8F}"/>
              </a:ext>
            </a:extLst>
          </p:cNvPr>
          <p:cNvSpPr>
            <a:spLocks noGrp="1"/>
          </p:cNvSpPr>
          <p:nvPr>
            <p:ph type="title"/>
          </p:nvPr>
        </p:nvSpPr>
        <p:spPr/>
        <p:txBody>
          <a:bodyPr/>
          <a:lstStyle/>
          <a:p>
            <a:r>
              <a:rPr lang="en-US" dirty="0"/>
              <a:t>CMAQ Log Files: Screen Output</a:t>
            </a:r>
          </a:p>
        </p:txBody>
      </p:sp>
      <p:sp>
        <p:nvSpPr>
          <p:cNvPr id="3" name="Content Placeholder 2">
            <a:extLst>
              <a:ext uri="{FF2B5EF4-FFF2-40B4-BE49-F238E27FC236}">
                <a16:creationId xmlns:a16="http://schemas.microsoft.com/office/drawing/2014/main" id="{9C4A37F3-7319-4981-97B3-8C7C496E3EA2}"/>
              </a:ext>
            </a:extLst>
          </p:cNvPr>
          <p:cNvSpPr>
            <a:spLocks noGrp="1"/>
          </p:cNvSpPr>
          <p:nvPr>
            <p:ph idx="1"/>
          </p:nvPr>
        </p:nvSpPr>
        <p:spPr>
          <a:xfrm>
            <a:off x="812800" y="1371600"/>
            <a:ext cx="10617200" cy="4724400"/>
          </a:xfrm>
        </p:spPr>
        <p:txBody>
          <a:bodyPr/>
          <a:lstStyle/>
          <a:p>
            <a:r>
              <a:rPr lang="en-US" dirty="0"/>
              <a:t>File Paths</a:t>
            </a:r>
          </a:p>
          <a:p>
            <a:r>
              <a:rPr lang="en-US" dirty="0"/>
              <a:t>Execution ID</a:t>
            </a:r>
          </a:p>
          <a:p>
            <a:r>
              <a:rPr lang="en-US" dirty="0"/>
              <a:t>Headers</a:t>
            </a:r>
          </a:p>
          <a:p>
            <a:r>
              <a:rPr lang="en-US" dirty="0">
                <a:solidFill>
                  <a:srgbClr val="FF0000"/>
                </a:solidFill>
              </a:rPr>
              <a:t>User Options</a:t>
            </a:r>
          </a:p>
          <a:p>
            <a:r>
              <a:rPr lang="en-US" dirty="0"/>
              <a:t>Domain Config</a:t>
            </a:r>
          </a:p>
          <a:p>
            <a:r>
              <a:rPr lang="en-US" dirty="0"/>
              <a:t>Process Timing</a:t>
            </a:r>
          </a:p>
          <a:p>
            <a:r>
              <a:rPr lang="en-US" dirty="0"/>
              <a:t>Scenario Timing</a:t>
            </a:r>
          </a:p>
        </p:txBody>
      </p:sp>
      <p:sp>
        <p:nvSpPr>
          <p:cNvPr id="4" name="Slide Number Placeholder 3">
            <a:extLst>
              <a:ext uri="{FF2B5EF4-FFF2-40B4-BE49-F238E27FC236}">
                <a16:creationId xmlns:a16="http://schemas.microsoft.com/office/drawing/2014/main" id="{5D729634-EFEB-4EBA-8660-7FAE41FACE22}"/>
              </a:ext>
            </a:extLst>
          </p:cNvPr>
          <p:cNvSpPr>
            <a:spLocks noGrp="1"/>
          </p:cNvSpPr>
          <p:nvPr>
            <p:ph type="sldNum" sz="quarter" idx="12"/>
          </p:nvPr>
        </p:nvSpPr>
        <p:spPr/>
        <p:txBody>
          <a:bodyPr/>
          <a:lstStyle/>
          <a:p>
            <a:pPr>
              <a:defRPr/>
            </a:pPr>
            <a:fld id="{BEF2A795-0D1C-4340-A163-773CC4D3E4EC}" type="slidenum">
              <a:rPr lang="en-US" smtClean="0"/>
              <a:pPr>
                <a:defRPr/>
              </a:pPr>
              <a:t>9</a:t>
            </a:fld>
            <a:endParaRPr lang="en-US" dirty="0"/>
          </a:p>
        </p:txBody>
      </p:sp>
      <p:pic>
        <p:nvPicPr>
          <p:cNvPr id="5" name="Picture 4">
            <a:extLst>
              <a:ext uri="{FF2B5EF4-FFF2-40B4-BE49-F238E27FC236}">
                <a16:creationId xmlns:a16="http://schemas.microsoft.com/office/drawing/2014/main" id="{1F051505-3C17-4268-8E9F-80773F070B70}"/>
              </a:ext>
            </a:extLst>
          </p:cNvPr>
          <p:cNvPicPr>
            <a:picLocks noChangeAspect="1"/>
          </p:cNvPicPr>
          <p:nvPr/>
        </p:nvPicPr>
        <p:blipFill>
          <a:blip r:embed="rId2"/>
          <a:stretch>
            <a:fillRect/>
          </a:stretch>
        </p:blipFill>
        <p:spPr>
          <a:xfrm>
            <a:off x="3522868" y="1066800"/>
            <a:ext cx="8558694" cy="5638800"/>
          </a:xfrm>
          <a:prstGeom prst="rect">
            <a:avLst/>
          </a:prstGeom>
        </p:spPr>
      </p:pic>
    </p:spTree>
    <p:extLst>
      <p:ext uri="{BB962C8B-B14F-4D97-AF65-F5344CB8AC3E}">
        <p14:creationId xmlns:p14="http://schemas.microsoft.com/office/powerpoint/2010/main" val="2704761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780E-DCDD-4246-84BC-42F776CF2B8F}"/>
              </a:ext>
            </a:extLst>
          </p:cNvPr>
          <p:cNvSpPr>
            <a:spLocks noGrp="1"/>
          </p:cNvSpPr>
          <p:nvPr>
            <p:ph type="title"/>
          </p:nvPr>
        </p:nvSpPr>
        <p:spPr/>
        <p:txBody>
          <a:bodyPr/>
          <a:lstStyle/>
          <a:p>
            <a:r>
              <a:rPr lang="en-US" dirty="0"/>
              <a:t>CMAQ Log Files: Screen Output</a:t>
            </a:r>
          </a:p>
        </p:txBody>
      </p:sp>
      <p:sp>
        <p:nvSpPr>
          <p:cNvPr id="3" name="Content Placeholder 2">
            <a:extLst>
              <a:ext uri="{FF2B5EF4-FFF2-40B4-BE49-F238E27FC236}">
                <a16:creationId xmlns:a16="http://schemas.microsoft.com/office/drawing/2014/main" id="{9C4A37F3-7319-4981-97B3-8C7C496E3EA2}"/>
              </a:ext>
            </a:extLst>
          </p:cNvPr>
          <p:cNvSpPr>
            <a:spLocks noGrp="1"/>
          </p:cNvSpPr>
          <p:nvPr>
            <p:ph idx="1"/>
          </p:nvPr>
        </p:nvSpPr>
        <p:spPr>
          <a:xfrm>
            <a:off x="812800" y="1371600"/>
            <a:ext cx="10617200" cy="4724400"/>
          </a:xfrm>
        </p:spPr>
        <p:txBody>
          <a:bodyPr/>
          <a:lstStyle/>
          <a:p>
            <a:r>
              <a:rPr lang="en-US" dirty="0"/>
              <a:t>File Paths</a:t>
            </a:r>
          </a:p>
          <a:p>
            <a:r>
              <a:rPr lang="en-US" dirty="0"/>
              <a:t>Execution ID</a:t>
            </a:r>
          </a:p>
          <a:p>
            <a:r>
              <a:rPr lang="en-US" dirty="0"/>
              <a:t>Headers</a:t>
            </a:r>
          </a:p>
          <a:p>
            <a:r>
              <a:rPr lang="en-US" dirty="0"/>
              <a:t>User Options</a:t>
            </a:r>
          </a:p>
          <a:p>
            <a:r>
              <a:rPr lang="en-US" dirty="0">
                <a:solidFill>
                  <a:srgbClr val="FF0000"/>
                </a:solidFill>
              </a:rPr>
              <a:t>Domain Config</a:t>
            </a:r>
          </a:p>
          <a:p>
            <a:r>
              <a:rPr lang="en-US" dirty="0"/>
              <a:t>Process Timing</a:t>
            </a:r>
          </a:p>
          <a:p>
            <a:r>
              <a:rPr lang="en-US" dirty="0"/>
              <a:t>Scenario Timing</a:t>
            </a:r>
          </a:p>
        </p:txBody>
      </p:sp>
      <p:sp>
        <p:nvSpPr>
          <p:cNvPr id="4" name="Slide Number Placeholder 3">
            <a:extLst>
              <a:ext uri="{FF2B5EF4-FFF2-40B4-BE49-F238E27FC236}">
                <a16:creationId xmlns:a16="http://schemas.microsoft.com/office/drawing/2014/main" id="{5D729634-EFEB-4EBA-8660-7FAE41FACE22}"/>
              </a:ext>
            </a:extLst>
          </p:cNvPr>
          <p:cNvSpPr>
            <a:spLocks noGrp="1"/>
          </p:cNvSpPr>
          <p:nvPr>
            <p:ph type="sldNum" sz="quarter" idx="12"/>
          </p:nvPr>
        </p:nvSpPr>
        <p:spPr/>
        <p:txBody>
          <a:bodyPr/>
          <a:lstStyle/>
          <a:p>
            <a:pPr>
              <a:defRPr/>
            </a:pPr>
            <a:fld id="{BEF2A795-0D1C-4340-A163-773CC4D3E4EC}" type="slidenum">
              <a:rPr lang="en-US" smtClean="0"/>
              <a:pPr>
                <a:defRPr/>
              </a:pPr>
              <a:t>10</a:t>
            </a:fld>
            <a:endParaRPr lang="en-US" dirty="0"/>
          </a:p>
        </p:txBody>
      </p:sp>
      <p:pic>
        <p:nvPicPr>
          <p:cNvPr id="6" name="Picture 5">
            <a:extLst>
              <a:ext uri="{FF2B5EF4-FFF2-40B4-BE49-F238E27FC236}">
                <a16:creationId xmlns:a16="http://schemas.microsoft.com/office/drawing/2014/main" id="{C03E5E3B-316E-4D1B-AE49-DAC5922CAA42}"/>
              </a:ext>
            </a:extLst>
          </p:cNvPr>
          <p:cNvPicPr>
            <a:picLocks noChangeAspect="1"/>
          </p:cNvPicPr>
          <p:nvPr/>
        </p:nvPicPr>
        <p:blipFill>
          <a:blip r:embed="rId2"/>
          <a:stretch>
            <a:fillRect/>
          </a:stretch>
        </p:blipFill>
        <p:spPr>
          <a:xfrm>
            <a:off x="4876800" y="990600"/>
            <a:ext cx="3206157" cy="5638800"/>
          </a:xfrm>
          <a:prstGeom prst="rect">
            <a:avLst/>
          </a:prstGeom>
        </p:spPr>
      </p:pic>
      <p:pic>
        <p:nvPicPr>
          <p:cNvPr id="7" name="Picture 6">
            <a:extLst>
              <a:ext uri="{FF2B5EF4-FFF2-40B4-BE49-F238E27FC236}">
                <a16:creationId xmlns:a16="http://schemas.microsoft.com/office/drawing/2014/main" id="{CE3ED888-84A3-48A3-A88A-CA0C13325087}"/>
              </a:ext>
            </a:extLst>
          </p:cNvPr>
          <p:cNvPicPr>
            <a:picLocks noChangeAspect="1"/>
          </p:cNvPicPr>
          <p:nvPr/>
        </p:nvPicPr>
        <p:blipFill>
          <a:blip r:embed="rId3"/>
          <a:stretch>
            <a:fillRect/>
          </a:stretch>
        </p:blipFill>
        <p:spPr>
          <a:xfrm>
            <a:off x="8728794" y="990600"/>
            <a:ext cx="3107555" cy="5638800"/>
          </a:xfrm>
          <a:prstGeom prst="rect">
            <a:avLst/>
          </a:prstGeom>
        </p:spPr>
      </p:pic>
    </p:spTree>
    <p:extLst>
      <p:ext uri="{BB962C8B-B14F-4D97-AF65-F5344CB8AC3E}">
        <p14:creationId xmlns:p14="http://schemas.microsoft.com/office/powerpoint/2010/main" val="502114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780E-DCDD-4246-84BC-42F776CF2B8F}"/>
              </a:ext>
            </a:extLst>
          </p:cNvPr>
          <p:cNvSpPr>
            <a:spLocks noGrp="1"/>
          </p:cNvSpPr>
          <p:nvPr>
            <p:ph type="title"/>
          </p:nvPr>
        </p:nvSpPr>
        <p:spPr/>
        <p:txBody>
          <a:bodyPr/>
          <a:lstStyle/>
          <a:p>
            <a:r>
              <a:rPr lang="en-US" dirty="0"/>
              <a:t>CMAQ Log Files: Screen Output</a:t>
            </a:r>
          </a:p>
        </p:txBody>
      </p:sp>
      <p:sp>
        <p:nvSpPr>
          <p:cNvPr id="3" name="Content Placeholder 2">
            <a:extLst>
              <a:ext uri="{FF2B5EF4-FFF2-40B4-BE49-F238E27FC236}">
                <a16:creationId xmlns:a16="http://schemas.microsoft.com/office/drawing/2014/main" id="{9C4A37F3-7319-4981-97B3-8C7C496E3EA2}"/>
              </a:ext>
            </a:extLst>
          </p:cNvPr>
          <p:cNvSpPr>
            <a:spLocks noGrp="1"/>
          </p:cNvSpPr>
          <p:nvPr>
            <p:ph idx="1"/>
          </p:nvPr>
        </p:nvSpPr>
        <p:spPr>
          <a:xfrm>
            <a:off x="812800" y="1371600"/>
            <a:ext cx="10617200" cy="4724400"/>
          </a:xfrm>
        </p:spPr>
        <p:txBody>
          <a:bodyPr/>
          <a:lstStyle/>
          <a:p>
            <a:r>
              <a:rPr lang="en-US" dirty="0"/>
              <a:t>File Paths</a:t>
            </a:r>
          </a:p>
          <a:p>
            <a:r>
              <a:rPr lang="en-US" dirty="0"/>
              <a:t>Execution ID</a:t>
            </a:r>
          </a:p>
          <a:p>
            <a:r>
              <a:rPr lang="en-US" dirty="0"/>
              <a:t>Headers</a:t>
            </a:r>
          </a:p>
          <a:p>
            <a:r>
              <a:rPr lang="en-US" dirty="0"/>
              <a:t>User Options</a:t>
            </a:r>
          </a:p>
          <a:p>
            <a:r>
              <a:rPr lang="en-US" dirty="0"/>
              <a:t>Domain Config</a:t>
            </a:r>
          </a:p>
          <a:p>
            <a:r>
              <a:rPr lang="en-US" dirty="0">
                <a:solidFill>
                  <a:srgbClr val="FF0000"/>
                </a:solidFill>
              </a:rPr>
              <a:t>Process Timing</a:t>
            </a:r>
          </a:p>
          <a:p>
            <a:r>
              <a:rPr lang="en-US" dirty="0"/>
              <a:t>Scenario Timing</a:t>
            </a:r>
          </a:p>
        </p:txBody>
      </p:sp>
      <p:sp>
        <p:nvSpPr>
          <p:cNvPr id="4" name="Slide Number Placeholder 3">
            <a:extLst>
              <a:ext uri="{FF2B5EF4-FFF2-40B4-BE49-F238E27FC236}">
                <a16:creationId xmlns:a16="http://schemas.microsoft.com/office/drawing/2014/main" id="{5D729634-EFEB-4EBA-8660-7FAE41FACE22}"/>
              </a:ext>
            </a:extLst>
          </p:cNvPr>
          <p:cNvSpPr>
            <a:spLocks noGrp="1"/>
          </p:cNvSpPr>
          <p:nvPr>
            <p:ph type="sldNum" sz="quarter" idx="12"/>
          </p:nvPr>
        </p:nvSpPr>
        <p:spPr/>
        <p:txBody>
          <a:bodyPr/>
          <a:lstStyle/>
          <a:p>
            <a:pPr>
              <a:defRPr/>
            </a:pPr>
            <a:fld id="{BEF2A795-0D1C-4340-A163-773CC4D3E4EC}" type="slidenum">
              <a:rPr lang="en-US" smtClean="0"/>
              <a:pPr>
                <a:defRPr/>
              </a:pPr>
              <a:t>11</a:t>
            </a:fld>
            <a:endParaRPr lang="en-US" dirty="0"/>
          </a:p>
        </p:txBody>
      </p:sp>
      <p:pic>
        <p:nvPicPr>
          <p:cNvPr id="5" name="Picture 4">
            <a:extLst>
              <a:ext uri="{FF2B5EF4-FFF2-40B4-BE49-F238E27FC236}">
                <a16:creationId xmlns:a16="http://schemas.microsoft.com/office/drawing/2014/main" id="{4EEB33F4-34F6-4C5C-A179-4AF5E565F960}"/>
              </a:ext>
            </a:extLst>
          </p:cNvPr>
          <p:cNvPicPr>
            <a:picLocks noChangeAspect="1"/>
          </p:cNvPicPr>
          <p:nvPr/>
        </p:nvPicPr>
        <p:blipFill>
          <a:blip r:embed="rId2"/>
          <a:stretch>
            <a:fillRect/>
          </a:stretch>
        </p:blipFill>
        <p:spPr>
          <a:xfrm>
            <a:off x="5667780" y="914400"/>
            <a:ext cx="4175455" cy="5791200"/>
          </a:xfrm>
          <a:prstGeom prst="rect">
            <a:avLst/>
          </a:prstGeom>
        </p:spPr>
      </p:pic>
    </p:spTree>
    <p:extLst>
      <p:ext uri="{BB962C8B-B14F-4D97-AF65-F5344CB8AC3E}">
        <p14:creationId xmlns:p14="http://schemas.microsoft.com/office/powerpoint/2010/main" val="902428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780E-DCDD-4246-84BC-42F776CF2B8F}"/>
              </a:ext>
            </a:extLst>
          </p:cNvPr>
          <p:cNvSpPr>
            <a:spLocks noGrp="1"/>
          </p:cNvSpPr>
          <p:nvPr>
            <p:ph type="title"/>
          </p:nvPr>
        </p:nvSpPr>
        <p:spPr/>
        <p:txBody>
          <a:bodyPr/>
          <a:lstStyle/>
          <a:p>
            <a:r>
              <a:rPr lang="en-US" dirty="0"/>
              <a:t>CMAQ Log Files: Screen Output</a:t>
            </a:r>
          </a:p>
        </p:txBody>
      </p:sp>
      <p:sp>
        <p:nvSpPr>
          <p:cNvPr id="3" name="Content Placeholder 2">
            <a:extLst>
              <a:ext uri="{FF2B5EF4-FFF2-40B4-BE49-F238E27FC236}">
                <a16:creationId xmlns:a16="http://schemas.microsoft.com/office/drawing/2014/main" id="{9C4A37F3-7319-4981-97B3-8C7C496E3EA2}"/>
              </a:ext>
            </a:extLst>
          </p:cNvPr>
          <p:cNvSpPr>
            <a:spLocks noGrp="1"/>
          </p:cNvSpPr>
          <p:nvPr>
            <p:ph idx="1"/>
          </p:nvPr>
        </p:nvSpPr>
        <p:spPr>
          <a:xfrm>
            <a:off x="812800" y="1371600"/>
            <a:ext cx="10617200" cy="4724400"/>
          </a:xfrm>
        </p:spPr>
        <p:txBody>
          <a:bodyPr/>
          <a:lstStyle/>
          <a:p>
            <a:r>
              <a:rPr lang="en-US" dirty="0"/>
              <a:t>File Paths</a:t>
            </a:r>
          </a:p>
          <a:p>
            <a:r>
              <a:rPr lang="en-US" dirty="0"/>
              <a:t>Execution ID</a:t>
            </a:r>
          </a:p>
          <a:p>
            <a:r>
              <a:rPr lang="en-US" dirty="0"/>
              <a:t>Headers</a:t>
            </a:r>
          </a:p>
          <a:p>
            <a:r>
              <a:rPr lang="en-US" dirty="0"/>
              <a:t>User Options</a:t>
            </a:r>
          </a:p>
          <a:p>
            <a:r>
              <a:rPr lang="en-US" dirty="0"/>
              <a:t>Domain Config</a:t>
            </a:r>
          </a:p>
          <a:p>
            <a:r>
              <a:rPr lang="en-US" dirty="0"/>
              <a:t>Process Timing</a:t>
            </a:r>
          </a:p>
          <a:p>
            <a:r>
              <a:rPr lang="en-US" dirty="0">
                <a:solidFill>
                  <a:srgbClr val="FF0000"/>
                </a:solidFill>
              </a:rPr>
              <a:t>Scenario Timing</a:t>
            </a:r>
          </a:p>
        </p:txBody>
      </p:sp>
      <p:sp>
        <p:nvSpPr>
          <p:cNvPr id="4" name="Slide Number Placeholder 3">
            <a:extLst>
              <a:ext uri="{FF2B5EF4-FFF2-40B4-BE49-F238E27FC236}">
                <a16:creationId xmlns:a16="http://schemas.microsoft.com/office/drawing/2014/main" id="{5D729634-EFEB-4EBA-8660-7FAE41FACE22}"/>
              </a:ext>
            </a:extLst>
          </p:cNvPr>
          <p:cNvSpPr>
            <a:spLocks noGrp="1"/>
          </p:cNvSpPr>
          <p:nvPr>
            <p:ph type="sldNum" sz="quarter" idx="12"/>
          </p:nvPr>
        </p:nvSpPr>
        <p:spPr/>
        <p:txBody>
          <a:bodyPr/>
          <a:lstStyle/>
          <a:p>
            <a:pPr>
              <a:defRPr/>
            </a:pPr>
            <a:fld id="{BEF2A795-0D1C-4340-A163-773CC4D3E4EC}" type="slidenum">
              <a:rPr lang="en-US" smtClean="0"/>
              <a:pPr>
                <a:defRPr/>
              </a:pPr>
              <a:t>12</a:t>
            </a:fld>
            <a:endParaRPr lang="en-US" dirty="0"/>
          </a:p>
        </p:txBody>
      </p:sp>
      <p:pic>
        <p:nvPicPr>
          <p:cNvPr id="6" name="Picture 5">
            <a:extLst>
              <a:ext uri="{FF2B5EF4-FFF2-40B4-BE49-F238E27FC236}">
                <a16:creationId xmlns:a16="http://schemas.microsoft.com/office/drawing/2014/main" id="{84B6AF9D-691A-4BC0-B8F2-3756F503296E}"/>
              </a:ext>
            </a:extLst>
          </p:cNvPr>
          <p:cNvPicPr>
            <a:picLocks noChangeAspect="1"/>
          </p:cNvPicPr>
          <p:nvPr/>
        </p:nvPicPr>
        <p:blipFill>
          <a:blip r:embed="rId2"/>
          <a:stretch>
            <a:fillRect/>
          </a:stretch>
        </p:blipFill>
        <p:spPr>
          <a:xfrm>
            <a:off x="5638800" y="1027381"/>
            <a:ext cx="4343400" cy="5763810"/>
          </a:xfrm>
          <a:prstGeom prst="rect">
            <a:avLst/>
          </a:prstGeom>
        </p:spPr>
      </p:pic>
    </p:spTree>
    <p:extLst>
      <p:ext uri="{BB962C8B-B14F-4D97-AF65-F5344CB8AC3E}">
        <p14:creationId xmlns:p14="http://schemas.microsoft.com/office/powerpoint/2010/main" val="600904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780E-DCDD-4246-84BC-42F776CF2B8F}"/>
              </a:ext>
            </a:extLst>
          </p:cNvPr>
          <p:cNvSpPr>
            <a:spLocks noGrp="1"/>
          </p:cNvSpPr>
          <p:nvPr>
            <p:ph type="title"/>
          </p:nvPr>
        </p:nvSpPr>
        <p:spPr/>
        <p:txBody>
          <a:bodyPr/>
          <a:lstStyle/>
          <a:p>
            <a:r>
              <a:rPr lang="en-US" dirty="0"/>
              <a:t>CMAQ Log Files: Processor Logs</a:t>
            </a:r>
          </a:p>
        </p:txBody>
      </p:sp>
      <p:sp>
        <p:nvSpPr>
          <p:cNvPr id="3" name="Content Placeholder 2">
            <a:extLst>
              <a:ext uri="{FF2B5EF4-FFF2-40B4-BE49-F238E27FC236}">
                <a16:creationId xmlns:a16="http://schemas.microsoft.com/office/drawing/2014/main" id="{9C4A37F3-7319-4981-97B3-8C7C496E3EA2}"/>
              </a:ext>
            </a:extLst>
          </p:cNvPr>
          <p:cNvSpPr>
            <a:spLocks noGrp="1"/>
          </p:cNvSpPr>
          <p:nvPr>
            <p:ph idx="1"/>
          </p:nvPr>
        </p:nvSpPr>
        <p:spPr>
          <a:xfrm>
            <a:off x="68164" y="1371600"/>
            <a:ext cx="10617200" cy="4724400"/>
          </a:xfrm>
        </p:spPr>
        <p:txBody>
          <a:bodyPr/>
          <a:lstStyle/>
          <a:p>
            <a:r>
              <a:rPr lang="en-US" dirty="0"/>
              <a:t>Headers</a:t>
            </a:r>
          </a:p>
          <a:p>
            <a:r>
              <a:rPr lang="en-US" dirty="0"/>
              <a:t>File </a:t>
            </a:r>
            <a:r>
              <a:rPr lang="en-US" dirty="0" err="1"/>
              <a:t>Input/Output</a:t>
            </a:r>
            <a:endParaRPr lang="en-US" dirty="0"/>
          </a:p>
          <a:p>
            <a:r>
              <a:rPr lang="en-US" dirty="0"/>
              <a:t>Mapping</a:t>
            </a:r>
          </a:p>
          <a:p>
            <a:r>
              <a:rPr lang="en-US" dirty="0"/>
              <a:t>Warnings</a:t>
            </a:r>
          </a:p>
          <a:p>
            <a:r>
              <a:rPr lang="en-US" dirty="0"/>
              <a:t>Emissions Diagnostic </a:t>
            </a:r>
          </a:p>
          <a:p>
            <a:pPr marL="284163" lvl="1" indent="0">
              <a:buNone/>
            </a:pPr>
            <a:r>
              <a:rPr lang="en-US" dirty="0"/>
              <a:t>Information (discussed next)</a:t>
            </a:r>
          </a:p>
          <a:p>
            <a:r>
              <a:rPr lang="en-US" dirty="0" err="1"/>
              <a:t>NaN</a:t>
            </a:r>
            <a:r>
              <a:rPr lang="en-US" dirty="0"/>
              <a:t>-checks</a:t>
            </a:r>
          </a:p>
        </p:txBody>
      </p:sp>
      <p:sp>
        <p:nvSpPr>
          <p:cNvPr id="4" name="Slide Number Placeholder 3">
            <a:extLst>
              <a:ext uri="{FF2B5EF4-FFF2-40B4-BE49-F238E27FC236}">
                <a16:creationId xmlns:a16="http://schemas.microsoft.com/office/drawing/2014/main" id="{5D729634-EFEB-4EBA-8660-7FAE41FACE22}"/>
              </a:ext>
            </a:extLst>
          </p:cNvPr>
          <p:cNvSpPr>
            <a:spLocks noGrp="1"/>
          </p:cNvSpPr>
          <p:nvPr>
            <p:ph type="sldNum" sz="quarter" idx="12"/>
          </p:nvPr>
        </p:nvSpPr>
        <p:spPr/>
        <p:txBody>
          <a:bodyPr/>
          <a:lstStyle/>
          <a:p>
            <a:pPr>
              <a:defRPr/>
            </a:pPr>
            <a:fld id="{BEF2A795-0D1C-4340-A163-773CC4D3E4EC}" type="slidenum">
              <a:rPr lang="en-US" smtClean="0"/>
              <a:pPr>
                <a:defRPr/>
              </a:pPr>
              <a:t>13</a:t>
            </a:fld>
            <a:endParaRPr lang="en-US" dirty="0"/>
          </a:p>
        </p:txBody>
      </p:sp>
      <p:pic>
        <p:nvPicPr>
          <p:cNvPr id="6" name="Picture 5">
            <a:extLst>
              <a:ext uri="{FF2B5EF4-FFF2-40B4-BE49-F238E27FC236}">
                <a16:creationId xmlns:a16="http://schemas.microsoft.com/office/drawing/2014/main" id="{A0CB4603-3383-4C62-BB8F-E355E8841E76}"/>
              </a:ext>
            </a:extLst>
          </p:cNvPr>
          <p:cNvPicPr>
            <a:picLocks noChangeAspect="1"/>
          </p:cNvPicPr>
          <p:nvPr/>
        </p:nvPicPr>
        <p:blipFill>
          <a:blip r:embed="rId2"/>
          <a:stretch>
            <a:fillRect/>
          </a:stretch>
        </p:blipFill>
        <p:spPr>
          <a:xfrm>
            <a:off x="4460822" y="3214498"/>
            <a:ext cx="4433887" cy="3618248"/>
          </a:xfrm>
          <a:prstGeom prst="rect">
            <a:avLst/>
          </a:prstGeom>
        </p:spPr>
      </p:pic>
      <p:pic>
        <p:nvPicPr>
          <p:cNvPr id="7" name="Picture 6">
            <a:extLst>
              <a:ext uri="{FF2B5EF4-FFF2-40B4-BE49-F238E27FC236}">
                <a16:creationId xmlns:a16="http://schemas.microsoft.com/office/drawing/2014/main" id="{91A44C85-E8A0-4180-8483-A5E8391339C0}"/>
              </a:ext>
            </a:extLst>
          </p:cNvPr>
          <p:cNvPicPr>
            <a:picLocks noChangeAspect="1"/>
          </p:cNvPicPr>
          <p:nvPr/>
        </p:nvPicPr>
        <p:blipFill>
          <a:blip r:embed="rId3"/>
          <a:stretch>
            <a:fillRect/>
          </a:stretch>
        </p:blipFill>
        <p:spPr>
          <a:xfrm>
            <a:off x="8967568" y="778492"/>
            <a:ext cx="3164763" cy="3794444"/>
          </a:xfrm>
          <a:prstGeom prst="rect">
            <a:avLst/>
          </a:prstGeom>
        </p:spPr>
      </p:pic>
      <p:pic>
        <p:nvPicPr>
          <p:cNvPr id="8" name="Picture 7">
            <a:extLst>
              <a:ext uri="{FF2B5EF4-FFF2-40B4-BE49-F238E27FC236}">
                <a16:creationId xmlns:a16="http://schemas.microsoft.com/office/drawing/2014/main" id="{1E26796F-3F8B-4C76-BECE-08F03D418708}"/>
              </a:ext>
            </a:extLst>
          </p:cNvPr>
          <p:cNvPicPr>
            <a:picLocks noChangeAspect="1"/>
          </p:cNvPicPr>
          <p:nvPr/>
        </p:nvPicPr>
        <p:blipFill>
          <a:blip r:embed="rId4"/>
          <a:stretch>
            <a:fillRect/>
          </a:stretch>
        </p:blipFill>
        <p:spPr>
          <a:xfrm>
            <a:off x="4038600" y="1040178"/>
            <a:ext cx="4576762" cy="1775600"/>
          </a:xfrm>
          <a:prstGeom prst="rect">
            <a:avLst/>
          </a:prstGeom>
        </p:spPr>
      </p:pic>
      <p:pic>
        <p:nvPicPr>
          <p:cNvPr id="9" name="Picture 8">
            <a:extLst>
              <a:ext uri="{FF2B5EF4-FFF2-40B4-BE49-F238E27FC236}">
                <a16:creationId xmlns:a16="http://schemas.microsoft.com/office/drawing/2014/main" id="{16D10B34-0F5B-463A-8CB7-DD561D5A9FFB}"/>
              </a:ext>
            </a:extLst>
          </p:cNvPr>
          <p:cNvPicPr>
            <a:picLocks noChangeAspect="1"/>
          </p:cNvPicPr>
          <p:nvPr/>
        </p:nvPicPr>
        <p:blipFill>
          <a:blip r:embed="rId5"/>
          <a:stretch>
            <a:fillRect/>
          </a:stretch>
        </p:blipFill>
        <p:spPr>
          <a:xfrm>
            <a:off x="9296400" y="4648200"/>
            <a:ext cx="2249444" cy="2084178"/>
          </a:xfrm>
          <a:prstGeom prst="rect">
            <a:avLst/>
          </a:prstGeom>
        </p:spPr>
      </p:pic>
      <p:cxnSp>
        <p:nvCxnSpPr>
          <p:cNvPr id="10" name="Straight Arrow Connector 9">
            <a:extLst>
              <a:ext uri="{FF2B5EF4-FFF2-40B4-BE49-F238E27FC236}">
                <a16:creationId xmlns:a16="http://schemas.microsoft.com/office/drawing/2014/main" id="{9358EB10-AC18-415C-A66C-2FF6BA289C62}"/>
              </a:ext>
            </a:extLst>
          </p:cNvPr>
          <p:cNvCxnSpPr/>
          <p:nvPr/>
        </p:nvCxnSpPr>
        <p:spPr bwMode="auto">
          <a:xfrm flipV="1">
            <a:off x="1803400" y="914400"/>
            <a:ext cx="7091309" cy="68580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41BFA464-68C0-41CE-B0A6-C74E68E31789}"/>
              </a:ext>
            </a:extLst>
          </p:cNvPr>
          <p:cNvCxnSpPr/>
          <p:nvPr/>
        </p:nvCxnSpPr>
        <p:spPr bwMode="auto">
          <a:xfrm flipV="1">
            <a:off x="2971800" y="1905000"/>
            <a:ext cx="1066800" cy="7620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2720D843-7D44-4251-BEE9-A739805C7D03}"/>
              </a:ext>
            </a:extLst>
          </p:cNvPr>
          <p:cNvCxnSpPr/>
          <p:nvPr/>
        </p:nvCxnSpPr>
        <p:spPr bwMode="auto">
          <a:xfrm>
            <a:off x="1803400" y="2514600"/>
            <a:ext cx="7416800" cy="2362201"/>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2F20A227-5163-469D-ABD3-52B6AFF612BF}"/>
              </a:ext>
            </a:extLst>
          </p:cNvPr>
          <p:cNvCxnSpPr/>
          <p:nvPr/>
        </p:nvCxnSpPr>
        <p:spPr bwMode="auto">
          <a:xfrm>
            <a:off x="2286000" y="4191000"/>
            <a:ext cx="2174822" cy="22860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7726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BF25FA5A-D11F-4D4F-AA33-18966C171C4F}"/>
              </a:ext>
            </a:extLst>
          </p:cNvPr>
          <p:cNvCxnSpPr>
            <a:cxnSpLocks/>
            <a:stCxn id="19" idx="0"/>
            <a:endCxn id="51" idx="0"/>
          </p:cNvCxnSpPr>
          <p:nvPr/>
        </p:nvCxnSpPr>
        <p:spPr bwMode="auto">
          <a:xfrm>
            <a:off x="4178550" y="5642997"/>
            <a:ext cx="1252800" cy="524820"/>
          </a:xfrm>
          <a:prstGeom prst="straightConnector1">
            <a:avLst/>
          </a:prstGeom>
          <a:solidFill>
            <a:schemeClr val="accent1"/>
          </a:solidFill>
          <a:ln w="28575"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a:extLst>
              <a:ext uri="{FF2B5EF4-FFF2-40B4-BE49-F238E27FC236}">
                <a16:creationId xmlns:a16="http://schemas.microsoft.com/office/drawing/2014/main" id="{30105691-7BC8-4D01-9CFB-92175BDD72E6}"/>
              </a:ext>
            </a:extLst>
          </p:cNvPr>
          <p:cNvSpPr>
            <a:spLocks noGrp="1"/>
          </p:cNvSpPr>
          <p:nvPr>
            <p:ph type="title"/>
          </p:nvPr>
        </p:nvSpPr>
        <p:spPr/>
        <p:txBody>
          <a:bodyPr/>
          <a:lstStyle/>
          <a:p>
            <a:r>
              <a:rPr lang="en-US" dirty="0"/>
              <a:t>DESID: Detailed Emission Scaling, Isolation, and Diagnostic Module</a:t>
            </a:r>
          </a:p>
        </p:txBody>
      </p:sp>
      <p:sp>
        <p:nvSpPr>
          <p:cNvPr id="4" name="Slide Number Placeholder 3">
            <a:extLst>
              <a:ext uri="{FF2B5EF4-FFF2-40B4-BE49-F238E27FC236}">
                <a16:creationId xmlns:a16="http://schemas.microsoft.com/office/drawing/2014/main" id="{5C1BFC96-ECCA-4B71-8069-F7D706D43CEC}"/>
              </a:ext>
            </a:extLst>
          </p:cNvPr>
          <p:cNvSpPr>
            <a:spLocks noGrp="1"/>
          </p:cNvSpPr>
          <p:nvPr>
            <p:ph type="sldNum" sz="quarter" idx="12"/>
          </p:nvPr>
        </p:nvSpPr>
        <p:spPr/>
        <p:txBody>
          <a:bodyPr/>
          <a:lstStyle/>
          <a:p>
            <a:pPr>
              <a:defRPr/>
            </a:pPr>
            <a:fld id="{BEF2A795-0D1C-4340-A163-773CC4D3E4EC}" type="slidenum">
              <a:rPr lang="en-US" smtClean="0"/>
              <a:pPr>
                <a:defRPr/>
              </a:pPr>
              <a:t>14</a:t>
            </a:fld>
            <a:endParaRPr lang="en-US" dirty="0"/>
          </a:p>
        </p:txBody>
      </p:sp>
      <p:sp>
        <p:nvSpPr>
          <p:cNvPr id="7" name="Slide Number Placeholder 3">
            <a:extLst>
              <a:ext uri="{FF2B5EF4-FFF2-40B4-BE49-F238E27FC236}">
                <a16:creationId xmlns:a16="http://schemas.microsoft.com/office/drawing/2014/main" id="{7AB28083-EC98-4519-B270-7CD8193208CE}"/>
              </a:ext>
            </a:extLst>
          </p:cNvPr>
          <p:cNvSpPr txBox="1">
            <a:spLocks/>
          </p:cNvSpPr>
          <p:nvPr/>
        </p:nvSpPr>
        <p:spPr bwMode="auto">
          <a:xfrm>
            <a:off x="0" y="6231148"/>
            <a:ext cx="8128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defPPr>
              <a:defRPr lang="en-US"/>
            </a:defPPr>
            <a:lvl1pPr algn="r" rtl="0" eaLnBrk="0" fontAlgn="base" hangingPunct="0">
              <a:spcBef>
                <a:spcPct val="0"/>
              </a:spcBef>
              <a:spcAft>
                <a:spcPct val="0"/>
              </a:spcAft>
              <a:defRPr sz="1000" b="1" kern="1200">
                <a:solidFill>
                  <a:schemeClr val="bg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a:defRPr/>
            </a:pPr>
            <a:fld id="{BEF2A795-0D1C-4340-A163-773CC4D3E4EC}" type="slidenum">
              <a:rPr lang="en-US" smtClean="0">
                <a:latin typeface="Calibri" panose="020F0502020204030204" pitchFamily="34" charset="0"/>
                <a:cs typeface="Calibri" panose="020F0502020204030204" pitchFamily="34" charset="0"/>
              </a:rPr>
              <a:pPr>
                <a:defRPr/>
              </a:pPr>
              <a:t>14</a:t>
            </a:fld>
            <a:endParaRPr lang="en-US" dirty="0">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0A4F2715-F4F7-4F63-B79A-215E3BD6E841}"/>
              </a:ext>
            </a:extLst>
          </p:cNvPr>
          <p:cNvCxnSpPr>
            <a:cxnSpLocks/>
          </p:cNvCxnSpPr>
          <p:nvPr/>
        </p:nvCxnSpPr>
        <p:spPr bwMode="auto">
          <a:xfrm>
            <a:off x="4242582" y="4902974"/>
            <a:ext cx="1129312" cy="445638"/>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a:extLst>
              <a:ext uri="{FF2B5EF4-FFF2-40B4-BE49-F238E27FC236}">
                <a16:creationId xmlns:a16="http://schemas.microsoft.com/office/drawing/2014/main" id="{8E6D5764-37EC-473D-AE60-0B0120050277}"/>
              </a:ext>
            </a:extLst>
          </p:cNvPr>
          <p:cNvSpPr txBox="1"/>
          <p:nvPr/>
        </p:nvSpPr>
        <p:spPr>
          <a:xfrm>
            <a:off x="4845976" y="5323749"/>
            <a:ext cx="1355851"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Output Concentrations</a:t>
            </a:r>
          </a:p>
        </p:txBody>
      </p:sp>
      <p:pic>
        <p:nvPicPr>
          <p:cNvPr id="12" name="Picture 11">
            <a:extLst>
              <a:ext uri="{FF2B5EF4-FFF2-40B4-BE49-F238E27FC236}">
                <a16:creationId xmlns:a16="http://schemas.microsoft.com/office/drawing/2014/main" id="{1FAE0138-4019-4736-A3F1-66E729315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002" y="4113988"/>
            <a:ext cx="3275673" cy="2252025"/>
          </a:xfrm>
          <a:prstGeom prst="rect">
            <a:avLst/>
          </a:prstGeom>
          <a:ln w="28575">
            <a:solidFill>
              <a:schemeClr val="tx1"/>
            </a:solidFill>
          </a:ln>
        </p:spPr>
      </p:pic>
      <p:sp>
        <p:nvSpPr>
          <p:cNvPr id="13" name="Rectangle 12">
            <a:extLst>
              <a:ext uri="{FF2B5EF4-FFF2-40B4-BE49-F238E27FC236}">
                <a16:creationId xmlns:a16="http://schemas.microsoft.com/office/drawing/2014/main" id="{6275B7E9-860A-407D-9898-75761FCF4182}"/>
              </a:ext>
            </a:extLst>
          </p:cNvPr>
          <p:cNvSpPr/>
          <p:nvPr/>
        </p:nvSpPr>
        <p:spPr bwMode="auto">
          <a:xfrm>
            <a:off x="1277081" y="4116081"/>
            <a:ext cx="3272594" cy="2254903"/>
          </a:xfrm>
          <a:prstGeom prst="rect">
            <a:avLst/>
          </a:prstGeom>
          <a:solidFill>
            <a:srgbClr val="FFFFFF">
              <a:alpha val="6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070C0"/>
                </a:solidFill>
                <a:effectLst/>
                <a:latin typeface="Calibri" panose="020F0502020204030204" pitchFamily="34" charset="0"/>
                <a:cs typeface="Calibri" panose="020F0502020204030204" pitchFamily="34" charset="0"/>
              </a:rPr>
              <a:t>CMAQ</a:t>
            </a:r>
          </a:p>
        </p:txBody>
      </p:sp>
      <p:sp>
        <p:nvSpPr>
          <p:cNvPr id="14" name="Rectangle 13">
            <a:extLst>
              <a:ext uri="{FF2B5EF4-FFF2-40B4-BE49-F238E27FC236}">
                <a16:creationId xmlns:a16="http://schemas.microsoft.com/office/drawing/2014/main" id="{53C9DDB9-9EC7-45C2-BD56-03E5BBFAB5C9}"/>
              </a:ext>
            </a:extLst>
          </p:cNvPr>
          <p:cNvSpPr/>
          <p:nvPr/>
        </p:nvSpPr>
        <p:spPr bwMode="auto">
          <a:xfrm>
            <a:off x="3634646" y="1219200"/>
            <a:ext cx="1485900" cy="1107133"/>
          </a:xfrm>
          <a:prstGeom prst="rect">
            <a:avLst/>
          </a:prstGeom>
          <a:solidFill>
            <a:srgbClr val="CC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MOVES</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Calibri" panose="020F0502020204030204" pitchFamily="34" charset="0"/>
                <a:cs typeface="Calibri" panose="020F0502020204030204" pitchFamily="34" charset="0"/>
              </a:rPr>
              <a:t>(Mobile Emissions Processor)</a:t>
            </a:r>
            <a:endParaRPr kumimoji="0" lang="en-US" sz="12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15" name="Freeform 20">
            <a:extLst>
              <a:ext uri="{FF2B5EF4-FFF2-40B4-BE49-F238E27FC236}">
                <a16:creationId xmlns:a16="http://schemas.microsoft.com/office/drawing/2014/main" id="{1061A9F9-6F3B-4400-9F53-DBC35972BCFB}"/>
              </a:ext>
            </a:extLst>
          </p:cNvPr>
          <p:cNvSpPr/>
          <p:nvPr/>
        </p:nvSpPr>
        <p:spPr bwMode="auto">
          <a:xfrm>
            <a:off x="4520471" y="2618129"/>
            <a:ext cx="333421" cy="1390650"/>
          </a:xfrm>
          <a:custGeom>
            <a:avLst/>
            <a:gdLst>
              <a:gd name="connsiteX0" fmla="*/ 0 w 333421"/>
              <a:gd name="connsiteY0" fmla="*/ 0 h 1390650"/>
              <a:gd name="connsiteX1" fmla="*/ 333375 w 333421"/>
              <a:gd name="connsiteY1" fmla="*/ 819150 h 1390650"/>
              <a:gd name="connsiteX2" fmla="*/ 19050 w 333421"/>
              <a:gd name="connsiteY2" fmla="*/ 1390650 h 1390650"/>
            </a:gdLst>
            <a:ahLst/>
            <a:cxnLst>
              <a:cxn ang="0">
                <a:pos x="connsiteX0" y="connsiteY0"/>
              </a:cxn>
              <a:cxn ang="0">
                <a:pos x="connsiteX1" y="connsiteY1"/>
              </a:cxn>
              <a:cxn ang="0">
                <a:pos x="connsiteX2" y="connsiteY2"/>
              </a:cxn>
            </a:cxnLst>
            <a:rect l="l" t="t" r="r" b="b"/>
            <a:pathLst>
              <a:path w="333421" h="1390650">
                <a:moveTo>
                  <a:pt x="0" y="0"/>
                </a:moveTo>
                <a:cubicBezTo>
                  <a:pt x="165100" y="293687"/>
                  <a:pt x="330200" y="587375"/>
                  <a:pt x="333375" y="819150"/>
                </a:cubicBezTo>
                <a:cubicBezTo>
                  <a:pt x="336550" y="1050925"/>
                  <a:pt x="177800" y="1220787"/>
                  <a:pt x="19050" y="139065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F5546BE-7007-4F0F-AE42-B999C785B858}"/>
              </a:ext>
            </a:extLst>
          </p:cNvPr>
          <p:cNvSpPr txBox="1"/>
          <p:nvPr/>
        </p:nvSpPr>
        <p:spPr>
          <a:xfrm>
            <a:off x="4372218" y="3308407"/>
            <a:ext cx="829468"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Onroad Shipping</a:t>
            </a:r>
          </a:p>
        </p:txBody>
      </p:sp>
      <p:sp>
        <p:nvSpPr>
          <p:cNvPr id="17" name="TextBox 16">
            <a:extLst>
              <a:ext uri="{FF2B5EF4-FFF2-40B4-BE49-F238E27FC236}">
                <a16:creationId xmlns:a16="http://schemas.microsoft.com/office/drawing/2014/main" id="{34B1CD79-E48C-47F4-9324-11B76726E0A7}"/>
              </a:ext>
            </a:extLst>
          </p:cNvPr>
          <p:cNvSpPr txBox="1"/>
          <p:nvPr/>
        </p:nvSpPr>
        <p:spPr>
          <a:xfrm>
            <a:off x="3405735" y="3319815"/>
            <a:ext cx="1027845"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Passenger Vehicles</a:t>
            </a:r>
          </a:p>
        </p:txBody>
      </p:sp>
      <p:sp>
        <p:nvSpPr>
          <p:cNvPr id="18" name="Rectangle 17">
            <a:extLst>
              <a:ext uri="{FF2B5EF4-FFF2-40B4-BE49-F238E27FC236}">
                <a16:creationId xmlns:a16="http://schemas.microsoft.com/office/drawing/2014/main" id="{68E6627A-21E4-4B09-8F94-CED69A3F898D}"/>
              </a:ext>
            </a:extLst>
          </p:cNvPr>
          <p:cNvSpPr/>
          <p:nvPr/>
        </p:nvSpPr>
        <p:spPr bwMode="auto">
          <a:xfrm>
            <a:off x="3544207" y="5072955"/>
            <a:ext cx="762000" cy="366981"/>
          </a:xfrm>
          <a:prstGeom prst="rect">
            <a:avLst/>
          </a:prstGeom>
          <a:solidFill>
            <a:srgbClr val="33CC33"/>
          </a:solidFill>
          <a:ln w="9525"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Biogenic VOCs</a:t>
            </a:r>
          </a:p>
        </p:txBody>
      </p:sp>
      <p:sp>
        <p:nvSpPr>
          <p:cNvPr id="19" name="Rectangle 18">
            <a:extLst>
              <a:ext uri="{FF2B5EF4-FFF2-40B4-BE49-F238E27FC236}">
                <a16:creationId xmlns:a16="http://schemas.microsoft.com/office/drawing/2014/main" id="{16E10F8C-A2BB-45AD-8541-F9A0DC3C09CB}"/>
              </a:ext>
            </a:extLst>
          </p:cNvPr>
          <p:cNvSpPr/>
          <p:nvPr/>
        </p:nvSpPr>
        <p:spPr bwMode="auto">
          <a:xfrm>
            <a:off x="3839628" y="5642997"/>
            <a:ext cx="677844" cy="407944"/>
          </a:xfrm>
          <a:prstGeom prst="rect">
            <a:avLst/>
          </a:prstGeom>
          <a:solidFill>
            <a:srgbClr val="00B0F0"/>
          </a:solidFill>
          <a:ln w="9525"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Marine Gas</a:t>
            </a:r>
          </a:p>
        </p:txBody>
      </p:sp>
      <p:sp>
        <p:nvSpPr>
          <p:cNvPr id="20" name="Rectangle 19">
            <a:extLst>
              <a:ext uri="{FF2B5EF4-FFF2-40B4-BE49-F238E27FC236}">
                <a16:creationId xmlns:a16="http://schemas.microsoft.com/office/drawing/2014/main" id="{14ECC867-B1FD-4F05-AA36-9431C09374CA}"/>
              </a:ext>
            </a:extLst>
          </p:cNvPr>
          <p:cNvSpPr/>
          <p:nvPr/>
        </p:nvSpPr>
        <p:spPr bwMode="auto">
          <a:xfrm>
            <a:off x="447707" y="2404234"/>
            <a:ext cx="4805567" cy="486749"/>
          </a:xfrm>
          <a:prstGeom prst="rect">
            <a:avLst/>
          </a:prstGeom>
          <a:solidFill>
            <a:srgbClr val="7030A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SMOKE</a:t>
            </a:r>
          </a:p>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chemeClr val="bg1"/>
                </a:solidFill>
                <a:latin typeface="Calibri" panose="020F0502020204030204" pitchFamily="34" charset="0"/>
                <a:cs typeface="Calibri" panose="020F0502020204030204" pitchFamily="34" charset="0"/>
              </a:rPr>
              <a:t>(Emissions Processing Software)</a:t>
            </a:r>
            <a:endParaRPr kumimoji="0" lang="en-US" sz="12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21" name="Freeform 13">
            <a:extLst>
              <a:ext uri="{FF2B5EF4-FFF2-40B4-BE49-F238E27FC236}">
                <a16:creationId xmlns:a16="http://schemas.microsoft.com/office/drawing/2014/main" id="{EC422DEA-4FE4-4059-8E73-D12CB942B6D2}"/>
              </a:ext>
            </a:extLst>
          </p:cNvPr>
          <p:cNvSpPr/>
          <p:nvPr/>
        </p:nvSpPr>
        <p:spPr bwMode="auto">
          <a:xfrm rot="319417">
            <a:off x="576033" y="2975007"/>
            <a:ext cx="643193" cy="1347157"/>
          </a:xfrm>
          <a:custGeom>
            <a:avLst/>
            <a:gdLst>
              <a:gd name="connsiteX0" fmla="*/ 146094 w 1022394"/>
              <a:gd name="connsiteY0" fmla="*/ 0 h 1123950"/>
              <a:gd name="connsiteX1" fmla="*/ 69894 w 1022394"/>
              <a:gd name="connsiteY1" fmla="*/ 866775 h 1123950"/>
              <a:gd name="connsiteX2" fmla="*/ 1022394 w 1022394"/>
              <a:gd name="connsiteY2" fmla="*/ 1123950 h 1123950"/>
            </a:gdLst>
            <a:ahLst/>
            <a:cxnLst>
              <a:cxn ang="0">
                <a:pos x="connsiteX0" y="connsiteY0"/>
              </a:cxn>
              <a:cxn ang="0">
                <a:pos x="connsiteX1" y="connsiteY1"/>
              </a:cxn>
              <a:cxn ang="0">
                <a:pos x="connsiteX2" y="connsiteY2"/>
              </a:cxn>
            </a:cxnLst>
            <a:rect l="l" t="t" r="r" b="b"/>
            <a:pathLst>
              <a:path w="1022394" h="1123950">
                <a:moveTo>
                  <a:pt x="146094" y="0"/>
                </a:moveTo>
                <a:cubicBezTo>
                  <a:pt x="34969" y="339725"/>
                  <a:pt x="-76156" y="679450"/>
                  <a:pt x="69894" y="866775"/>
                </a:cubicBezTo>
                <a:cubicBezTo>
                  <a:pt x="215944" y="1054100"/>
                  <a:pt x="619169" y="1089025"/>
                  <a:pt x="1022394" y="112395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16BD24B-8B03-4049-99AD-474D0C7A9CE8}"/>
              </a:ext>
            </a:extLst>
          </p:cNvPr>
          <p:cNvSpPr txBox="1"/>
          <p:nvPr/>
        </p:nvSpPr>
        <p:spPr>
          <a:xfrm>
            <a:off x="612081" y="3661116"/>
            <a:ext cx="516295"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EGUs</a:t>
            </a:r>
          </a:p>
        </p:txBody>
      </p:sp>
      <p:sp>
        <p:nvSpPr>
          <p:cNvPr id="23" name="TextBox 22">
            <a:extLst>
              <a:ext uri="{FF2B5EF4-FFF2-40B4-BE49-F238E27FC236}">
                <a16:creationId xmlns:a16="http://schemas.microsoft.com/office/drawing/2014/main" id="{A8F03848-1AE3-48BE-8EF5-80EC0EB98470}"/>
              </a:ext>
            </a:extLst>
          </p:cNvPr>
          <p:cNvSpPr txBox="1"/>
          <p:nvPr/>
        </p:nvSpPr>
        <p:spPr>
          <a:xfrm>
            <a:off x="378673" y="4301132"/>
            <a:ext cx="812801" cy="646331"/>
          </a:xfrm>
          <a:prstGeom prst="rect">
            <a:avLst/>
          </a:prstGeom>
          <a:noFill/>
        </p:spPr>
        <p:txBody>
          <a:bodyPr wrap="square" rtlCol="0">
            <a:spAutoFit/>
          </a:bodyPr>
          <a:lstStyle/>
          <a:p>
            <a:pPr algn="ctr"/>
            <a:r>
              <a:rPr lang="en-US" sz="1200" dirty="0" err="1">
                <a:latin typeface="Calibri" panose="020F0502020204030204" pitchFamily="34" charset="0"/>
                <a:cs typeface="Calibri" panose="020F0502020204030204" pitchFamily="34" charset="0"/>
              </a:rPr>
              <a:t>NonEGU</a:t>
            </a:r>
            <a:r>
              <a:rPr lang="en-US" sz="1200" dirty="0">
                <a:latin typeface="Calibri" panose="020F0502020204030204" pitchFamily="34" charset="0"/>
                <a:cs typeface="Calibri" panose="020F0502020204030204" pitchFamily="34" charset="0"/>
              </a:rPr>
              <a:t> Point Sources</a:t>
            </a:r>
          </a:p>
        </p:txBody>
      </p:sp>
      <p:sp>
        <p:nvSpPr>
          <p:cNvPr id="24" name="Freeform 14">
            <a:extLst>
              <a:ext uri="{FF2B5EF4-FFF2-40B4-BE49-F238E27FC236}">
                <a16:creationId xmlns:a16="http://schemas.microsoft.com/office/drawing/2014/main" id="{6D58B758-DEE6-4344-A920-CB7C035152C3}"/>
              </a:ext>
            </a:extLst>
          </p:cNvPr>
          <p:cNvSpPr/>
          <p:nvPr/>
        </p:nvSpPr>
        <p:spPr bwMode="auto">
          <a:xfrm>
            <a:off x="941817" y="2946979"/>
            <a:ext cx="249658" cy="1245301"/>
          </a:xfrm>
          <a:custGeom>
            <a:avLst/>
            <a:gdLst>
              <a:gd name="connsiteX0" fmla="*/ 17915 w 551315"/>
              <a:gd name="connsiteY0" fmla="*/ 0 h 895350"/>
              <a:gd name="connsiteX1" fmla="*/ 65540 w 551315"/>
              <a:gd name="connsiteY1" fmla="*/ 552450 h 895350"/>
              <a:gd name="connsiteX2" fmla="*/ 551315 w 551315"/>
              <a:gd name="connsiteY2" fmla="*/ 895350 h 895350"/>
            </a:gdLst>
            <a:ahLst/>
            <a:cxnLst>
              <a:cxn ang="0">
                <a:pos x="connsiteX0" y="connsiteY0"/>
              </a:cxn>
              <a:cxn ang="0">
                <a:pos x="connsiteX1" y="connsiteY1"/>
              </a:cxn>
              <a:cxn ang="0">
                <a:pos x="connsiteX2" y="connsiteY2"/>
              </a:cxn>
            </a:cxnLst>
            <a:rect l="l" t="t" r="r" b="b"/>
            <a:pathLst>
              <a:path w="551315" h="895350">
                <a:moveTo>
                  <a:pt x="17915" y="0"/>
                </a:moveTo>
                <a:cubicBezTo>
                  <a:pt x="-2723" y="201612"/>
                  <a:pt x="-23360" y="403225"/>
                  <a:pt x="65540" y="552450"/>
                </a:cubicBezTo>
                <a:cubicBezTo>
                  <a:pt x="154440" y="701675"/>
                  <a:pt x="352877" y="798512"/>
                  <a:pt x="551315" y="89535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5" name="Freeform 15">
            <a:extLst>
              <a:ext uri="{FF2B5EF4-FFF2-40B4-BE49-F238E27FC236}">
                <a16:creationId xmlns:a16="http://schemas.microsoft.com/office/drawing/2014/main" id="{3AA8E110-7442-4DF9-9CB1-E34DAB2F5872}"/>
              </a:ext>
            </a:extLst>
          </p:cNvPr>
          <p:cNvSpPr/>
          <p:nvPr/>
        </p:nvSpPr>
        <p:spPr bwMode="auto">
          <a:xfrm>
            <a:off x="1115311" y="2922739"/>
            <a:ext cx="350132" cy="1133666"/>
          </a:xfrm>
          <a:custGeom>
            <a:avLst/>
            <a:gdLst>
              <a:gd name="connsiteX0" fmla="*/ 0 w 314325"/>
              <a:gd name="connsiteY0" fmla="*/ 0 h 714375"/>
              <a:gd name="connsiteX1" fmla="*/ 104775 w 314325"/>
              <a:gd name="connsiteY1" fmla="*/ 342900 h 714375"/>
              <a:gd name="connsiteX2" fmla="*/ 314325 w 314325"/>
              <a:gd name="connsiteY2" fmla="*/ 714375 h 714375"/>
            </a:gdLst>
            <a:ahLst/>
            <a:cxnLst>
              <a:cxn ang="0">
                <a:pos x="connsiteX0" y="connsiteY0"/>
              </a:cxn>
              <a:cxn ang="0">
                <a:pos x="connsiteX1" y="connsiteY1"/>
              </a:cxn>
              <a:cxn ang="0">
                <a:pos x="connsiteX2" y="connsiteY2"/>
              </a:cxn>
            </a:cxnLst>
            <a:rect l="l" t="t" r="r" b="b"/>
            <a:pathLst>
              <a:path w="314325" h="714375">
                <a:moveTo>
                  <a:pt x="0" y="0"/>
                </a:moveTo>
                <a:cubicBezTo>
                  <a:pt x="26194" y="111919"/>
                  <a:pt x="52388" y="223838"/>
                  <a:pt x="104775" y="342900"/>
                </a:cubicBezTo>
                <a:cubicBezTo>
                  <a:pt x="157162" y="461962"/>
                  <a:pt x="235743" y="588168"/>
                  <a:pt x="314325" y="714375"/>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6" name="Freeform 16">
            <a:extLst>
              <a:ext uri="{FF2B5EF4-FFF2-40B4-BE49-F238E27FC236}">
                <a16:creationId xmlns:a16="http://schemas.microsoft.com/office/drawing/2014/main" id="{739A5CC0-F73C-41E2-96A1-A741650843D9}"/>
              </a:ext>
            </a:extLst>
          </p:cNvPr>
          <p:cNvSpPr/>
          <p:nvPr/>
        </p:nvSpPr>
        <p:spPr bwMode="auto">
          <a:xfrm>
            <a:off x="1535471" y="2946979"/>
            <a:ext cx="325018" cy="1109425"/>
          </a:xfrm>
          <a:custGeom>
            <a:avLst/>
            <a:gdLst>
              <a:gd name="connsiteX0" fmla="*/ 0 w 619125"/>
              <a:gd name="connsiteY0" fmla="*/ 0 h 714375"/>
              <a:gd name="connsiteX1" fmla="*/ 228600 w 619125"/>
              <a:gd name="connsiteY1" fmla="*/ 466725 h 714375"/>
              <a:gd name="connsiteX2" fmla="*/ 619125 w 619125"/>
              <a:gd name="connsiteY2" fmla="*/ 714375 h 714375"/>
            </a:gdLst>
            <a:ahLst/>
            <a:cxnLst>
              <a:cxn ang="0">
                <a:pos x="connsiteX0" y="connsiteY0"/>
              </a:cxn>
              <a:cxn ang="0">
                <a:pos x="connsiteX1" y="connsiteY1"/>
              </a:cxn>
              <a:cxn ang="0">
                <a:pos x="connsiteX2" y="connsiteY2"/>
              </a:cxn>
            </a:cxnLst>
            <a:rect l="l" t="t" r="r" b="b"/>
            <a:pathLst>
              <a:path w="619125" h="714375">
                <a:moveTo>
                  <a:pt x="0" y="0"/>
                </a:moveTo>
                <a:cubicBezTo>
                  <a:pt x="62706" y="173831"/>
                  <a:pt x="125413" y="347663"/>
                  <a:pt x="228600" y="466725"/>
                </a:cubicBezTo>
                <a:cubicBezTo>
                  <a:pt x="331787" y="585787"/>
                  <a:pt x="475456" y="650081"/>
                  <a:pt x="619125" y="714375"/>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7" name="Freeform 17">
            <a:extLst>
              <a:ext uri="{FF2B5EF4-FFF2-40B4-BE49-F238E27FC236}">
                <a16:creationId xmlns:a16="http://schemas.microsoft.com/office/drawing/2014/main" id="{4E4099D0-75BC-46EB-AD8C-2A24F287BC90}"/>
              </a:ext>
            </a:extLst>
          </p:cNvPr>
          <p:cNvSpPr/>
          <p:nvPr/>
        </p:nvSpPr>
        <p:spPr bwMode="auto">
          <a:xfrm>
            <a:off x="1803400" y="2934137"/>
            <a:ext cx="480848" cy="1133666"/>
          </a:xfrm>
          <a:custGeom>
            <a:avLst/>
            <a:gdLst>
              <a:gd name="connsiteX0" fmla="*/ 0 w 666750"/>
              <a:gd name="connsiteY0" fmla="*/ 0 h 723900"/>
              <a:gd name="connsiteX1" fmla="*/ 238125 w 666750"/>
              <a:gd name="connsiteY1" fmla="*/ 390525 h 723900"/>
              <a:gd name="connsiteX2" fmla="*/ 666750 w 666750"/>
              <a:gd name="connsiteY2" fmla="*/ 723900 h 723900"/>
            </a:gdLst>
            <a:ahLst/>
            <a:cxnLst>
              <a:cxn ang="0">
                <a:pos x="connsiteX0" y="connsiteY0"/>
              </a:cxn>
              <a:cxn ang="0">
                <a:pos x="connsiteX1" y="connsiteY1"/>
              </a:cxn>
              <a:cxn ang="0">
                <a:pos x="connsiteX2" y="connsiteY2"/>
              </a:cxn>
            </a:cxnLst>
            <a:rect l="l" t="t" r="r" b="b"/>
            <a:pathLst>
              <a:path w="666750" h="723900">
                <a:moveTo>
                  <a:pt x="0" y="0"/>
                </a:moveTo>
                <a:cubicBezTo>
                  <a:pt x="63500" y="134937"/>
                  <a:pt x="127000" y="269875"/>
                  <a:pt x="238125" y="390525"/>
                </a:cubicBezTo>
                <a:cubicBezTo>
                  <a:pt x="349250" y="511175"/>
                  <a:pt x="508000" y="617537"/>
                  <a:pt x="666750" y="72390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8" name="Freeform 19">
            <a:extLst>
              <a:ext uri="{FF2B5EF4-FFF2-40B4-BE49-F238E27FC236}">
                <a16:creationId xmlns:a16="http://schemas.microsoft.com/office/drawing/2014/main" id="{58F2A84A-7D66-4516-8E37-A34A8531D1E9}"/>
              </a:ext>
            </a:extLst>
          </p:cNvPr>
          <p:cNvSpPr/>
          <p:nvPr/>
        </p:nvSpPr>
        <p:spPr bwMode="auto">
          <a:xfrm flipH="1">
            <a:off x="3765352" y="2851713"/>
            <a:ext cx="49482" cy="1166591"/>
          </a:xfrm>
          <a:custGeom>
            <a:avLst/>
            <a:gdLst>
              <a:gd name="connsiteX0" fmla="*/ 395238 w 395238"/>
              <a:gd name="connsiteY0" fmla="*/ 0 h 1447800"/>
              <a:gd name="connsiteX1" fmla="*/ 4713 w 395238"/>
              <a:gd name="connsiteY1" fmla="*/ 800100 h 1447800"/>
              <a:gd name="connsiteX2" fmla="*/ 214263 w 395238"/>
              <a:gd name="connsiteY2" fmla="*/ 1447800 h 1447800"/>
            </a:gdLst>
            <a:ahLst/>
            <a:cxnLst>
              <a:cxn ang="0">
                <a:pos x="connsiteX0" y="connsiteY0"/>
              </a:cxn>
              <a:cxn ang="0">
                <a:pos x="connsiteX1" y="connsiteY1"/>
              </a:cxn>
              <a:cxn ang="0">
                <a:pos x="connsiteX2" y="connsiteY2"/>
              </a:cxn>
            </a:cxnLst>
            <a:rect l="l" t="t" r="r" b="b"/>
            <a:pathLst>
              <a:path w="395238" h="1447800">
                <a:moveTo>
                  <a:pt x="395238" y="0"/>
                </a:moveTo>
                <a:cubicBezTo>
                  <a:pt x="215056" y="279400"/>
                  <a:pt x="34875" y="558800"/>
                  <a:pt x="4713" y="800100"/>
                </a:cubicBezTo>
                <a:cubicBezTo>
                  <a:pt x="-25449" y="1041400"/>
                  <a:pt x="94407" y="1244600"/>
                  <a:pt x="214263" y="144780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15010461-0691-49F0-9689-AE468FCA16E5}"/>
              </a:ext>
            </a:extLst>
          </p:cNvPr>
          <p:cNvSpPr txBox="1"/>
          <p:nvPr/>
        </p:nvSpPr>
        <p:spPr>
          <a:xfrm>
            <a:off x="1682894" y="3150402"/>
            <a:ext cx="957486" cy="461665"/>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Consumer Products</a:t>
            </a:r>
          </a:p>
        </p:txBody>
      </p:sp>
      <p:sp>
        <p:nvSpPr>
          <p:cNvPr id="30" name="TextBox 29">
            <a:extLst>
              <a:ext uri="{FF2B5EF4-FFF2-40B4-BE49-F238E27FC236}">
                <a16:creationId xmlns:a16="http://schemas.microsoft.com/office/drawing/2014/main" id="{8A4C9928-89FB-4C81-AE94-C25D4E7CA3BA}"/>
              </a:ext>
            </a:extLst>
          </p:cNvPr>
          <p:cNvSpPr txBox="1"/>
          <p:nvPr/>
        </p:nvSpPr>
        <p:spPr>
          <a:xfrm>
            <a:off x="865652" y="3281956"/>
            <a:ext cx="742063"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Wildfires</a:t>
            </a:r>
          </a:p>
        </p:txBody>
      </p:sp>
      <p:sp>
        <p:nvSpPr>
          <p:cNvPr id="31" name="Rectangle 30">
            <a:extLst>
              <a:ext uri="{FF2B5EF4-FFF2-40B4-BE49-F238E27FC236}">
                <a16:creationId xmlns:a16="http://schemas.microsoft.com/office/drawing/2014/main" id="{FBBE5EDD-A1BC-4BDE-A7D2-8DAA515E9F38}"/>
              </a:ext>
            </a:extLst>
          </p:cNvPr>
          <p:cNvSpPr/>
          <p:nvPr/>
        </p:nvSpPr>
        <p:spPr bwMode="auto">
          <a:xfrm>
            <a:off x="1712349" y="4777983"/>
            <a:ext cx="1267169" cy="249982"/>
          </a:xfrm>
          <a:prstGeom prst="rect">
            <a:avLst/>
          </a:prstGeom>
          <a:solidFill>
            <a:srgbClr val="CC9900"/>
          </a:solidFill>
          <a:ln w="9525"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Wind-Blown Dust</a:t>
            </a:r>
          </a:p>
        </p:txBody>
      </p:sp>
      <p:sp>
        <p:nvSpPr>
          <p:cNvPr id="32" name="Rectangle 31">
            <a:extLst>
              <a:ext uri="{FF2B5EF4-FFF2-40B4-BE49-F238E27FC236}">
                <a16:creationId xmlns:a16="http://schemas.microsoft.com/office/drawing/2014/main" id="{E0C8B675-2836-433C-825E-E07084540F49}"/>
              </a:ext>
            </a:extLst>
          </p:cNvPr>
          <p:cNvSpPr/>
          <p:nvPr/>
        </p:nvSpPr>
        <p:spPr bwMode="auto">
          <a:xfrm>
            <a:off x="1331763" y="5653110"/>
            <a:ext cx="559412" cy="626191"/>
          </a:xfrm>
          <a:prstGeom prst="rect">
            <a:avLst/>
          </a:prstGeom>
          <a:solidFill>
            <a:srgbClr val="FEA0EA"/>
          </a:solidFill>
          <a:ln w="9525"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Sea Spray Aero</a:t>
            </a:r>
          </a:p>
        </p:txBody>
      </p:sp>
      <p:sp>
        <p:nvSpPr>
          <p:cNvPr id="33" name="Rectangle 32">
            <a:extLst>
              <a:ext uri="{FF2B5EF4-FFF2-40B4-BE49-F238E27FC236}">
                <a16:creationId xmlns:a16="http://schemas.microsoft.com/office/drawing/2014/main" id="{E65859C0-2F72-4377-A576-163F4F5BE293}"/>
              </a:ext>
            </a:extLst>
          </p:cNvPr>
          <p:cNvSpPr/>
          <p:nvPr/>
        </p:nvSpPr>
        <p:spPr bwMode="auto">
          <a:xfrm>
            <a:off x="2670826" y="5461634"/>
            <a:ext cx="752721" cy="443693"/>
          </a:xfrm>
          <a:prstGeom prst="rect">
            <a:avLst/>
          </a:prstGeom>
          <a:solidFill>
            <a:srgbClr val="FFFF00"/>
          </a:solidFill>
          <a:ln w="9525"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Lightning NO</a:t>
            </a:r>
          </a:p>
        </p:txBody>
      </p:sp>
      <p:sp>
        <p:nvSpPr>
          <p:cNvPr id="34" name="TextBox 33">
            <a:extLst>
              <a:ext uri="{FF2B5EF4-FFF2-40B4-BE49-F238E27FC236}">
                <a16:creationId xmlns:a16="http://schemas.microsoft.com/office/drawing/2014/main" id="{11EFB2E4-252F-4266-B663-E62FF8E5AB9C}"/>
              </a:ext>
            </a:extLst>
          </p:cNvPr>
          <p:cNvSpPr txBox="1"/>
          <p:nvPr/>
        </p:nvSpPr>
        <p:spPr>
          <a:xfrm>
            <a:off x="1464015" y="3539240"/>
            <a:ext cx="735115" cy="461665"/>
          </a:xfrm>
          <a:prstGeom prst="rect">
            <a:avLst/>
          </a:prstGeom>
          <a:noFill/>
        </p:spPr>
        <p:txBody>
          <a:bodyPr wrap="square" rtlCol="0">
            <a:spAutoFit/>
          </a:bodyPr>
          <a:lstStyle/>
          <a:p>
            <a:r>
              <a:rPr lang="en-US" sz="1200" dirty="0" err="1">
                <a:latin typeface="Calibri" panose="020F0502020204030204" pitchFamily="34" charset="0"/>
                <a:cs typeface="Calibri" panose="020F0502020204030204" pitchFamily="34" charset="0"/>
              </a:rPr>
              <a:t>Resid</a:t>
            </a:r>
            <a:r>
              <a:rPr lang="en-US" sz="1200" dirty="0">
                <a:latin typeface="Calibri" panose="020F0502020204030204" pitchFamily="34" charset="0"/>
                <a:cs typeface="Calibri" panose="020F0502020204030204" pitchFamily="34" charset="0"/>
              </a:rPr>
              <a:t>. Fuel</a:t>
            </a:r>
          </a:p>
        </p:txBody>
      </p:sp>
      <p:sp>
        <p:nvSpPr>
          <p:cNvPr id="35" name="Freeform 33">
            <a:extLst>
              <a:ext uri="{FF2B5EF4-FFF2-40B4-BE49-F238E27FC236}">
                <a16:creationId xmlns:a16="http://schemas.microsoft.com/office/drawing/2014/main" id="{5D7E46DD-798B-4C5A-8484-2CC74A029592}"/>
              </a:ext>
            </a:extLst>
          </p:cNvPr>
          <p:cNvSpPr/>
          <p:nvPr/>
        </p:nvSpPr>
        <p:spPr bwMode="auto">
          <a:xfrm rot="18070154" flipH="1">
            <a:off x="2208815" y="2781713"/>
            <a:ext cx="492426" cy="1370517"/>
          </a:xfrm>
          <a:custGeom>
            <a:avLst/>
            <a:gdLst>
              <a:gd name="connsiteX0" fmla="*/ 17915 w 551315"/>
              <a:gd name="connsiteY0" fmla="*/ 0 h 895350"/>
              <a:gd name="connsiteX1" fmla="*/ 65540 w 551315"/>
              <a:gd name="connsiteY1" fmla="*/ 552450 h 895350"/>
              <a:gd name="connsiteX2" fmla="*/ 551315 w 551315"/>
              <a:gd name="connsiteY2" fmla="*/ 895350 h 895350"/>
            </a:gdLst>
            <a:ahLst/>
            <a:cxnLst>
              <a:cxn ang="0">
                <a:pos x="connsiteX0" y="connsiteY0"/>
              </a:cxn>
              <a:cxn ang="0">
                <a:pos x="connsiteX1" y="connsiteY1"/>
              </a:cxn>
              <a:cxn ang="0">
                <a:pos x="connsiteX2" y="connsiteY2"/>
              </a:cxn>
            </a:cxnLst>
            <a:rect l="l" t="t" r="r" b="b"/>
            <a:pathLst>
              <a:path w="551315" h="895350">
                <a:moveTo>
                  <a:pt x="17915" y="0"/>
                </a:moveTo>
                <a:cubicBezTo>
                  <a:pt x="-2723" y="201612"/>
                  <a:pt x="-23360" y="403225"/>
                  <a:pt x="65540" y="552450"/>
                </a:cubicBezTo>
                <a:cubicBezTo>
                  <a:pt x="154440" y="701675"/>
                  <a:pt x="352877" y="798512"/>
                  <a:pt x="551315" y="89535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028BC2F9-8C01-465D-A3BD-D208152FAF0B}"/>
              </a:ext>
            </a:extLst>
          </p:cNvPr>
          <p:cNvSpPr/>
          <p:nvPr/>
        </p:nvSpPr>
        <p:spPr bwMode="auto">
          <a:xfrm>
            <a:off x="110717" y="1293837"/>
            <a:ext cx="1020134" cy="567319"/>
          </a:xfrm>
          <a:prstGeom prst="rect">
            <a:avLst/>
          </a:prstGeom>
          <a:solidFill>
            <a:srgbClr val="FF99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effectLst/>
                <a:latin typeface="Calibri" panose="020F0502020204030204" pitchFamily="34" charset="0"/>
                <a:cs typeface="Calibri" panose="020F0502020204030204" pitchFamily="34" charset="0"/>
              </a:rPr>
              <a:t>BlueSk</a:t>
            </a:r>
            <a:r>
              <a:rPr lang="en-US" sz="1200" b="1" dirty="0">
                <a:latin typeface="Calibri" panose="020F0502020204030204" pitchFamily="34" charset="0"/>
                <a:cs typeface="Calibri" panose="020F0502020204030204" pitchFamily="34" charset="0"/>
              </a:rPr>
              <a:t>y Wildfire Emissions</a:t>
            </a:r>
            <a:endParaRPr kumimoji="0" lang="en-US" sz="1200" b="0" i="0" u="none" strike="noStrike" cap="none" normalizeH="0" baseline="0" dirty="0">
              <a:ln>
                <a:noFill/>
              </a:ln>
              <a:effectLst/>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ADFAF0AF-C74A-46A0-A465-59B0005DB7D7}"/>
              </a:ext>
            </a:extLst>
          </p:cNvPr>
          <p:cNvSpPr/>
          <p:nvPr/>
        </p:nvSpPr>
        <p:spPr bwMode="auto">
          <a:xfrm>
            <a:off x="1687172" y="1242114"/>
            <a:ext cx="1126514" cy="628131"/>
          </a:xfrm>
          <a:prstGeom prst="rect">
            <a:avLst/>
          </a:prstGeom>
          <a:solidFill>
            <a:schemeClr val="tx1">
              <a:lumMod val="65000"/>
              <a:lumOff val="3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National Emission Inventory</a:t>
            </a:r>
            <a:endParaRPr kumimoji="0" lang="en-US" sz="12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cxnSp>
        <p:nvCxnSpPr>
          <p:cNvPr id="38" name="Straight Arrow Connector 37">
            <a:extLst>
              <a:ext uri="{FF2B5EF4-FFF2-40B4-BE49-F238E27FC236}">
                <a16:creationId xmlns:a16="http://schemas.microsoft.com/office/drawing/2014/main" id="{5FDC0DB7-5285-4898-8A1E-3F44BC1257C2}"/>
              </a:ext>
            </a:extLst>
          </p:cNvPr>
          <p:cNvCxnSpPr>
            <a:cxnSpLocks/>
            <a:stCxn id="36" idx="2"/>
          </p:cNvCxnSpPr>
          <p:nvPr/>
        </p:nvCxnSpPr>
        <p:spPr bwMode="auto">
          <a:xfrm>
            <a:off x="620784" y="1861156"/>
            <a:ext cx="1690691" cy="518504"/>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a:extLst>
              <a:ext uri="{FF2B5EF4-FFF2-40B4-BE49-F238E27FC236}">
                <a16:creationId xmlns:a16="http://schemas.microsoft.com/office/drawing/2014/main" id="{8F8C559E-6F4E-4133-BA0D-D8E97A032BE9}"/>
              </a:ext>
            </a:extLst>
          </p:cNvPr>
          <p:cNvCxnSpPr>
            <a:stCxn id="36" idx="3"/>
            <a:endCxn id="37" idx="1"/>
          </p:cNvCxnSpPr>
          <p:nvPr/>
        </p:nvCxnSpPr>
        <p:spPr bwMode="auto">
          <a:xfrm flipV="1">
            <a:off x="1130851" y="1556180"/>
            <a:ext cx="556321" cy="21317"/>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a:extLst>
              <a:ext uri="{FF2B5EF4-FFF2-40B4-BE49-F238E27FC236}">
                <a16:creationId xmlns:a16="http://schemas.microsoft.com/office/drawing/2014/main" id="{61545FD3-EAF0-44F2-9D84-B1415461649D}"/>
              </a:ext>
            </a:extLst>
          </p:cNvPr>
          <p:cNvCxnSpPr>
            <a:cxnSpLocks/>
            <a:stCxn id="37" idx="2"/>
            <a:endCxn id="20" idx="0"/>
          </p:cNvCxnSpPr>
          <p:nvPr/>
        </p:nvCxnSpPr>
        <p:spPr bwMode="auto">
          <a:xfrm>
            <a:off x="2250429" y="1870245"/>
            <a:ext cx="600062" cy="533989"/>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a:extLst>
              <a:ext uri="{FF2B5EF4-FFF2-40B4-BE49-F238E27FC236}">
                <a16:creationId xmlns:a16="http://schemas.microsoft.com/office/drawing/2014/main" id="{B243CDEA-0346-4F78-BE6C-09E1CDD79AB4}"/>
              </a:ext>
            </a:extLst>
          </p:cNvPr>
          <p:cNvCxnSpPr>
            <a:stCxn id="37" idx="3"/>
            <a:endCxn id="14" idx="1"/>
          </p:cNvCxnSpPr>
          <p:nvPr/>
        </p:nvCxnSpPr>
        <p:spPr bwMode="auto">
          <a:xfrm>
            <a:off x="2813686" y="1556180"/>
            <a:ext cx="820960" cy="216587"/>
          </a:xfrm>
          <a:prstGeom prst="straightConnector1">
            <a:avLst/>
          </a:prstGeom>
          <a:solidFill>
            <a:schemeClr val="accent1"/>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1">
            <a:extLst>
              <a:ext uri="{FF2B5EF4-FFF2-40B4-BE49-F238E27FC236}">
                <a16:creationId xmlns:a16="http://schemas.microsoft.com/office/drawing/2014/main" id="{359A37C8-09DD-4F00-84EA-AFA102001385}"/>
              </a:ext>
            </a:extLst>
          </p:cNvPr>
          <p:cNvSpPr txBox="1"/>
          <p:nvPr/>
        </p:nvSpPr>
        <p:spPr>
          <a:xfrm>
            <a:off x="1985504" y="2903784"/>
            <a:ext cx="957486"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Agriculture</a:t>
            </a:r>
          </a:p>
        </p:txBody>
      </p:sp>
      <p:sp>
        <p:nvSpPr>
          <p:cNvPr id="43" name="Freeform 19">
            <a:extLst>
              <a:ext uri="{FF2B5EF4-FFF2-40B4-BE49-F238E27FC236}">
                <a16:creationId xmlns:a16="http://schemas.microsoft.com/office/drawing/2014/main" id="{1207F40E-DB0D-4997-9B57-FF384B9B95A2}"/>
              </a:ext>
            </a:extLst>
          </p:cNvPr>
          <p:cNvSpPr/>
          <p:nvPr/>
        </p:nvSpPr>
        <p:spPr bwMode="auto">
          <a:xfrm>
            <a:off x="3285029" y="2901633"/>
            <a:ext cx="235613" cy="1099272"/>
          </a:xfrm>
          <a:custGeom>
            <a:avLst/>
            <a:gdLst>
              <a:gd name="connsiteX0" fmla="*/ 395238 w 395238"/>
              <a:gd name="connsiteY0" fmla="*/ 0 h 1447800"/>
              <a:gd name="connsiteX1" fmla="*/ 4713 w 395238"/>
              <a:gd name="connsiteY1" fmla="*/ 800100 h 1447800"/>
              <a:gd name="connsiteX2" fmla="*/ 214263 w 395238"/>
              <a:gd name="connsiteY2" fmla="*/ 1447800 h 1447800"/>
            </a:gdLst>
            <a:ahLst/>
            <a:cxnLst>
              <a:cxn ang="0">
                <a:pos x="connsiteX0" y="connsiteY0"/>
              </a:cxn>
              <a:cxn ang="0">
                <a:pos x="connsiteX1" y="connsiteY1"/>
              </a:cxn>
              <a:cxn ang="0">
                <a:pos x="connsiteX2" y="connsiteY2"/>
              </a:cxn>
            </a:cxnLst>
            <a:rect l="l" t="t" r="r" b="b"/>
            <a:pathLst>
              <a:path w="395238" h="1447800">
                <a:moveTo>
                  <a:pt x="395238" y="0"/>
                </a:moveTo>
                <a:cubicBezTo>
                  <a:pt x="215056" y="279400"/>
                  <a:pt x="34875" y="558800"/>
                  <a:pt x="4713" y="800100"/>
                </a:cubicBezTo>
                <a:cubicBezTo>
                  <a:pt x="-25449" y="1041400"/>
                  <a:pt x="94407" y="1244600"/>
                  <a:pt x="214263" y="144780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A5FF38F6-BD00-4CD2-AADA-C6C66BB1DCC3}"/>
              </a:ext>
            </a:extLst>
          </p:cNvPr>
          <p:cNvSpPr txBox="1"/>
          <p:nvPr/>
        </p:nvSpPr>
        <p:spPr>
          <a:xfrm>
            <a:off x="3048425" y="3607189"/>
            <a:ext cx="550279"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Trains</a:t>
            </a:r>
          </a:p>
        </p:txBody>
      </p:sp>
      <p:sp>
        <p:nvSpPr>
          <p:cNvPr id="45" name="Freeform 20">
            <a:extLst>
              <a:ext uri="{FF2B5EF4-FFF2-40B4-BE49-F238E27FC236}">
                <a16:creationId xmlns:a16="http://schemas.microsoft.com/office/drawing/2014/main" id="{1BD8786F-19AC-4459-AC92-07256A8D106C}"/>
              </a:ext>
            </a:extLst>
          </p:cNvPr>
          <p:cNvSpPr/>
          <p:nvPr/>
        </p:nvSpPr>
        <p:spPr bwMode="auto">
          <a:xfrm rot="1127259">
            <a:off x="4808341" y="2976821"/>
            <a:ext cx="530604" cy="1298267"/>
          </a:xfrm>
          <a:custGeom>
            <a:avLst/>
            <a:gdLst>
              <a:gd name="connsiteX0" fmla="*/ 0 w 333421"/>
              <a:gd name="connsiteY0" fmla="*/ 0 h 1390650"/>
              <a:gd name="connsiteX1" fmla="*/ 333375 w 333421"/>
              <a:gd name="connsiteY1" fmla="*/ 819150 h 1390650"/>
              <a:gd name="connsiteX2" fmla="*/ 19050 w 333421"/>
              <a:gd name="connsiteY2" fmla="*/ 1390650 h 1390650"/>
            </a:gdLst>
            <a:ahLst/>
            <a:cxnLst>
              <a:cxn ang="0">
                <a:pos x="connsiteX0" y="connsiteY0"/>
              </a:cxn>
              <a:cxn ang="0">
                <a:pos x="connsiteX1" y="connsiteY1"/>
              </a:cxn>
              <a:cxn ang="0">
                <a:pos x="connsiteX2" y="connsiteY2"/>
              </a:cxn>
            </a:cxnLst>
            <a:rect l="l" t="t" r="r" b="b"/>
            <a:pathLst>
              <a:path w="333421" h="1390650">
                <a:moveTo>
                  <a:pt x="0" y="0"/>
                </a:moveTo>
                <a:cubicBezTo>
                  <a:pt x="165100" y="293687"/>
                  <a:pt x="330200" y="587375"/>
                  <a:pt x="333375" y="819150"/>
                </a:cubicBezTo>
                <a:cubicBezTo>
                  <a:pt x="336550" y="1050925"/>
                  <a:pt x="177800" y="1220787"/>
                  <a:pt x="19050" y="139065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16206600-5985-41AF-9ADD-0EA12E633DA2}"/>
              </a:ext>
            </a:extLst>
          </p:cNvPr>
          <p:cNvSpPr txBox="1"/>
          <p:nvPr/>
        </p:nvSpPr>
        <p:spPr>
          <a:xfrm>
            <a:off x="4708002" y="3001396"/>
            <a:ext cx="1090545"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Construction</a:t>
            </a:r>
          </a:p>
        </p:txBody>
      </p:sp>
      <p:sp>
        <p:nvSpPr>
          <p:cNvPr id="47" name="Freeform 19">
            <a:extLst>
              <a:ext uri="{FF2B5EF4-FFF2-40B4-BE49-F238E27FC236}">
                <a16:creationId xmlns:a16="http://schemas.microsoft.com/office/drawing/2014/main" id="{19C1147E-C6EB-491B-BF9F-D439AF42FBF0}"/>
              </a:ext>
            </a:extLst>
          </p:cNvPr>
          <p:cNvSpPr/>
          <p:nvPr/>
        </p:nvSpPr>
        <p:spPr bwMode="auto">
          <a:xfrm>
            <a:off x="4267708" y="2915557"/>
            <a:ext cx="143681" cy="1075004"/>
          </a:xfrm>
          <a:custGeom>
            <a:avLst/>
            <a:gdLst>
              <a:gd name="connsiteX0" fmla="*/ 395238 w 395238"/>
              <a:gd name="connsiteY0" fmla="*/ 0 h 1447800"/>
              <a:gd name="connsiteX1" fmla="*/ 4713 w 395238"/>
              <a:gd name="connsiteY1" fmla="*/ 800100 h 1447800"/>
              <a:gd name="connsiteX2" fmla="*/ 214263 w 395238"/>
              <a:gd name="connsiteY2" fmla="*/ 1447800 h 1447800"/>
            </a:gdLst>
            <a:ahLst/>
            <a:cxnLst>
              <a:cxn ang="0">
                <a:pos x="connsiteX0" y="connsiteY0"/>
              </a:cxn>
              <a:cxn ang="0">
                <a:pos x="connsiteX1" y="connsiteY1"/>
              </a:cxn>
              <a:cxn ang="0">
                <a:pos x="connsiteX2" y="connsiteY2"/>
              </a:cxn>
            </a:cxnLst>
            <a:rect l="l" t="t" r="r" b="b"/>
            <a:pathLst>
              <a:path w="395238" h="1447800">
                <a:moveTo>
                  <a:pt x="395238" y="0"/>
                </a:moveTo>
                <a:cubicBezTo>
                  <a:pt x="215056" y="279400"/>
                  <a:pt x="34875" y="558800"/>
                  <a:pt x="4713" y="800100"/>
                </a:cubicBezTo>
                <a:cubicBezTo>
                  <a:pt x="-25449" y="1041400"/>
                  <a:pt x="94407" y="1244600"/>
                  <a:pt x="214263" y="144780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270B802A-3F00-42B2-8962-28253CE23B8A}"/>
              </a:ext>
            </a:extLst>
          </p:cNvPr>
          <p:cNvSpPr txBox="1"/>
          <p:nvPr/>
        </p:nvSpPr>
        <p:spPr>
          <a:xfrm>
            <a:off x="3857713" y="2851713"/>
            <a:ext cx="829468" cy="461665"/>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Offroad Vehicles</a:t>
            </a:r>
          </a:p>
        </p:txBody>
      </p:sp>
      <p:sp>
        <p:nvSpPr>
          <p:cNvPr id="49" name="Content Placeholder 1">
            <a:extLst>
              <a:ext uri="{FF2B5EF4-FFF2-40B4-BE49-F238E27FC236}">
                <a16:creationId xmlns:a16="http://schemas.microsoft.com/office/drawing/2014/main" id="{5069B1AA-2360-4EF0-B893-27E3C79EA471}"/>
              </a:ext>
            </a:extLst>
          </p:cNvPr>
          <p:cNvSpPr>
            <a:spLocks noGrp="1"/>
          </p:cNvSpPr>
          <p:nvPr>
            <p:ph idx="1"/>
          </p:nvPr>
        </p:nvSpPr>
        <p:spPr>
          <a:xfrm>
            <a:off x="6329228" y="1414803"/>
            <a:ext cx="5373040" cy="5024784"/>
          </a:xfrm>
        </p:spPr>
        <p:txBody>
          <a:bodyPr/>
          <a:lstStyle/>
          <a:p>
            <a:pPr marL="0" indent="0">
              <a:buNone/>
            </a:pPr>
            <a:r>
              <a:rPr lang="en-US" sz="2000" b="1" dirty="0">
                <a:solidFill>
                  <a:srgbClr val="0070C0"/>
                </a:solidFill>
                <a:latin typeface="Calibri" panose="020F0502020204030204" pitchFamily="34" charset="0"/>
                <a:cs typeface="Calibri" panose="020F0502020204030204" pitchFamily="34" charset="0"/>
              </a:rPr>
              <a:t>Many tasks can now be completed with one line of instruction:</a:t>
            </a:r>
          </a:p>
          <a:p>
            <a:pPr>
              <a:spcBef>
                <a:spcPts val="1200"/>
              </a:spcBef>
            </a:pPr>
            <a:r>
              <a:rPr lang="en-US" sz="1400" dirty="0">
                <a:latin typeface="Calibri" panose="020F0502020204030204" pitchFamily="34" charset="0"/>
                <a:cs typeface="Calibri" panose="020F0502020204030204" pitchFamily="34" charset="0"/>
              </a:rPr>
              <a:t>How do I scale only emissions for one chemical species from one emissions source by a constant factor like 25% or 50%?</a:t>
            </a:r>
          </a:p>
          <a:p>
            <a:pPr>
              <a:spcBef>
                <a:spcPts val="1200"/>
              </a:spcBef>
            </a:pPr>
            <a:r>
              <a:rPr lang="en-US" sz="1400" dirty="0">
                <a:latin typeface="Calibri" panose="020F0502020204030204" pitchFamily="34" charset="0"/>
                <a:cs typeface="Calibri" panose="020F0502020204030204" pitchFamily="34" charset="0"/>
              </a:rPr>
              <a:t>How do I scale all surrogates from a given emission source?</a:t>
            </a:r>
          </a:p>
          <a:p>
            <a:pPr>
              <a:spcBef>
                <a:spcPts val="1200"/>
              </a:spcBef>
            </a:pPr>
            <a:r>
              <a:rPr lang="en-US" sz="1400" dirty="0">
                <a:latin typeface="Calibri" panose="020F0502020204030204" pitchFamily="34" charset="0"/>
                <a:cs typeface="Calibri" panose="020F0502020204030204" pitchFamily="34" charset="0"/>
              </a:rPr>
              <a:t>How can I introduce emissions of some new pollutant using emissions of something I have related it to, like CO or total VOCs?</a:t>
            </a:r>
          </a:p>
          <a:p>
            <a:pPr>
              <a:spcBef>
                <a:spcPts val="1200"/>
              </a:spcBef>
            </a:pPr>
            <a:r>
              <a:rPr lang="en-US" sz="1400" dirty="0">
                <a:latin typeface="Calibri" panose="020F0502020204030204" pitchFamily="34" charset="0"/>
                <a:cs typeface="Calibri" panose="020F0502020204030204" pitchFamily="34" charset="0"/>
              </a:rPr>
              <a:t>How do I scale an emissions source computed inside CMAQ like wind-blown dust, biogenic VOCs, etc</a:t>
            </a:r>
          </a:p>
          <a:p>
            <a:pPr>
              <a:spcBef>
                <a:spcPts val="1200"/>
              </a:spcBef>
            </a:pPr>
            <a:r>
              <a:rPr lang="en-US" sz="1400" dirty="0">
                <a:latin typeface="Calibri" panose="020F0502020204030204" pitchFamily="34" charset="0"/>
                <a:cs typeface="Calibri" panose="020F0502020204030204" pitchFamily="34" charset="0"/>
              </a:rPr>
              <a:t>How do I scale emissions from a particular source only over a specific region of the domain, like over one county, state or a group of states? </a:t>
            </a:r>
          </a:p>
          <a:p>
            <a:pPr>
              <a:spcBef>
                <a:spcPts val="1200"/>
              </a:spcBef>
            </a:pPr>
            <a:r>
              <a:rPr lang="en-US" sz="1400" dirty="0">
                <a:latin typeface="Calibri" panose="020F0502020204030204" pitchFamily="34" charset="0"/>
                <a:cs typeface="Calibri" panose="020F0502020204030204" pitchFamily="34" charset="0"/>
              </a:rPr>
              <a:t>We are learning more about the size of particles when they are emitted – how can I experiment with this parameter for different sources?</a:t>
            </a:r>
          </a:p>
          <a:p>
            <a:pPr>
              <a:spcBef>
                <a:spcPts val="1200"/>
              </a:spcBef>
            </a:pPr>
            <a:r>
              <a:rPr lang="en-US" sz="1400" dirty="0">
                <a:latin typeface="Calibri" panose="020F0502020204030204" pitchFamily="34" charset="0"/>
                <a:cs typeface="Calibri" panose="020F0502020204030204" pitchFamily="34" charset="0"/>
              </a:rPr>
              <a:t>And more…</a:t>
            </a:r>
          </a:p>
          <a:p>
            <a:endParaRPr lang="en-US" sz="1400" dirty="0">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8F022004-3A52-44F0-96C9-B346C80B1395}"/>
              </a:ext>
            </a:extLst>
          </p:cNvPr>
          <p:cNvSpPr txBox="1"/>
          <p:nvPr/>
        </p:nvSpPr>
        <p:spPr>
          <a:xfrm>
            <a:off x="4708002" y="6167817"/>
            <a:ext cx="1446696" cy="523220"/>
          </a:xfrm>
          <a:prstGeom prst="rect">
            <a:avLst/>
          </a:prstGeom>
          <a:noFill/>
          <a:ln w="28575">
            <a:solidFill>
              <a:srgbClr val="0070C0"/>
            </a:solidFill>
          </a:ln>
        </p:spPr>
        <p:txBody>
          <a:bodyPr wrap="square" rtlCol="0">
            <a:spAutoFit/>
          </a:bodyPr>
          <a:lstStyle/>
          <a:p>
            <a:pPr algn="ctr"/>
            <a:r>
              <a:rPr lang="en-US" sz="1400" dirty="0">
                <a:solidFill>
                  <a:srgbClr val="0070C0"/>
                </a:solidFill>
                <a:latin typeface="Calibri" panose="020F0502020204030204" pitchFamily="34" charset="0"/>
                <a:cs typeface="Calibri" panose="020F0502020204030204" pitchFamily="34" charset="0"/>
              </a:rPr>
              <a:t>Diagnostic Files and Logs</a:t>
            </a:r>
          </a:p>
        </p:txBody>
      </p:sp>
      <p:cxnSp>
        <p:nvCxnSpPr>
          <p:cNvPr id="55" name="Straight Arrow Connector 54">
            <a:extLst>
              <a:ext uri="{FF2B5EF4-FFF2-40B4-BE49-F238E27FC236}">
                <a16:creationId xmlns:a16="http://schemas.microsoft.com/office/drawing/2014/main" id="{96C896FC-0C41-4D7F-BF83-9BF2DA55BF56}"/>
              </a:ext>
            </a:extLst>
          </p:cNvPr>
          <p:cNvCxnSpPr>
            <a:endCxn id="14" idx="1"/>
          </p:cNvCxnSpPr>
          <p:nvPr/>
        </p:nvCxnSpPr>
        <p:spPr bwMode="auto">
          <a:xfrm flipV="1">
            <a:off x="3106655" y="1772767"/>
            <a:ext cx="527991" cy="658775"/>
          </a:xfrm>
          <a:prstGeom prst="straightConnector1">
            <a:avLst/>
          </a:prstGeom>
          <a:solidFill>
            <a:schemeClr val="accent1"/>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19648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64DA-C28B-4E49-A5F3-3F459A6D38A4}"/>
              </a:ext>
            </a:extLst>
          </p:cNvPr>
          <p:cNvSpPr>
            <a:spLocks noGrp="1"/>
          </p:cNvSpPr>
          <p:nvPr>
            <p:ph type="title"/>
          </p:nvPr>
        </p:nvSpPr>
        <p:spPr/>
        <p:txBody>
          <a:bodyPr/>
          <a:lstStyle/>
          <a:p>
            <a:r>
              <a:rPr lang="en-US" dirty="0"/>
              <a:t>Where is DESID’s interface?</a:t>
            </a:r>
          </a:p>
        </p:txBody>
      </p:sp>
      <p:sp>
        <p:nvSpPr>
          <p:cNvPr id="4" name="Slide Number Placeholder 3">
            <a:extLst>
              <a:ext uri="{FF2B5EF4-FFF2-40B4-BE49-F238E27FC236}">
                <a16:creationId xmlns:a16="http://schemas.microsoft.com/office/drawing/2014/main" id="{6122612B-AEE8-460E-9BC1-4F7D56BB9A8F}"/>
              </a:ext>
            </a:extLst>
          </p:cNvPr>
          <p:cNvSpPr>
            <a:spLocks noGrp="1"/>
          </p:cNvSpPr>
          <p:nvPr>
            <p:ph type="sldNum" sz="quarter" idx="12"/>
          </p:nvPr>
        </p:nvSpPr>
        <p:spPr/>
        <p:txBody>
          <a:bodyPr/>
          <a:lstStyle/>
          <a:p>
            <a:pPr>
              <a:defRPr/>
            </a:pPr>
            <a:fld id="{BEF2A795-0D1C-4340-A163-773CC4D3E4EC}" type="slidenum">
              <a:rPr lang="en-US" smtClean="0"/>
              <a:pPr>
                <a:defRPr/>
              </a:pPr>
              <a:t>15</a:t>
            </a:fld>
            <a:endParaRPr lang="en-US" dirty="0"/>
          </a:p>
        </p:txBody>
      </p:sp>
      <p:pic>
        <p:nvPicPr>
          <p:cNvPr id="6" name="Picture 5">
            <a:extLst>
              <a:ext uri="{FF2B5EF4-FFF2-40B4-BE49-F238E27FC236}">
                <a16:creationId xmlns:a16="http://schemas.microsoft.com/office/drawing/2014/main" id="{5D0C88ED-DE58-4114-910A-A7F4FB5D1B44}"/>
              </a:ext>
            </a:extLst>
          </p:cNvPr>
          <p:cNvPicPr>
            <a:picLocks noChangeAspect="1"/>
          </p:cNvPicPr>
          <p:nvPr/>
        </p:nvPicPr>
        <p:blipFill>
          <a:blip r:embed="rId2"/>
          <a:stretch>
            <a:fillRect/>
          </a:stretch>
        </p:blipFill>
        <p:spPr>
          <a:xfrm>
            <a:off x="228600" y="1552575"/>
            <a:ext cx="2057400" cy="3752850"/>
          </a:xfrm>
          <a:prstGeom prst="rect">
            <a:avLst/>
          </a:prstGeom>
        </p:spPr>
      </p:pic>
      <p:pic>
        <p:nvPicPr>
          <p:cNvPr id="7" name="Picture 6">
            <a:extLst>
              <a:ext uri="{FF2B5EF4-FFF2-40B4-BE49-F238E27FC236}">
                <a16:creationId xmlns:a16="http://schemas.microsoft.com/office/drawing/2014/main" id="{FB0D429A-83BE-4A07-9304-76900E9D4E13}"/>
              </a:ext>
            </a:extLst>
          </p:cNvPr>
          <p:cNvPicPr>
            <a:picLocks noChangeAspect="1"/>
          </p:cNvPicPr>
          <p:nvPr/>
        </p:nvPicPr>
        <p:blipFill>
          <a:blip r:embed="rId3"/>
          <a:stretch>
            <a:fillRect/>
          </a:stretch>
        </p:blipFill>
        <p:spPr>
          <a:xfrm>
            <a:off x="3733800" y="1543050"/>
            <a:ext cx="1400175" cy="3762375"/>
          </a:xfrm>
          <a:prstGeom prst="rect">
            <a:avLst/>
          </a:prstGeom>
        </p:spPr>
      </p:pic>
      <p:pic>
        <p:nvPicPr>
          <p:cNvPr id="8" name="Picture 7">
            <a:extLst>
              <a:ext uri="{FF2B5EF4-FFF2-40B4-BE49-F238E27FC236}">
                <a16:creationId xmlns:a16="http://schemas.microsoft.com/office/drawing/2014/main" id="{7B5FFF0E-B2B3-46DA-8432-B24F25078F1D}"/>
              </a:ext>
            </a:extLst>
          </p:cNvPr>
          <p:cNvPicPr>
            <a:picLocks noChangeAspect="1"/>
          </p:cNvPicPr>
          <p:nvPr/>
        </p:nvPicPr>
        <p:blipFill>
          <a:blip r:embed="rId4"/>
          <a:stretch>
            <a:fillRect/>
          </a:stretch>
        </p:blipFill>
        <p:spPr>
          <a:xfrm>
            <a:off x="2286000" y="1552575"/>
            <a:ext cx="1447800" cy="1228725"/>
          </a:xfrm>
          <a:prstGeom prst="rect">
            <a:avLst/>
          </a:prstGeom>
        </p:spPr>
      </p:pic>
      <p:pic>
        <p:nvPicPr>
          <p:cNvPr id="9" name="Picture 8">
            <a:extLst>
              <a:ext uri="{FF2B5EF4-FFF2-40B4-BE49-F238E27FC236}">
                <a16:creationId xmlns:a16="http://schemas.microsoft.com/office/drawing/2014/main" id="{6C484857-B6A0-435D-BA72-5124B83D1197}"/>
              </a:ext>
            </a:extLst>
          </p:cNvPr>
          <p:cNvPicPr>
            <a:picLocks noChangeAspect="1"/>
          </p:cNvPicPr>
          <p:nvPr/>
        </p:nvPicPr>
        <p:blipFill>
          <a:blip r:embed="rId5"/>
          <a:stretch>
            <a:fillRect/>
          </a:stretch>
        </p:blipFill>
        <p:spPr>
          <a:xfrm>
            <a:off x="5133975" y="1557337"/>
            <a:ext cx="2400300" cy="3733800"/>
          </a:xfrm>
          <a:prstGeom prst="rect">
            <a:avLst/>
          </a:prstGeom>
        </p:spPr>
      </p:pic>
      <p:pic>
        <p:nvPicPr>
          <p:cNvPr id="10" name="Picture 9">
            <a:extLst>
              <a:ext uri="{FF2B5EF4-FFF2-40B4-BE49-F238E27FC236}">
                <a16:creationId xmlns:a16="http://schemas.microsoft.com/office/drawing/2014/main" id="{37C159A5-7345-438E-9D87-9C749D2ED368}"/>
              </a:ext>
            </a:extLst>
          </p:cNvPr>
          <p:cNvPicPr>
            <a:picLocks noChangeAspect="1"/>
          </p:cNvPicPr>
          <p:nvPr/>
        </p:nvPicPr>
        <p:blipFill>
          <a:blip r:embed="rId6"/>
          <a:stretch>
            <a:fillRect/>
          </a:stretch>
        </p:blipFill>
        <p:spPr>
          <a:xfrm>
            <a:off x="7534275" y="1543050"/>
            <a:ext cx="2933700" cy="4543425"/>
          </a:xfrm>
          <a:prstGeom prst="rect">
            <a:avLst/>
          </a:prstGeom>
        </p:spPr>
      </p:pic>
      <p:sp>
        <p:nvSpPr>
          <p:cNvPr id="11" name="TextBox 10">
            <a:extLst>
              <a:ext uri="{FF2B5EF4-FFF2-40B4-BE49-F238E27FC236}">
                <a16:creationId xmlns:a16="http://schemas.microsoft.com/office/drawing/2014/main" id="{995A94B1-D6E1-47DD-A706-6646DF0FBFDC}"/>
              </a:ext>
            </a:extLst>
          </p:cNvPr>
          <p:cNvSpPr txBox="1"/>
          <p:nvPr/>
        </p:nvSpPr>
        <p:spPr>
          <a:xfrm>
            <a:off x="990600" y="5389099"/>
            <a:ext cx="6191250" cy="1015663"/>
          </a:xfrm>
          <a:prstGeom prst="rect">
            <a:avLst/>
          </a:prstGeom>
          <a:noFill/>
        </p:spPr>
        <p:txBody>
          <a:bodyPr wrap="square" rtlCol="0">
            <a:spAutoFit/>
          </a:bodyPr>
          <a:lstStyle/>
          <a:p>
            <a:r>
              <a:rPr lang="en-US" sz="2000" dirty="0"/>
              <a:t>All commands are issued through the “Emission Control File”, which is provided for every chemical mechanism.</a:t>
            </a:r>
          </a:p>
        </p:txBody>
      </p:sp>
      <p:cxnSp>
        <p:nvCxnSpPr>
          <p:cNvPr id="13" name="Straight Arrow Connector 12">
            <a:extLst>
              <a:ext uri="{FF2B5EF4-FFF2-40B4-BE49-F238E27FC236}">
                <a16:creationId xmlns:a16="http://schemas.microsoft.com/office/drawing/2014/main" id="{89D6837F-8119-4879-92D8-7025CDBBA31C}"/>
              </a:ext>
            </a:extLst>
          </p:cNvPr>
          <p:cNvCxnSpPr/>
          <p:nvPr/>
        </p:nvCxnSpPr>
        <p:spPr bwMode="auto">
          <a:xfrm flipV="1">
            <a:off x="7315200" y="2781300"/>
            <a:ext cx="914400" cy="2933700"/>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D8A602CC-BA87-44EE-BA9E-9268938009E6}"/>
              </a:ext>
            </a:extLst>
          </p:cNvPr>
          <p:cNvSpPr/>
          <p:nvPr/>
        </p:nvSpPr>
        <p:spPr bwMode="auto">
          <a:xfrm>
            <a:off x="228600" y="1552575"/>
            <a:ext cx="1971675" cy="352425"/>
          </a:xfrm>
          <a:prstGeom prst="rect">
            <a:avLst/>
          </a:prstGeom>
          <a:solidFill>
            <a:srgbClr val="FFFF00">
              <a:alpha val="30196"/>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5" name="Rectangle 14">
            <a:extLst>
              <a:ext uri="{FF2B5EF4-FFF2-40B4-BE49-F238E27FC236}">
                <a16:creationId xmlns:a16="http://schemas.microsoft.com/office/drawing/2014/main" id="{E1B672DE-5D4B-44CE-AEC0-AA1F6F4535E0}"/>
              </a:ext>
            </a:extLst>
          </p:cNvPr>
          <p:cNvSpPr/>
          <p:nvPr/>
        </p:nvSpPr>
        <p:spPr bwMode="auto">
          <a:xfrm>
            <a:off x="2333625" y="1994462"/>
            <a:ext cx="1066800" cy="352425"/>
          </a:xfrm>
          <a:prstGeom prst="rect">
            <a:avLst/>
          </a:prstGeom>
          <a:solidFill>
            <a:srgbClr val="FFFF00">
              <a:alpha val="30196"/>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6" name="Rectangle 15">
            <a:extLst>
              <a:ext uri="{FF2B5EF4-FFF2-40B4-BE49-F238E27FC236}">
                <a16:creationId xmlns:a16="http://schemas.microsoft.com/office/drawing/2014/main" id="{C0B8B21C-4C5F-44E6-849D-6921B6124409}"/>
              </a:ext>
            </a:extLst>
          </p:cNvPr>
          <p:cNvSpPr/>
          <p:nvPr/>
        </p:nvSpPr>
        <p:spPr bwMode="auto">
          <a:xfrm>
            <a:off x="3756791" y="1960303"/>
            <a:ext cx="1177159" cy="352425"/>
          </a:xfrm>
          <a:prstGeom prst="rect">
            <a:avLst/>
          </a:prstGeom>
          <a:solidFill>
            <a:srgbClr val="FFFF00">
              <a:alpha val="30196"/>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7" name="Rectangle 16">
            <a:extLst>
              <a:ext uri="{FF2B5EF4-FFF2-40B4-BE49-F238E27FC236}">
                <a16:creationId xmlns:a16="http://schemas.microsoft.com/office/drawing/2014/main" id="{3E8EFC13-8340-4A28-8083-FD7CF482C55E}"/>
              </a:ext>
            </a:extLst>
          </p:cNvPr>
          <p:cNvSpPr/>
          <p:nvPr/>
        </p:nvSpPr>
        <p:spPr bwMode="auto">
          <a:xfrm>
            <a:off x="5153025" y="1994462"/>
            <a:ext cx="1628775" cy="352425"/>
          </a:xfrm>
          <a:prstGeom prst="rect">
            <a:avLst/>
          </a:prstGeom>
          <a:solidFill>
            <a:srgbClr val="FFFF00">
              <a:alpha val="30196"/>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8" name="Rectangle 17">
            <a:extLst>
              <a:ext uri="{FF2B5EF4-FFF2-40B4-BE49-F238E27FC236}">
                <a16:creationId xmlns:a16="http://schemas.microsoft.com/office/drawing/2014/main" id="{D9C3325B-750B-4FFB-A686-320F92988395}"/>
              </a:ext>
            </a:extLst>
          </p:cNvPr>
          <p:cNvSpPr/>
          <p:nvPr/>
        </p:nvSpPr>
        <p:spPr bwMode="auto">
          <a:xfrm>
            <a:off x="7553325" y="2390775"/>
            <a:ext cx="2733675" cy="352425"/>
          </a:xfrm>
          <a:prstGeom prst="rect">
            <a:avLst/>
          </a:prstGeom>
          <a:solidFill>
            <a:srgbClr val="FFFF00">
              <a:alpha val="30196"/>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279546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5E1C-2964-4F66-87A5-B17C47F3CA94}"/>
              </a:ext>
            </a:extLst>
          </p:cNvPr>
          <p:cNvSpPr>
            <a:spLocks noGrp="1"/>
          </p:cNvSpPr>
          <p:nvPr>
            <p:ph type="title"/>
          </p:nvPr>
        </p:nvSpPr>
        <p:spPr/>
        <p:txBody>
          <a:bodyPr/>
          <a:lstStyle/>
          <a:p>
            <a:r>
              <a:rPr lang="en-US" dirty="0"/>
              <a:t>What is the structure of a basic DESID rule?</a:t>
            </a:r>
          </a:p>
        </p:txBody>
      </p:sp>
      <p:sp>
        <p:nvSpPr>
          <p:cNvPr id="3" name="Content Placeholder 2">
            <a:extLst>
              <a:ext uri="{FF2B5EF4-FFF2-40B4-BE49-F238E27FC236}">
                <a16:creationId xmlns:a16="http://schemas.microsoft.com/office/drawing/2014/main" id="{5B23A18E-0D74-4BCD-BBB8-26A849CCBDF2}"/>
              </a:ext>
            </a:extLst>
          </p:cNvPr>
          <p:cNvSpPr>
            <a:spLocks noGrp="1"/>
          </p:cNvSpPr>
          <p:nvPr>
            <p:ph idx="1"/>
          </p:nvPr>
        </p:nvSpPr>
        <p:spPr/>
        <p:txBody>
          <a:bodyPr/>
          <a:lstStyle/>
          <a:p>
            <a:r>
              <a:rPr lang="en-US" dirty="0"/>
              <a:t>Example of default Emission Control File for CB6r3 mechanism</a:t>
            </a:r>
          </a:p>
        </p:txBody>
      </p:sp>
      <p:sp>
        <p:nvSpPr>
          <p:cNvPr id="4" name="Slide Number Placeholder 3">
            <a:extLst>
              <a:ext uri="{FF2B5EF4-FFF2-40B4-BE49-F238E27FC236}">
                <a16:creationId xmlns:a16="http://schemas.microsoft.com/office/drawing/2014/main" id="{2892AA5E-0BDD-4FD6-88BD-0113019D6DB0}"/>
              </a:ext>
            </a:extLst>
          </p:cNvPr>
          <p:cNvSpPr>
            <a:spLocks noGrp="1"/>
          </p:cNvSpPr>
          <p:nvPr>
            <p:ph type="sldNum" sz="quarter" idx="12"/>
          </p:nvPr>
        </p:nvSpPr>
        <p:spPr/>
        <p:txBody>
          <a:bodyPr/>
          <a:lstStyle/>
          <a:p>
            <a:pPr>
              <a:defRPr/>
            </a:pPr>
            <a:fld id="{BEF2A795-0D1C-4340-A163-773CC4D3E4EC}" type="slidenum">
              <a:rPr lang="en-US" smtClean="0"/>
              <a:pPr>
                <a:defRPr/>
              </a:pPr>
              <a:t>16</a:t>
            </a:fld>
            <a:endParaRPr lang="en-US" dirty="0"/>
          </a:p>
        </p:txBody>
      </p:sp>
      <p:pic>
        <p:nvPicPr>
          <p:cNvPr id="6" name="Picture 5">
            <a:extLst>
              <a:ext uri="{FF2B5EF4-FFF2-40B4-BE49-F238E27FC236}">
                <a16:creationId xmlns:a16="http://schemas.microsoft.com/office/drawing/2014/main" id="{7D23F366-9724-4DC9-AFAA-5EFE7030EDC5}"/>
              </a:ext>
            </a:extLst>
          </p:cNvPr>
          <p:cNvPicPr>
            <a:picLocks noChangeAspect="1"/>
          </p:cNvPicPr>
          <p:nvPr/>
        </p:nvPicPr>
        <p:blipFill>
          <a:blip r:embed="rId2"/>
          <a:stretch>
            <a:fillRect/>
          </a:stretch>
        </p:blipFill>
        <p:spPr>
          <a:xfrm>
            <a:off x="1142999" y="1885950"/>
            <a:ext cx="7467601" cy="4724400"/>
          </a:xfrm>
          <a:prstGeom prst="rect">
            <a:avLst/>
          </a:prstGeom>
        </p:spPr>
      </p:pic>
      <p:sp>
        <p:nvSpPr>
          <p:cNvPr id="7" name="TextBox 6">
            <a:extLst>
              <a:ext uri="{FF2B5EF4-FFF2-40B4-BE49-F238E27FC236}">
                <a16:creationId xmlns:a16="http://schemas.microsoft.com/office/drawing/2014/main" id="{A9CB8F87-4D62-4547-A84F-D0898A9FA442}"/>
              </a:ext>
            </a:extLst>
          </p:cNvPr>
          <p:cNvSpPr txBox="1"/>
          <p:nvPr/>
        </p:nvSpPr>
        <p:spPr>
          <a:xfrm>
            <a:off x="8915400" y="2743200"/>
            <a:ext cx="2844799" cy="1938992"/>
          </a:xfrm>
          <a:prstGeom prst="rect">
            <a:avLst/>
          </a:prstGeom>
          <a:noFill/>
        </p:spPr>
        <p:txBody>
          <a:bodyPr wrap="square" rtlCol="0">
            <a:spAutoFit/>
          </a:bodyPr>
          <a:lstStyle/>
          <a:p>
            <a:r>
              <a:rPr lang="en-US" b="1" dirty="0"/>
              <a:t>Note:</a:t>
            </a:r>
            <a:r>
              <a:rPr lang="en-US" dirty="0"/>
              <a:t> without any default entries, there will be no emissions used in CMAQ</a:t>
            </a:r>
          </a:p>
        </p:txBody>
      </p:sp>
    </p:spTree>
    <p:extLst>
      <p:ext uri="{BB962C8B-B14F-4D97-AF65-F5344CB8AC3E}">
        <p14:creationId xmlns:p14="http://schemas.microsoft.com/office/powerpoint/2010/main" val="127924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5E1C-2964-4F66-87A5-B17C47F3CA94}"/>
              </a:ext>
            </a:extLst>
          </p:cNvPr>
          <p:cNvSpPr>
            <a:spLocks noGrp="1"/>
          </p:cNvSpPr>
          <p:nvPr>
            <p:ph type="title"/>
          </p:nvPr>
        </p:nvSpPr>
        <p:spPr/>
        <p:txBody>
          <a:bodyPr/>
          <a:lstStyle/>
          <a:p>
            <a:r>
              <a:rPr lang="en-US" dirty="0"/>
              <a:t>What is the structure of a basic DESID rule?</a:t>
            </a:r>
          </a:p>
        </p:txBody>
      </p:sp>
      <p:sp>
        <p:nvSpPr>
          <p:cNvPr id="3" name="Content Placeholder 2">
            <a:extLst>
              <a:ext uri="{FF2B5EF4-FFF2-40B4-BE49-F238E27FC236}">
                <a16:creationId xmlns:a16="http://schemas.microsoft.com/office/drawing/2014/main" id="{5B23A18E-0D74-4BCD-BBB8-26A849CCBDF2}"/>
              </a:ext>
            </a:extLst>
          </p:cNvPr>
          <p:cNvSpPr>
            <a:spLocks noGrp="1"/>
          </p:cNvSpPr>
          <p:nvPr>
            <p:ph idx="1"/>
          </p:nvPr>
        </p:nvSpPr>
        <p:spPr/>
        <p:txBody>
          <a:bodyPr/>
          <a:lstStyle/>
          <a:p>
            <a:r>
              <a:rPr lang="en-US" dirty="0"/>
              <a:t>Example of default Emission Control File for CB6r3 mechanism</a:t>
            </a:r>
          </a:p>
        </p:txBody>
      </p:sp>
      <p:sp>
        <p:nvSpPr>
          <p:cNvPr id="4" name="Slide Number Placeholder 3">
            <a:extLst>
              <a:ext uri="{FF2B5EF4-FFF2-40B4-BE49-F238E27FC236}">
                <a16:creationId xmlns:a16="http://schemas.microsoft.com/office/drawing/2014/main" id="{2892AA5E-0BDD-4FD6-88BD-0113019D6DB0}"/>
              </a:ext>
            </a:extLst>
          </p:cNvPr>
          <p:cNvSpPr>
            <a:spLocks noGrp="1"/>
          </p:cNvSpPr>
          <p:nvPr>
            <p:ph type="sldNum" sz="quarter" idx="12"/>
          </p:nvPr>
        </p:nvSpPr>
        <p:spPr/>
        <p:txBody>
          <a:bodyPr/>
          <a:lstStyle/>
          <a:p>
            <a:pPr>
              <a:defRPr/>
            </a:pPr>
            <a:fld id="{BEF2A795-0D1C-4340-A163-773CC4D3E4EC}" type="slidenum">
              <a:rPr lang="en-US" smtClean="0"/>
              <a:pPr>
                <a:defRPr/>
              </a:pPr>
              <a:t>17</a:t>
            </a:fld>
            <a:endParaRPr lang="en-US" dirty="0"/>
          </a:p>
        </p:txBody>
      </p:sp>
      <p:sp>
        <p:nvSpPr>
          <p:cNvPr id="7" name="TextBox 6">
            <a:extLst>
              <a:ext uri="{FF2B5EF4-FFF2-40B4-BE49-F238E27FC236}">
                <a16:creationId xmlns:a16="http://schemas.microsoft.com/office/drawing/2014/main" id="{A9CB8F87-4D62-4547-A84F-D0898A9FA442}"/>
              </a:ext>
            </a:extLst>
          </p:cNvPr>
          <p:cNvSpPr txBox="1"/>
          <p:nvPr/>
        </p:nvSpPr>
        <p:spPr>
          <a:xfrm>
            <a:off x="8915400" y="2743200"/>
            <a:ext cx="2844799" cy="1938992"/>
          </a:xfrm>
          <a:prstGeom prst="rect">
            <a:avLst/>
          </a:prstGeom>
          <a:noFill/>
        </p:spPr>
        <p:txBody>
          <a:bodyPr wrap="square" rtlCol="0">
            <a:spAutoFit/>
          </a:bodyPr>
          <a:lstStyle/>
          <a:p>
            <a:r>
              <a:rPr lang="en-US" b="1" dirty="0"/>
              <a:t>Note:</a:t>
            </a:r>
            <a:r>
              <a:rPr lang="en-US" dirty="0"/>
              <a:t> without any default entries, there will be no emissions used in CMAQ</a:t>
            </a:r>
          </a:p>
        </p:txBody>
      </p:sp>
      <p:pic>
        <p:nvPicPr>
          <p:cNvPr id="5" name="Picture 4">
            <a:extLst>
              <a:ext uri="{FF2B5EF4-FFF2-40B4-BE49-F238E27FC236}">
                <a16:creationId xmlns:a16="http://schemas.microsoft.com/office/drawing/2014/main" id="{AF90624C-CE4B-4692-9B08-2F9D89B9C2D2}"/>
              </a:ext>
            </a:extLst>
          </p:cNvPr>
          <p:cNvPicPr>
            <a:picLocks noChangeAspect="1"/>
          </p:cNvPicPr>
          <p:nvPr/>
        </p:nvPicPr>
        <p:blipFill>
          <a:blip r:embed="rId2"/>
          <a:stretch>
            <a:fillRect/>
          </a:stretch>
        </p:blipFill>
        <p:spPr>
          <a:xfrm>
            <a:off x="1009650" y="2583558"/>
            <a:ext cx="6546770" cy="4122041"/>
          </a:xfrm>
          <a:prstGeom prst="rect">
            <a:avLst/>
          </a:prstGeom>
        </p:spPr>
      </p:pic>
      <p:pic>
        <p:nvPicPr>
          <p:cNvPr id="8" name="Picture 7">
            <a:extLst>
              <a:ext uri="{FF2B5EF4-FFF2-40B4-BE49-F238E27FC236}">
                <a16:creationId xmlns:a16="http://schemas.microsoft.com/office/drawing/2014/main" id="{03379880-EAF6-4B5F-9EFE-C6DBCD480209}"/>
              </a:ext>
            </a:extLst>
          </p:cNvPr>
          <p:cNvPicPr>
            <a:picLocks noChangeAspect="1"/>
          </p:cNvPicPr>
          <p:nvPr/>
        </p:nvPicPr>
        <p:blipFill rotWithShape="1">
          <a:blip r:embed="rId3"/>
          <a:srcRect b="81855"/>
          <a:stretch/>
        </p:blipFill>
        <p:spPr>
          <a:xfrm>
            <a:off x="904850" y="1839257"/>
            <a:ext cx="6546770" cy="751543"/>
          </a:xfrm>
          <a:prstGeom prst="rect">
            <a:avLst/>
          </a:prstGeom>
        </p:spPr>
      </p:pic>
    </p:spTree>
    <p:extLst>
      <p:ext uri="{BB962C8B-B14F-4D97-AF65-F5344CB8AC3E}">
        <p14:creationId xmlns:p14="http://schemas.microsoft.com/office/powerpoint/2010/main" val="171643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5E1C-2964-4F66-87A5-B17C47F3CA94}"/>
              </a:ext>
            </a:extLst>
          </p:cNvPr>
          <p:cNvSpPr>
            <a:spLocks noGrp="1"/>
          </p:cNvSpPr>
          <p:nvPr>
            <p:ph type="title"/>
          </p:nvPr>
        </p:nvSpPr>
        <p:spPr/>
        <p:txBody>
          <a:bodyPr/>
          <a:lstStyle/>
          <a:p>
            <a:r>
              <a:rPr lang="en-US" dirty="0"/>
              <a:t>What is the structure of a basic DESID rule?</a:t>
            </a:r>
          </a:p>
        </p:txBody>
      </p:sp>
      <p:sp>
        <p:nvSpPr>
          <p:cNvPr id="3" name="Content Placeholder 2">
            <a:extLst>
              <a:ext uri="{FF2B5EF4-FFF2-40B4-BE49-F238E27FC236}">
                <a16:creationId xmlns:a16="http://schemas.microsoft.com/office/drawing/2014/main" id="{5B23A18E-0D74-4BCD-BBB8-26A849CCBDF2}"/>
              </a:ext>
            </a:extLst>
          </p:cNvPr>
          <p:cNvSpPr>
            <a:spLocks noGrp="1"/>
          </p:cNvSpPr>
          <p:nvPr>
            <p:ph idx="1"/>
          </p:nvPr>
        </p:nvSpPr>
        <p:spPr/>
        <p:txBody>
          <a:bodyPr/>
          <a:lstStyle/>
          <a:p>
            <a:r>
              <a:rPr lang="en-US" dirty="0"/>
              <a:t>Add or multiply emissions across all streams and locations</a:t>
            </a:r>
          </a:p>
          <a:p>
            <a:pPr marL="0" indent="0">
              <a:buNone/>
            </a:pPr>
            <a:endParaRPr lang="en-US" dirty="0"/>
          </a:p>
          <a:p>
            <a:pPr marL="0" indent="0">
              <a:buNone/>
            </a:pPr>
            <a:r>
              <a:rPr lang="en-US" dirty="0"/>
              <a:t>Examples:</a:t>
            </a:r>
          </a:p>
          <a:p>
            <a:pPr marL="0" indent="0">
              <a:buNone/>
            </a:pPr>
            <a:r>
              <a:rPr lang="en-US" dirty="0"/>
              <a:t>50% NOx cut for all emissions</a:t>
            </a:r>
          </a:p>
          <a:p>
            <a:pPr marL="0" indent="0">
              <a:buNone/>
            </a:pPr>
            <a:r>
              <a:rPr lang="en-US" dirty="0"/>
              <a:t>Multiply all NH3 emissions by a factor of 2</a:t>
            </a:r>
          </a:p>
          <a:p>
            <a:pPr marL="0" indent="0">
              <a:buNone/>
            </a:pPr>
            <a:r>
              <a:rPr lang="en-US" dirty="0"/>
              <a:t>Scale all aerosol emissions to 90%</a:t>
            </a:r>
          </a:p>
          <a:p>
            <a:pPr marL="0" indent="0">
              <a:buNone/>
            </a:pPr>
            <a:endParaRPr lang="en-US" dirty="0"/>
          </a:p>
        </p:txBody>
      </p:sp>
      <p:sp>
        <p:nvSpPr>
          <p:cNvPr id="4" name="Slide Number Placeholder 3">
            <a:extLst>
              <a:ext uri="{FF2B5EF4-FFF2-40B4-BE49-F238E27FC236}">
                <a16:creationId xmlns:a16="http://schemas.microsoft.com/office/drawing/2014/main" id="{2892AA5E-0BDD-4FD6-88BD-0113019D6DB0}"/>
              </a:ext>
            </a:extLst>
          </p:cNvPr>
          <p:cNvSpPr>
            <a:spLocks noGrp="1"/>
          </p:cNvSpPr>
          <p:nvPr>
            <p:ph type="sldNum" sz="quarter" idx="12"/>
          </p:nvPr>
        </p:nvSpPr>
        <p:spPr/>
        <p:txBody>
          <a:bodyPr/>
          <a:lstStyle/>
          <a:p>
            <a:pPr>
              <a:defRPr/>
            </a:pPr>
            <a:fld id="{BEF2A795-0D1C-4340-A163-773CC4D3E4EC}" type="slidenum">
              <a:rPr lang="en-US" smtClean="0"/>
              <a:pPr>
                <a:defRPr/>
              </a:pPr>
              <a:t>18</a:t>
            </a:fld>
            <a:endParaRPr lang="en-US" dirty="0"/>
          </a:p>
        </p:txBody>
      </p:sp>
      <p:pic>
        <p:nvPicPr>
          <p:cNvPr id="7" name="Picture 6">
            <a:extLst>
              <a:ext uri="{FF2B5EF4-FFF2-40B4-BE49-F238E27FC236}">
                <a16:creationId xmlns:a16="http://schemas.microsoft.com/office/drawing/2014/main" id="{74AE742A-C143-440D-94B5-946BA91FDA26}"/>
              </a:ext>
            </a:extLst>
          </p:cNvPr>
          <p:cNvPicPr>
            <a:picLocks noChangeAspect="1"/>
          </p:cNvPicPr>
          <p:nvPr/>
        </p:nvPicPr>
        <p:blipFill>
          <a:blip r:embed="rId2"/>
          <a:stretch>
            <a:fillRect/>
          </a:stretch>
        </p:blipFill>
        <p:spPr>
          <a:xfrm>
            <a:off x="152400" y="4267200"/>
            <a:ext cx="11887200" cy="1423242"/>
          </a:xfrm>
          <a:prstGeom prst="rect">
            <a:avLst/>
          </a:prstGeom>
        </p:spPr>
      </p:pic>
    </p:spTree>
    <p:extLst>
      <p:ext uri="{BB962C8B-B14F-4D97-AF65-F5344CB8AC3E}">
        <p14:creationId xmlns:p14="http://schemas.microsoft.com/office/powerpoint/2010/main" val="964529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p:txBody>
          <a:bodyPr/>
          <a:lstStyle/>
          <a:p>
            <a:r>
              <a:rPr lang="en-US" dirty="0"/>
              <a:t>Outline for Today’s Webinar</a:t>
            </a:r>
          </a:p>
        </p:txBody>
      </p:sp>
      <p:sp>
        <p:nvSpPr>
          <p:cNvPr id="3" name="Content Placeholder 2">
            <a:extLst>
              <a:ext uri="{FF2B5EF4-FFF2-40B4-BE49-F238E27FC236}">
                <a16:creationId xmlns:a16="http://schemas.microsoft.com/office/drawing/2014/main" id="{A69FBE2A-13C3-4D04-B7E1-CCA2296EC380}"/>
              </a:ext>
            </a:extLst>
          </p:cNvPr>
          <p:cNvSpPr>
            <a:spLocks noGrp="1"/>
          </p:cNvSpPr>
          <p:nvPr>
            <p:ph idx="1"/>
          </p:nvPr>
        </p:nvSpPr>
        <p:spPr>
          <a:xfrm>
            <a:off x="903514" y="1219200"/>
            <a:ext cx="10591800" cy="4876800"/>
          </a:xfrm>
        </p:spPr>
        <p:txBody>
          <a:bodyPr/>
          <a:lstStyle/>
          <a:p>
            <a:pPr fontAlgn="ctr">
              <a:spcAft>
                <a:spcPts val="800"/>
              </a:spcAft>
            </a:pPr>
            <a:r>
              <a:rPr lang="en-US" dirty="0"/>
              <a:t>Improvements to model process representation - Rohit Mathur</a:t>
            </a:r>
          </a:p>
          <a:p>
            <a:pPr fontAlgn="ctr">
              <a:spcAft>
                <a:spcPts val="800"/>
              </a:spcAft>
            </a:pPr>
            <a:r>
              <a:rPr lang="en-US" dirty="0"/>
              <a:t>Taking advantage of CMAQ’s improved log file output - Ben Murphy</a:t>
            </a:r>
          </a:p>
          <a:p>
            <a:pPr fontAlgn="ctr">
              <a:spcAft>
                <a:spcPts val="800"/>
              </a:spcAft>
            </a:pPr>
            <a:r>
              <a:rPr lang="en-US" dirty="0"/>
              <a:t>The Detailed Emissions Scaling, Isolation and Diagnostic (DESID) module - Ben Murphy</a:t>
            </a:r>
          </a:p>
          <a:p>
            <a:pPr fontAlgn="ctr">
              <a:spcAft>
                <a:spcPts val="800"/>
              </a:spcAft>
            </a:pPr>
            <a:r>
              <a:rPr lang="en-US" dirty="0"/>
              <a:t>The Integrated Source Apportionment Method (ISAM) - Sergey Napelenok</a:t>
            </a:r>
          </a:p>
          <a:p>
            <a:pPr fontAlgn="ctr">
              <a:spcAft>
                <a:spcPts val="800"/>
              </a:spcAft>
            </a:pPr>
            <a:r>
              <a:rPr lang="en-US" dirty="0"/>
              <a:t>The Sulfur Tracking Method (STM) - Sergey Napelenok</a:t>
            </a:r>
          </a:p>
          <a:p>
            <a:pPr fontAlgn="ctr">
              <a:spcAft>
                <a:spcPts val="800"/>
              </a:spcAft>
            </a:pPr>
            <a:r>
              <a:rPr lang="en-US" dirty="0"/>
              <a:t>New documentation and modeling datasets - Kristen Foley</a:t>
            </a:r>
          </a:p>
          <a:p>
            <a:pPr fontAlgn="ctr">
              <a:spcAft>
                <a:spcPts val="800"/>
              </a:spcAft>
            </a:pPr>
            <a:endParaRPr lang="en-US" dirty="0"/>
          </a:p>
          <a:p>
            <a:endParaRPr lang="en-US" dirty="0"/>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1</a:t>
            </a:fld>
            <a:endParaRPr lang="en-US" dirty="0"/>
          </a:p>
        </p:txBody>
      </p:sp>
      <p:sp>
        <p:nvSpPr>
          <p:cNvPr id="5" name="TextBox 4">
            <a:extLst>
              <a:ext uri="{FF2B5EF4-FFF2-40B4-BE49-F238E27FC236}">
                <a16:creationId xmlns:a16="http://schemas.microsoft.com/office/drawing/2014/main" id="{A0A77E8C-7D14-4CBE-905E-1D92BA745E6C}"/>
              </a:ext>
            </a:extLst>
          </p:cNvPr>
          <p:cNvSpPr txBox="1"/>
          <p:nvPr/>
        </p:nvSpPr>
        <p:spPr>
          <a:xfrm>
            <a:off x="1905000" y="5495835"/>
            <a:ext cx="8763000" cy="830997"/>
          </a:xfrm>
          <a:prstGeom prst="rect">
            <a:avLst/>
          </a:prstGeom>
          <a:solidFill>
            <a:srgbClr val="FF9933"/>
          </a:solidFill>
        </p:spPr>
        <p:txBody>
          <a:bodyPr wrap="square" rtlCol="0">
            <a:spAutoFit/>
          </a:bodyPr>
          <a:lstStyle/>
          <a:p>
            <a:pPr algn="ctr"/>
            <a:r>
              <a:rPr lang="en-US" b="1" dirty="0">
                <a:solidFill>
                  <a:schemeClr val="bg1"/>
                </a:solidFill>
              </a:rPr>
              <a:t>Additional information on the science updates in CMAQv5.3 may be found at </a:t>
            </a:r>
            <a:r>
              <a:rPr lang="en-US" b="1" dirty="0">
                <a:hlinkClick r:id="rId2"/>
              </a:rPr>
              <a:t>www.epa.gov/cmaq</a:t>
            </a:r>
            <a:r>
              <a:rPr lang="en-US" b="1" dirty="0"/>
              <a:t> </a:t>
            </a:r>
          </a:p>
        </p:txBody>
      </p:sp>
    </p:spTree>
    <p:extLst>
      <p:ext uri="{BB962C8B-B14F-4D97-AF65-F5344CB8AC3E}">
        <p14:creationId xmlns:p14="http://schemas.microsoft.com/office/powerpoint/2010/main" val="2479349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5E1C-2964-4F66-87A5-B17C47F3CA94}"/>
              </a:ext>
            </a:extLst>
          </p:cNvPr>
          <p:cNvSpPr>
            <a:spLocks noGrp="1"/>
          </p:cNvSpPr>
          <p:nvPr>
            <p:ph type="title"/>
          </p:nvPr>
        </p:nvSpPr>
        <p:spPr/>
        <p:txBody>
          <a:bodyPr/>
          <a:lstStyle/>
          <a:p>
            <a:r>
              <a:rPr lang="en-US" dirty="0"/>
              <a:t>Specifying and Using Stream Labels in DESID</a:t>
            </a:r>
          </a:p>
        </p:txBody>
      </p:sp>
      <p:sp>
        <p:nvSpPr>
          <p:cNvPr id="3" name="Content Placeholder 2">
            <a:extLst>
              <a:ext uri="{FF2B5EF4-FFF2-40B4-BE49-F238E27FC236}">
                <a16:creationId xmlns:a16="http://schemas.microsoft.com/office/drawing/2014/main" id="{5B23A18E-0D74-4BCD-BBB8-26A849CCBDF2}"/>
              </a:ext>
            </a:extLst>
          </p:cNvPr>
          <p:cNvSpPr>
            <a:spLocks noGrp="1"/>
          </p:cNvSpPr>
          <p:nvPr>
            <p:ph idx="1"/>
          </p:nvPr>
        </p:nvSpPr>
        <p:spPr/>
        <p:txBody>
          <a:bodyPr/>
          <a:lstStyle/>
          <a:p>
            <a:pPr marL="0" indent="0">
              <a:buNone/>
            </a:pPr>
            <a:r>
              <a:rPr lang="en-US" dirty="0"/>
              <a:t>Modifying or introducing emissions for a single stream</a:t>
            </a:r>
          </a:p>
          <a:p>
            <a:pPr marL="0" indent="0">
              <a:buNone/>
            </a:pPr>
            <a:endParaRPr lang="en-US" dirty="0"/>
          </a:p>
          <a:p>
            <a:pPr marL="0" indent="0">
              <a:buNone/>
            </a:pPr>
            <a:r>
              <a:rPr lang="en-US" dirty="0"/>
              <a:t>Examples:</a:t>
            </a:r>
          </a:p>
          <a:p>
            <a:pPr marL="0" indent="0">
              <a:buNone/>
            </a:pPr>
            <a:r>
              <a:rPr lang="en-US" dirty="0"/>
              <a:t>50% NOx cut for a stream</a:t>
            </a:r>
          </a:p>
          <a:p>
            <a:pPr marL="0" indent="0">
              <a:buNone/>
            </a:pPr>
            <a:r>
              <a:rPr lang="en-US" dirty="0"/>
              <a:t>90% cut in all emissions from a single stream</a:t>
            </a:r>
          </a:p>
          <a:p>
            <a:pPr marL="0" indent="0">
              <a:buNone/>
            </a:pPr>
            <a:r>
              <a:rPr lang="en-US" dirty="0"/>
              <a:t>New tracer variable from a specific stream</a:t>
            </a:r>
          </a:p>
        </p:txBody>
      </p:sp>
      <p:sp>
        <p:nvSpPr>
          <p:cNvPr id="4" name="Slide Number Placeholder 3">
            <a:extLst>
              <a:ext uri="{FF2B5EF4-FFF2-40B4-BE49-F238E27FC236}">
                <a16:creationId xmlns:a16="http://schemas.microsoft.com/office/drawing/2014/main" id="{2892AA5E-0BDD-4FD6-88BD-0113019D6DB0}"/>
              </a:ext>
            </a:extLst>
          </p:cNvPr>
          <p:cNvSpPr>
            <a:spLocks noGrp="1"/>
          </p:cNvSpPr>
          <p:nvPr>
            <p:ph type="sldNum" sz="quarter" idx="12"/>
          </p:nvPr>
        </p:nvSpPr>
        <p:spPr/>
        <p:txBody>
          <a:bodyPr/>
          <a:lstStyle/>
          <a:p>
            <a:pPr>
              <a:defRPr/>
            </a:pPr>
            <a:fld id="{BEF2A795-0D1C-4340-A163-773CC4D3E4EC}" type="slidenum">
              <a:rPr lang="en-US" smtClean="0"/>
              <a:pPr>
                <a:defRPr/>
              </a:pPr>
              <a:t>19</a:t>
            </a:fld>
            <a:endParaRPr lang="en-US" dirty="0"/>
          </a:p>
        </p:txBody>
      </p:sp>
      <p:pic>
        <p:nvPicPr>
          <p:cNvPr id="6" name="Picture 5">
            <a:extLst>
              <a:ext uri="{FF2B5EF4-FFF2-40B4-BE49-F238E27FC236}">
                <a16:creationId xmlns:a16="http://schemas.microsoft.com/office/drawing/2014/main" id="{76499694-3F70-4368-A7A0-E94D23F6CCCB}"/>
              </a:ext>
            </a:extLst>
          </p:cNvPr>
          <p:cNvPicPr>
            <a:picLocks noChangeAspect="1"/>
          </p:cNvPicPr>
          <p:nvPr/>
        </p:nvPicPr>
        <p:blipFill>
          <a:blip r:embed="rId2"/>
          <a:stretch>
            <a:fillRect/>
          </a:stretch>
        </p:blipFill>
        <p:spPr>
          <a:xfrm>
            <a:off x="985879" y="4419600"/>
            <a:ext cx="10467975" cy="1295400"/>
          </a:xfrm>
          <a:prstGeom prst="rect">
            <a:avLst/>
          </a:prstGeom>
        </p:spPr>
      </p:pic>
    </p:spTree>
    <p:extLst>
      <p:ext uri="{BB962C8B-B14F-4D97-AF65-F5344CB8AC3E}">
        <p14:creationId xmlns:p14="http://schemas.microsoft.com/office/powerpoint/2010/main" val="3997002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5E1C-2964-4F66-87A5-B17C47F3CA94}"/>
              </a:ext>
            </a:extLst>
          </p:cNvPr>
          <p:cNvSpPr>
            <a:spLocks noGrp="1"/>
          </p:cNvSpPr>
          <p:nvPr>
            <p:ph type="title"/>
          </p:nvPr>
        </p:nvSpPr>
        <p:spPr/>
        <p:txBody>
          <a:bodyPr/>
          <a:lstStyle/>
          <a:p>
            <a:r>
              <a:rPr lang="en-US" dirty="0"/>
              <a:t>Specifying and Using Stream Labels in DESID</a:t>
            </a:r>
          </a:p>
        </p:txBody>
      </p:sp>
      <p:sp>
        <p:nvSpPr>
          <p:cNvPr id="3" name="Content Placeholder 2">
            <a:extLst>
              <a:ext uri="{FF2B5EF4-FFF2-40B4-BE49-F238E27FC236}">
                <a16:creationId xmlns:a16="http://schemas.microsoft.com/office/drawing/2014/main" id="{5B23A18E-0D74-4BCD-BBB8-26A849CCBDF2}"/>
              </a:ext>
            </a:extLst>
          </p:cNvPr>
          <p:cNvSpPr>
            <a:spLocks noGrp="1"/>
          </p:cNvSpPr>
          <p:nvPr>
            <p:ph idx="1"/>
          </p:nvPr>
        </p:nvSpPr>
        <p:spPr>
          <a:xfrm>
            <a:off x="381000" y="975852"/>
            <a:ext cx="2590800" cy="4724400"/>
          </a:xfrm>
        </p:spPr>
        <p:txBody>
          <a:bodyPr/>
          <a:lstStyle/>
          <a:p>
            <a:pPr marL="0" indent="0">
              <a:buNone/>
            </a:pPr>
            <a:r>
              <a:rPr lang="en-US" dirty="0"/>
              <a:t>Modifying or introducing emissions for a single stream</a:t>
            </a:r>
          </a:p>
          <a:p>
            <a:pPr marL="0" indent="0">
              <a:buNone/>
            </a:pPr>
            <a:endParaRPr lang="en-US" sz="1800" dirty="0"/>
          </a:p>
        </p:txBody>
      </p:sp>
      <p:sp>
        <p:nvSpPr>
          <p:cNvPr id="4" name="Slide Number Placeholder 3">
            <a:extLst>
              <a:ext uri="{FF2B5EF4-FFF2-40B4-BE49-F238E27FC236}">
                <a16:creationId xmlns:a16="http://schemas.microsoft.com/office/drawing/2014/main" id="{2892AA5E-0BDD-4FD6-88BD-0113019D6DB0}"/>
              </a:ext>
            </a:extLst>
          </p:cNvPr>
          <p:cNvSpPr>
            <a:spLocks noGrp="1"/>
          </p:cNvSpPr>
          <p:nvPr>
            <p:ph type="sldNum" sz="quarter" idx="12"/>
          </p:nvPr>
        </p:nvSpPr>
        <p:spPr/>
        <p:txBody>
          <a:bodyPr/>
          <a:lstStyle/>
          <a:p>
            <a:pPr>
              <a:defRPr/>
            </a:pPr>
            <a:fld id="{BEF2A795-0D1C-4340-A163-773CC4D3E4EC}" type="slidenum">
              <a:rPr lang="en-US" smtClean="0"/>
              <a:pPr>
                <a:defRPr/>
              </a:pPr>
              <a:t>20</a:t>
            </a:fld>
            <a:endParaRPr lang="en-US" dirty="0"/>
          </a:p>
        </p:txBody>
      </p:sp>
      <p:pic>
        <p:nvPicPr>
          <p:cNvPr id="7" name="Picture 6">
            <a:extLst>
              <a:ext uri="{FF2B5EF4-FFF2-40B4-BE49-F238E27FC236}">
                <a16:creationId xmlns:a16="http://schemas.microsoft.com/office/drawing/2014/main" id="{07B3C0EC-D138-4BEC-B898-21930610F18E}"/>
              </a:ext>
            </a:extLst>
          </p:cNvPr>
          <p:cNvPicPr>
            <a:picLocks noChangeAspect="1"/>
          </p:cNvPicPr>
          <p:nvPr/>
        </p:nvPicPr>
        <p:blipFill>
          <a:blip r:embed="rId2"/>
          <a:stretch>
            <a:fillRect/>
          </a:stretch>
        </p:blipFill>
        <p:spPr>
          <a:xfrm>
            <a:off x="3172953" y="870866"/>
            <a:ext cx="9019047" cy="5952721"/>
          </a:xfrm>
          <a:prstGeom prst="rect">
            <a:avLst/>
          </a:prstGeom>
        </p:spPr>
      </p:pic>
      <p:sp>
        <p:nvSpPr>
          <p:cNvPr id="8" name="Rectangle 7">
            <a:extLst>
              <a:ext uri="{FF2B5EF4-FFF2-40B4-BE49-F238E27FC236}">
                <a16:creationId xmlns:a16="http://schemas.microsoft.com/office/drawing/2014/main" id="{F234D68F-5D7A-4DE8-B3A3-0D0193344A6E}"/>
              </a:ext>
            </a:extLst>
          </p:cNvPr>
          <p:cNvSpPr/>
          <p:nvPr/>
        </p:nvSpPr>
        <p:spPr bwMode="auto">
          <a:xfrm>
            <a:off x="5334000" y="1524000"/>
            <a:ext cx="1219200" cy="337466"/>
          </a:xfrm>
          <a:prstGeom prst="rect">
            <a:avLst/>
          </a:prstGeom>
          <a:noFill/>
          <a:ln w="381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a:extLst>
              <a:ext uri="{FF2B5EF4-FFF2-40B4-BE49-F238E27FC236}">
                <a16:creationId xmlns:a16="http://schemas.microsoft.com/office/drawing/2014/main" id="{0CF1184B-B501-4675-A8BC-E1421D84A6D9}"/>
              </a:ext>
            </a:extLst>
          </p:cNvPr>
          <p:cNvSpPr/>
          <p:nvPr/>
        </p:nvSpPr>
        <p:spPr bwMode="auto">
          <a:xfrm>
            <a:off x="5410200" y="3352800"/>
            <a:ext cx="1219200" cy="1524000"/>
          </a:xfrm>
          <a:prstGeom prst="rect">
            <a:avLst/>
          </a:prstGeom>
          <a:noFill/>
          <a:ln w="381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179550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5E1C-2964-4F66-87A5-B17C47F3CA94}"/>
              </a:ext>
            </a:extLst>
          </p:cNvPr>
          <p:cNvSpPr>
            <a:spLocks noGrp="1"/>
          </p:cNvSpPr>
          <p:nvPr>
            <p:ph type="title"/>
          </p:nvPr>
        </p:nvSpPr>
        <p:spPr/>
        <p:txBody>
          <a:bodyPr/>
          <a:lstStyle/>
          <a:p>
            <a:r>
              <a:rPr lang="en-US" dirty="0"/>
              <a:t>Specifying and Using Region Labels in DESID</a:t>
            </a:r>
          </a:p>
        </p:txBody>
      </p:sp>
      <p:sp>
        <p:nvSpPr>
          <p:cNvPr id="3" name="Content Placeholder 2">
            <a:extLst>
              <a:ext uri="{FF2B5EF4-FFF2-40B4-BE49-F238E27FC236}">
                <a16:creationId xmlns:a16="http://schemas.microsoft.com/office/drawing/2014/main" id="{5B23A18E-0D74-4BCD-BBB8-26A849CCBDF2}"/>
              </a:ext>
            </a:extLst>
          </p:cNvPr>
          <p:cNvSpPr>
            <a:spLocks noGrp="1"/>
          </p:cNvSpPr>
          <p:nvPr>
            <p:ph idx="1"/>
          </p:nvPr>
        </p:nvSpPr>
        <p:spPr>
          <a:xfrm>
            <a:off x="812800" y="1049670"/>
            <a:ext cx="10617200" cy="4724400"/>
          </a:xfrm>
        </p:spPr>
        <p:txBody>
          <a:bodyPr/>
          <a:lstStyle/>
          <a:p>
            <a:pPr marL="0" indent="0">
              <a:buNone/>
            </a:pPr>
            <a:r>
              <a:rPr lang="en-US" dirty="0"/>
              <a:t>Modifying or introducing emissions for a specific region</a:t>
            </a:r>
          </a:p>
          <a:p>
            <a:pPr marL="0" indent="0">
              <a:buNone/>
            </a:pPr>
            <a:r>
              <a:rPr lang="en-US" sz="1800" dirty="0">
                <a:solidFill>
                  <a:srgbClr val="7030A0"/>
                </a:solidFill>
              </a:rPr>
              <a:t>Emissions Control File</a:t>
            </a:r>
            <a:r>
              <a:rPr lang="en-US" sz="1800" dirty="0"/>
              <a:t>				</a:t>
            </a:r>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						</a:t>
            </a:r>
          </a:p>
          <a:p>
            <a:pPr marL="0" indent="0">
              <a:buNone/>
            </a:pPr>
            <a:r>
              <a:rPr lang="en-US" sz="1800" dirty="0"/>
              <a:t>						</a:t>
            </a:r>
            <a:r>
              <a:rPr lang="en-US" sz="1800" dirty="0">
                <a:solidFill>
                  <a:srgbClr val="7030A0"/>
                </a:solidFill>
              </a:rPr>
              <a:t>CMAQ Run Script</a:t>
            </a:r>
          </a:p>
          <a:p>
            <a:pPr marL="0" indent="0">
              <a:buNone/>
            </a:pPr>
            <a:endParaRPr lang="en-US" dirty="0"/>
          </a:p>
          <a:p>
            <a:pPr marL="0" indent="0">
              <a:buNone/>
            </a:pPr>
            <a:endParaRPr lang="en-US" dirty="0"/>
          </a:p>
          <a:p>
            <a:pPr marL="0" indent="0">
              <a:buNone/>
            </a:pPr>
            <a:r>
              <a:rPr lang="en-US" dirty="0"/>
              <a:t>Examples:</a:t>
            </a:r>
          </a:p>
          <a:p>
            <a:pPr marL="0" indent="0">
              <a:buNone/>
            </a:pPr>
            <a:r>
              <a:rPr lang="en-US" dirty="0"/>
              <a:t>50% NOx cut for all streams in a region</a:t>
            </a:r>
          </a:p>
          <a:p>
            <a:pPr marL="0" indent="0">
              <a:buNone/>
            </a:pPr>
            <a:r>
              <a:rPr lang="en-US" dirty="0"/>
              <a:t>16% cut in all emissions from a single stream in a single region</a:t>
            </a:r>
          </a:p>
        </p:txBody>
      </p:sp>
      <p:sp>
        <p:nvSpPr>
          <p:cNvPr id="4" name="Slide Number Placeholder 3">
            <a:extLst>
              <a:ext uri="{FF2B5EF4-FFF2-40B4-BE49-F238E27FC236}">
                <a16:creationId xmlns:a16="http://schemas.microsoft.com/office/drawing/2014/main" id="{2892AA5E-0BDD-4FD6-88BD-0113019D6DB0}"/>
              </a:ext>
            </a:extLst>
          </p:cNvPr>
          <p:cNvSpPr>
            <a:spLocks noGrp="1"/>
          </p:cNvSpPr>
          <p:nvPr>
            <p:ph type="sldNum" sz="quarter" idx="12"/>
          </p:nvPr>
        </p:nvSpPr>
        <p:spPr/>
        <p:txBody>
          <a:bodyPr/>
          <a:lstStyle/>
          <a:p>
            <a:pPr>
              <a:defRPr/>
            </a:pPr>
            <a:fld id="{BEF2A795-0D1C-4340-A163-773CC4D3E4EC}" type="slidenum">
              <a:rPr lang="en-US" smtClean="0"/>
              <a:pPr>
                <a:defRPr/>
              </a:pPr>
              <a:t>21</a:t>
            </a:fld>
            <a:endParaRPr lang="en-US" dirty="0"/>
          </a:p>
        </p:txBody>
      </p:sp>
      <p:pic>
        <p:nvPicPr>
          <p:cNvPr id="6" name="Picture 5">
            <a:extLst>
              <a:ext uri="{FF2B5EF4-FFF2-40B4-BE49-F238E27FC236}">
                <a16:creationId xmlns:a16="http://schemas.microsoft.com/office/drawing/2014/main" id="{6F6D5DEE-B8D8-49C5-976D-D5F86FF3E57B}"/>
              </a:ext>
            </a:extLst>
          </p:cNvPr>
          <p:cNvPicPr>
            <a:picLocks noChangeAspect="1"/>
          </p:cNvPicPr>
          <p:nvPr/>
        </p:nvPicPr>
        <p:blipFill>
          <a:blip r:embed="rId2"/>
          <a:stretch>
            <a:fillRect/>
          </a:stretch>
        </p:blipFill>
        <p:spPr>
          <a:xfrm>
            <a:off x="1106129" y="5663028"/>
            <a:ext cx="10963275" cy="1019175"/>
          </a:xfrm>
          <a:prstGeom prst="rect">
            <a:avLst/>
          </a:prstGeom>
        </p:spPr>
      </p:pic>
      <p:pic>
        <p:nvPicPr>
          <p:cNvPr id="7" name="Picture 6">
            <a:extLst>
              <a:ext uri="{FF2B5EF4-FFF2-40B4-BE49-F238E27FC236}">
                <a16:creationId xmlns:a16="http://schemas.microsoft.com/office/drawing/2014/main" id="{7972F3EC-C104-4F6E-8A02-371F20799FF8}"/>
              </a:ext>
            </a:extLst>
          </p:cNvPr>
          <p:cNvPicPr>
            <a:picLocks noChangeAspect="1"/>
          </p:cNvPicPr>
          <p:nvPr/>
        </p:nvPicPr>
        <p:blipFill>
          <a:blip r:embed="rId3"/>
          <a:stretch>
            <a:fillRect/>
          </a:stretch>
        </p:blipFill>
        <p:spPr>
          <a:xfrm>
            <a:off x="685800" y="1818622"/>
            <a:ext cx="5178425" cy="1493526"/>
          </a:xfrm>
          <a:prstGeom prst="rect">
            <a:avLst/>
          </a:prstGeom>
        </p:spPr>
      </p:pic>
      <p:pic>
        <p:nvPicPr>
          <p:cNvPr id="8" name="Picture 7">
            <a:extLst>
              <a:ext uri="{FF2B5EF4-FFF2-40B4-BE49-F238E27FC236}">
                <a16:creationId xmlns:a16="http://schemas.microsoft.com/office/drawing/2014/main" id="{0A1E578E-73C6-4697-A259-2A02970F5643}"/>
              </a:ext>
            </a:extLst>
          </p:cNvPr>
          <p:cNvPicPr>
            <a:picLocks noChangeAspect="1"/>
          </p:cNvPicPr>
          <p:nvPr/>
        </p:nvPicPr>
        <p:blipFill>
          <a:blip r:embed="rId4"/>
          <a:stretch>
            <a:fillRect/>
          </a:stretch>
        </p:blipFill>
        <p:spPr>
          <a:xfrm>
            <a:off x="4546086" y="3469683"/>
            <a:ext cx="7523318" cy="939357"/>
          </a:xfrm>
          <a:prstGeom prst="rect">
            <a:avLst/>
          </a:prstGeom>
        </p:spPr>
      </p:pic>
    </p:spTree>
    <p:extLst>
      <p:ext uri="{BB962C8B-B14F-4D97-AF65-F5344CB8AC3E}">
        <p14:creationId xmlns:p14="http://schemas.microsoft.com/office/powerpoint/2010/main" val="1926127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5E1C-2964-4F66-87A5-B17C47F3CA94}"/>
              </a:ext>
            </a:extLst>
          </p:cNvPr>
          <p:cNvSpPr>
            <a:spLocks noGrp="1"/>
          </p:cNvSpPr>
          <p:nvPr>
            <p:ph type="title"/>
          </p:nvPr>
        </p:nvSpPr>
        <p:spPr/>
        <p:txBody>
          <a:bodyPr/>
          <a:lstStyle/>
          <a:p>
            <a:r>
              <a:rPr lang="en-US" dirty="0"/>
              <a:t>Specifying and Using Region Labels in DESID</a:t>
            </a:r>
          </a:p>
        </p:txBody>
      </p:sp>
      <p:sp>
        <p:nvSpPr>
          <p:cNvPr id="3" name="Content Placeholder 2">
            <a:extLst>
              <a:ext uri="{FF2B5EF4-FFF2-40B4-BE49-F238E27FC236}">
                <a16:creationId xmlns:a16="http://schemas.microsoft.com/office/drawing/2014/main" id="{5B23A18E-0D74-4BCD-BBB8-26A849CCBDF2}"/>
              </a:ext>
            </a:extLst>
          </p:cNvPr>
          <p:cNvSpPr>
            <a:spLocks noGrp="1"/>
          </p:cNvSpPr>
          <p:nvPr>
            <p:ph idx="1"/>
          </p:nvPr>
        </p:nvSpPr>
        <p:spPr>
          <a:xfrm>
            <a:off x="812800" y="1066800"/>
            <a:ext cx="10617200" cy="4724400"/>
          </a:xfrm>
        </p:spPr>
        <p:txBody>
          <a:bodyPr/>
          <a:lstStyle/>
          <a:p>
            <a:pPr marL="0" indent="0">
              <a:buNone/>
            </a:pPr>
            <a:r>
              <a:rPr lang="en-US" dirty="0"/>
              <a:t>Modifying or introducing emissions for a specific region</a:t>
            </a:r>
          </a:p>
          <a:p>
            <a:pPr marL="0" indent="0">
              <a:buNone/>
            </a:pPr>
            <a:r>
              <a:rPr lang="en-US" sz="1800" dirty="0">
                <a:solidFill>
                  <a:srgbClr val="7030A0"/>
                </a:solidFill>
              </a:rPr>
              <a:t>Emissions Control File				</a:t>
            </a:r>
          </a:p>
          <a:p>
            <a:pPr marL="0" indent="0">
              <a:buNone/>
            </a:pPr>
            <a:endParaRPr lang="en-US" sz="1800" dirty="0"/>
          </a:p>
          <a:p>
            <a:pPr marL="0" indent="0">
              <a:buNone/>
            </a:pPr>
            <a:endParaRPr lang="en-US" dirty="0"/>
          </a:p>
          <a:p>
            <a:pPr marL="0" indent="0">
              <a:buNone/>
            </a:pPr>
            <a:endParaRPr lang="en-US" dirty="0"/>
          </a:p>
          <a:p>
            <a:pPr marL="0" indent="0">
              <a:buNone/>
            </a:pPr>
            <a:r>
              <a:rPr lang="en-US" sz="1800" dirty="0"/>
              <a:t>						</a:t>
            </a:r>
          </a:p>
          <a:p>
            <a:pPr marL="0" indent="0">
              <a:buNone/>
            </a:pPr>
            <a:r>
              <a:rPr lang="en-US" sz="1800" dirty="0"/>
              <a:t>						</a:t>
            </a:r>
            <a:r>
              <a:rPr lang="en-US" sz="1800" dirty="0">
                <a:solidFill>
                  <a:srgbClr val="7030A0"/>
                </a:solidFill>
              </a:rPr>
              <a:t>CMAQ Run Script</a:t>
            </a:r>
          </a:p>
          <a:p>
            <a:pPr marL="0" indent="0">
              <a:buNone/>
            </a:pPr>
            <a:endParaRPr lang="en-US" dirty="0"/>
          </a:p>
          <a:p>
            <a:pPr marL="0" indent="0">
              <a:buNone/>
            </a:pPr>
            <a:endParaRPr lang="en-US" dirty="0"/>
          </a:p>
          <a:p>
            <a:pPr marL="0" indent="0">
              <a:buNone/>
            </a:pPr>
            <a:r>
              <a:rPr lang="en-US" dirty="0"/>
              <a:t>Examples:</a:t>
            </a:r>
          </a:p>
          <a:p>
            <a:pPr marL="0" indent="0">
              <a:buNone/>
            </a:pPr>
            <a:r>
              <a:rPr lang="en-US" dirty="0"/>
              <a:t>20% cut in US, 30% in IL, then 10% in Chicago</a:t>
            </a:r>
          </a:p>
        </p:txBody>
      </p:sp>
      <p:sp>
        <p:nvSpPr>
          <p:cNvPr id="4" name="Slide Number Placeholder 3">
            <a:extLst>
              <a:ext uri="{FF2B5EF4-FFF2-40B4-BE49-F238E27FC236}">
                <a16:creationId xmlns:a16="http://schemas.microsoft.com/office/drawing/2014/main" id="{2892AA5E-0BDD-4FD6-88BD-0113019D6DB0}"/>
              </a:ext>
            </a:extLst>
          </p:cNvPr>
          <p:cNvSpPr>
            <a:spLocks noGrp="1"/>
          </p:cNvSpPr>
          <p:nvPr>
            <p:ph type="sldNum" sz="quarter" idx="12"/>
          </p:nvPr>
        </p:nvSpPr>
        <p:spPr/>
        <p:txBody>
          <a:bodyPr/>
          <a:lstStyle/>
          <a:p>
            <a:pPr>
              <a:defRPr/>
            </a:pPr>
            <a:fld id="{BEF2A795-0D1C-4340-A163-773CC4D3E4EC}" type="slidenum">
              <a:rPr lang="en-US" smtClean="0"/>
              <a:pPr>
                <a:defRPr/>
              </a:pPr>
              <a:t>22</a:t>
            </a:fld>
            <a:endParaRPr lang="en-US" dirty="0"/>
          </a:p>
        </p:txBody>
      </p:sp>
      <p:pic>
        <p:nvPicPr>
          <p:cNvPr id="5" name="Picture 4">
            <a:extLst>
              <a:ext uri="{FF2B5EF4-FFF2-40B4-BE49-F238E27FC236}">
                <a16:creationId xmlns:a16="http://schemas.microsoft.com/office/drawing/2014/main" id="{1DF42C5A-F72A-46AC-8A13-21FCBD0C8029}"/>
              </a:ext>
            </a:extLst>
          </p:cNvPr>
          <p:cNvPicPr>
            <a:picLocks noChangeAspect="1"/>
          </p:cNvPicPr>
          <p:nvPr/>
        </p:nvPicPr>
        <p:blipFill>
          <a:blip r:embed="rId2"/>
          <a:stretch>
            <a:fillRect/>
          </a:stretch>
        </p:blipFill>
        <p:spPr>
          <a:xfrm>
            <a:off x="990601" y="5487299"/>
            <a:ext cx="11095806" cy="1033479"/>
          </a:xfrm>
          <a:prstGeom prst="rect">
            <a:avLst/>
          </a:prstGeom>
        </p:spPr>
      </p:pic>
      <p:pic>
        <p:nvPicPr>
          <p:cNvPr id="7" name="Picture 6">
            <a:extLst>
              <a:ext uri="{FF2B5EF4-FFF2-40B4-BE49-F238E27FC236}">
                <a16:creationId xmlns:a16="http://schemas.microsoft.com/office/drawing/2014/main" id="{37749767-F35A-4F89-B18F-E2B08EE60EE2}"/>
              </a:ext>
            </a:extLst>
          </p:cNvPr>
          <p:cNvPicPr>
            <a:picLocks noChangeAspect="1"/>
          </p:cNvPicPr>
          <p:nvPr/>
        </p:nvPicPr>
        <p:blipFill>
          <a:blip r:embed="rId3"/>
          <a:stretch>
            <a:fillRect/>
          </a:stretch>
        </p:blipFill>
        <p:spPr>
          <a:xfrm>
            <a:off x="685800" y="1901061"/>
            <a:ext cx="5178425" cy="1493526"/>
          </a:xfrm>
          <a:prstGeom prst="rect">
            <a:avLst/>
          </a:prstGeom>
        </p:spPr>
      </p:pic>
      <p:pic>
        <p:nvPicPr>
          <p:cNvPr id="8" name="Picture 7">
            <a:extLst>
              <a:ext uri="{FF2B5EF4-FFF2-40B4-BE49-F238E27FC236}">
                <a16:creationId xmlns:a16="http://schemas.microsoft.com/office/drawing/2014/main" id="{AF412ACE-F347-4B90-937D-0D0D852C0291}"/>
              </a:ext>
            </a:extLst>
          </p:cNvPr>
          <p:cNvPicPr>
            <a:picLocks noChangeAspect="1"/>
          </p:cNvPicPr>
          <p:nvPr/>
        </p:nvPicPr>
        <p:blipFill>
          <a:blip r:embed="rId4"/>
          <a:stretch>
            <a:fillRect/>
          </a:stretch>
        </p:blipFill>
        <p:spPr>
          <a:xfrm>
            <a:off x="4563088" y="3759169"/>
            <a:ext cx="7523318" cy="939357"/>
          </a:xfrm>
          <a:prstGeom prst="rect">
            <a:avLst/>
          </a:prstGeom>
        </p:spPr>
      </p:pic>
    </p:spTree>
    <p:extLst>
      <p:ext uri="{BB962C8B-B14F-4D97-AF65-F5344CB8AC3E}">
        <p14:creationId xmlns:p14="http://schemas.microsoft.com/office/powerpoint/2010/main" val="326711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075B-E624-46C5-9002-11A6B4218F8B}"/>
              </a:ext>
            </a:extLst>
          </p:cNvPr>
          <p:cNvSpPr>
            <a:spLocks noGrp="1"/>
          </p:cNvSpPr>
          <p:nvPr>
            <p:ph type="title"/>
          </p:nvPr>
        </p:nvSpPr>
        <p:spPr/>
        <p:txBody>
          <a:bodyPr/>
          <a:lstStyle/>
          <a:p>
            <a:r>
              <a:rPr lang="en-US" dirty="0"/>
              <a:t>Diagnostic Capabilities for DESID</a:t>
            </a:r>
          </a:p>
        </p:txBody>
      </p:sp>
      <p:sp>
        <p:nvSpPr>
          <p:cNvPr id="3" name="Content Placeholder 2">
            <a:extLst>
              <a:ext uri="{FF2B5EF4-FFF2-40B4-BE49-F238E27FC236}">
                <a16:creationId xmlns:a16="http://schemas.microsoft.com/office/drawing/2014/main" id="{A1B7FF54-4630-4584-AC2C-8F5640AA8980}"/>
              </a:ext>
            </a:extLst>
          </p:cNvPr>
          <p:cNvSpPr>
            <a:spLocks noGrp="1"/>
          </p:cNvSpPr>
          <p:nvPr>
            <p:ph idx="1"/>
          </p:nvPr>
        </p:nvSpPr>
        <p:spPr>
          <a:xfrm>
            <a:off x="812800" y="914400"/>
            <a:ext cx="10617200" cy="4724400"/>
          </a:xfrm>
        </p:spPr>
        <p:txBody>
          <a:bodyPr/>
          <a:lstStyle/>
          <a:p>
            <a:pPr marL="0" indent="0">
              <a:buNone/>
            </a:pPr>
            <a:r>
              <a:rPr lang="en-US" sz="2000" dirty="0"/>
              <a:t>Processor Logfiles give useful multi-level information on how emissions were mapped:</a:t>
            </a:r>
          </a:p>
          <a:p>
            <a:pPr marL="0" indent="0">
              <a:buNone/>
            </a:pPr>
            <a:endParaRPr lang="en-US" sz="1800" dirty="0"/>
          </a:p>
        </p:txBody>
      </p:sp>
      <p:sp>
        <p:nvSpPr>
          <p:cNvPr id="4" name="Slide Number Placeholder 3">
            <a:extLst>
              <a:ext uri="{FF2B5EF4-FFF2-40B4-BE49-F238E27FC236}">
                <a16:creationId xmlns:a16="http://schemas.microsoft.com/office/drawing/2014/main" id="{CFB85BD5-FC14-4BC0-B940-03489B4C41AE}"/>
              </a:ext>
            </a:extLst>
          </p:cNvPr>
          <p:cNvSpPr>
            <a:spLocks noGrp="1"/>
          </p:cNvSpPr>
          <p:nvPr>
            <p:ph type="sldNum" sz="quarter" idx="12"/>
          </p:nvPr>
        </p:nvSpPr>
        <p:spPr/>
        <p:txBody>
          <a:bodyPr/>
          <a:lstStyle/>
          <a:p>
            <a:pPr>
              <a:defRPr/>
            </a:pPr>
            <a:fld id="{BEF2A795-0D1C-4340-A163-773CC4D3E4EC}" type="slidenum">
              <a:rPr lang="en-US" smtClean="0"/>
              <a:pPr>
                <a:defRPr/>
              </a:pPr>
              <a:t>23</a:t>
            </a:fld>
            <a:endParaRPr lang="en-US" dirty="0"/>
          </a:p>
        </p:txBody>
      </p:sp>
      <p:pic>
        <p:nvPicPr>
          <p:cNvPr id="6" name="Picture 5">
            <a:extLst>
              <a:ext uri="{FF2B5EF4-FFF2-40B4-BE49-F238E27FC236}">
                <a16:creationId xmlns:a16="http://schemas.microsoft.com/office/drawing/2014/main" id="{199B2538-8735-4DEC-AD88-2A2E5F083F0C}"/>
              </a:ext>
            </a:extLst>
          </p:cNvPr>
          <p:cNvPicPr>
            <a:picLocks noChangeAspect="1"/>
          </p:cNvPicPr>
          <p:nvPr/>
        </p:nvPicPr>
        <p:blipFill>
          <a:blip r:embed="rId2"/>
          <a:stretch>
            <a:fillRect/>
          </a:stretch>
        </p:blipFill>
        <p:spPr>
          <a:xfrm>
            <a:off x="3195638" y="1371600"/>
            <a:ext cx="6710362" cy="5368290"/>
          </a:xfrm>
          <a:prstGeom prst="rect">
            <a:avLst/>
          </a:prstGeom>
        </p:spPr>
      </p:pic>
    </p:spTree>
    <p:extLst>
      <p:ext uri="{BB962C8B-B14F-4D97-AF65-F5344CB8AC3E}">
        <p14:creationId xmlns:p14="http://schemas.microsoft.com/office/powerpoint/2010/main" val="3785439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075B-E624-46C5-9002-11A6B4218F8B}"/>
              </a:ext>
            </a:extLst>
          </p:cNvPr>
          <p:cNvSpPr>
            <a:spLocks noGrp="1"/>
          </p:cNvSpPr>
          <p:nvPr>
            <p:ph type="title"/>
          </p:nvPr>
        </p:nvSpPr>
        <p:spPr/>
        <p:txBody>
          <a:bodyPr/>
          <a:lstStyle/>
          <a:p>
            <a:r>
              <a:rPr lang="en-US" dirty="0"/>
              <a:t>Diagnostic Capabilities for DESID</a:t>
            </a:r>
          </a:p>
        </p:txBody>
      </p:sp>
      <p:sp>
        <p:nvSpPr>
          <p:cNvPr id="3" name="Content Placeholder 2">
            <a:extLst>
              <a:ext uri="{FF2B5EF4-FFF2-40B4-BE49-F238E27FC236}">
                <a16:creationId xmlns:a16="http://schemas.microsoft.com/office/drawing/2014/main" id="{A1B7FF54-4630-4584-AC2C-8F5640AA8980}"/>
              </a:ext>
            </a:extLst>
          </p:cNvPr>
          <p:cNvSpPr>
            <a:spLocks noGrp="1"/>
          </p:cNvSpPr>
          <p:nvPr>
            <p:ph idx="1"/>
          </p:nvPr>
        </p:nvSpPr>
        <p:spPr>
          <a:xfrm>
            <a:off x="812800" y="838200"/>
            <a:ext cx="10617200" cy="4724400"/>
          </a:xfrm>
        </p:spPr>
        <p:txBody>
          <a:bodyPr/>
          <a:lstStyle/>
          <a:p>
            <a:pPr marL="0" indent="0">
              <a:buNone/>
            </a:pPr>
            <a:r>
              <a:rPr lang="en-US" sz="2000" dirty="0"/>
              <a:t>Processor Logfiles give useful multi-level information on how emissions were mapped:</a:t>
            </a:r>
          </a:p>
          <a:p>
            <a:pPr marL="0" indent="0">
              <a:buNone/>
            </a:pPr>
            <a:endParaRPr lang="en-US" sz="1800" dirty="0"/>
          </a:p>
        </p:txBody>
      </p:sp>
      <p:sp>
        <p:nvSpPr>
          <p:cNvPr id="4" name="Slide Number Placeholder 3">
            <a:extLst>
              <a:ext uri="{FF2B5EF4-FFF2-40B4-BE49-F238E27FC236}">
                <a16:creationId xmlns:a16="http://schemas.microsoft.com/office/drawing/2014/main" id="{CFB85BD5-FC14-4BC0-B940-03489B4C41AE}"/>
              </a:ext>
            </a:extLst>
          </p:cNvPr>
          <p:cNvSpPr>
            <a:spLocks noGrp="1"/>
          </p:cNvSpPr>
          <p:nvPr>
            <p:ph type="sldNum" sz="quarter" idx="12"/>
          </p:nvPr>
        </p:nvSpPr>
        <p:spPr/>
        <p:txBody>
          <a:bodyPr/>
          <a:lstStyle/>
          <a:p>
            <a:pPr>
              <a:defRPr/>
            </a:pPr>
            <a:fld id="{BEF2A795-0D1C-4340-A163-773CC4D3E4EC}" type="slidenum">
              <a:rPr lang="en-US" smtClean="0"/>
              <a:pPr>
                <a:defRPr/>
              </a:pPr>
              <a:t>24</a:t>
            </a:fld>
            <a:endParaRPr lang="en-US" dirty="0"/>
          </a:p>
        </p:txBody>
      </p:sp>
      <p:pic>
        <p:nvPicPr>
          <p:cNvPr id="5" name="Picture 4">
            <a:extLst>
              <a:ext uri="{FF2B5EF4-FFF2-40B4-BE49-F238E27FC236}">
                <a16:creationId xmlns:a16="http://schemas.microsoft.com/office/drawing/2014/main" id="{A1F67303-3F88-4F6D-8E77-1BD2A84ED0E5}"/>
              </a:ext>
            </a:extLst>
          </p:cNvPr>
          <p:cNvPicPr>
            <a:picLocks noChangeAspect="1"/>
          </p:cNvPicPr>
          <p:nvPr/>
        </p:nvPicPr>
        <p:blipFill rotWithShape="1">
          <a:blip r:embed="rId2"/>
          <a:srcRect b="38662"/>
          <a:stretch/>
        </p:blipFill>
        <p:spPr>
          <a:xfrm>
            <a:off x="2463799" y="1290415"/>
            <a:ext cx="7873353" cy="3276600"/>
          </a:xfrm>
          <a:prstGeom prst="rect">
            <a:avLst/>
          </a:prstGeom>
        </p:spPr>
      </p:pic>
      <p:pic>
        <p:nvPicPr>
          <p:cNvPr id="7" name="Picture 6">
            <a:extLst>
              <a:ext uri="{FF2B5EF4-FFF2-40B4-BE49-F238E27FC236}">
                <a16:creationId xmlns:a16="http://schemas.microsoft.com/office/drawing/2014/main" id="{1F8840B4-CDCE-42AD-B181-D7272BFEF059}"/>
              </a:ext>
            </a:extLst>
          </p:cNvPr>
          <p:cNvPicPr>
            <a:picLocks noChangeAspect="1"/>
          </p:cNvPicPr>
          <p:nvPr/>
        </p:nvPicPr>
        <p:blipFill rotWithShape="1">
          <a:blip r:embed="rId3"/>
          <a:srcRect b="26782"/>
          <a:stretch/>
        </p:blipFill>
        <p:spPr>
          <a:xfrm>
            <a:off x="2895600" y="4687393"/>
            <a:ext cx="7404681" cy="1922342"/>
          </a:xfrm>
          <a:prstGeom prst="rect">
            <a:avLst/>
          </a:prstGeom>
        </p:spPr>
      </p:pic>
    </p:spTree>
    <p:extLst>
      <p:ext uri="{BB962C8B-B14F-4D97-AF65-F5344CB8AC3E}">
        <p14:creationId xmlns:p14="http://schemas.microsoft.com/office/powerpoint/2010/main" val="2454475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075B-E624-46C5-9002-11A6B4218F8B}"/>
              </a:ext>
            </a:extLst>
          </p:cNvPr>
          <p:cNvSpPr>
            <a:spLocks noGrp="1"/>
          </p:cNvSpPr>
          <p:nvPr>
            <p:ph type="title"/>
          </p:nvPr>
        </p:nvSpPr>
        <p:spPr/>
        <p:txBody>
          <a:bodyPr/>
          <a:lstStyle/>
          <a:p>
            <a:r>
              <a:rPr lang="en-US" dirty="0"/>
              <a:t>Diagnostic Capabilities for DESID</a:t>
            </a:r>
          </a:p>
        </p:txBody>
      </p:sp>
      <p:sp>
        <p:nvSpPr>
          <p:cNvPr id="3" name="Content Placeholder 2">
            <a:extLst>
              <a:ext uri="{FF2B5EF4-FFF2-40B4-BE49-F238E27FC236}">
                <a16:creationId xmlns:a16="http://schemas.microsoft.com/office/drawing/2014/main" id="{A1B7FF54-4630-4584-AC2C-8F5640AA8980}"/>
              </a:ext>
            </a:extLst>
          </p:cNvPr>
          <p:cNvSpPr>
            <a:spLocks noGrp="1"/>
          </p:cNvSpPr>
          <p:nvPr>
            <p:ph idx="1"/>
          </p:nvPr>
        </p:nvSpPr>
        <p:spPr>
          <a:xfrm>
            <a:off x="261374" y="914400"/>
            <a:ext cx="5606026" cy="4724400"/>
          </a:xfrm>
        </p:spPr>
        <p:txBody>
          <a:bodyPr/>
          <a:lstStyle/>
          <a:p>
            <a:pPr marL="0" indent="0">
              <a:buNone/>
            </a:pPr>
            <a:r>
              <a:rPr lang="en-US" sz="1800" dirty="0"/>
              <a:t>Run Script example of turning diagnostics on and off. These options create gridded output files that report the emissions CMAQ used on a per-source basis.</a:t>
            </a:r>
          </a:p>
          <a:p>
            <a:pPr marL="0" indent="0" algn="r">
              <a:buNone/>
            </a:pPr>
            <a:endParaRPr lang="en-US" sz="1800" dirty="0"/>
          </a:p>
          <a:p>
            <a:pPr marL="0" indent="0" algn="r">
              <a:buNone/>
            </a:pPr>
            <a:endParaRPr lang="en-US" sz="1800" dirty="0"/>
          </a:p>
          <a:p>
            <a:pPr marL="0" indent="0" algn="r">
              <a:buNone/>
            </a:pPr>
            <a:endParaRPr lang="en-US" sz="1800" dirty="0"/>
          </a:p>
          <a:p>
            <a:pPr marL="0" indent="0" algn="r">
              <a:buNone/>
            </a:pPr>
            <a:endParaRPr lang="en-US" sz="1800" dirty="0"/>
          </a:p>
          <a:p>
            <a:pPr marL="0" indent="0" algn="r">
              <a:buNone/>
            </a:pPr>
            <a:endParaRPr lang="en-US" sz="1800" dirty="0"/>
          </a:p>
          <a:p>
            <a:pPr marL="0" indent="0" algn="r">
              <a:buNone/>
            </a:pPr>
            <a:r>
              <a:rPr lang="en-US" sz="1800" dirty="0"/>
              <a:t>Stream by Stream </a:t>
            </a:r>
            <a:r>
              <a:rPr lang="en-US" sz="1800" dirty="0">
                <a:sym typeface="Wingdings" panose="05000000000000000000" pitchFamily="2" charset="2"/>
              </a:rPr>
              <a:t></a:t>
            </a:r>
          </a:p>
          <a:p>
            <a:pPr marL="0" indent="0" algn="r">
              <a:buNone/>
            </a:pPr>
            <a:endParaRPr lang="en-US" sz="1800" dirty="0">
              <a:sym typeface="Wingdings" panose="05000000000000000000" pitchFamily="2" charset="2"/>
            </a:endParaRPr>
          </a:p>
          <a:p>
            <a:pPr marL="0" indent="0" algn="r">
              <a:buNone/>
            </a:pPr>
            <a:endParaRPr lang="en-US" sz="1800" dirty="0">
              <a:sym typeface="Wingdings" panose="05000000000000000000" pitchFamily="2" charset="2"/>
            </a:endParaRPr>
          </a:p>
          <a:p>
            <a:pPr marL="0" indent="0">
              <a:buNone/>
            </a:pPr>
            <a:r>
              <a:rPr lang="en-US" sz="1800" dirty="0">
                <a:sym typeface="Wingdings" panose="05000000000000000000" pitchFamily="2" charset="2"/>
              </a:rPr>
              <a:t>		Set Default Behavior</a:t>
            </a:r>
          </a:p>
        </p:txBody>
      </p:sp>
      <p:sp>
        <p:nvSpPr>
          <p:cNvPr id="4" name="Slide Number Placeholder 3">
            <a:extLst>
              <a:ext uri="{FF2B5EF4-FFF2-40B4-BE49-F238E27FC236}">
                <a16:creationId xmlns:a16="http://schemas.microsoft.com/office/drawing/2014/main" id="{CFB85BD5-FC14-4BC0-B940-03489B4C41AE}"/>
              </a:ext>
            </a:extLst>
          </p:cNvPr>
          <p:cNvSpPr>
            <a:spLocks noGrp="1"/>
          </p:cNvSpPr>
          <p:nvPr>
            <p:ph type="sldNum" sz="quarter" idx="12"/>
          </p:nvPr>
        </p:nvSpPr>
        <p:spPr/>
        <p:txBody>
          <a:bodyPr/>
          <a:lstStyle/>
          <a:p>
            <a:pPr>
              <a:defRPr/>
            </a:pPr>
            <a:fld id="{BEF2A795-0D1C-4340-A163-773CC4D3E4EC}" type="slidenum">
              <a:rPr lang="en-US" smtClean="0"/>
              <a:pPr>
                <a:defRPr/>
              </a:pPr>
              <a:t>25</a:t>
            </a:fld>
            <a:endParaRPr lang="en-US" dirty="0"/>
          </a:p>
        </p:txBody>
      </p:sp>
      <p:pic>
        <p:nvPicPr>
          <p:cNvPr id="5" name="Picture 4">
            <a:extLst>
              <a:ext uri="{FF2B5EF4-FFF2-40B4-BE49-F238E27FC236}">
                <a16:creationId xmlns:a16="http://schemas.microsoft.com/office/drawing/2014/main" id="{D45EC452-4B0D-47BB-B5A2-EBFA020A5E65}"/>
              </a:ext>
            </a:extLst>
          </p:cNvPr>
          <p:cNvPicPr>
            <a:picLocks noChangeAspect="1"/>
          </p:cNvPicPr>
          <p:nvPr/>
        </p:nvPicPr>
        <p:blipFill>
          <a:blip r:embed="rId2"/>
          <a:stretch>
            <a:fillRect/>
          </a:stretch>
        </p:blipFill>
        <p:spPr>
          <a:xfrm>
            <a:off x="5989222" y="1073490"/>
            <a:ext cx="6145022" cy="3574710"/>
          </a:xfrm>
          <a:prstGeom prst="rect">
            <a:avLst/>
          </a:prstGeom>
        </p:spPr>
      </p:pic>
      <p:pic>
        <p:nvPicPr>
          <p:cNvPr id="6" name="Picture 5">
            <a:extLst>
              <a:ext uri="{FF2B5EF4-FFF2-40B4-BE49-F238E27FC236}">
                <a16:creationId xmlns:a16="http://schemas.microsoft.com/office/drawing/2014/main" id="{1A512426-20D5-46AF-AB90-16F2F99A1AB3}"/>
              </a:ext>
            </a:extLst>
          </p:cNvPr>
          <p:cNvPicPr>
            <a:picLocks noChangeAspect="1"/>
          </p:cNvPicPr>
          <p:nvPr/>
        </p:nvPicPr>
        <p:blipFill>
          <a:blip r:embed="rId3"/>
          <a:stretch>
            <a:fillRect/>
          </a:stretch>
        </p:blipFill>
        <p:spPr>
          <a:xfrm>
            <a:off x="1960315" y="4882122"/>
            <a:ext cx="10134600" cy="1623691"/>
          </a:xfrm>
          <a:prstGeom prst="rect">
            <a:avLst/>
          </a:prstGeom>
        </p:spPr>
      </p:pic>
    </p:spTree>
    <p:extLst>
      <p:ext uri="{BB962C8B-B14F-4D97-AF65-F5344CB8AC3E}">
        <p14:creationId xmlns:p14="http://schemas.microsoft.com/office/powerpoint/2010/main" val="1628550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024AD-4BEA-4086-9895-DC60D20ED107}"/>
              </a:ext>
            </a:extLst>
          </p:cNvPr>
          <p:cNvSpPr>
            <a:spLocks noGrp="1"/>
          </p:cNvSpPr>
          <p:nvPr>
            <p:ph type="title"/>
          </p:nvPr>
        </p:nvSpPr>
        <p:spPr/>
        <p:txBody>
          <a:bodyPr/>
          <a:lstStyle/>
          <a:p>
            <a:r>
              <a:rPr lang="en-US" dirty="0"/>
              <a:t>Summary and Future Plans for DESID</a:t>
            </a:r>
          </a:p>
        </p:txBody>
      </p:sp>
      <p:sp>
        <p:nvSpPr>
          <p:cNvPr id="3" name="Content Placeholder 2">
            <a:extLst>
              <a:ext uri="{FF2B5EF4-FFF2-40B4-BE49-F238E27FC236}">
                <a16:creationId xmlns:a16="http://schemas.microsoft.com/office/drawing/2014/main" id="{21D7C456-225D-4838-BD68-AA42D01CFAD2}"/>
              </a:ext>
            </a:extLst>
          </p:cNvPr>
          <p:cNvSpPr>
            <a:spLocks noGrp="1"/>
          </p:cNvSpPr>
          <p:nvPr>
            <p:ph idx="1"/>
          </p:nvPr>
        </p:nvSpPr>
        <p:spPr/>
        <p:txBody>
          <a:bodyPr/>
          <a:lstStyle/>
          <a:p>
            <a:pPr marL="0" indent="0">
              <a:spcAft>
                <a:spcPts val="1200"/>
              </a:spcAft>
              <a:buNone/>
            </a:pPr>
            <a:r>
              <a:rPr lang="en-US" sz="1800" b="1" dirty="0"/>
              <a:t>The Detailed Emission Scaling, Isolation, and Diagnostic Module:</a:t>
            </a:r>
          </a:p>
          <a:p>
            <a:pPr>
              <a:spcAft>
                <a:spcPts val="1200"/>
              </a:spcAft>
            </a:pPr>
            <a:r>
              <a:rPr lang="en-US" sz="1800" dirty="0"/>
              <a:t>Allows multiple gridded, point, and online sources to be input to one model run.</a:t>
            </a:r>
          </a:p>
          <a:p>
            <a:pPr>
              <a:spcAft>
                <a:spcPts val="1200"/>
              </a:spcAft>
            </a:pPr>
            <a:r>
              <a:rPr lang="en-US" sz="1800" dirty="0"/>
              <a:t>Provides one framework for perturbing emissions from a user-defined (i.e. limitless) number of emissions.</a:t>
            </a:r>
          </a:p>
          <a:p>
            <a:pPr>
              <a:spcAft>
                <a:spcPts val="1200"/>
              </a:spcAft>
            </a:pPr>
            <a:r>
              <a:rPr lang="en-US" sz="1800" dirty="0"/>
              <a:t>Standardizes the approach to emissions processing inside CMAQ, making it easier for external and internal developers to make informed modifications.</a:t>
            </a:r>
          </a:p>
          <a:p>
            <a:pPr marL="0" indent="0">
              <a:spcAft>
                <a:spcPts val="1200"/>
              </a:spcAft>
              <a:buNone/>
            </a:pPr>
            <a:r>
              <a:rPr lang="en-US" sz="1800" b="1" dirty="0"/>
              <a:t>Features coming soon:</a:t>
            </a:r>
          </a:p>
          <a:p>
            <a:pPr>
              <a:spcAft>
                <a:spcPts val="1200"/>
              </a:spcAft>
            </a:pPr>
            <a:r>
              <a:rPr lang="en-US" sz="1800" dirty="0"/>
              <a:t>Add support for defining ‘families’ of species, streams, and regions to reduce the burden of listing out a large number of rules for a defined, but broad task (i.e. scaling 20 VOCs from 3 streams).</a:t>
            </a:r>
          </a:p>
          <a:p>
            <a:r>
              <a:rPr lang="en-US" sz="1800" dirty="0"/>
              <a:t>Add one optional gridded emission diagnostic output that represents all emissions summed together and input to the CMAQ field.</a:t>
            </a:r>
          </a:p>
        </p:txBody>
      </p:sp>
      <p:sp>
        <p:nvSpPr>
          <p:cNvPr id="4" name="Slide Number Placeholder 3">
            <a:extLst>
              <a:ext uri="{FF2B5EF4-FFF2-40B4-BE49-F238E27FC236}">
                <a16:creationId xmlns:a16="http://schemas.microsoft.com/office/drawing/2014/main" id="{F82D5E0E-3481-43A7-86AE-C48F141D6E9C}"/>
              </a:ext>
            </a:extLst>
          </p:cNvPr>
          <p:cNvSpPr>
            <a:spLocks noGrp="1"/>
          </p:cNvSpPr>
          <p:nvPr>
            <p:ph type="sldNum" sz="quarter" idx="12"/>
          </p:nvPr>
        </p:nvSpPr>
        <p:spPr/>
        <p:txBody>
          <a:bodyPr/>
          <a:lstStyle/>
          <a:p>
            <a:pPr>
              <a:defRPr/>
            </a:pPr>
            <a:fld id="{BEF2A795-0D1C-4340-A163-773CC4D3E4EC}" type="slidenum">
              <a:rPr lang="en-US" smtClean="0"/>
              <a:pPr>
                <a:defRPr/>
              </a:pPr>
              <a:t>26</a:t>
            </a:fld>
            <a:endParaRPr lang="en-US" dirty="0"/>
          </a:p>
        </p:txBody>
      </p:sp>
    </p:spTree>
    <p:extLst>
      <p:ext uri="{BB962C8B-B14F-4D97-AF65-F5344CB8AC3E}">
        <p14:creationId xmlns:p14="http://schemas.microsoft.com/office/powerpoint/2010/main" val="2935433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F95B6-B83F-4D2B-810A-3AA6A9D5E073}"/>
              </a:ext>
            </a:extLst>
          </p:cNvPr>
          <p:cNvSpPr>
            <a:spLocks noGrp="1"/>
          </p:cNvSpPr>
          <p:nvPr>
            <p:ph type="title"/>
          </p:nvPr>
        </p:nvSpPr>
        <p:spPr/>
        <p:txBody>
          <a:bodyPr/>
          <a:lstStyle/>
          <a:p>
            <a:r>
              <a:rPr lang="en-US" dirty="0"/>
              <a:t>Integrated Source Apportionment Method</a:t>
            </a:r>
            <a:br>
              <a:rPr lang="en-US" dirty="0"/>
            </a:br>
            <a:r>
              <a:rPr lang="en-US" dirty="0"/>
              <a:t>CMAQ-ISAM</a:t>
            </a:r>
          </a:p>
        </p:txBody>
      </p:sp>
      <p:sp>
        <p:nvSpPr>
          <p:cNvPr id="3" name="Content Placeholder 2">
            <a:extLst>
              <a:ext uri="{FF2B5EF4-FFF2-40B4-BE49-F238E27FC236}">
                <a16:creationId xmlns:a16="http://schemas.microsoft.com/office/drawing/2014/main" id="{1B77FDEA-A65C-4750-89EB-72C7C113CFC1}"/>
              </a:ext>
            </a:extLst>
          </p:cNvPr>
          <p:cNvSpPr>
            <a:spLocks noGrp="1"/>
          </p:cNvSpPr>
          <p:nvPr>
            <p:ph idx="1"/>
          </p:nvPr>
        </p:nvSpPr>
        <p:spPr/>
        <p:txBody>
          <a:bodyPr/>
          <a:lstStyle/>
          <a:p>
            <a:r>
              <a:rPr lang="en-US" dirty="0"/>
              <a:t>CMAQ-ISAM provides source tracking information simultaneously with the concentrations/depositions outputs.</a:t>
            </a:r>
          </a:p>
          <a:p>
            <a:r>
              <a:rPr lang="en-US" dirty="0"/>
              <a:t>CMAQ-ISAM has been released previously in parallel to the base CMAQ release since version 5.0.2.</a:t>
            </a:r>
          </a:p>
          <a:p>
            <a:r>
              <a:rPr lang="en-US" dirty="0"/>
              <a:t>For the current version (5.3), the source apportionment model is built into the base CMAQ.</a:t>
            </a:r>
          </a:p>
          <a:p>
            <a:r>
              <a:rPr lang="en-US" dirty="0"/>
              <a:t>The current release ISAM implementation also addresses the main issue of the previous releases – slow run times.  </a:t>
            </a:r>
          </a:p>
          <a:p>
            <a:pPr lvl="1"/>
            <a:r>
              <a:rPr lang="en-US" dirty="0"/>
              <a:t>New ISAM gas chemistry module, new ISAM cloud treatment, new ISAM aerosol wrapper</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E7F7668F-DB84-4D7A-BB0A-8415A80E19D0}"/>
              </a:ext>
            </a:extLst>
          </p:cNvPr>
          <p:cNvSpPr>
            <a:spLocks noGrp="1"/>
          </p:cNvSpPr>
          <p:nvPr>
            <p:ph type="sldNum" sz="quarter" idx="12"/>
          </p:nvPr>
        </p:nvSpPr>
        <p:spPr/>
        <p:txBody>
          <a:bodyPr/>
          <a:lstStyle/>
          <a:p>
            <a:pPr>
              <a:defRPr/>
            </a:pPr>
            <a:fld id="{BEF2A795-0D1C-4340-A163-773CC4D3E4EC}" type="slidenum">
              <a:rPr lang="en-US" smtClean="0"/>
              <a:pPr>
                <a:defRPr/>
              </a:pPr>
              <a:t>27</a:t>
            </a:fld>
            <a:endParaRPr lang="en-US" dirty="0"/>
          </a:p>
        </p:txBody>
      </p:sp>
    </p:spTree>
    <p:extLst>
      <p:ext uri="{BB962C8B-B14F-4D97-AF65-F5344CB8AC3E}">
        <p14:creationId xmlns:p14="http://schemas.microsoft.com/office/powerpoint/2010/main" val="3061306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49F6-7B88-4197-B489-7604A36C78E8}"/>
              </a:ext>
            </a:extLst>
          </p:cNvPr>
          <p:cNvSpPr>
            <a:spLocks noGrp="1"/>
          </p:cNvSpPr>
          <p:nvPr>
            <p:ph type="title"/>
          </p:nvPr>
        </p:nvSpPr>
        <p:spPr/>
        <p:txBody>
          <a:bodyPr/>
          <a:lstStyle/>
          <a:p>
            <a:r>
              <a:rPr lang="en-US" dirty="0"/>
              <a:t>Current ISAM Capability</a:t>
            </a:r>
          </a:p>
        </p:txBody>
      </p:sp>
      <p:sp>
        <p:nvSpPr>
          <p:cNvPr id="3" name="Content Placeholder 2">
            <a:extLst>
              <a:ext uri="{FF2B5EF4-FFF2-40B4-BE49-F238E27FC236}">
                <a16:creationId xmlns:a16="http://schemas.microsoft.com/office/drawing/2014/main" id="{9EE20262-4C6D-4899-9B19-486FAEFEE8E2}"/>
              </a:ext>
            </a:extLst>
          </p:cNvPr>
          <p:cNvSpPr>
            <a:spLocks noGrp="1"/>
          </p:cNvSpPr>
          <p:nvPr>
            <p:ph idx="1"/>
          </p:nvPr>
        </p:nvSpPr>
        <p:spPr/>
        <p:txBody>
          <a:bodyPr/>
          <a:lstStyle/>
          <a:p>
            <a:r>
              <a:rPr lang="en-US" dirty="0"/>
              <a:t>CMAQ-ISAM is based around tracking species classes from user-specified sources.</a:t>
            </a:r>
          </a:p>
          <a:p>
            <a:r>
              <a:rPr lang="en-US" dirty="0"/>
              <a:t>Currently available Tag Classes are:</a:t>
            </a:r>
          </a:p>
          <a:p>
            <a:pPr lvl="1"/>
            <a:r>
              <a:rPr lang="en-US" sz="1600" dirty="0"/>
              <a:t>SULFATE: </a:t>
            </a:r>
            <a:r>
              <a:rPr lang="en-US" sz="1200" dirty="0"/>
              <a:t>ASO4I/J, SO2, SULF</a:t>
            </a:r>
          </a:p>
          <a:p>
            <a:pPr lvl="1"/>
            <a:r>
              <a:rPr lang="en-US" sz="1600" dirty="0"/>
              <a:t>NITRATE: </a:t>
            </a:r>
            <a:r>
              <a:rPr lang="pt-BR" sz="1200" dirty="0"/>
              <a:t>ANO3I/J, HNO3, HNO3, NO, NO2, NO3, HONO, N2O5, other </a:t>
            </a:r>
            <a:r>
              <a:rPr lang="en-US" sz="1200" dirty="0"/>
              <a:t>mechanism-dependent species </a:t>
            </a:r>
            <a:endParaRPr lang="pt-BR" sz="1200" dirty="0"/>
          </a:p>
          <a:p>
            <a:pPr lvl="1"/>
            <a:r>
              <a:rPr lang="en-US" sz="1600" dirty="0"/>
              <a:t>AMMONIUM: </a:t>
            </a:r>
            <a:r>
              <a:rPr lang="en-US" sz="1200" dirty="0"/>
              <a:t>ANH4I/J, NH3</a:t>
            </a:r>
          </a:p>
          <a:p>
            <a:pPr lvl="1"/>
            <a:r>
              <a:rPr lang="en-US" sz="1600" dirty="0"/>
              <a:t>EC: </a:t>
            </a:r>
            <a:r>
              <a:rPr lang="en-US" sz="1200" dirty="0"/>
              <a:t>AECI/J</a:t>
            </a:r>
          </a:p>
          <a:p>
            <a:pPr lvl="1"/>
            <a:r>
              <a:rPr lang="en-US" sz="1600" dirty="0"/>
              <a:t>OC:</a:t>
            </a:r>
            <a:r>
              <a:rPr lang="en-US" sz="1200" dirty="0"/>
              <a:t> APOCI, APOCJ, APNCOMI/J</a:t>
            </a:r>
          </a:p>
          <a:p>
            <a:pPr lvl="1"/>
            <a:r>
              <a:rPr lang="en-US" sz="1600" dirty="0"/>
              <a:t>VOC: </a:t>
            </a:r>
            <a:r>
              <a:rPr lang="en-US" sz="1200" dirty="0"/>
              <a:t>mechanism-dependent species participating in ozone chemistry</a:t>
            </a:r>
          </a:p>
          <a:p>
            <a:pPr lvl="1"/>
            <a:r>
              <a:rPr lang="en-US" sz="1600" dirty="0"/>
              <a:t>PM25_IONS*: </a:t>
            </a:r>
            <a:r>
              <a:rPr lang="en-US" sz="1200" dirty="0"/>
              <a:t>ACLI/J,  ANAI/J, AMGJ, AKJ, ACAJ, AFEJ, AALJ, ASIJ, ATIJ, AMNJ, AOTHRI/J</a:t>
            </a:r>
          </a:p>
          <a:p>
            <a:pPr lvl="1"/>
            <a:r>
              <a:rPr lang="en-US" sz="1600" dirty="0"/>
              <a:t>CO</a:t>
            </a:r>
          </a:p>
          <a:p>
            <a:pPr lvl="1"/>
            <a:r>
              <a:rPr lang="en-US" sz="1600" dirty="0"/>
              <a:t>OZONE*: </a:t>
            </a:r>
            <a:r>
              <a:rPr lang="en-US" sz="1200" dirty="0"/>
              <a:t>O3, all NITRATE species + all VOC species</a:t>
            </a:r>
          </a:p>
          <a:p>
            <a:r>
              <a:rPr lang="en-US" dirty="0"/>
              <a:t>The goal is complete, mechanism-specific species coverage</a:t>
            </a:r>
          </a:p>
          <a:p>
            <a:endParaRPr lang="en-US" dirty="0"/>
          </a:p>
        </p:txBody>
      </p:sp>
      <p:sp>
        <p:nvSpPr>
          <p:cNvPr id="4" name="Slide Number Placeholder 3">
            <a:extLst>
              <a:ext uri="{FF2B5EF4-FFF2-40B4-BE49-F238E27FC236}">
                <a16:creationId xmlns:a16="http://schemas.microsoft.com/office/drawing/2014/main" id="{B696D6C3-17DD-4C60-B6F3-73082629B52E}"/>
              </a:ext>
            </a:extLst>
          </p:cNvPr>
          <p:cNvSpPr>
            <a:spLocks noGrp="1"/>
          </p:cNvSpPr>
          <p:nvPr>
            <p:ph type="sldNum" sz="quarter" idx="12"/>
          </p:nvPr>
        </p:nvSpPr>
        <p:spPr/>
        <p:txBody>
          <a:bodyPr/>
          <a:lstStyle/>
          <a:p>
            <a:pPr>
              <a:defRPr/>
            </a:pPr>
            <a:fld id="{BEF2A795-0D1C-4340-A163-773CC4D3E4EC}" type="slidenum">
              <a:rPr lang="en-US" smtClean="0"/>
              <a:pPr>
                <a:defRPr/>
              </a:pPr>
              <a:t>28</a:t>
            </a:fld>
            <a:endParaRPr lang="en-US" dirty="0"/>
          </a:p>
        </p:txBody>
      </p:sp>
      <p:sp>
        <p:nvSpPr>
          <p:cNvPr id="5" name="TextBox 4">
            <a:extLst>
              <a:ext uri="{FF2B5EF4-FFF2-40B4-BE49-F238E27FC236}">
                <a16:creationId xmlns:a16="http://schemas.microsoft.com/office/drawing/2014/main" id="{25309743-BEB6-4536-8590-DB713728C065}"/>
              </a:ext>
            </a:extLst>
          </p:cNvPr>
          <p:cNvSpPr txBox="1"/>
          <p:nvPr/>
        </p:nvSpPr>
        <p:spPr>
          <a:xfrm>
            <a:off x="1143000" y="6345448"/>
            <a:ext cx="10820400" cy="338554"/>
          </a:xfrm>
          <a:prstGeom prst="rect">
            <a:avLst/>
          </a:prstGeom>
          <a:noFill/>
        </p:spPr>
        <p:txBody>
          <a:bodyPr wrap="square" rtlCol="0">
            <a:spAutoFit/>
          </a:bodyPr>
          <a:lstStyle/>
          <a:p>
            <a:r>
              <a:rPr lang="en-US" sz="1600" dirty="0"/>
              <a:t>*Expect a patch in the near future to improve the PM25_IONS and the OZONE Tag Classes</a:t>
            </a:r>
          </a:p>
        </p:txBody>
      </p:sp>
    </p:spTree>
    <p:extLst>
      <p:ext uri="{BB962C8B-B14F-4D97-AF65-F5344CB8AC3E}">
        <p14:creationId xmlns:p14="http://schemas.microsoft.com/office/powerpoint/2010/main" val="2754184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AB22-4C1C-4DF2-9D4B-FBD7A3C5D789}"/>
              </a:ext>
            </a:extLst>
          </p:cNvPr>
          <p:cNvSpPr>
            <a:spLocks noGrp="1"/>
          </p:cNvSpPr>
          <p:nvPr>
            <p:ph type="title"/>
          </p:nvPr>
        </p:nvSpPr>
        <p:spPr>
          <a:xfrm>
            <a:off x="1803400" y="152400"/>
            <a:ext cx="9474200" cy="990600"/>
          </a:xfrm>
        </p:spPr>
        <p:txBody>
          <a:bodyPr/>
          <a:lstStyle/>
          <a:p>
            <a:pPr marL="227013" indent="-227013" fontAlgn="auto">
              <a:defRPr/>
            </a:pPr>
            <a:r>
              <a:rPr lang="en-US" sz="2800" u="sng" dirty="0">
                <a:latin typeface="Calibri" panose="020F0502020204030204" pitchFamily="34" charset="0"/>
                <a:cs typeface="Calibri" panose="020F0502020204030204" pitchFamily="34" charset="0"/>
              </a:rPr>
              <a:t>CMAQ Evolution Drivers</a:t>
            </a:r>
            <a:r>
              <a:rPr lang="en-US" sz="2800" dirty="0">
                <a:latin typeface="Calibri" panose="020F0502020204030204" pitchFamily="34" charset="0"/>
                <a:cs typeface="Calibri" panose="020F0502020204030204" pitchFamily="34" charset="0"/>
              </a:rPr>
              <a:t>: Air pollution must be examined in the context of changing global emissions</a:t>
            </a:r>
          </a:p>
        </p:txBody>
      </p:sp>
      <p:sp>
        <p:nvSpPr>
          <p:cNvPr id="4" name="Slide Number Placeholder 3">
            <a:extLst>
              <a:ext uri="{FF2B5EF4-FFF2-40B4-BE49-F238E27FC236}">
                <a16:creationId xmlns:a16="http://schemas.microsoft.com/office/drawing/2014/main" id="{AE22D9DC-A29D-4BAB-8F45-FF2349EA09FB}"/>
              </a:ext>
            </a:extLst>
          </p:cNvPr>
          <p:cNvSpPr>
            <a:spLocks noGrp="1"/>
          </p:cNvSpPr>
          <p:nvPr>
            <p:ph type="sldNum" sz="quarter" idx="12"/>
          </p:nvPr>
        </p:nvSpPr>
        <p:spPr/>
        <p:txBody>
          <a:bodyPr/>
          <a:lstStyle/>
          <a:p>
            <a:pPr>
              <a:defRPr/>
            </a:pPr>
            <a:fld id="{BEF2A795-0D1C-4340-A163-773CC4D3E4EC}" type="slidenum">
              <a:rPr lang="en-US" smtClean="0">
                <a:latin typeface="Calibri" panose="020F0502020204030204" pitchFamily="34" charset="0"/>
                <a:cs typeface="Calibri" panose="020F0502020204030204" pitchFamily="34" charset="0"/>
              </a:rPr>
              <a:pPr>
                <a:defRPr/>
              </a:pPr>
              <a:t>2</a:t>
            </a:fld>
            <a:endParaRPr lang="en-US" dirty="0">
              <a:latin typeface="Calibri" panose="020F0502020204030204" pitchFamily="34" charset="0"/>
              <a:cs typeface="Calibri" panose="020F0502020204030204" pitchFamily="34" charset="0"/>
            </a:endParaRPr>
          </a:p>
        </p:txBody>
      </p:sp>
      <p:sp>
        <p:nvSpPr>
          <p:cNvPr id="28" name="Text Placeholder 4">
            <a:extLst>
              <a:ext uri="{FF2B5EF4-FFF2-40B4-BE49-F238E27FC236}">
                <a16:creationId xmlns:a16="http://schemas.microsoft.com/office/drawing/2014/main" id="{3D2781F4-0A68-4287-BD64-6144BB8C0F32}"/>
              </a:ext>
            </a:extLst>
          </p:cNvPr>
          <p:cNvSpPr txBox="1">
            <a:spLocks/>
          </p:cNvSpPr>
          <p:nvPr/>
        </p:nvSpPr>
        <p:spPr>
          <a:xfrm>
            <a:off x="1540015" y="5630569"/>
            <a:ext cx="9948606" cy="1172730"/>
          </a:xfrm>
          <a:prstGeom prst="rect">
            <a:avLst/>
          </a:prstGeom>
        </p:spPr>
        <p:txBody>
          <a:bodyPr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7013" indent="-227013" fontAlgn="auto">
              <a:defRPr/>
            </a:pPr>
            <a:r>
              <a:rPr lang="en-US" sz="2000" dirty="0">
                <a:latin typeface="Calibri" panose="020F0502020204030204" pitchFamily="34" charset="0"/>
                <a:cs typeface="Calibri" panose="020F0502020204030204" pitchFamily="34" charset="0"/>
              </a:rPr>
              <a:t>Increasing importance of long range transport (LRT) contributions as National Ambient Air Quality Standards (NAAQS) are updated</a:t>
            </a:r>
          </a:p>
          <a:p>
            <a:pPr marL="227013" indent="-227013" fontAlgn="auto">
              <a:defRPr/>
            </a:pPr>
            <a:r>
              <a:rPr lang="en-US" sz="2000" dirty="0">
                <a:latin typeface="Calibri" panose="020F0502020204030204" pitchFamily="34" charset="0"/>
                <a:cs typeface="Calibri" panose="020F0502020204030204" pitchFamily="34" charset="0"/>
              </a:rPr>
              <a:t>There is a need for accurate representation of key atmospheric processes across global to local scales</a:t>
            </a:r>
          </a:p>
        </p:txBody>
      </p:sp>
      <p:sp>
        <p:nvSpPr>
          <p:cNvPr id="50" name="Rectangle 49">
            <a:extLst>
              <a:ext uri="{FF2B5EF4-FFF2-40B4-BE49-F238E27FC236}">
                <a16:creationId xmlns:a16="http://schemas.microsoft.com/office/drawing/2014/main" id="{68A9B02B-24FD-4B0A-AB55-829534CAA0E3}"/>
              </a:ext>
            </a:extLst>
          </p:cNvPr>
          <p:cNvSpPr/>
          <p:nvPr/>
        </p:nvSpPr>
        <p:spPr>
          <a:xfrm>
            <a:off x="6631640" y="3448588"/>
            <a:ext cx="2327049" cy="2201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0" name="Picture 29" descr="dust_july26-aug3_animate_2.gif.gif">
            <a:extLst>
              <a:ext uri="{FF2B5EF4-FFF2-40B4-BE49-F238E27FC236}">
                <a16:creationId xmlns:a16="http://schemas.microsoft.com/office/drawing/2014/main" id="{73EAE8BD-3AFF-4CA5-A2C5-8F803FA43C23}"/>
              </a:ext>
            </a:extLst>
          </p:cNvPr>
          <p:cNvPicPr>
            <a:picLocks noChangeAspect="1"/>
          </p:cNvPicPr>
          <p:nvPr/>
        </p:nvPicPr>
        <p:blipFill>
          <a:blip r:embed="rId3" cstate="print"/>
          <a:stretch>
            <a:fillRect/>
          </a:stretch>
        </p:blipFill>
        <p:spPr>
          <a:xfrm>
            <a:off x="6477000" y="1525524"/>
            <a:ext cx="3944493" cy="3808476"/>
          </a:xfrm>
          <a:prstGeom prst="rect">
            <a:avLst/>
          </a:prstGeom>
        </p:spPr>
      </p:pic>
      <p:sp>
        <p:nvSpPr>
          <p:cNvPr id="31" name="TextBox 30">
            <a:extLst>
              <a:ext uri="{FF2B5EF4-FFF2-40B4-BE49-F238E27FC236}">
                <a16:creationId xmlns:a16="http://schemas.microsoft.com/office/drawing/2014/main" id="{DDC7B8C8-8610-4CE7-A74A-4B5BBC67696A}"/>
              </a:ext>
            </a:extLst>
          </p:cNvPr>
          <p:cNvSpPr txBox="1"/>
          <p:nvPr/>
        </p:nvSpPr>
        <p:spPr>
          <a:xfrm>
            <a:off x="7214066" y="1566736"/>
            <a:ext cx="2762359" cy="369332"/>
          </a:xfrm>
          <a:prstGeom prst="rect">
            <a:avLst/>
          </a:prstGeom>
          <a:noFill/>
        </p:spPr>
        <p:txBody>
          <a:bodyPr wrap="none" rtlCol="0">
            <a:spAutoFit/>
          </a:bodyPr>
          <a:lstStyle/>
          <a:p>
            <a:r>
              <a:rPr lang="en-US" sz="1800" b="1" dirty="0">
                <a:solidFill>
                  <a:srgbClr val="0000FF"/>
                </a:solidFill>
              </a:rPr>
              <a:t>Dust Transport: 850 </a:t>
            </a:r>
            <a:r>
              <a:rPr lang="en-US" sz="1800" b="1" dirty="0" err="1">
                <a:solidFill>
                  <a:srgbClr val="0000FF"/>
                </a:solidFill>
              </a:rPr>
              <a:t>mb</a:t>
            </a:r>
            <a:endParaRPr lang="en-US" sz="1800" b="1" dirty="0">
              <a:solidFill>
                <a:srgbClr val="0000FF"/>
              </a:solidFill>
            </a:endParaRPr>
          </a:p>
        </p:txBody>
      </p:sp>
      <p:grpSp>
        <p:nvGrpSpPr>
          <p:cNvPr id="54" name="Group 53">
            <a:extLst>
              <a:ext uri="{FF2B5EF4-FFF2-40B4-BE49-F238E27FC236}">
                <a16:creationId xmlns:a16="http://schemas.microsoft.com/office/drawing/2014/main" id="{046083C3-E2FE-4B33-A6D8-42E902EC4A1C}"/>
              </a:ext>
            </a:extLst>
          </p:cNvPr>
          <p:cNvGrpSpPr>
            <a:grpSpLocks noChangeAspect="1"/>
          </p:cNvGrpSpPr>
          <p:nvPr/>
        </p:nvGrpSpPr>
        <p:grpSpPr>
          <a:xfrm>
            <a:off x="1947624" y="1523894"/>
            <a:ext cx="3841113" cy="3765111"/>
            <a:chOff x="7543799" y="1308489"/>
            <a:chExt cx="4130231" cy="4048506"/>
          </a:xfrm>
        </p:grpSpPr>
        <p:pic>
          <p:nvPicPr>
            <p:cNvPr id="55" name="Picture 2" descr="tracer_hemis_animation">
              <a:extLst>
                <a:ext uri="{FF2B5EF4-FFF2-40B4-BE49-F238E27FC236}">
                  <a16:creationId xmlns:a16="http://schemas.microsoft.com/office/drawing/2014/main" id="{792A29B1-2053-4AD7-9976-2654EEFAF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799" y="1308489"/>
              <a:ext cx="4130231" cy="404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55">
              <a:extLst>
                <a:ext uri="{FF2B5EF4-FFF2-40B4-BE49-F238E27FC236}">
                  <a16:creationId xmlns:a16="http://schemas.microsoft.com/office/drawing/2014/main" id="{28231801-0866-41F9-8BAE-C67ACD286EA1}"/>
                </a:ext>
              </a:extLst>
            </p:cNvPr>
            <p:cNvSpPr/>
            <p:nvPr/>
          </p:nvSpPr>
          <p:spPr bwMode="auto">
            <a:xfrm>
              <a:off x="8001000" y="1394759"/>
              <a:ext cx="3429000" cy="281641"/>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sp>
        <p:nvSpPr>
          <p:cNvPr id="57" name="TextBox 56">
            <a:extLst>
              <a:ext uri="{FF2B5EF4-FFF2-40B4-BE49-F238E27FC236}">
                <a16:creationId xmlns:a16="http://schemas.microsoft.com/office/drawing/2014/main" id="{CE947ACF-BCE3-4A91-8C53-14B8F62412DF}"/>
              </a:ext>
            </a:extLst>
          </p:cNvPr>
          <p:cNvSpPr txBox="1"/>
          <p:nvPr/>
        </p:nvSpPr>
        <p:spPr>
          <a:xfrm>
            <a:off x="2408571" y="1150203"/>
            <a:ext cx="3154029" cy="830997"/>
          </a:xfrm>
          <a:prstGeom prst="rect">
            <a:avLst/>
          </a:prstGeom>
          <a:noFill/>
        </p:spPr>
        <p:txBody>
          <a:bodyPr wrap="square" rtlCol="0">
            <a:spAutoFit/>
          </a:bodyPr>
          <a:lstStyle/>
          <a:p>
            <a:pPr algn="ctr"/>
            <a:r>
              <a:rPr lang="en-US" sz="1600" b="1" dirty="0">
                <a:solidFill>
                  <a:srgbClr val="0000FF"/>
                </a:solidFill>
              </a:rPr>
              <a:t>Simulated transport @ ~2km of an inert tracer emitted at the surface</a:t>
            </a:r>
          </a:p>
        </p:txBody>
      </p:sp>
    </p:spTree>
    <p:extLst>
      <p:ext uri="{BB962C8B-B14F-4D97-AF65-F5344CB8AC3E}">
        <p14:creationId xmlns:p14="http://schemas.microsoft.com/office/powerpoint/2010/main" val="2813351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49F6-7B88-4197-B489-7604A36C78E8}"/>
              </a:ext>
            </a:extLst>
          </p:cNvPr>
          <p:cNvSpPr>
            <a:spLocks noGrp="1"/>
          </p:cNvSpPr>
          <p:nvPr>
            <p:ph type="title"/>
          </p:nvPr>
        </p:nvSpPr>
        <p:spPr/>
        <p:txBody>
          <a:bodyPr/>
          <a:lstStyle/>
          <a:p>
            <a:r>
              <a:rPr lang="en-US" dirty="0"/>
              <a:t>Current ISAM Capability (2)</a:t>
            </a:r>
          </a:p>
        </p:txBody>
      </p:sp>
      <p:sp>
        <p:nvSpPr>
          <p:cNvPr id="3" name="Content Placeholder 2">
            <a:extLst>
              <a:ext uri="{FF2B5EF4-FFF2-40B4-BE49-F238E27FC236}">
                <a16:creationId xmlns:a16="http://schemas.microsoft.com/office/drawing/2014/main" id="{9EE20262-4C6D-4899-9B19-486FAEFEE8E2}"/>
              </a:ext>
            </a:extLst>
          </p:cNvPr>
          <p:cNvSpPr>
            <a:spLocks noGrp="1"/>
          </p:cNvSpPr>
          <p:nvPr>
            <p:ph idx="1"/>
          </p:nvPr>
        </p:nvSpPr>
        <p:spPr/>
        <p:txBody>
          <a:bodyPr/>
          <a:lstStyle/>
          <a:p>
            <a:r>
              <a:rPr lang="en-US" dirty="0"/>
              <a:t>Each CMAQ-ISAM simulation can track any number and any combination of Tag Classes.</a:t>
            </a:r>
          </a:p>
          <a:p>
            <a:r>
              <a:rPr lang="en-US" dirty="0"/>
              <a:t>The user must also specify which Emissions Streams and geographical regions (if any) are of interest .</a:t>
            </a:r>
          </a:p>
          <a:p>
            <a:pPr lvl="1"/>
            <a:r>
              <a:rPr lang="en-US" dirty="0"/>
              <a:t>Every simulation will also automatically track initial conditions (ICON) and boundary conditions (BCON) for the Tag Class species.</a:t>
            </a:r>
          </a:p>
          <a:p>
            <a:r>
              <a:rPr lang="en-US" dirty="0"/>
              <a:t>Emissions Streams that are not specified by the user for tracking will be aggregated and tracked as OTHR.  </a:t>
            </a:r>
          </a:p>
          <a:p>
            <a:r>
              <a:rPr lang="en-US" dirty="0"/>
              <a:t>It is possible to track any combination of Emissions Streams including the ones calculated inline (BIOG, LTNG, SEASPRAY, WBDUST).</a:t>
            </a:r>
          </a:p>
          <a:p>
            <a:r>
              <a:rPr lang="en-US" dirty="0"/>
              <a:t>Finally, it is possible to track the impact of stratospheric ozone through the potential vorticity calculations (PVO3).</a:t>
            </a:r>
          </a:p>
        </p:txBody>
      </p:sp>
      <p:sp>
        <p:nvSpPr>
          <p:cNvPr id="4" name="Slide Number Placeholder 3">
            <a:extLst>
              <a:ext uri="{FF2B5EF4-FFF2-40B4-BE49-F238E27FC236}">
                <a16:creationId xmlns:a16="http://schemas.microsoft.com/office/drawing/2014/main" id="{B696D6C3-17DD-4C60-B6F3-73082629B52E}"/>
              </a:ext>
            </a:extLst>
          </p:cNvPr>
          <p:cNvSpPr>
            <a:spLocks noGrp="1"/>
          </p:cNvSpPr>
          <p:nvPr>
            <p:ph type="sldNum" sz="quarter" idx="12"/>
          </p:nvPr>
        </p:nvSpPr>
        <p:spPr/>
        <p:txBody>
          <a:bodyPr/>
          <a:lstStyle/>
          <a:p>
            <a:pPr>
              <a:defRPr/>
            </a:pPr>
            <a:fld id="{BEF2A795-0D1C-4340-A163-773CC4D3E4EC}" type="slidenum">
              <a:rPr lang="en-US" smtClean="0"/>
              <a:pPr>
                <a:defRPr/>
              </a:pPr>
              <a:t>29</a:t>
            </a:fld>
            <a:endParaRPr lang="en-US" dirty="0"/>
          </a:p>
        </p:txBody>
      </p:sp>
    </p:spTree>
    <p:extLst>
      <p:ext uri="{BB962C8B-B14F-4D97-AF65-F5344CB8AC3E}">
        <p14:creationId xmlns:p14="http://schemas.microsoft.com/office/powerpoint/2010/main" val="3696662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37269-DD3D-4077-A339-7911556EB9CE}"/>
              </a:ext>
            </a:extLst>
          </p:cNvPr>
          <p:cNvSpPr>
            <a:spLocks noGrp="1"/>
          </p:cNvSpPr>
          <p:nvPr>
            <p:ph type="title"/>
          </p:nvPr>
        </p:nvSpPr>
        <p:spPr/>
        <p:txBody>
          <a:bodyPr/>
          <a:lstStyle/>
          <a:p>
            <a:r>
              <a:rPr lang="en-US" dirty="0"/>
              <a:t>Building CMAQ-ISAM</a:t>
            </a:r>
          </a:p>
        </p:txBody>
      </p:sp>
      <p:sp>
        <p:nvSpPr>
          <p:cNvPr id="3" name="Content Placeholder 2">
            <a:extLst>
              <a:ext uri="{FF2B5EF4-FFF2-40B4-BE49-F238E27FC236}">
                <a16:creationId xmlns:a16="http://schemas.microsoft.com/office/drawing/2014/main" id="{7927FB2E-BBA5-4E50-A27F-13CCD9FEC03F}"/>
              </a:ext>
            </a:extLst>
          </p:cNvPr>
          <p:cNvSpPr>
            <a:spLocks noGrp="1"/>
          </p:cNvSpPr>
          <p:nvPr>
            <p:ph idx="1"/>
          </p:nvPr>
        </p:nvSpPr>
        <p:spPr/>
        <p:txBody>
          <a:bodyPr/>
          <a:lstStyle/>
          <a:p>
            <a:r>
              <a:rPr lang="en-US" dirty="0"/>
              <a:t>Step 1 – Follow the directions to download the CMAQ model.</a:t>
            </a:r>
          </a:p>
          <a:p>
            <a:endParaRPr lang="en-US" dirty="0"/>
          </a:p>
          <a:p>
            <a:r>
              <a:rPr lang="en-US" dirty="0"/>
              <a:t>Step 2 – When you are ready to build the executable, edit the </a:t>
            </a:r>
            <a:r>
              <a:rPr lang="en-US" i="1" dirty="0" err="1"/>
              <a:t>bldit_cctm.csh</a:t>
            </a:r>
            <a:r>
              <a:rPr lang="en-US" i="1" dirty="0"/>
              <a:t> </a:t>
            </a:r>
            <a:r>
              <a:rPr lang="en-US" dirty="0"/>
              <a:t>script to enable the ISAM:</a:t>
            </a:r>
          </a:p>
          <a:p>
            <a:endParaRPr lang="en-US" dirty="0"/>
          </a:p>
          <a:p>
            <a:endParaRPr lang="en-US" dirty="0"/>
          </a:p>
          <a:p>
            <a:endParaRPr lang="en-US" dirty="0"/>
          </a:p>
          <a:p>
            <a:endParaRPr lang="en-US" dirty="0"/>
          </a:p>
          <a:p>
            <a:endParaRPr lang="en-US" dirty="0"/>
          </a:p>
          <a:p>
            <a:r>
              <a:rPr lang="en-US" dirty="0"/>
              <a:t>Step 3 – Follow the rest of the procedure as normal to build the CMAQ model.</a:t>
            </a:r>
          </a:p>
        </p:txBody>
      </p:sp>
      <p:sp>
        <p:nvSpPr>
          <p:cNvPr id="4" name="Slide Number Placeholder 3">
            <a:extLst>
              <a:ext uri="{FF2B5EF4-FFF2-40B4-BE49-F238E27FC236}">
                <a16:creationId xmlns:a16="http://schemas.microsoft.com/office/drawing/2014/main" id="{A6111BC2-24A8-47F1-BA6B-3A0CB71ACCC7}"/>
              </a:ext>
            </a:extLst>
          </p:cNvPr>
          <p:cNvSpPr>
            <a:spLocks noGrp="1"/>
          </p:cNvSpPr>
          <p:nvPr>
            <p:ph type="sldNum" sz="quarter" idx="12"/>
          </p:nvPr>
        </p:nvSpPr>
        <p:spPr/>
        <p:txBody>
          <a:bodyPr/>
          <a:lstStyle/>
          <a:p>
            <a:pPr>
              <a:defRPr/>
            </a:pPr>
            <a:fld id="{BEF2A795-0D1C-4340-A163-773CC4D3E4EC}" type="slidenum">
              <a:rPr lang="en-US" smtClean="0"/>
              <a:pPr>
                <a:defRPr/>
              </a:pPr>
              <a:t>30</a:t>
            </a:fld>
            <a:endParaRPr lang="en-US" dirty="0"/>
          </a:p>
        </p:txBody>
      </p:sp>
      <p:pic>
        <p:nvPicPr>
          <p:cNvPr id="6" name="Picture 5">
            <a:extLst>
              <a:ext uri="{FF2B5EF4-FFF2-40B4-BE49-F238E27FC236}">
                <a16:creationId xmlns:a16="http://schemas.microsoft.com/office/drawing/2014/main" id="{820F56F1-62C4-4BEB-B43E-4D69F5C363DC}"/>
              </a:ext>
            </a:extLst>
          </p:cNvPr>
          <p:cNvPicPr>
            <a:picLocks noChangeAspect="1"/>
          </p:cNvPicPr>
          <p:nvPr/>
        </p:nvPicPr>
        <p:blipFill>
          <a:blip r:embed="rId2"/>
          <a:stretch>
            <a:fillRect/>
          </a:stretch>
        </p:blipFill>
        <p:spPr>
          <a:xfrm>
            <a:off x="2209800" y="3124200"/>
            <a:ext cx="7446366" cy="2067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316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F166E-1FFF-492D-B3CB-84CBDC9CA697}"/>
              </a:ext>
            </a:extLst>
          </p:cNvPr>
          <p:cNvSpPr>
            <a:spLocks noGrp="1"/>
          </p:cNvSpPr>
          <p:nvPr>
            <p:ph type="title"/>
          </p:nvPr>
        </p:nvSpPr>
        <p:spPr/>
        <p:txBody>
          <a:bodyPr/>
          <a:lstStyle/>
          <a:p>
            <a:r>
              <a:rPr lang="en-US" dirty="0"/>
              <a:t>Running CMAQ-ISAM – Planning</a:t>
            </a:r>
          </a:p>
        </p:txBody>
      </p:sp>
      <p:sp>
        <p:nvSpPr>
          <p:cNvPr id="4" name="Slide Number Placeholder 3">
            <a:extLst>
              <a:ext uri="{FF2B5EF4-FFF2-40B4-BE49-F238E27FC236}">
                <a16:creationId xmlns:a16="http://schemas.microsoft.com/office/drawing/2014/main" id="{F9C2C790-C7D1-4CA9-B2C0-2524C75E8547}"/>
              </a:ext>
            </a:extLst>
          </p:cNvPr>
          <p:cNvSpPr>
            <a:spLocks noGrp="1"/>
          </p:cNvSpPr>
          <p:nvPr>
            <p:ph type="sldNum" sz="quarter" idx="12"/>
          </p:nvPr>
        </p:nvSpPr>
        <p:spPr/>
        <p:txBody>
          <a:bodyPr/>
          <a:lstStyle/>
          <a:p>
            <a:pPr>
              <a:defRPr/>
            </a:pPr>
            <a:fld id="{BEF2A795-0D1C-4340-A163-773CC4D3E4EC}" type="slidenum">
              <a:rPr lang="en-US" smtClean="0"/>
              <a:pPr>
                <a:defRPr/>
              </a:pPr>
              <a:t>31</a:t>
            </a:fld>
            <a:endParaRPr lang="en-US" dirty="0"/>
          </a:p>
        </p:txBody>
      </p:sp>
      <p:sp>
        <p:nvSpPr>
          <p:cNvPr id="7" name="Content Placeholder 6">
            <a:extLst>
              <a:ext uri="{FF2B5EF4-FFF2-40B4-BE49-F238E27FC236}">
                <a16:creationId xmlns:a16="http://schemas.microsoft.com/office/drawing/2014/main" id="{FBA8EEA1-7C41-4D36-B4BC-166B772B257F}"/>
              </a:ext>
            </a:extLst>
          </p:cNvPr>
          <p:cNvSpPr>
            <a:spLocks noGrp="1"/>
          </p:cNvSpPr>
          <p:nvPr>
            <p:ph idx="1"/>
          </p:nvPr>
        </p:nvSpPr>
        <p:spPr/>
        <p:txBody>
          <a:bodyPr/>
          <a:lstStyle/>
          <a:p>
            <a:r>
              <a:rPr lang="en-US" dirty="0"/>
              <a:t>Once the model is built, it’s a good idea to setup up the run script and simulate a couple of days without the ISAM option to debug any issues with scripts or input data.  </a:t>
            </a:r>
          </a:p>
          <a:p>
            <a:endParaRPr lang="en-US" dirty="0"/>
          </a:p>
          <a:p>
            <a:r>
              <a:rPr lang="en-US" dirty="0"/>
              <a:t>Decide which Tag Classes, Emissions Streams, and geographical regions to track.</a:t>
            </a:r>
          </a:p>
          <a:p>
            <a:pPr lvl="1"/>
            <a:r>
              <a:rPr lang="en-US" dirty="0"/>
              <a:t>Warning! This model generates a lot of output data, so careful consideration of what exactly you want to track and why is strongly advised. </a:t>
            </a:r>
          </a:p>
          <a:p>
            <a:endParaRPr lang="en-US" dirty="0"/>
          </a:p>
        </p:txBody>
      </p:sp>
    </p:spTree>
    <p:extLst>
      <p:ext uri="{BB962C8B-B14F-4D97-AF65-F5344CB8AC3E}">
        <p14:creationId xmlns:p14="http://schemas.microsoft.com/office/powerpoint/2010/main" val="2884427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F166E-1FFF-492D-B3CB-84CBDC9CA697}"/>
              </a:ext>
            </a:extLst>
          </p:cNvPr>
          <p:cNvSpPr>
            <a:spLocks noGrp="1"/>
          </p:cNvSpPr>
          <p:nvPr>
            <p:ph type="title"/>
          </p:nvPr>
        </p:nvSpPr>
        <p:spPr/>
        <p:txBody>
          <a:bodyPr/>
          <a:lstStyle/>
          <a:p>
            <a:r>
              <a:rPr lang="en-US" dirty="0"/>
              <a:t>Running CMAQ-ISAM – Run Script</a:t>
            </a:r>
          </a:p>
        </p:txBody>
      </p:sp>
      <p:sp>
        <p:nvSpPr>
          <p:cNvPr id="4" name="Slide Number Placeholder 3">
            <a:extLst>
              <a:ext uri="{FF2B5EF4-FFF2-40B4-BE49-F238E27FC236}">
                <a16:creationId xmlns:a16="http://schemas.microsoft.com/office/drawing/2014/main" id="{F9C2C790-C7D1-4CA9-B2C0-2524C75E8547}"/>
              </a:ext>
            </a:extLst>
          </p:cNvPr>
          <p:cNvSpPr>
            <a:spLocks noGrp="1"/>
          </p:cNvSpPr>
          <p:nvPr>
            <p:ph type="sldNum" sz="quarter" idx="12"/>
          </p:nvPr>
        </p:nvSpPr>
        <p:spPr/>
        <p:txBody>
          <a:bodyPr/>
          <a:lstStyle/>
          <a:p>
            <a:pPr>
              <a:defRPr/>
            </a:pPr>
            <a:fld id="{BEF2A795-0D1C-4340-A163-773CC4D3E4EC}" type="slidenum">
              <a:rPr lang="en-US" smtClean="0"/>
              <a:pPr>
                <a:defRPr/>
              </a:pPr>
              <a:t>32</a:t>
            </a:fld>
            <a:endParaRPr lang="en-US" dirty="0"/>
          </a:p>
        </p:txBody>
      </p:sp>
      <p:sp>
        <p:nvSpPr>
          <p:cNvPr id="5" name="TextBox 4">
            <a:extLst>
              <a:ext uri="{FF2B5EF4-FFF2-40B4-BE49-F238E27FC236}">
                <a16:creationId xmlns:a16="http://schemas.microsoft.com/office/drawing/2014/main" id="{4F648F60-BAB6-49C9-8627-91341C43FD30}"/>
              </a:ext>
            </a:extLst>
          </p:cNvPr>
          <p:cNvSpPr txBox="1"/>
          <p:nvPr/>
        </p:nvSpPr>
        <p:spPr>
          <a:xfrm>
            <a:off x="406400" y="1113526"/>
            <a:ext cx="4394200"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t>Set the </a:t>
            </a:r>
            <a:r>
              <a:rPr lang="en-US" sz="2000" i="1" dirty="0"/>
              <a:t>CTM_ISAM </a:t>
            </a:r>
            <a:r>
              <a:rPr lang="en-US" sz="2000" dirty="0"/>
              <a:t>flag to </a:t>
            </a:r>
            <a:r>
              <a:rPr lang="en-US" sz="2000" i="1" dirty="0"/>
              <a:t>Y</a:t>
            </a:r>
          </a:p>
          <a:p>
            <a:pPr marL="342900" indent="-342900">
              <a:buFont typeface="Arial" panose="020B0604020202020204" pitchFamily="34" charset="0"/>
              <a:buChar char="•"/>
            </a:pPr>
            <a:endParaRPr lang="en-US" sz="2000" i="1" dirty="0"/>
          </a:p>
          <a:p>
            <a:pPr marL="342900" indent="-342900">
              <a:buFont typeface="Arial" panose="020B0604020202020204" pitchFamily="34" charset="0"/>
              <a:buChar char="•"/>
            </a:pPr>
            <a:r>
              <a:rPr lang="en-US" sz="2000" dirty="0"/>
              <a:t>Specify the location of the </a:t>
            </a:r>
            <a:r>
              <a:rPr lang="en-US" sz="2000" i="1" dirty="0"/>
              <a:t>isam_control.txt </a:t>
            </a:r>
            <a:r>
              <a:rPr lang="en-US" sz="2000" dirty="0"/>
              <a:t>file.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Select the layers for output.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Select the restart option (analogous to base CMAQ).</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Optionally, specify the location of the regions file to enable regional emissions apportionment.</a:t>
            </a:r>
          </a:p>
        </p:txBody>
      </p:sp>
      <p:pic>
        <p:nvPicPr>
          <p:cNvPr id="10" name="Picture 9">
            <a:extLst>
              <a:ext uri="{FF2B5EF4-FFF2-40B4-BE49-F238E27FC236}">
                <a16:creationId xmlns:a16="http://schemas.microsoft.com/office/drawing/2014/main" id="{8C437286-C673-4CB9-A094-A77A5B6D3800}"/>
              </a:ext>
            </a:extLst>
          </p:cNvPr>
          <p:cNvPicPr>
            <a:picLocks noChangeAspect="1"/>
          </p:cNvPicPr>
          <p:nvPr/>
        </p:nvPicPr>
        <p:blipFill>
          <a:blip r:embed="rId2"/>
          <a:stretch>
            <a:fillRect/>
          </a:stretch>
        </p:blipFill>
        <p:spPr>
          <a:xfrm>
            <a:off x="5943600" y="933450"/>
            <a:ext cx="5676900" cy="5695950"/>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ADE7AF43-A9D5-430A-965F-A8AB41A72F7F}"/>
              </a:ext>
            </a:extLst>
          </p:cNvPr>
          <p:cNvCxnSpPr/>
          <p:nvPr/>
        </p:nvCxnSpPr>
        <p:spPr bwMode="auto">
          <a:xfrm flipV="1">
            <a:off x="4151679" y="1870212"/>
            <a:ext cx="2038307" cy="57164"/>
          </a:xfrm>
          <a:prstGeom prst="straightConnector1">
            <a:avLst/>
          </a:prstGeom>
          <a:solidFill>
            <a:schemeClr val="accent1"/>
          </a:solidFill>
          <a:ln w="92075" cap="flat" cmpd="sng" algn="ctr">
            <a:solidFill>
              <a:srgbClr val="FF993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114CB50B-BA0A-4E5B-BCBE-841ED70B21BE}"/>
              </a:ext>
            </a:extLst>
          </p:cNvPr>
          <p:cNvCxnSpPr/>
          <p:nvPr/>
        </p:nvCxnSpPr>
        <p:spPr bwMode="auto">
          <a:xfrm flipV="1">
            <a:off x="4197970" y="2181280"/>
            <a:ext cx="2050430" cy="685040"/>
          </a:xfrm>
          <a:prstGeom prst="straightConnector1">
            <a:avLst/>
          </a:prstGeom>
          <a:solidFill>
            <a:schemeClr val="accent1"/>
          </a:solidFill>
          <a:ln w="92075" cap="flat" cmpd="sng" algn="ctr">
            <a:solidFill>
              <a:srgbClr val="FF993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22757C07-5F90-4DB5-BDDF-299FA4544179}"/>
              </a:ext>
            </a:extLst>
          </p:cNvPr>
          <p:cNvCxnSpPr/>
          <p:nvPr/>
        </p:nvCxnSpPr>
        <p:spPr bwMode="auto">
          <a:xfrm>
            <a:off x="4217763" y="1296353"/>
            <a:ext cx="1725837" cy="0"/>
          </a:xfrm>
          <a:prstGeom prst="straightConnector1">
            <a:avLst/>
          </a:prstGeom>
          <a:solidFill>
            <a:schemeClr val="accent1"/>
          </a:solidFill>
          <a:ln w="92075" cap="flat" cmpd="sng" algn="ctr">
            <a:solidFill>
              <a:srgbClr val="FF993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a:extLst>
              <a:ext uri="{FF2B5EF4-FFF2-40B4-BE49-F238E27FC236}">
                <a16:creationId xmlns:a16="http://schemas.microsoft.com/office/drawing/2014/main" id="{A55CFF24-38AE-4F5D-9131-C895B1FDEC1E}"/>
              </a:ext>
            </a:extLst>
          </p:cNvPr>
          <p:cNvCxnSpPr/>
          <p:nvPr/>
        </p:nvCxnSpPr>
        <p:spPr bwMode="auto">
          <a:xfrm>
            <a:off x="4106831" y="3429000"/>
            <a:ext cx="2141569" cy="0"/>
          </a:xfrm>
          <a:prstGeom prst="straightConnector1">
            <a:avLst/>
          </a:prstGeom>
          <a:solidFill>
            <a:schemeClr val="accent1"/>
          </a:solidFill>
          <a:ln w="92075" cap="flat" cmpd="sng" algn="ctr">
            <a:solidFill>
              <a:srgbClr val="FF993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46CF58BA-A7E7-4659-B9C3-B9B436102874}"/>
              </a:ext>
            </a:extLst>
          </p:cNvPr>
          <p:cNvCxnSpPr/>
          <p:nvPr/>
        </p:nvCxnSpPr>
        <p:spPr bwMode="auto">
          <a:xfrm>
            <a:off x="4682836" y="4622068"/>
            <a:ext cx="1565564" cy="1016732"/>
          </a:xfrm>
          <a:prstGeom prst="straightConnector1">
            <a:avLst/>
          </a:prstGeom>
          <a:solidFill>
            <a:schemeClr val="accent1"/>
          </a:solidFill>
          <a:ln w="92075" cap="flat" cmpd="sng" algn="ctr">
            <a:solidFill>
              <a:srgbClr val="FF993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4042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FB6DB1-BD67-4D6C-9568-247B3923F9A3}"/>
              </a:ext>
            </a:extLst>
          </p:cNvPr>
          <p:cNvPicPr>
            <a:picLocks noChangeAspect="1"/>
          </p:cNvPicPr>
          <p:nvPr/>
        </p:nvPicPr>
        <p:blipFill>
          <a:blip r:embed="rId3"/>
          <a:stretch>
            <a:fillRect/>
          </a:stretch>
        </p:blipFill>
        <p:spPr>
          <a:xfrm>
            <a:off x="152400" y="1016502"/>
            <a:ext cx="6648555" cy="504088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8519F39-B021-47E0-A6A8-99F74CCE1B15}"/>
              </a:ext>
            </a:extLst>
          </p:cNvPr>
          <p:cNvSpPr>
            <a:spLocks noGrp="1"/>
          </p:cNvSpPr>
          <p:nvPr>
            <p:ph type="title"/>
          </p:nvPr>
        </p:nvSpPr>
        <p:spPr/>
        <p:txBody>
          <a:bodyPr/>
          <a:lstStyle/>
          <a:p>
            <a:r>
              <a:rPr lang="en-US" dirty="0"/>
              <a:t>Running CMAQ-ISAM – Control File</a:t>
            </a:r>
          </a:p>
        </p:txBody>
      </p:sp>
      <p:sp>
        <p:nvSpPr>
          <p:cNvPr id="3" name="Content Placeholder 2">
            <a:extLst>
              <a:ext uri="{FF2B5EF4-FFF2-40B4-BE49-F238E27FC236}">
                <a16:creationId xmlns:a16="http://schemas.microsoft.com/office/drawing/2014/main" id="{AA64D636-23BD-4DD5-8BC7-227BFEA7C593}"/>
              </a:ext>
            </a:extLst>
          </p:cNvPr>
          <p:cNvSpPr>
            <a:spLocks noGrp="1"/>
          </p:cNvSpPr>
          <p:nvPr>
            <p:ph idx="1"/>
          </p:nvPr>
        </p:nvSpPr>
        <p:spPr>
          <a:xfrm>
            <a:off x="7010400" y="1371600"/>
            <a:ext cx="4800600" cy="4724400"/>
          </a:xfrm>
        </p:spPr>
        <p:txBody>
          <a:bodyPr/>
          <a:lstStyle/>
          <a:p>
            <a:r>
              <a:rPr lang="en-US" sz="1800" dirty="0"/>
              <a:t>Select the </a:t>
            </a:r>
            <a:r>
              <a:rPr lang="en-US" sz="1800" i="1" dirty="0"/>
              <a:t>Tag Classes </a:t>
            </a:r>
            <a:r>
              <a:rPr lang="en-US" sz="1800" dirty="0"/>
              <a:t>based on which species you want to see in the output.</a:t>
            </a:r>
          </a:p>
          <a:p>
            <a:endParaRPr lang="en-US" sz="1800" dirty="0"/>
          </a:p>
          <a:p>
            <a:r>
              <a:rPr lang="en-US" sz="1800" dirty="0"/>
              <a:t>Create a 3-line entry for each source (or combination of sources)</a:t>
            </a:r>
          </a:p>
          <a:p>
            <a:endParaRPr lang="en-US" sz="1800" dirty="0"/>
          </a:p>
          <a:p>
            <a:pPr lvl="1"/>
            <a:r>
              <a:rPr lang="en-US" sz="1800" dirty="0"/>
              <a:t>L1: Character String </a:t>
            </a:r>
            <a:r>
              <a:rPr lang="en-US" sz="1800" i="1" dirty="0"/>
              <a:t>Tag Name</a:t>
            </a:r>
          </a:p>
          <a:p>
            <a:pPr lvl="1"/>
            <a:endParaRPr lang="en-US" sz="1800" i="1" dirty="0"/>
          </a:p>
          <a:p>
            <a:pPr lvl="1"/>
            <a:r>
              <a:rPr lang="en-US" sz="1800" dirty="0"/>
              <a:t>L2: REGION(S) of interest or the keyword </a:t>
            </a:r>
            <a:r>
              <a:rPr lang="en-US" sz="1800" i="1" dirty="0"/>
              <a:t>EVERYWHERE</a:t>
            </a:r>
          </a:p>
          <a:p>
            <a:pPr lvl="1"/>
            <a:endParaRPr lang="en-US" sz="1800" i="1" dirty="0"/>
          </a:p>
          <a:p>
            <a:pPr lvl="1"/>
            <a:r>
              <a:rPr lang="en-US" sz="1800" dirty="0"/>
              <a:t>L2: List of Emissions Stream Labels.</a:t>
            </a:r>
          </a:p>
        </p:txBody>
      </p:sp>
      <p:sp>
        <p:nvSpPr>
          <p:cNvPr id="4" name="Slide Number Placeholder 3">
            <a:extLst>
              <a:ext uri="{FF2B5EF4-FFF2-40B4-BE49-F238E27FC236}">
                <a16:creationId xmlns:a16="http://schemas.microsoft.com/office/drawing/2014/main" id="{0D28560E-CD3D-4502-904B-FEFC42F24D77}"/>
              </a:ext>
            </a:extLst>
          </p:cNvPr>
          <p:cNvSpPr>
            <a:spLocks noGrp="1"/>
          </p:cNvSpPr>
          <p:nvPr>
            <p:ph type="sldNum" sz="quarter" idx="12"/>
          </p:nvPr>
        </p:nvSpPr>
        <p:spPr/>
        <p:txBody>
          <a:bodyPr/>
          <a:lstStyle/>
          <a:p>
            <a:pPr>
              <a:defRPr/>
            </a:pPr>
            <a:fld id="{BEF2A795-0D1C-4340-A163-773CC4D3E4EC}" type="slidenum">
              <a:rPr lang="en-US" smtClean="0"/>
              <a:pPr>
                <a:defRPr/>
              </a:pPr>
              <a:t>33</a:t>
            </a:fld>
            <a:endParaRPr lang="en-US" dirty="0"/>
          </a:p>
        </p:txBody>
      </p:sp>
      <p:sp>
        <p:nvSpPr>
          <p:cNvPr id="26" name="Rectangle 25">
            <a:extLst>
              <a:ext uri="{FF2B5EF4-FFF2-40B4-BE49-F238E27FC236}">
                <a16:creationId xmlns:a16="http://schemas.microsoft.com/office/drawing/2014/main" id="{045E54AB-CDFE-48C5-B7BC-0E5A49A09034}"/>
              </a:ext>
            </a:extLst>
          </p:cNvPr>
          <p:cNvSpPr/>
          <p:nvPr/>
        </p:nvSpPr>
        <p:spPr bwMode="auto">
          <a:xfrm>
            <a:off x="101600" y="3962400"/>
            <a:ext cx="1803400" cy="304800"/>
          </a:xfrm>
          <a:prstGeom prst="rect">
            <a:avLst/>
          </a:prstGeom>
          <a:noFill/>
          <a:ln w="63500"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27" name="Rectangle 26">
            <a:extLst>
              <a:ext uri="{FF2B5EF4-FFF2-40B4-BE49-F238E27FC236}">
                <a16:creationId xmlns:a16="http://schemas.microsoft.com/office/drawing/2014/main" id="{889EC881-439B-41D2-9329-9C2966AB43DE}"/>
              </a:ext>
            </a:extLst>
          </p:cNvPr>
          <p:cNvSpPr/>
          <p:nvPr/>
        </p:nvSpPr>
        <p:spPr bwMode="auto">
          <a:xfrm>
            <a:off x="101600" y="5125440"/>
            <a:ext cx="1803400" cy="589560"/>
          </a:xfrm>
          <a:prstGeom prst="rect">
            <a:avLst/>
          </a:prstGeom>
          <a:noFill/>
          <a:ln w="63500"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38023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7BC9-AB8A-4DAF-BDD2-09B11B51789A}"/>
              </a:ext>
            </a:extLst>
          </p:cNvPr>
          <p:cNvSpPr>
            <a:spLocks noGrp="1"/>
          </p:cNvSpPr>
          <p:nvPr>
            <p:ph type="title"/>
          </p:nvPr>
        </p:nvSpPr>
        <p:spPr/>
        <p:txBody>
          <a:bodyPr/>
          <a:lstStyle/>
          <a:p>
            <a:r>
              <a:rPr lang="en-US" dirty="0"/>
              <a:t>CMAQ-ISAM Run Times</a:t>
            </a:r>
          </a:p>
        </p:txBody>
      </p:sp>
      <p:sp>
        <p:nvSpPr>
          <p:cNvPr id="3" name="Content Placeholder 2">
            <a:extLst>
              <a:ext uri="{FF2B5EF4-FFF2-40B4-BE49-F238E27FC236}">
                <a16:creationId xmlns:a16="http://schemas.microsoft.com/office/drawing/2014/main" id="{5BBDED5C-4D6F-4027-A53B-74ACB4AAE8EA}"/>
              </a:ext>
            </a:extLst>
          </p:cNvPr>
          <p:cNvSpPr>
            <a:spLocks noGrp="1"/>
          </p:cNvSpPr>
          <p:nvPr>
            <p:ph idx="1"/>
          </p:nvPr>
        </p:nvSpPr>
        <p:spPr>
          <a:xfrm>
            <a:off x="6172200" y="990600"/>
            <a:ext cx="6019799" cy="3657600"/>
          </a:xfrm>
        </p:spPr>
        <p:txBody>
          <a:bodyPr/>
          <a:lstStyle/>
          <a:p>
            <a:r>
              <a:rPr lang="en-US" sz="2100" dirty="0"/>
              <a:t>Possibly a typical simulation:</a:t>
            </a:r>
          </a:p>
          <a:p>
            <a:pPr lvl="1"/>
            <a:r>
              <a:rPr lang="en-US" sz="2100" dirty="0"/>
              <a:t>All the Tag Classes</a:t>
            </a:r>
          </a:p>
          <a:p>
            <a:pPr lvl="1"/>
            <a:r>
              <a:rPr lang="en-US" sz="2100" dirty="0"/>
              <a:t>4 Emissions Streams</a:t>
            </a:r>
          </a:p>
          <a:p>
            <a:pPr lvl="1"/>
            <a:r>
              <a:rPr lang="en-US" sz="2100" dirty="0"/>
              <a:t>1 Potential Vorticity Source</a:t>
            </a:r>
          </a:p>
          <a:p>
            <a:pPr lvl="1"/>
            <a:r>
              <a:rPr lang="en-US" sz="2100" dirty="0"/>
              <a:t>3 other sources (ICON, BCON, OTHR)</a:t>
            </a:r>
          </a:p>
          <a:p>
            <a:r>
              <a:rPr lang="en-US" sz="2100" dirty="0"/>
              <a:t>Run time example: </a:t>
            </a:r>
          </a:p>
          <a:p>
            <a:pPr lvl="1"/>
            <a:r>
              <a:rPr lang="en-US" sz="2100" dirty="0"/>
              <a:t>30 days in July 2016 over continental US  </a:t>
            </a:r>
            <a:r>
              <a:rPr lang="en-US" sz="1800" dirty="0"/>
              <a:t>(12km horizontal resolution, 36 vertical layers)</a:t>
            </a:r>
          </a:p>
          <a:p>
            <a:pPr lvl="1"/>
            <a:r>
              <a:rPr lang="en-US" sz="2100" dirty="0"/>
              <a:t>256 processors on the EPA supercomputer </a:t>
            </a:r>
          </a:p>
        </p:txBody>
      </p:sp>
      <p:sp>
        <p:nvSpPr>
          <p:cNvPr id="4" name="Slide Number Placeholder 3">
            <a:extLst>
              <a:ext uri="{FF2B5EF4-FFF2-40B4-BE49-F238E27FC236}">
                <a16:creationId xmlns:a16="http://schemas.microsoft.com/office/drawing/2014/main" id="{CA7F90AF-1103-4751-AD4F-D601E99D0C89}"/>
              </a:ext>
            </a:extLst>
          </p:cNvPr>
          <p:cNvSpPr>
            <a:spLocks noGrp="1"/>
          </p:cNvSpPr>
          <p:nvPr>
            <p:ph type="sldNum" sz="quarter" idx="12"/>
          </p:nvPr>
        </p:nvSpPr>
        <p:spPr/>
        <p:txBody>
          <a:bodyPr/>
          <a:lstStyle/>
          <a:p>
            <a:pPr>
              <a:defRPr/>
            </a:pPr>
            <a:fld id="{BEF2A795-0D1C-4340-A163-773CC4D3E4EC}" type="slidenum">
              <a:rPr lang="en-US" smtClean="0"/>
              <a:pPr>
                <a:defRPr/>
              </a:pPr>
              <a:t>34</a:t>
            </a:fld>
            <a:endParaRPr lang="en-US" dirty="0"/>
          </a:p>
        </p:txBody>
      </p:sp>
      <p:pic>
        <p:nvPicPr>
          <p:cNvPr id="5" name="Picture 4">
            <a:extLst>
              <a:ext uri="{FF2B5EF4-FFF2-40B4-BE49-F238E27FC236}">
                <a16:creationId xmlns:a16="http://schemas.microsoft.com/office/drawing/2014/main" id="{9B7236ED-1B7B-4E37-9875-165643F04F6A}"/>
              </a:ext>
            </a:extLst>
          </p:cNvPr>
          <p:cNvPicPr>
            <a:picLocks noChangeAspect="1"/>
          </p:cNvPicPr>
          <p:nvPr/>
        </p:nvPicPr>
        <p:blipFill>
          <a:blip r:embed="rId3"/>
          <a:stretch>
            <a:fillRect/>
          </a:stretch>
        </p:blipFill>
        <p:spPr>
          <a:xfrm>
            <a:off x="381000" y="914400"/>
            <a:ext cx="5676337" cy="523969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2938202-5648-4961-9158-91838A241D49}"/>
              </a:ext>
            </a:extLst>
          </p:cNvPr>
          <p:cNvSpPr txBox="1"/>
          <p:nvPr/>
        </p:nvSpPr>
        <p:spPr>
          <a:xfrm>
            <a:off x="4953000" y="4419600"/>
            <a:ext cx="7238999" cy="400110"/>
          </a:xfrm>
          <a:prstGeom prst="rect">
            <a:avLst/>
          </a:prstGeom>
          <a:solidFill>
            <a:schemeClr val="bg1"/>
          </a:solidFill>
        </p:spPr>
        <p:txBody>
          <a:bodyPr wrap="square" rtlCol="0">
            <a:spAutoFit/>
          </a:bodyPr>
          <a:lstStyle/>
          <a:p>
            <a:pPr algn="ctr"/>
            <a:r>
              <a:rPr lang="en-US" sz="2000" b="1" dirty="0"/>
              <a:t>Total Simulation Time (hours)</a:t>
            </a:r>
          </a:p>
        </p:txBody>
      </p:sp>
      <p:pic>
        <p:nvPicPr>
          <p:cNvPr id="13" name="Picture 12">
            <a:extLst>
              <a:ext uri="{FF2B5EF4-FFF2-40B4-BE49-F238E27FC236}">
                <a16:creationId xmlns:a16="http://schemas.microsoft.com/office/drawing/2014/main" id="{0F0605E1-0D48-4967-934D-517DC069B526}"/>
              </a:ext>
            </a:extLst>
          </p:cNvPr>
          <p:cNvPicPr>
            <a:picLocks noChangeAspect="1"/>
          </p:cNvPicPr>
          <p:nvPr/>
        </p:nvPicPr>
        <p:blipFill rotWithShape="1">
          <a:blip r:embed="rId4"/>
          <a:srcRect l="57165" t="58889" r="15312" b="14444"/>
          <a:stretch/>
        </p:blipFill>
        <p:spPr>
          <a:xfrm>
            <a:off x="4953000" y="4809226"/>
            <a:ext cx="7239000" cy="1972574"/>
          </a:xfrm>
          <a:prstGeom prst="rect">
            <a:avLst/>
          </a:prstGeom>
          <a:ln w="15875">
            <a:noFill/>
          </a:ln>
        </p:spPr>
      </p:pic>
      <p:sp>
        <p:nvSpPr>
          <p:cNvPr id="7" name="Rectangle 6">
            <a:extLst>
              <a:ext uri="{FF2B5EF4-FFF2-40B4-BE49-F238E27FC236}">
                <a16:creationId xmlns:a16="http://schemas.microsoft.com/office/drawing/2014/main" id="{4C4E1C7F-3F0F-4E59-92FB-0A4826D28A86}"/>
              </a:ext>
            </a:extLst>
          </p:cNvPr>
          <p:cNvSpPr/>
          <p:nvPr/>
        </p:nvSpPr>
        <p:spPr bwMode="auto">
          <a:xfrm>
            <a:off x="4876800" y="4419600"/>
            <a:ext cx="7315200" cy="2438400"/>
          </a:xfrm>
          <a:prstGeom prst="rect">
            <a:avLst/>
          </a:prstGeom>
          <a:noFill/>
          <a:ln w="50800" cap="flat" cmpd="sng" algn="ctr">
            <a:solidFill>
              <a:srgbClr val="FF9933">
                <a:alpha val="80000"/>
              </a:srgb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4064696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038B-261F-43ED-AEB3-820B001424F8}"/>
              </a:ext>
            </a:extLst>
          </p:cNvPr>
          <p:cNvSpPr>
            <a:spLocks noGrp="1"/>
          </p:cNvSpPr>
          <p:nvPr>
            <p:ph type="title"/>
          </p:nvPr>
        </p:nvSpPr>
        <p:spPr/>
        <p:txBody>
          <a:bodyPr/>
          <a:lstStyle/>
          <a:p>
            <a:r>
              <a:rPr lang="en-US" dirty="0"/>
              <a:t>Sample CMAQ-ISAM Result</a:t>
            </a:r>
            <a:br>
              <a:rPr lang="en-US" dirty="0"/>
            </a:br>
            <a:r>
              <a:rPr lang="en-US" dirty="0"/>
              <a:t>Sulfate Production</a:t>
            </a:r>
          </a:p>
        </p:txBody>
      </p:sp>
      <p:sp>
        <p:nvSpPr>
          <p:cNvPr id="4" name="Slide Number Placeholder 3">
            <a:extLst>
              <a:ext uri="{FF2B5EF4-FFF2-40B4-BE49-F238E27FC236}">
                <a16:creationId xmlns:a16="http://schemas.microsoft.com/office/drawing/2014/main" id="{95C927EB-4C86-4B06-B4DC-470BF9437A11}"/>
              </a:ext>
            </a:extLst>
          </p:cNvPr>
          <p:cNvSpPr>
            <a:spLocks noGrp="1"/>
          </p:cNvSpPr>
          <p:nvPr>
            <p:ph type="sldNum" sz="quarter" idx="12"/>
          </p:nvPr>
        </p:nvSpPr>
        <p:spPr/>
        <p:txBody>
          <a:bodyPr/>
          <a:lstStyle/>
          <a:p>
            <a:pPr>
              <a:defRPr/>
            </a:pPr>
            <a:fld id="{BEF2A795-0D1C-4340-A163-773CC4D3E4EC}" type="slidenum">
              <a:rPr lang="en-US" smtClean="0"/>
              <a:pPr>
                <a:defRPr/>
              </a:pPr>
              <a:t>35</a:t>
            </a:fld>
            <a:endParaRPr lang="en-US" dirty="0"/>
          </a:p>
        </p:txBody>
      </p:sp>
      <p:pic>
        <p:nvPicPr>
          <p:cNvPr id="6" name="Picture 5">
            <a:extLst>
              <a:ext uri="{FF2B5EF4-FFF2-40B4-BE49-F238E27FC236}">
                <a16:creationId xmlns:a16="http://schemas.microsoft.com/office/drawing/2014/main" id="{6C756374-FA17-4085-B716-B2A2DA38F0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4978" y="1613949"/>
            <a:ext cx="3688080" cy="2743200"/>
          </a:xfrm>
          <a:prstGeom prst="rect">
            <a:avLst/>
          </a:prstGeom>
        </p:spPr>
      </p:pic>
      <p:pic>
        <p:nvPicPr>
          <p:cNvPr id="8" name="Picture 7">
            <a:extLst>
              <a:ext uri="{FF2B5EF4-FFF2-40B4-BE49-F238E27FC236}">
                <a16:creationId xmlns:a16="http://schemas.microsoft.com/office/drawing/2014/main" id="{28F64983-C24C-45BE-8CDC-E8E748EF1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1556" y="4764296"/>
            <a:ext cx="2458720" cy="1828800"/>
          </a:xfrm>
          <a:prstGeom prst="rect">
            <a:avLst/>
          </a:prstGeom>
        </p:spPr>
      </p:pic>
      <p:pic>
        <p:nvPicPr>
          <p:cNvPr id="10" name="Picture 9">
            <a:extLst>
              <a:ext uri="{FF2B5EF4-FFF2-40B4-BE49-F238E27FC236}">
                <a16:creationId xmlns:a16="http://schemas.microsoft.com/office/drawing/2014/main" id="{840287A9-5788-4AC5-8933-8CAF82F606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094" y="1017376"/>
            <a:ext cx="2458720" cy="1828800"/>
          </a:xfrm>
          <a:prstGeom prst="rect">
            <a:avLst/>
          </a:prstGeom>
        </p:spPr>
      </p:pic>
      <p:pic>
        <p:nvPicPr>
          <p:cNvPr id="12" name="Picture 11">
            <a:extLst>
              <a:ext uri="{FF2B5EF4-FFF2-40B4-BE49-F238E27FC236}">
                <a16:creationId xmlns:a16="http://schemas.microsoft.com/office/drawing/2014/main" id="{44F93697-537A-4F3C-B816-D3DA72C1C7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094" y="2890836"/>
            <a:ext cx="2458720" cy="1828800"/>
          </a:xfrm>
          <a:prstGeom prst="rect">
            <a:avLst/>
          </a:prstGeom>
        </p:spPr>
      </p:pic>
      <p:pic>
        <p:nvPicPr>
          <p:cNvPr id="14" name="Picture 13">
            <a:extLst>
              <a:ext uri="{FF2B5EF4-FFF2-40B4-BE49-F238E27FC236}">
                <a16:creationId xmlns:a16="http://schemas.microsoft.com/office/drawing/2014/main" id="{5C22AA0E-9681-4EE8-A965-8B9C35885B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0" y="1603164"/>
            <a:ext cx="3688080" cy="2743200"/>
          </a:xfrm>
          <a:prstGeom prst="rect">
            <a:avLst/>
          </a:prstGeom>
        </p:spPr>
      </p:pic>
      <p:pic>
        <p:nvPicPr>
          <p:cNvPr id="16" name="Picture 15">
            <a:extLst>
              <a:ext uri="{FF2B5EF4-FFF2-40B4-BE49-F238E27FC236}">
                <a16:creationId xmlns:a16="http://schemas.microsoft.com/office/drawing/2014/main" id="{73544F42-7191-4234-A235-FDC04E7360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66480" y="4758367"/>
            <a:ext cx="2458720" cy="1828800"/>
          </a:xfrm>
          <a:prstGeom prst="rect">
            <a:avLst/>
          </a:prstGeom>
        </p:spPr>
      </p:pic>
      <p:pic>
        <p:nvPicPr>
          <p:cNvPr id="18" name="Picture 17">
            <a:extLst>
              <a:ext uri="{FF2B5EF4-FFF2-40B4-BE49-F238E27FC236}">
                <a16:creationId xmlns:a16="http://schemas.microsoft.com/office/drawing/2014/main" id="{5F1A71FB-2570-4F65-B9F6-78491535B4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9018" y="4764296"/>
            <a:ext cx="2458720" cy="1828800"/>
          </a:xfrm>
          <a:prstGeom prst="rect">
            <a:avLst/>
          </a:prstGeom>
        </p:spPr>
      </p:pic>
      <p:pic>
        <p:nvPicPr>
          <p:cNvPr id="20" name="Picture 19">
            <a:extLst>
              <a:ext uri="{FF2B5EF4-FFF2-40B4-BE49-F238E27FC236}">
                <a16:creationId xmlns:a16="http://schemas.microsoft.com/office/drawing/2014/main" id="{49B1C3C2-1F97-4569-B748-6D330A3BB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094" y="4764296"/>
            <a:ext cx="2458720" cy="1828800"/>
          </a:xfrm>
          <a:prstGeom prst="rect">
            <a:avLst/>
          </a:prstGeom>
        </p:spPr>
      </p:pic>
      <p:cxnSp>
        <p:nvCxnSpPr>
          <p:cNvPr id="23" name="Straight Arrow Connector 22">
            <a:extLst>
              <a:ext uri="{FF2B5EF4-FFF2-40B4-BE49-F238E27FC236}">
                <a16:creationId xmlns:a16="http://schemas.microsoft.com/office/drawing/2014/main" id="{34E369CE-AD1E-4888-AFD0-2418823A1824}"/>
              </a:ext>
            </a:extLst>
          </p:cNvPr>
          <p:cNvCxnSpPr>
            <a:stCxn id="10" idx="3"/>
          </p:cNvCxnSpPr>
          <p:nvPr/>
        </p:nvCxnSpPr>
        <p:spPr bwMode="auto">
          <a:xfrm>
            <a:off x="3512814" y="1931776"/>
            <a:ext cx="772164" cy="409844"/>
          </a:xfrm>
          <a:prstGeom prst="straightConnector1">
            <a:avLst/>
          </a:prstGeom>
          <a:solidFill>
            <a:schemeClr val="accent1"/>
          </a:solidFill>
          <a:ln w="69850" cap="flat" cmpd="sng" algn="ctr">
            <a:solidFill>
              <a:schemeClr val="accent1">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FF1963A7-79BF-4961-ACAA-EA23D9F00D1E}"/>
              </a:ext>
            </a:extLst>
          </p:cNvPr>
          <p:cNvCxnSpPr>
            <a:stCxn id="12" idx="3"/>
          </p:cNvCxnSpPr>
          <p:nvPr/>
        </p:nvCxnSpPr>
        <p:spPr bwMode="auto">
          <a:xfrm flipV="1">
            <a:off x="3512814" y="3558752"/>
            <a:ext cx="772164" cy="246484"/>
          </a:xfrm>
          <a:prstGeom prst="straightConnector1">
            <a:avLst/>
          </a:prstGeom>
          <a:solidFill>
            <a:schemeClr val="accent1"/>
          </a:solidFill>
          <a:ln w="69850" cap="flat" cmpd="sng" algn="ctr">
            <a:solidFill>
              <a:schemeClr val="accent1">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a:extLst>
              <a:ext uri="{FF2B5EF4-FFF2-40B4-BE49-F238E27FC236}">
                <a16:creationId xmlns:a16="http://schemas.microsoft.com/office/drawing/2014/main" id="{6BDC4C82-B6D8-466E-AE13-F021D2C0D09D}"/>
              </a:ext>
            </a:extLst>
          </p:cNvPr>
          <p:cNvCxnSpPr/>
          <p:nvPr/>
        </p:nvCxnSpPr>
        <p:spPr bwMode="auto">
          <a:xfrm flipV="1">
            <a:off x="3512814" y="3957950"/>
            <a:ext cx="772164" cy="806346"/>
          </a:xfrm>
          <a:prstGeom prst="straightConnector1">
            <a:avLst/>
          </a:prstGeom>
          <a:solidFill>
            <a:schemeClr val="accent1"/>
          </a:solidFill>
          <a:ln w="69850" cap="flat" cmpd="sng" algn="ctr">
            <a:solidFill>
              <a:schemeClr val="accent1">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a:extLst>
              <a:ext uri="{FF2B5EF4-FFF2-40B4-BE49-F238E27FC236}">
                <a16:creationId xmlns:a16="http://schemas.microsoft.com/office/drawing/2014/main" id="{8A87BC57-D689-4AA8-A172-9CFA44A336F0}"/>
              </a:ext>
            </a:extLst>
          </p:cNvPr>
          <p:cNvCxnSpPr/>
          <p:nvPr/>
        </p:nvCxnSpPr>
        <p:spPr bwMode="auto">
          <a:xfrm flipV="1">
            <a:off x="4789161" y="4357149"/>
            <a:ext cx="392439" cy="407147"/>
          </a:xfrm>
          <a:prstGeom prst="straightConnector1">
            <a:avLst/>
          </a:prstGeom>
          <a:solidFill>
            <a:schemeClr val="accent1"/>
          </a:solidFill>
          <a:ln w="69850" cap="flat" cmpd="sng" algn="ctr">
            <a:solidFill>
              <a:schemeClr val="accent1">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a:extLst>
              <a:ext uri="{FF2B5EF4-FFF2-40B4-BE49-F238E27FC236}">
                <a16:creationId xmlns:a16="http://schemas.microsoft.com/office/drawing/2014/main" id="{ADD1BDCA-09B3-433A-865A-F1CF628698FC}"/>
              </a:ext>
            </a:extLst>
          </p:cNvPr>
          <p:cNvCxnSpPr/>
          <p:nvPr/>
        </p:nvCxnSpPr>
        <p:spPr bwMode="auto">
          <a:xfrm flipH="1" flipV="1">
            <a:off x="6901182" y="4357149"/>
            <a:ext cx="457196" cy="396363"/>
          </a:xfrm>
          <a:prstGeom prst="straightConnector1">
            <a:avLst/>
          </a:prstGeom>
          <a:solidFill>
            <a:schemeClr val="accent1"/>
          </a:solidFill>
          <a:ln w="69850" cap="flat" cmpd="sng" algn="ctr">
            <a:solidFill>
              <a:schemeClr val="accent1">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a:extLst>
              <a:ext uri="{FF2B5EF4-FFF2-40B4-BE49-F238E27FC236}">
                <a16:creationId xmlns:a16="http://schemas.microsoft.com/office/drawing/2014/main" id="{4AB75661-69D4-4BB5-A508-354B27B56729}"/>
              </a:ext>
            </a:extLst>
          </p:cNvPr>
          <p:cNvCxnSpPr/>
          <p:nvPr/>
        </p:nvCxnSpPr>
        <p:spPr bwMode="auto">
          <a:xfrm flipH="1" flipV="1">
            <a:off x="7973058" y="4191000"/>
            <a:ext cx="1971038" cy="573297"/>
          </a:xfrm>
          <a:prstGeom prst="straightConnector1">
            <a:avLst/>
          </a:prstGeom>
          <a:solidFill>
            <a:schemeClr val="accent1"/>
          </a:solidFill>
          <a:ln w="69850" cap="flat" cmpd="sng" algn="ctr">
            <a:solidFill>
              <a:schemeClr val="accent1">
                <a:lumMod val="2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a:extLst>
              <a:ext uri="{FF2B5EF4-FFF2-40B4-BE49-F238E27FC236}">
                <a16:creationId xmlns:a16="http://schemas.microsoft.com/office/drawing/2014/main" id="{A94A6138-A801-434E-9906-3503F51C0AED}"/>
              </a:ext>
            </a:extLst>
          </p:cNvPr>
          <p:cNvSpPr txBox="1"/>
          <p:nvPr/>
        </p:nvSpPr>
        <p:spPr>
          <a:xfrm>
            <a:off x="7896858" y="2523884"/>
            <a:ext cx="408942" cy="923330"/>
          </a:xfrm>
          <a:prstGeom prst="rect">
            <a:avLst/>
          </a:prstGeom>
          <a:noFill/>
        </p:spPr>
        <p:txBody>
          <a:bodyPr wrap="square" rtlCol="0">
            <a:spAutoFit/>
          </a:bodyPr>
          <a:lstStyle/>
          <a:p>
            <a:r>
              <a:rPr lang="en-US" sz="5400" dirty="0"/>
              <a:t>~</a:t>
            </a:r>
          </a:p>
        </p:txBody>
      </p:sp>
    </p:spTree>
    <p:extLst>
      <p:ext uri="{BB962C8B-B14F-4D97-AF65-F5344CB8AC3E}">
        <p14:creationId xmlns:p14="http://schemas.microsoft.com/office/powerpoint/2010/main" val="12171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A11FA-5A4A-47DC-A171-9C4D73231ECE}"/>
              </a:ext>
            </a:extLst>
          </p:cNvPr>
          <p:cNvSpPr>
            <a:spLocks noGrp="1"/>
          </p:cNvSpPr>
          <p:nvPr>
            <p:ph type="title"/>
          </p:nvPr>
        </p:nvSpPr>
        <p:spPr/>
        <p:txBody>
          <a:bodyPr/>
          <a:lstStyle/>
          <a:p>
            <a:r>
              <a:rPr lang="en-US" dirty="0"/>
              <a:t>CMAQ-ISAM Current Development</a:t>
            </a:r>
          </a:p>
        </p:txBody>
      </p:sp>
      <p:sp>
        <p:nvSpPr>
          <p:cNvPr id="3" name="Content Placeholder 2">
            <a:extLst>
              <a:ext uri="{FF2B5EF4-FFF2-40B4-BE49-F238E27FC236}">
                <a16:creationId xmlns:a16="http://schemas.microsoft.com/office/drawing/2014/main" id="{C390BCB9-0A79-4B6D-87B0-C19AD25F47B8}"/>
              </a:ext>
            </a:extLst>
          </p:cNvPr>
          <p:cNvSpPr>
            <a:spLocks noGrp="1"/>
          </p:cNvSpPr>
          <p:nvPr>
            <p:ph idx="1"/>
          </p:nvPr>
        </p:nvSpPr>
        <p:spPr/>
        <p:txBody>
          <a:bodyPr/>
          <a:lstStyle/>
          <a:p>
            <a:r>
              <a:rPr lang="en-US" dirty="0"/>
              <a:t>Patches in the near future.</a:t>
            </a:r>
          </a:p>
          <a:p>
            <a:pPr lvl="1"/>
            <a:r>
              <a:rPr lang="en-US" dirty="0"/>
              <a:t>Correct errors in tracking particulate chlorine (ACLI/ACLJ).</a:t>
            </a:r>
          </a:p>
          <a:p>
            <a:pPr lvl="1"/>
            <a:r>
              <a:rPr lang="en-US" dirty="0"/>
              <a:t>Ozone apportionment methodology will be expanded to include more intermediate radical species to better attribute production to sources.</a:t>
            </a:r>
          </a:p>
          <a:p>
            <a:endParaRPr lang="en-US" dirty="0"/>
          </a:p>
          <a:p>
            <a:r>
              <a:rPr lang="en-US" dirty="0"/>
              <a:t>Longer term improvements.</a:t>
            </a:r>
          </a:p>
          <a:p>
            <a:pPr lvl="1"/>
            <a:r>
              <a:rPr lang="en-US" dirty="0"/>
              <a:t>Expand PM apportionment to secondary organics</a:t>
            </a:r>
          </a:p>
          <a:p>
            <a:pPr lvl="1"/>
            <a:r>
              <a:rPr lang="en-US" dirty="0"/>
              <a:t>Ultimately obtain full (mechanism-specific) species coverage.</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65705C31-731E-4D77-816D-E01BB1F72531}"/>
              </a:ext>
            </a:extLst>
          </p:cNvPr>
          <p:cNvSpPr>
            <a:spLocks noGrp="1"/>
          </p:cNvSpPr>
          <p:nvPr>
            <p:ph type="sldNum" sz="quarter" idx="12"/>
          </p:nvPr>
        </p:nvSpPr>
        <p:spPr/>
        <p:txBody>
          <a:bodyPr/>
          <a:lstStyle/>
          <a:p>
            <a:pPr>
              <a:defRPr/>
            </a:pPr>
            <a:fld id="{BEF2A795-0D1C-4340-A163-773CC4D3E4EC}" type="slidenum">
              <a:rPr lang="en-US" smtClean="0"/>
              <a:pPr>
                <a:defRPr/>
              </a:pPr>
              <a:t>36</a:t>
            </a:fld>
            <a:endParaRPr lang="en-US" dirty="0"/>
          </a:p>
        </p:txBody>
      </p:sp>
    </p:spTree>
    <p:extLst>
      <p:ext uri="{BB962C8B-B14F-4D97-AF65-F5344CB8AC3E}">
        <p14:creationId xmlns:p14="http://schemas.microsoft.com/office/powerpoint/2010/main" val="3277367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0685E-6AE2-4DEC-8667-34EB8D64603E}"/>
              </a:ext>
            </a:extLst>
          </p:cNvPr>
          <p:cNvSpPr>
            <a:spLocks noGrp="1"/>
          </p:cNvSpPr>
          <p:nvPr>
            <p:ph type="title"/>
          </p:nvPr>
        </p:nvSpPr>
        <p:spPr/>
        <p:txBody>
          <a:bodyPr/>
          <a:lstStyle/>
          <a:p>
            <a:r>
              <a:rPr lang="en-US" dirty="0"/>
              <a:t>CMAQ Sulfur Tracking Method (STM)</a:t>
            </a:r>
            <a:br>
              <a:rPr lang="en-US" dirty="0"/>
            </a:br>
            <a:r>
              <a:rPr lang="en-US" sz="2400" dirty="0">
                <a:solidFill>
                  <a:srgbClr val="FF9933"/>
                </a:solidFill>
              </a:rPr>
              <a:t>How is STM different from ISAM and when might it be useful?</a:t>
            </a:r>
            <a:endParaRPr lang="en-US" dirty="0">
              <a:solidFill>
                <a:srgbClr val="FF9933"/>
              </a:solidFill>
            </a:endParaRPr>
          </a:p>
        </p:txBody>
      </p:sp>
      <p:sp>
        <p:nvSpPr>
          <p:cNvPr id="3" name="Content Placeholder 2">
            <a:extLst>
              <a:ext uri="{FF2B5EF4-FFF2-40B4-BE49-F238E27FC236}">
                <a16:creationId xmlns:a16="http://schemas.microsoft.com/office/drawing/2014/main" id="{215DBA00-18F3-47BF-8259-9363EF7E0BD1}"/>
              </a:ext>
            </a:extLst>
          </p:cNvPr>
          <p:cNvSpPr>
            <a:spLocks noGrp="1"/>
          </p:cNvSpPr>
          <p:nvPr>
            <p:ph idx="1"/>
          </p:nvPr>
        </p:nvSpPr>
        <p:spPr>
          <a:xfrm>
            <a:off x="812800" y="1371600"/>
            <a:ext cx="5130800" cy="5088148"/>
          </a:xfrm>
        </p:spPr>
        <p:txBody>
          <a:bodyPr/>
          <a:lstStyle/>
          <a:p>
            <a:r>
              <a:rPr lang="en-US" dirty="0"/>
              <a:t>STM is a diagnostic option for tracking sulfate production from individual gas- and aqueous-phase chemical reactions, as well as emissions and initial/boundary conditions.</a:t>
            </a:r>
          </a:p>
          <a:p>
            <a:endParaRPr lang="en-US" sz="1000" dirty="0"/>
          </a:p>
          <a:p>
            <a:r>
              <a:rPr lang="en-US" dirty="0"/>
              <a:t>STM can be used to better understand controlling mechanisms behind sulfate concentrations by providing detailed process-level information on modeled sulfur budgets. </a:t>
            </a:r>
          </a:p>
        </p:txBody>
      </p:sp>
      <p:sp>
        <p:nvSpPr>
          <p:cNvPr id="4" name="Slide Number Placeholder 3">
            <a:extLst>
              <a:ext uri="{FF2B5EF4-FFF2-40B4-BE49-F238E27FC236}">
                <a16:creationId xmlns:a16="http://schemas.microsoft.com/office/drawing/2014/main" id="{B83B4152-389A-4AFB-944C-5212D8AE8415}"/>
              </a:ext>
            </a:extLst>
          </p:cNvPr>
          <p:cNvSpPr>
            <a:spLocks noGrp="1"/>
          </p:cNvSpPr>
          <p:nvPr>
            <p:ph type="sldNum" sz="quarter" idx="12"/>
          </p:nvPr>
        </p:nvSpPr>
        <p:spPr/>
        <p:txBody>
          <a:bodyPr/>
          <a:lstStyle/>
          <a:p>
            <a:pPr>
              <a:defRPr/>
            </a:pPr>
            <a:fld id="{BEF2A795-0D1C-4340-A163-773CC4D3E4EC}" type="slidenum">
              <a:rPr lang="en-US" smtClean="0"/>
              <a:pPr>
                <a:defRPr/>
              </a:pPr>
              <a:t>37</a:t>
            </a:fld>
            <a:endParaRPr lang="en-US" dirty="0"/>
          </a:p>
        </p:txBody>
      </p:sp>
      <p:pic>
        <p:nvPicPr>
          <p:cNvPr id="5" name="Picture 4">
            <a:extLst>
              <a:ext uri="{FF2B5EF4-FFF2-40B4-BE49-F238E27FC236}">
                <a16:creationId xmlns:a16="http://schemas.microsoft.com/office/drawing/2014/main" id="{BCBD8D42-DF2A-47C9-8D96-5CAE713FBA8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21400" y="1219200"/>
            <a:ext cx="6096000" cy="2727053"/>
          </a:xfrm>
          <a:prstGeom prst="rect">
            <a:avLst/>
          </a:prstGeom>
          <a:noFill/>
        </p:spPr>
      </p:pic>
      <p:sp>
        <p:nvSpPr>
          <p:cNvPr id="6" name="Content Placeholder 2">
            <a:extLst>
              <a:ext uri="{FF2B5EF4-FFF2-40B4-BE49-F238E27FC236}">
                <a16:creationId xmlns:a16="http://schemas.microsoft.com/office/drawing/2014/main" id="{5A81A995-F284-44D9-B3B8-EA26A0DBAD13}"/>
              </a:ext>
            </a:extLst>
          </p:cNvPr>
          <p:cNvSpPr txBox="1">
            <a:spLocks/>
          </p:cNvSpPr>
          <p:nvPr/>
        </p:nvSpPr>
        <p:spPr>
          <a:xfrm>
            <a:off x="5943600" y="3680996"/>
            <a:ext cx="6096000" cy="2924629"/>
          </a:xfrm>
          <a:prstGeom prst="rect">
            <a:avLst/>
          </a:prstGeom>
        </p:spPr>
        <p:txBody>
          <a:bodyPr/>
          <a:lstStyle>
            <a:lvl1pPr marL="284163" indent="-284163" algn="l" rtl="0" eaLnBrk="1" fontAlgn="base" hangingPunct="1">
              <a:spcBef>
                <a:spcPct val="20000"/>
              </a:spcBef>
              <a:spcAft>
                <a:spcPct val="0"/>
              </a:spcAft>
              <a:buClr>
                <a:srgbClr val="355777"/>
              </a:buClr>
              <a:buSzPct val="150000"/>
              <a:buFont typeface="Times" pitchFamily="1" charset="0"/>
              <a:buChar char="•"/>
              <a:defRPr sz="2400">
                <a:solidFill>
                  <a:schemeClr val="tx1"/>
                </a:solidFill>
                <a:latin typeface="+mn-lt"/>
                <a:ea typeface="+mn-ea"/>
                <a:cs typeface="+mn-cs"/>
              </a:defRPr>
            </a:lvl1pPr>
            <a:lvl2pPr marL="569913" indent="-285750"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3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endParaRPr lang="en-US" kern="0" dirty="0"/>
          </a:p>
          <a:p>
            <a:r>
              <a:rPr lang="en-US" kern="0" dirty="0"/>
              <a:t>Updates in STMv5.3: </a:t>
            </a:r>
          </a:p>
          <a:p>
            <a:pPr lvl="1"/>
            <a:r>
              <a:rPr lang="en-US" sz="2000" kern="0" dirty="0"/>
              <a:t>Now a runtime option.  </a:t>
            </a:r>
          </a:p>
          <a:p>
            <a:pPr lvl="1"/>
            <a:r>
              <a:rPr lang="en-US" sz="2000" kern="0" dirty="0"/>
              <a:t>Includes 9 additional species to track the loss of inorganic sulfate to </a:t>
            </a:r>
            <a:r>
              <a:rPr lang="en-US" sz="2000" kern="0" dirty="0" err="1"/>
              <a:t>organosulfate</a:t>
            </a:r>
            <a:r>
              <a:rPr lang="en-US" sz="2000" kern="0" dirty="0"/>
              <a:t> for chemical mechanisms that include this loss pathway. </a:t>
            </a:r>
          </a:p>
        </p:txBody>
      </p:sp>
    </p:spTree>
    <p:extLst>
      <p:ext uri="{BB962C8B-B14F-4D97-AF65-F5344CB8AC3E}">
        <p14:creationId xmlns:p14="http://schemas.microsoft.com/office/powerpoint/2010/main" val="2363614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905000" y="228600"/>
            <a:ext cx="10134600" cy="990600"/>
          </a:xfrm>
        </p:spPr>
        <p:txBody>
          <a:bodyPr/>
          <a:lstStyle/>
          <a:p>
            <a:r>
              <a:rPr lang="en-US" dirty="0"/>
              <a:t>CMAQ Documentation: Finding what you need</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38</a:t>
            </a:fld>
            <a:endParaRPr lang="en-US" dirty="0"/>
          </a:p>
        </p:txBody>
      </p:sp>
      <p:pic>
        <p:nvPicPr>
          <p:cNvPr id="7" name="Picture 6">
            <a:extLst>
              <a:ext uri="{FF2B5EF4-FFF2-40B4-BE49-F238E27FC236}">
                <a16:creationId xmlns:a16="http://schemas.microsoft.com/office/drawing/2014/main" id="{939F5A82-6E1A-418D-BE3B-DA67CA84B706}"/>
              </a:ext>
            </a:extLst>
          </p:cNvPr>
          <p:cNvPicPr>
            <a:picLocks noChangeAspect="1"/>
          </p:cNvPicPr>
          <p:nvPr/>
        </p:nvPicPr>
        <p:blipFill>
          <a:blip r:embed="rId3"/>
          <a:stretch>
            <a:fillRect/>
          </a:stretch>
        </p:blipFill>
        <p:spPr>
          <a:xfrm>
            <a:off x="609600" y="1524000"/>
            <a:ext cx="2022437" cy="3657600"/>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F7D0C3A4-DD50-4906-B6C2-AD5C4716B8EA}"/>
              </a:ext>
            </a:extLst>
          </p:cNvPr>
          <p:cNvSpPr>
            <a:spLocks noGrp="1"/>
          </p:cNvSpPr>
          <p:nvPr>
            <p:ph idx="1"/>
          </p:nvPr>
        </p:nvSpPr>
        <p:spPr>
          <a:xfrm>
            <a:off x="3124200" y="1524000"/>
            <a:ext cx="8153400" cy="4724400"/>
          </a:xfrm>
        </p:spPr>
        <p:txBody>
          <a:bodyPr/>
          <a:lstStyle/>
          <a:p>
            <a:pPr fontAlgn="ctr"/>
            <a:r>
              <a:rPr lang="en-US" sz="2600" dirty="0"/>
              <a:t>CMAQ documentation </a:t>
            </a:r>
            <a:r>
              <a:rPr lang="en-US" sz="2800" dirty="0"/>
              <a:t>is included throughout the  repository as Markdown (.md) files </a:t>
            </a:r>
            <a:endParaRPr lang="en-US" sz="2600" dirty="0"/>
          </a:p>
          <a:p>
            <a:pPr fontAlgn="ctr"/>
            <a:endParaRPr lang="en-US" sz="1000" dirty="0"/>
          </a:p>
          <a:p>
            <a:pPr fontAlgn="ctr"/>
            <a:r>
              <a:rPr lang="en-US" sz="2600" dirty="0"/>
              <a:t>CMAQv5.3 documentation has a </a:t>
            </a:r>
            <a:r>
              <a:rPr lang="en-US" sz="2600" dirty="0">
                <a:solidFill>
                  <a:srgbClr val="7030A0"/>
                </a:solidFill>
              </a:rPr>
              <a:t>new organization </a:t>
            </a:r>
            <a:r>
              <a:rPr lang="en-US" sz="2600" dirty="0"/>
              <a:t>and </a:t>
            </a:r>
            <a:r>
              <a:rPr lang="en-US" sz="2600" dirty="0">
                <a:solidFill>
                  <a:srgbClr val="7030A0"/>
                </a:solidFill>
              </a:rPr>
              <a:t>new content </a:t>
            </a:r>
            <a:r>
              <a:rPr lang="en-US" sz="2600" dirty="0"/>
              <a:t>compared to past versions</a:t>
            </a:r>
          </a:p>
          <a:p>
            <a:pPr fontAlgn="ctr"/>
            <a:endParaRPr lang="en-US" sz="1000" dirty="0"/>
          </a:p>
          <a:p>
            <a:pPr fontAlgn="ctr"/>
            <a:r>
              <a:rPr lang="en-US" sz="2600" dirty="0"/>
              <a:t>Goal of new organization:</a:t>
            </a:r>
          </a:p>
          <a:p>
            <a:pPr lvl="1" fontAlgn="ctr"/>
            <a:r>
              <a:rPr lang="en-US" sz="2600" dirty="0"/>
              <a:t>Intuitive for users</a:t>
            </a:r>
          </a:p>
          <a:p>
            <a:pPr lvl="1" fontAlgn="ctr"/>
            <a:r>
              <a:rPr lang="en-US" sz="2600" dirty="0"/>
              <a:t>Easier for model developers to keep up-to-date </a:t>
            </a:r>
          </a:p>
          <a:p>
            <a:pPr fontAlgn="ctr"/>
            <a:endParaRPr lang="en-US" sz="1000" dirty="0"/>
          </a:p>
          <a:p>
            <a:pPr lvl="1" fontAlgn="ctr"/>
            <a:endParaRPr lang="en-US" dirty="0"/>
          </a:p>
        </p:txBody>
      </p:sp>
    </p:spTree>
    <p:extLst>
      <p:ext uri="{BB962C8B-B14F-4D97-AF65-F5344CB8AC3E}">
        <p14:creationId xmlns:p14="http://schemas.microsoft.com/office/powerpoint/2010/main" val="241160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92E3BB-7785-413E-A9E6-05F5A4A32E07}"/>
              </a:ext>
            </a:extLst>
          </p:cNvPr>
          <p:cNvPicPr>
            <a:picLocks noChangeAspect="1"/>
          </p:cNvPicPr>
          <p:nvPr/>
        </p:nvPicPr>
        <p:blipFill rotWithShape="1">
          <a:blip r:embed="rId3"/>
          <a:srcRect l="11216" t="1373"/>
          <a:stretch/>
        </p:blipFill>
        <p:spPr>
          <a:xfrm>
            <a:off x="7486864" y="1066800"/>
            <a:ext cx="4552736" cy="2254050"/>
          </a:xfrm>
          <a:prstGeom prst="rect">
            <a:avLst/>
          </a:prstGeom>
        </p:spPr>
      </p:pic>
      <p:sp>
        <p:nvSpPr>
          <p:cNvPr id="2" name="Title 1">
            <a:extLst>
              <a:ext uri="{FF2B5EF4-FFF2-40B4-BE49-F238E27FC236}">
                <a16:creationId xmlns:a16="http://schemas.microsoft.com/office/drawing/2014/main" id="{1975CFC6-02A5-4351-B646-F2C27956E821}"/>
              </a:ext>
            </a:extLst>
          </p:cNvPr>
          <p:cNvSpPr>
            <a:spLocks noGrp="1"/>
          </p:cNvSpPr>
          <p:nvPr>
            <p:ph type="title"/>
          </p:nvPr>
        </p:nvSpPr>
        <p:spPr>
          <a:xfrm>
            <a:off x="1371600" y="251617"/>
            <a:ext cx="10054927" cy="990600"/>
          </a:xfrm>
        </p:spPr>
        <p:txBody>
          <a:bodyPr/>
          <a:lstStyle/>
          <a:p>
            <a:r>
              <a:rPr lang="en-US" sz="2800" dirty="0">
                <a:latin typeface="Calibri" panose="020F0502020204030204" pitchFamily="34" charset="0"/>
                <a:cs typeface="Calibri" panose="020F0502020204030204" pitchFamily="34" charset="0"/>
              </a:rPr>
              <a:t>CMAQ Evolution Drivers</a:t>
            </a:r>
          </a:p>
        </p:txBody>
      </p:sp>
      <p:sp>
        <p:nvSpPr>
          <p:cNvPr id="4" name="Slide Number Placeholder 3">
            <a:extLst>
              <a:ext uri="{FF2B5EF4-FFF2-40B4-BE49-F238E27FC236}">
                <a16:creationId xmlns:a16="http://schemas.microsoft.com/office/drawing/2014/main" id="{D5B2EFD1-045A-465F-86A8-93D42B45E8A0}"/>
              </a:ext>
            </a:extLst>
          </p:cNvPr>
          <p:cNvSpPr>
            <a:spLocks noGrp="1"/>
          </p:cNvSpPr>
          <p:nvPr>
            <p:ph type="sldNum" sz="quarter" idx="12"/>
          </p:nvPr>
        </p:nvSpPr>
        <p:spPr/>
        <p:txBody>
          <a:bodyPr/>
          <a:lstStyle/>
          <a:p>
            <a:pPr>
              <a:defRPr/>
            </a:pPr>
            <a:fld id="{BEF2A795-0D1C-4340-A163-773CC4D3E4EC}" type="slidenum">
              <a:rPr lang="en-US" smtClean="0"/>
              <a:pPr>
                <a:defRPr/>
              </a:pPr>
              <a:t>3</a:t>
            </a:fld>
            <a:endParaRPr lang="en-US" dirty="0"/>
          </a:p>
        </p:txBody>
      </p:sp>
      <p:pic>
        <p:nvPicPr>
          <p:cNvPr id="5" name="Picture 4">
            <a:extLst>
              <a:ext uri="{FF2B5EF4-FFF2-40B4-BE49-F238E27FC236}">
                <a16:creationId xmlns:a16="http://schemas.microsoft.com/office/drawing/2014/main" id="{A9398500-30D8-49D1-9198-19C5E1F4D62C}"/>
              </a:ext>
            </a:extLst>
          </p:cNvPr>
          <p:cNvPicPr>
            <a:picLocks noChangeAspect="1"/>
          </p:cNvPicPr>
          <p:nvPr/>
        </p:nvPicPr>
        <p:blipFill rotWithShape="1">
          <a:blip r:embed="rId4">
            <a:extLst>
              <a:ext uri="{28A0092B-C50C-407E-A947-70E740481C1C}">
                <a14:useLocalDpi xmlns:a14="http://schemas.microsoft.com/office/drawing/2010/main" val="0"/>
              </a:ext>
            </a:extLst>
          </a:blip>
          <a:srcRect l="4654" t="21505" r="9315" b="18674"/>
          <a:stretch/>
        </p:blipFill>
        <p:spPr>
          <a:xfrm>
            <a:off x="174521" y="2286000"/>
            <a:ext cx="6818673" cy="2667000"/>
          </a:xfrm>
          <a:prstGeom prst="rect">
            <a:avLst/>
          </a:prstGeom>
        </p:spPr>
      </p:pic>
      <p:sp>
        <p:nvSpPr>
          <p:cNvPr id="3" name="TextBox 2">
            <a:extLst>
              <a:ext uri="{FF2B5EF4-FFF2-40B4-BE49-F238E27FC236}">
                <a16:creationId xmlns:a16="http://schemas.microsoft.com/office/drawing/2014/main" id="{6E250E15-B3DA-4FFB-9E63-5FDE4B28F752}"/>
              </a:ext>
            </a:extLst>
          </p:cNvPr>
          <p:cNvSpPr txBox="1"/>
          <p:nvPr/>
        </p:nvSpPr>
        <p:spPr>
          <a:xfrm>
            <a:off x="502167" y="1985984"/>
            <a:ext cx="2577950" cy="276999"/>
          </a:xfrm>
          <a:prstGeom prst="rect">
            <a:avLst/>
          </a:prstGeom>
          <a:noFill/>
          <a:ln>
            <a:solidFill>
              <a:schemeClr val="bg2"/>
            </a:solidFill>
          </a:ln>
        </p:spPr>
        <p:txBody>
          <a:bodyPr wrap="none" rtlCol="0">
            <a:spAutoFit/>
          </a:bodyPr>
          <a:lstStyle/>
          <a:p>
            <a:r>
              <a:rPr lang="en-US" sz="1200" b="1" dirty="0"/>
              <a:t>Nonattainment Classification: O</a:t>
            </a:r>
            <a:r>
              <a:rPr lang="en-US" sz="1200" b="1" baseline="-25000" dirty="0"/>
              <a:t>3</a:t>
            </a:r>
            <a:endParaRPr lang="en-US" sz="1200" b="1" dirty="0"/>
          </a:p>
        </p:txBody>
      </p:sp>
      <p:sp>
        <p:nvSpPr>
          <p:cNvPr id="6" name="TextBox 5">
            <a:extLst>
              <a:ext uri="{FF2B5EF4-FFF2-40B4-BE49-F238E27FC236}">
                <a16:creationId xmlns:a16="http://schemas.microsoft.com/office/drawing/2014/main" id="{FF5063FC-F5E2-4587-9CC3-EDED2DEA1363}"/>
              </a:ext>
            </a:extLst>
          </p:cNvPr>
          <p:cNvSpPr txBox="1"/>
          <p:nvPr/>
        </p:nvSpPr>
        <p:spPr>
          <a:xfrm>
            <a:off x="4006681" y="1981200"/>
            <a:ext cx="2775119" cy="276999"/>
          </a:xfrm>
          <a:prstGeom prst="rect">
            <a:avLst/>
          </a:prstGeom>
          <a:noFill/>
          <a:ln>
            <a:solidFill>
              <a:schemeClr val="bg2"/>
            </a:solidFill>
          </a:ln>
        </p:spPr>
        <p:txBody>
          <a:bodyPr wrap="none" rtlCol="0">
            <a:spAutoFit/>
          </a:bodyPr>
          <a:lstStyle/>
          <a:p>
            <a:r>
              <a:rPr lang="en-US" sz="1200" b="1" dirty="0"/>
              <a:t>Nonattainment Classification: PM</a:t>
            </a:r>
            <a:r>
              <a:rPr lang="en-US" sz="1200" b="1" baseline="-25000" dirty="0"/>
              <a:t>2.5</a:t>
            </a:r>
            <a:endParaRPr lang="en-US" sz="1200" b="1" dirty="0"/>
          </a:p>
        </p:txBody>
      </p:sp>
      <p:sp>
        <p:nvSpPr>
          <p:cNvPr id="9" name="TextBox 8">
            <a:extLst>
              <a:ext uri="{FF2B5EF4-FFF2-40B4-BE49-F238E27FC236}">
                <a16:creationId xmlns:a16="http://schemas.microsoft.com/office/drawing/2014/main" id="{519E7F90-C52D-4B35-9DB1-BBF037B51327}"/>
              </a:ext>
            </a:extLst>
          </p:cNvPr>
          <p:cNvSpPr txBox="1"/>
          <p:nvPr/>
        </p:nvSpPr>
        <p:spPr>
          <a:xfrm>
            <a:off x="609600" y="5299686"/>
            <a:ext cx="6383594" cy="584775"/>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Fine-scale air quality modeling capabilities developed for a particular nonattainment area may not necessarily be transferable to another area</a:t>
            </a:r>
          </a:p>
        </p:txBody>
      </p:sp>
      <p:sp>
        <p:nvSpPr>
          <p:cNvPr id="7" name="TextBox 6">
            <a:extLst>
              <a:ext uri="{FF2B5EF4-FFF2-40B4-BE49-F238E27FC236}">
                <a16:creationId xmlns:a16="http://schemas.microsoft.com/office/drawing/2014/main" id="{D2CAAB2C-250B-4D32-AE73-D439741EF19A}"/>
              </a:ext>
            </a:extLst>
          </p:cNvPr>
          <p:cNvSpPr txBox="1"/>
          <p:nvPr/>
        </p:nvSpPr>
        <p:spPr>
          <a:xfrm>
            <a:off x="174522" y="1143000"/>
            <a:ext cx="7064478" cy="553998"/>
          </a:xfrm>
          <a:prstGeom prst="rect">
            <a:avLst/>
          </a:prstGeom>
          <a:noFill/>
        </p:spPr>
        <p:txBody>
          <a:bodyPr wrap="square" rtlCol="0">
            <a:spAutoFit/>
          </a:bodyPr>
          <a:lstStyle/>
          <a:p>
            <a:r>
              <a:rPr lang="en-US" sz="1500" dirty="0"/>
              <a:t>Local nonattainment present </a:t>
            </a:r>
            <a:r>
              <a:rPr lang="en-US" sz="1500" b="1" i="1" dirty="0"/>
              <a:t>unique process challenges</a:t>
            </a:r>
            <a:r>
              <a:rPr lang="en-US" sz="1500" dirty="0"/>
              <a:t>: </a:t>
            </a:r>
            <a:r>
              <a:rPr lang="en-US" sz="1500" b="1" dirty="0">
                <a:solidFill>
                  <a:srgbClr val="FF0000"/>
                </a:solidFill>
              </a:rPr>
              <a:t>emission sources</a:t>
            </a:r>
            <a:r>
              <a:rPr lang="en-US" sz="1500" dirty="0"/>
              <a:t>, </a:t>
            </a:r>
            <a:r>
              <a:rPr lang="en-US" sz="1500" b="1" dirty="0">
                <a:solidFill>
                  <a:srgbClr val="0000FF"/>
                </a:solidFill>
              </a:rPr>
              <a:t>meteorological conditions</a:t>
            </a:r>
            <a:r>
              <a:rPr lang="en-US" sz="1500" dirty="0"/>
              <a:t>, </a:t>
            </a:r>
            <a:r>
              <a:rPr lang="en-US" sz="1500" b="1" dirty="0">
                <a:solidFill>
                  <a:srgbClr val="00B050"/>
                </a:solidFill>
              </a:rPr>
              <a:t>geographical features</a:t>
            </a:r>
            <a:r>
              <a:rPr lang="en-US" sz="1500" dirty="0"/>
              <a:t>, </a:t>
            </a:r>
            <a:r>
              <a:rPr lang="en-US" sz="1500" b="1" dirty="0">
                <a:solidFill>
                  <a:schemeClr val="bg1">
                    <a:lumMod val="50000"/>
                  </a:schemeClr>
                </a:solidFill>
              </a:rPr>
              <a:t>non-controllable sources   </a:t>
            </a:r>
          </a:p>
        </p:txBody>
      </p:sp>
      <p:sp>
        <p:nvSpPr>
          <p:cNvPr id="10" name="Arrow: Right 9">
            <a:extLst>
              <a:ext uri="{FF2B5EF4-FFF2-40B4-BE49-F238E27FC236}">
                <a16:creationId xmlns:a16="http://schemas.microsoft.com/office/drawing/2014/main" id="{67B80EA4-525A-4D8B-977E-53D0A18717FD}"/>
              </a:ext>
            </a:extLst>
          </p:cNvPr>
          <p:cNvSpPr/>
          <p:nvPr/>
        </p:nvSpPr>
        <p:spPr bwMode="auto">
          <a:xfrm>
            <a:off x="304800" y="5486400"/>
            <a:ext cx="304800" cy="228600"/>
          </a:xfrm>
          <a:prstGeom prst="right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1" name="TextBox 10">
            <a:extLst>
              <a:ext uri="{FF2B5EF4-FFF2-40B4-BE49-F238E27FC236}">
                <a16:creationId xmlns:a16="http://schemas.microsoft.com/office/drawing/2014/main" id="{62E784E7-38EC-4C56-96D2-E2A37D9F04D8}"/>
              </a:ext>
            </a:extLst>
          </p:cNvPr>
          <p:cNvSpPr txBox="1"/>
          <p:nvPr/>
        </p:nvSpPr>
        <p:spPr>
          <a:xfrm>
            <a:off x="10103671" y="1087989"/>
            <a:ext cx="1678152" cy="400110"/>
          </a:xfrm>
          <a:prstGeom prst="rect">
            <a:avLst/>
          </a:prstGeom>
          <a:noFill/>
        </p:spPr>
        <p:txBody>
          <a:bodyPr wrap="none" rtlCol="0">
            <a:spAutoFit/>
          </a:bodyPr>
          <a:lstStyle/>
          <a:p>
            <a:r>
              <a:rPr lang="en-US" sz="2000" b="1" dirty="0">
                <a:solidFill>
                  <a:srgbClr val="008000"/>
                </a:solidFill>
                <a:latin typeface="Calibri" panose="020F0502020204030204" pitchFamily="34" charset="0"/>
                <a:cs typeface="Calibri" panose="020F0502020204030204" pitchFamily="34" charset="0"/>
              </a:rPr>
              <a:t>Regional Haze</a:t>
            </a:r>
          </a:p>
        </p:txBody>
      </p:sp>
      <p:sp>
        <p:nvSpPr>
          <p:cNvPr id="13" name="TextBox 7">
            <a:extLst>
              <a:ext uri="{FF2B5EF4-FFF2-40B4-BE49-F238E27FC236}">
                <a16:creationId xmlns:a16="http://schemas.microsoft.com/office/drawing/2014/main" id="{5A2928B5-FC2B-4875-8E7C-045ED43550B9}"/>
              </a:ext>
            </a:extLst>
          </p:cNvPr>
          <p:cNvSpPr txBox="1"/>
          <p:nvPr/>
        </p:nvSpPr>
        <p:spPr>
          <a:xfrm>
            <a:off x="7413320" y="3424851"/>
            <a:ext cx="4699824" cy="230832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285750" indent="-285750" eaLnBrk="1" hangingPunct="1">
              <a:spcAft>
                <a:spcPts val="0"/>
              </a:spcAft>
              <a:buFont typeface="Wingdings" panose="05000000000000000000" pitchFamily="2" charset="2"/>
              <a:buChar char="Ø"/>
            </a:pPr>
            <a:r>
              <a:rPr lang="en-US" sz="1600" dirty="0">
                <a:latin typeface="Calibri" panose="020F0502020204030204" pitchFamily="34" charset="0"/>
                <a:cs typeface="Calibri" panose="020F0502020204030204" pitchFamily="34" charset="0"/>
              </a:rPr>
              <a:t>Updated standards place </a:t>
            </a:r>
            <a:r>
              <a:rPr lang="en-US" sz="1600" b="1" i="1" dirty="0">
                <a:latin typeface="Calibri" panose="020F0502020204030204" pitchFamily="34" charset="0"/>
                <a:cs typeface="Calibri" panose="020F0502020204030204" pitchFamily="34" charset="0"/>
              </a:rPr>
              <a:t>greater/renewed emphasis </a:t>
            </a:r>
            <a:r>
              <a:rPr lang="en-US" sz="1600" dirty="0">
                <a:latin typeface="Calibri" panose="020F0502020204030204" pitchFamily="34" charset="0"/>
                <a:cs typeface="Calibri" panose="020F0502020204030204" pitchFamily="34" charset="0"/>
              </a:rPr>
              <a:t>on the ability of models to </a:t>
            </a:r>
          </a:p>
          <a:p>
            <a:pPr marL="511175" lvl="1" indent="-168275" eaLnBrk="1" hangingPunct="1">
              <a:spcAft>
                <a:spcPts val="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Simulate the </a:t>
            </a:r>
            <a:r>
              <a:rPr lang="en-US" sz="1600" i="1" dirty="0">
                <a:latin typeface="Calibri" panose="020F0502020204030204" pitchFamily="34" charset="0"/>
                <a:cs typeface="Calibri" panose="020F0502020204030204" pitchFamily="34" charset="0"/>
              </a:rPr>
              <a:t>entire spectrum of concentrations</a:t>
            </a:r>
          </a:p>
          <a:p>
            <a:pPr marL="511175" lvl="1" indent="-168275" eaLnBrk="1" hangingPunct="1">
              <a:spcAft>
                <a:spcPts val="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Accurately represent </a:t>
            </a:r>
            <a:r>
              <a:rPr lang="en-US" sz="1600" i="1" dirty="0">
                <a:latin typeface="Calibri" panose="020F0502020204030204" pitchFamily="34" charset="0"/>
                <a:cs typeface="Calibri" panose="020F0502020204030204" pitchFamily="34" charset="0"/>
              </a:rPr>
              <a:t>(smaller) contributions from numerous sources</a:t>
            </a:r>
          </a:p>
          <a:p>
            <a:pPr marL="511175" lvl="1" indent="-168275" eaLnBrk="1" hangingPunct="1">
              <a:spcAft>
                <a:spcPts val="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Distinguish “Anthropogenic impairment” vs. natural contributions</a:t>
            </a:r>
          </a:p>
          <a:p>
            <a:pPr marL="511175" lvl="1" indent="-168275" eaLnBrk="1" hangingPunct="1">
              <a:spcAft>
                <a:spcPts val="0"/>
              </a:spcAft>
              <a:buFont typeface="Arial" panose="020B0604020202020204" pitchFamily="34" charset="0"/>
              <a:buChar char="̶"/>
            </a:pPr>
            <a:r>
              <a:rPr lang="en-US" sz="1600" dirty="0">
                <a:latin typeface="Calibri" panose="020F0502020204030204" pitchFamily="34" charset="0"/>
                <a:cs typeface="Calibri" panose="020F0502020204030204" pitchFamily="34" charset="0"/>
              </a:rPr>
              <a:t>Represent aerosol optical properties (composition &amp; </a:t>
            </a:r>
            <a:r>
              <a:rPr lang="en-US" sz="1600" i="1" dirty="0">
                <a:latin typeface="Calibri" panose="020F0502020204030204" pitchFamily="34" charset="0"/>
                <a:cs typeface="Calibri" panose="020F0502020204030204" pitchFamily="34" charset="0"/>
              </a:rPr>
              <a:t>size</a:t>
            </a:r>
            <a:r>
              <a:rPr lang="en-US" sz="1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77364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905000" y="228600"/>
            <a:ext cx="10134600" cy="990600"/>
          </a:xfrm>
        </p:spPr>
        <p:txBody>
          <a:bodyPr/>
          <a:lstStyle/>
          <a:p>
            <a:r>
              <a:rPr lang="en-US" dirty="0"/>
              <a:t>CMAQ Documentation: Chemical Mechanisms</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39</a:t>
            </a:fld>
            <a:endParaRPr lang="en-US" dirty="0"/>
          </a:p>
        </p:txBody>
      </p:sp>
      <p:pic>
        <p:nvPicPr>
          <p:cNvPr id="7" name="Picture 6">
            <a:extLst>
              <a:ext uri="{FF2B5EF4-FFF2-40B4-BE49-F238E27FC236}">
                <a16:creationId xmlns:a16="http://schemas.microsoft.com/office/drawing/2014/main" id="{939F5A82-6E1A-418D-BE3B-DA67CA84B706}"/>
              </a:ext>
            </a:extLst>
          </p:cNvPr>
          <p:cNvPicPr>
            <a:picLocks noChangeAspect="1"/>
          </p:cNvPicPr>
          <p:nvPr/>
        </p:nvPicPr>
        <p:blipFill>
          <a:blip r:embed="rId3"/>
          <a:stretch>
            <a:fillRect/>
          </a:stretch>
        </p:blipFill>
        <p:spPr>
          <a:xfrm>
            <a:off x="609600" y="1535799"/>
            <a:ext cx="2022437" cy="3657600"/>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64A506E2-50BB-46DE-B7E1-CC069E9C6552}"/>
              </a:ext>
            </a:extLst>
          </p:cNvPr>
          <p:cNvSpPr/>
          <p:nvPr/>
        </p:nvSpPr>
        <p:spPr bwMode="auto">
          <a:xfrm>
            <a:off x="609600" y="1535799"/>
            <a:ext cx="2022437" cy="678764"/>
          </a:xfrm>
          <a:prstGeom prst="rect">
            <a:avLst/>
          </a:prstGeom>
          <a:noFill/>
          <a:ln w="63500"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3" name="TextBox 12">
            <a:extLst>
              <a:ext uri="{FF2B5EF4-FFF2-40B4-BE49-F238E27FC236}">
                <a16:creationId xmlns:a16="http://schemas.microsoft.com/office/drawing/2014/main" id="{F3DC306C-57FD-4382-AFE7-A270331F9E8C}"/>
              </a:ext>
            </a:extLst>
          </p:cNvPr>
          <p:cNvSpPr txBox="1"/>
          <p:nvPr/>
        </p:nvSpPr>
        <p:spPr>
          <a:xfrm>
            <a:off x="2362200" y="1621821"/>
            <a:ext cx="8229601" cy="461665"/>
          </a:xfrm>
          <a:prstGeom prst="rect">
            <a:avLst/>
          </a:prstGeom>
          <a:noFill/>
        </p:spPr>
        <p:txBody>
          <a:bodyPr wrap="square" rtlCol="0">
            <a:spAutoFit/>
          </a:bodyPr>
          <a:lstStyle/>
          <a:p>
            <a:r>
              <a:rPr lang="en-US" b="1" dirty="0">
                <a:solidFill>
                  <a:srgbClr val="7030A0"/>
                </a:solidFill>
              </a:rPr>
              <a:t>	CCTM/src/MECHS/README.md</a:t>
            </a:r>
          </a:p>
        </p:txBody>
      </p:sp>
      <p:cxnSp>
        <p:nvCxnSpPr>
          <p:cNvPr id="15" name="Straight Arrow Connector 14">
            <a:extLst>
              <a:ext uri="{FF2B5EF4-FFF2-40B4-BE49-F238E27FC236}">
                <a16:creationId xmlns:a16="http://schemas.microsoft.com/office/drawing/2014/main" id="{8CF25536-6437-4337-988D-8269838A7CD7}"/>
              </a:ext>
            </a:extLst>
          </p:cNvPr>
          <p:cNvCxnSpPr/>
          <p:nvPr/>
        </p:nvCxnSpPr>
        <p:spPr bwMode="auto">
          <a:xfrm>
            <a:off x="2819399" y="1840599"/>
            <a:ext cx="457201" cy="0"/>
          </a:xfrm>
          <a:prstGeom prst="straightConnector1">
            <a:avLst/>
          </a:prstGeom>
          <a:solidFill>
            <a:schemeClr val="accent1"/>
          </a:solidFill>
          <a:ln w="5080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a:extLst>
              <a:ext uri="{FF2B5EF4-FFF2-40B4-BE49-F238E27FC236}">
                <a16:creationId xmlns:a16="http://schemas.microsoft.com/office/drawing/2014/main" id="{DAE610F0-204E-48CC-8E7A-C11EA84F06E8}"/>
              </a:ext>
            </a:extLst>
          </p:cNvPr>
          <p:cNvPicPr>
            <a:picLocks noChangeAspect="1"/>
          </p:cNvPicPr>
          <p:nvPr/>
        </p:nvPicPr>
        <p:blipFill rotWithShape="1">
          <a:blip r:embed="rId4"/>
          <a:srcRect b="3704"/>
          <a:stretch/>
        </p:blipFill>
        <p:spPr>
          <a:xfrm>
            <a:off x="8458201" y="1600200"/>
            <a:ext cx="3657599" cy="4446048"/>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C5B9325E-A081-4BC9-8C51-C112E5EEF2A0}"/>
              </a:ext>
            </a:extLst>
          </p:cNvPr>
          <p:cNvSpPr txBox="1"/>
          <p:nvPr/>
        </p:nvSpPr>
        <p:spPr>
          <a:xfrm>
            <a:off x="2788250" y="2188905"/>
            <a:ext cx="5822349" cy="3231654"/>
          </a:xfrm>
          <a:prstGeom prst="rect">
            <a:avLst/>
          </a:prstGeom>
          <a:noFill/>
        </p:spPr>
        <p:txBody>
          <a:bodyPr wrap="square" rtlCol="0">
            <a:spAutoFit/>
          </a:bodyPr>
          <a:lstStyle/>
          <a:p>
            <a:r>
              <a:rPr lang="en-US" sz="2000" b="1" dirty="0"/>
              <a:t>Documentation on Chemical Mechanisms</a:t>
            </a:r>
            <a:endParaRPr lang="en-US" sz="2000" dirty="0"/>
          </a:p>
          <a:p>
            <a:pPr marL="342900" indent="-342900">
              <a:buFont typeface="Arial" panose="020B0604020202020204" pitchFamily="34" charset="0"/>
              <a:buChar char="•"/>
            </a:pPr>
            <a:r>
              <a:rPr lang="en-US" sz="2000" dirty="0"/>
              <a:t>Mechanism name, e.g. cb6r3_ae7_aq</a:t>
            </a:r>
          </a:p>
          <a:p>
            <a:pPr marL="342900" indent="-342900">
              <a:buFont typeface="Arial" panose="020B0604020202020204" pitchFamily="34" charset="0"/>
              <a:buChar char="•"/>
            </a:pPr>
            <a:r>
              <a:rPr lang="en-US" sz="2000" dirty="0"/>
              <a:t>Model species tables for gas phase and aerosol species</a:t>
            </a:r>
          </a:p>
          <a:p>
            <a:pPr marL="342900" indent="-342900">
              <a:buFont typeface="Arial" panose="020B0604020202020204" pitchFamily="34" charset="0"/>
              <a:buChar char="•"/>
            </a:pPr>
            <a:r>
              <a:rPr lang="en-US" sz="2000" dirty="0"/>
              <a:t>Species available with the STM</a:t>
            </a:r>
          </a:p>
          <a:p>
            <a:pPr marL="342900" indent="-342900">
              <a:buFont typeface="Arial" panose="020B0604020202020204" pitchFamily="34" charset="0"/>
              <a:buChar char="•"/>
            </a:pPr>
            <a:r>
              <a:rPr lang="en-US" sz="2000" dirty="0"/>
              <a:t>Reactions and rate constants for photochemistry</a:t>
            </a:r>
          </a:p>
          <a:p>
            <a:pPr marL="342900" indent="-342900">
              <a:buFont typeface="Arial" panose="020B0604020202020204" pitchFamily="34" charset="0"/>
              <a:buChar char="•"/>
            </a:pPr>
            <a:r>
              <a:rPr lang="en-US" sz="2000" dirty="0"/>
              <a:t>How to modify a mechanism’s photochemistry</a:t>
            </a:r>
          </a:p>
          <a:p>
            <a:pPr marL="342900" indent="-342900">
              <a:buFont typeface="Arial" panose="020B0604020202020204" pitchFamily="34" charset="0"/>
              <a:buChar char="•"/>
            </a:pPr>
            <a:r>
              <a:rPr lang="en-US" sz="2000" dirty="0"/>
              <a:t>How to use species </a:t>
            </a:r>
            <a:r>
              <a:rPr lang="en-US" sz="2000" dirty="0" err="1"/>
              <a:t>namelist</a:t>
            </a:r>
            <a:r>
              <a:rPr lang="en-US" sz="2000" dirty="0"/>
              <a:t> files</a:t>
            </a:r>
          </a:p>
          <a:p>
            <a:endParaRPr lang="en-US" dirty="0"/>
          </a:p>
        </p:txBody>
      </p:sp>
    </p:spTree>
    <p:extLst>
      <p:ext uri="{BB962C8B-B14F-4D97-AF65-F5344CB8AC3E}">
        <p14:creationId xmlns:p14="http://schemas.microsoft.com/office/powerpoint/2010/main" val="487390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D7520F-B771-4D4A-BA5B-0DF9FD379C86}"/>
              </a:ext>
            </a:extLst>
          </p:cNvPr>
          <p:cNvPicPr>
            <a:picLocks noChangeAspect="1"/>
          </p:cNvPicPr>
          <p:nvPr/>
        </p:nvPicPr>
        <p:blipFill>
          <a:blip r:embed="rId3"/>
          <a:stretch>
            <a:fillRect/>
          </a:stretch>
        </p:blipFill>
        <p:spPr>
          <a:xfrm>
            <a:off x="6456487" y="1502062"/>
            <a:ext cx="4024782" cy="459174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905000" y="228600"/>
            <a:ext cx="10134600" cy="990600"/>
          </a:xfrm>
        </p:spPr>
        <p:txBody>
          <a:bodyPr/>
          <a:lstStyle/>
          <a:p>
            <a:r>
              <a:rPr lang="en-US" dirty="0"/>
              <a:t>CMAQ Documentation: User’s Guide</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40</a:t>
            </a:fld>
            <a:endParaRPr lang="en-US" dirty="0"/>
          </a:p>
        </p:txBody>
      </p:sp>
      <p:pic>
        <p:nvPicPr>
          <p:cNvPr id="7" name="Picture 6">
            <a:extLst>
              <a:ext uri="{FF2B5EF4-FFF2-40B4-BE49-F238E27FC236}">
                <a16:creationId xmlns:a16="http://schemas.microsoft.com/office/drawing/2014/main" id="{939F5A82-6E1A-418D-BE3B-DA67CA84B706}"/>
              </a:ext>
            </a:extLst>
          </p:cNvPr>
          <p:cNvPicPr>
            <a:picLocks noChangeAspect="1"/>
          </p:cNvPicPr>
          <p:nvPr/>
        </p:nvPicPr>
        <p:blipFill>
          <a:blip r:embed="rId4"/>
          <a:stretch>
            <a:fillRect/>
          </a:stretch>
        </p:blipFill>
        <p:spPr>
          <a:xfrm>
            <a:off x="609600" y="1535799"/>
            <a:ext cx="2022437" cy="3657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5D0966B-BBBB-4B12-81E7-29F8DA3CC87C}"/>
              </a:ext>
            </a:extLst>
          </p:cNvPr>
          <p:cNvPicPr>
            <a:picLocks noChangeAspect="1"/>
          </p:cNvPicPr>
          <p:nvPr/>
        </p:nvPicPr>
        <p:blipFill>
          <a:blip r:embed="rId5"/>
          <a:stretch>
            <a:fillRect/>
          </a:stretch>
        </p:blipFill>
        <p:spPr>
          <a:xfrm>
            <a:off x="9537100" y="1048289"/>
            <a:ext cx="2343373" cy="25937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A6D1815-83A5-495E-88AE-5EEC4F688DE5}"/>
              </a:ext>
            </a:extLst>
          </p:cNvPr>
          <p:cNvPicPr>
            <a:picLocks noChangeAspect="1"/>
          </p:cNvPicPr>
          <p:nvPr/>
        </p:nvPicPr>
        <p:blipFill>
          <a:blip r:embed="rId6"/>
          <a:stretch>
            <a:fillRect/>
          </a:stretch>
        </p:blipFill>
        <p:spPr>
          <a:xfrm>
            <a:off x="8468878" y="2600847"/>
            <a:ext cx="2753619" cy="23941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BBF55E9D-1C82-4937-AFEA-C5512176FA8D}"/>
              </a:ext>
            </a:extLst>
          </p:cNvPr>
          <p:cNvPicPr>
            <a:picLocks noChangeAspect="1"/>
          </p:cNvPicPr>
          <p:nvPr/>
        </p:nvPicPr>
        <p:blipFill>
          <a:blip r:embed="rId7"/>
          <a:stretch>
            <a:fillRect/>
          </a:stretch>
        </p:blipFill>
        <p:spPr>
          <a:xfrm>
            <a:off x="9058659" y="4283925"/>
            <a:ext cx="2980941" cy="2269275"/>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944B8379-AD91-4EE6-82CF-BE738FC4B55E}"/>
              </a:ext>
            </a:extLst>
          </p:cNvPr>
          <p:cNvSpPr/>
          <p:nvPr/>
        </p:nvSpPr>
        <p:spPr bwMode="auto">
          <a:xfrm>
            <a:off x="609600" y="2256948"/>
            <a:ext cx="2022437" cy="657701"/>
          </a:xfrm>
          <a:prstGeom prst="rect">
            <a:avLst/>
          </a:prstGeom>
          <a:noFill/>
          <a:ln w="63500"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6" name="Right Brace 15">
            <a:extLst>
              <a:ext uri="{FF2B5EF4-FFF2-40B4-BE49-F238E27FC236}">
                <a16:creationId xmlns:a16="http://schemas.microsoft.com/office/drawing/2014/main" id="{FE78803E-264A-4E46-9607-FE5B2A52A081}"/>
              </a:ext>
            </a:extLst>
          </p:cNvPr>
          <p:cNvSpPr/>
          <p:nvPr/>
        </p:nvSpPr>
        <p:spPr bwMode="auto">
          <a:xfrm>
            <a:off x="2743201" y="2312301"/>
            <a:ext cx="304800" cy="533400"/>
          </a:xfrm>
          <a:prstGeom prst="rightBrace">
            <a:avLst/>
          </a:prstGeom>
          <a:noFill/>
          <a:ln w="5080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pic>
        <p:nvPicPr>
          <p:cNvPr id="11" name="Picture 10">
            <a:extLst>
              <a:ext uri="{FF2B5EF4-FFF2-40B4-BE49-F238E27FC236}">
                <a16:creationId xmlns:a16="http://schemas.microsoft.com/office/drawing/2014/main" id="{4271D157-8038-489A-A9BA-36CBEE035106}"/>
              </a:ext>
            </a:extLst>
          </p:cNvPr>
          <p:cNvPicPr>
            <a:picLocks noChangeAspect="1"/>
          </p:cNvPicPr>
          <p:nvPr/>
        </p:nvPicPr>
        <p:blipFill>
          <a:blip r:embed="rId8"/>
          <a:stretch>
            <a:fillRect/>
          </a:stretch>
        </p:blipFill>
        <p:spPr>
          <a:xfrm>
            <a:off x="3234727" y="1600200"/>
            <a:ext cx="2404657" cy="2174074"/>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953E5170-FB29-4581-966F-32C7EFDD1798}"/>
              </a:ext>
            </a:extLst>
          </p:cNvPr>
          <p:cNvSpPr/>
          <p:nvPr/>
        </p:nvSpPr>
        <p:spPr bwMode="auto">
          <a:xfrm>
            <a:off x="3200400" y="3200400"/>
            <a:ext cx="2438984" cy="573874"/>
          </a:xfrm>
          <a:prstGeom prst="rect">
            <a:avLst/>
          </a:prstGeom>
          <a:noFill/>
          <a:ln w="63500"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58194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905000" y="228600"/>
            <a:ext cx="10134600" cy="990600"/>
          </a:xfrm>
        </p:spPr>
        <p:txBody>
          <a:bodyPr/>
          <a:lstStyle/>
          <a:p>
            <a:r>
              <a:rPr lang="en-US" dirty="0"/>
              <a:t>CMAQ Documentation: User’s Guide</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41</a:t>
            </a:fld>
            <a:endParaRPr lang="en-US" dirty="0"/>
          </a:p>
        </p:txBody>
      </p:sp>
      <p:pic>
        <p:nvPicPr>
          <p:cNvPr id="7" name="Picture 6">
            <a:extLst>
              <a:ext uri="{FF2B5EF4-FFF2-40B4-BE49-F238E27FC236}">
                <a16:creationId xmlns:a16="http://schemas.microsoft.com/office/drawing/2014/main" id="{939F5A82-6E1A-418D-BE3B-DA67CA84B706}"/>
              </a:ext>
            </a:extLst>
          </p:cNvPr>
          <p:cNvPicPr>
            <a:picLocks noChangeAspect="1"/>
          </p:cNvPicPr>
          <p:nvPr/>
        </p:nvPicPr>
        <p:blipFill>
          <a:blip r:embed="rId3"/>
          <a:stretch>
            <a:fillRect/>
          </a:stretch>
        </p:blipFill>
        <p:spPr>
          <a:xfrm>
            <a:off x="609600" y="1535799"/>
            <a:ext cx="2022437" cy="3657600"/>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id="{EF2C5C23-730A-449A-8FD3-1CD4AC5D9DED}"/>
              </a:ext>
            </a:extLst>
          </p:cNvPr>
          <p:cNvSpPr/>
          <p:nvPr/>
        </p:nvSpPr>
        <p:spPr bwMode="auto">
          <a:xfrm>
            <a:off x="609600" y="2256948"/>
            <a:ext cx="2022437" cy="638651"/>
          </a:xfrm>
          <a:prstGeom prst="rect">
            <a:avLst/>
          </a:prstGeom>
          <a:noFill/>
          <a:ln w="63500"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cxnSp>
        <p:nvCxnSpPr>
          <p:cNvPr id="10" name="Straight Arrow Connector 9">
            <a:extLst>
              <a:ext uri="{FF2B5EF4-FFF2-40B4-BE49-F238E27FC236}">
                <a16:creationId xmlns:a16="http://schemas.microsoft.com/office/drawing/2014/main" id="{B699ACF7-BBA4-4957-8960-DAC9EC4E2D49}"/>
              </a:ext>
            </a:extLst>
          </p:cNvPr>
          <p:cNvCxnSpPr/>
          <p:nvPr/>
        </p:nvCxnSpPr>
        <p:spPr bwMode="auto">
          <a:xfrm flipV="1">
            <a:off x="2743200" y="1752600"/>
            <a:ext cx="609600" cy="762001"/>
          </a:xfrm>
          <a:prstGeom prst="straightConnector1">
            <a:avLst/>
          </a:prstGeom>
          <a:solidFill>
            <a:schemeClr val="accent1"/>
          </a:solidFill>
          <a:ln w="5080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9382B587-A53C-4AC9-9911-F2ABE10CCC3B}"/>
              </a:ext>
            </a:extLst>
          </p:cNvPr>
          <p:cNvSpPr txBox="1"/>
          <p:nvPr/>
        </p:nvSpPr>
        <p:spPr>
          <a:xfrm>
            <a:off x="3352800" y="1510129"/>
            <a:ext cx="8686800" cy="5755422"/>
          </a:xfrm>
          <a:prstGeom prst="rect">
            <a:avLst/>
          </a:prstGeom>
          <a:noFill/>
        </p:spPr>
        <p:txBody>
          <a:bodyPr wrap="square" rtlCol="0">
            <a:spAutoFit/>
          </a:bodyPr>
          <a:lstStyle/>
          <a:p>
            <a:r>
              <a:rPr lang="en-US" b="1" dirty="0">
                <a:solidFill>
                  <a:srgbClr val="7030A0"/>
                </a:solidFill>
              </a:rPr>
              <a:t>DOCS/Users_Guide/README.md</a:t>
            </a:r>
          </a:p>
          <a:p>
            <a:endParaRPr lang="en-US" sz="1000" b="1" dirty="0">
              <a:solidFill>
                <a:srgbClr val="7030A0"/>
              </a:solidFill>
            </a:endParaRPr>
          </a:p>
          <a:p>
            <a:r>
              <a:rPr lang="en-US" b="1" dirty="0"/>
              <a:t>CMAQv5.3 User’s Guide</a:t>
            </a:r>
          </a:p>
          <a:p>
            <a:endParaRPr lang="en-US" sz="1000" b="1" dirty="0"/>
          </a:p>
          <a:p>
            <a:pPr marL="342900" indent="-342900">
              <a:buFont typeface="Arial" panose="020B0604020202020204" pitchFamily="34" charset="0"/>
              <a:buChar char="•"/>
            </a:pPr>
            <a:r>
              <a:rPr lang="en-US" dirty="0"/>
              <a:t>Streamlined with a focus on specific steps needed to run </a:t>
            </a:r>
            <a:r>
              <a:rPr lang="en-US" u="sng" dirty="0"/>
              <a:t>CCTM</a:t>
            </a:r>
            <a:r>
              <a:rPr lang="en-US" dirty="0"/>
              <a:t> (software/hardware needs, required vs optional inputs, install/compile/run instructions, output data,   analysis tools)</a:t>
            </a:r>
          </a:p>
          <a:p>
            <a:r>
              <a:rPr lang="en-US" sz="1000" dirty="0"/>
              <a:t> </a:t>
            </a:r>
          </a:p>
          <a:p>
            <a:pPr marL="342900" indent="-342900">
              <a:buFont typeface="Arial" panose="020B0604020202020204" pitchFamily="34" charset="0"/>
              <a:buChar char="•"/>
            </a:pPr>
            <a:r>
              <a:rPr lang="en-US" dirty="0"/>
              <a:t>New content:</a:t>
            </a:r>
          </a:p>
          <a:p>
            <a:pPr marL="800100" lvl="1" indent="-342900">
              <a:buFont typeface="Arial" panose="020B0604020202020204" pitchFamily="34" charset="0"/>
              <a:buChar char="•"/>
            </a:pPr>
            <a:r>
              <a:rPr lang="en-US" sz="2200" dirty="0"/>
              <a:t>Model configuration options for different science modules</a:t>
            </a:r>
          </a:p>
          <a:p>
            <a:pPr marL="800100" lvl="1" indent="-342900">
              <a:buFont typeface="Arial" panose="020B0604020202020204" pitchFamily="34" charset="0"/>
              <a:buChar char="•"/>
            </a:pPr>
            <a:r>
              <a:rPr lang="en-US" sz="2200" dirty="0"/>
              <a:t>Chapters on CMAQ Instrumented Models: Process Analysis, HDDM-3D, ISAM, STM</a:t>
            </a:r>
          </a:p>
          <a:p>
            <a:pPr marL="800100" lvl="1" indent="-342900">
              <a:buFont typeface="Arial" panose="020B0604020202020204" pitchFamily="34" charset="0"/>
              <a:buChar char="•"/>
            </a:pPr>
            <a:r>
              <a:rPr lang="en-US" sz="2200" dirty="0"/>
              <a:t>New tutorials and appendices</a:t>
            </a:r>
          </a:p>
          <a:p>
            <a:pPr marL="800100" lvl="1"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dirty="0"/>
              <a:t>Documentation for </a:t>
            </a:r>
            <a:r>
              <a:rPr lang="en-US" u="sng" dirty="0"/>
              <a:t>support</a:t>
            </a:r>
            <a:r>
              <a:rPr lang="en-US" dirty="0"/>
              <a:t> utilities moved to POST, PREP, UTIL folders.</a:t>
            </a:r>
          </a:p>
          <a:p>
            <a:endParaRPr lang="en-US" dirty="0"/>
          </a:p>
        </p:txBody>
      </p:sp>
    </p:spTree>
    <p:extLst>
      <p:ext uri="{BB962C8B-B14F-4D97-AF65-F5344CB8AC3E}">
        <p14:creationId xmlns:p14="http://schemas.microsoft.com/office/powerpoint/2010/main" val="476705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905000" y="228600"/>
            <a:ext cx="10134600" cy="990600"/>
          </a:xfrm>
        </p:spPr>
        <p:txBody>
          <a:bodyPr/>
          <a:lstStyle/>
          <a:p>
            <a:r>
              <a:rPr lang="en-US" dirty="0"/>
              <a:t>CMAQ Documentation: UTIL/PREP/POST</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42</a:t>
            </a:fld>
            <a:endParaRPr lang="en-US" dirty="0"/>
          </a:p>
        </p:txBody>
      </p:sp>
      <p:pic>
        <p:nvPicPr>
          <p:cNvPr id="7" name="Picture 6">
            <a:extLst>
              <a:ext uri="{FF2B5EF4-FFF2-40B4-BE49-F238E27FC236}">
                <a16:creationId xmlns:a16="http://schemas.microsoft.com/office/drawing/2014/main" id="{939F5A82-6E1A-418D-BE3B-DA67CA84B706}"/>
              </a:ext>
            </a:extLst>
          </p:cNvPr>
          <p:cNvPicPr>
            <a:picLocks noChangeAspect="1"/>
          </p:cNvPicPr>
          <p:nvPr/>
        </p:nvPicPr>
        <p:blipFill>
          <a:blip r:embed="rId3"/>
          <a:stretch>
            <a:fillRect/>
          </a:stretch>
        </p:blipFill>
        <p:spPr>
          <a:xfrm>
            <a:off x="609600" y="1535799"/>
            <a:ext cx="2022437" cy="3657600"/>
          </a:xfrm>
          <a:prstGeom prst="rect">
            <a:avLst/>
          </a:prstGeom>
          <a:ln>
            <a:noFill/>
          </a:ln>
          <a:effectLst>
            <a:outerShdw blurRad="292100" dist="139700" dir="2700000" algn="tl" rotWithShape="0">
              <a:srgbClr val="333333">
                <a:alpha val="65000"/>
              </a:srgbClr>
            </a:outerShdw>
          </a:effectLst>
        </p:spPr>
      </p:pic>
      <p:sp>
        <p:nvSpPr>
          <p:cNvPr id="8" name="Right Brace 7">
            <a:extLst>
              <a:ext uri="{FF2B5EF4-FFF2-40B4-BE49-F238E27FC236}">
                <a16:creationId xmlns:a16="http://schemas.microsoft.com/office/drawing/2014/main" id="{43B97F0B-E3DC-4C5A-B903-FC99955F41F1}"/>
              </a:ext>
            </a:extLst>
          </p:cNvPr>
          <p:cNvSpPr/>
          <p:nvPr/>
        </p:nvSpPr>
        <p:spPr bwMode="auto">
          <a:xfrm>
            <a:off x="2743200" y="2895600"/>
            <a:ext cx="304800" cy="2150844"/>
          </a:xfrm>
          <a:prstGeom prst="rightBrace">
            <a:avLst/>
          </a:prstGeom>
          <a:noFill/>
          <a:ln w="5080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cxnSp>
        <p:nvCxnSpPr>
          <p:cNvPr id="14" name="Connector: Elbow 13">
            <a:extLst>
              <a:ext uri="{FF2B5EF4-FFF2-40B4-BE49-F238E27FC236}">
                <a16:creationId xmlns:a16="http://schemas.microsoft.com/office/drawing/2014/main" id="{E5F6DAA4-F0CA-4409-8B2F-5379CCBA30E1}"/>
              </a:ext>
            </a:extLst>
          </p:cNvPr>
          <p:cNvCxnSpPr/>
          <p:nvPr/>
        </p:nvCxnSpPr>
        <p:spPr bwMode="auto">
          <a:xfrm flipV="1">
            <a:off x="3048000" y="3971022"/>
            <a:ext cx="406732" cy="1"/>
          </a:xfrm>
          <a:prstGeom prst="bentConnector3">
            <a:avLst>
              <a:gd name="adj1" fmla="val 50000"/>
            </a:avLst>
          </a:prstGeom>
          <a:solidFill>
            <a:schemeClr val="accent1"/>
          </a:solidFill>
          <a:ln w="5080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id="{649D7014-3E2C-4D57-9094-E0D93E541321}"/>
              </a:ext>
            </a:extLst>
          </p:cNvPr>
          <p:cNvSpPr txBox="1"/>
          <p:nvPr/>
        </p:nvSpPr>
        <p:spPr>
          <a:xfrm>
            <a:off x="3607132" y="2208073"/>
            <a:ext cx="7378701" cy="3939540"/>
          </a:xfrm>
          <a:prstGeom prst="rect">
            <a:avLst/>
          </a:prstGeom>
          <a:noFill/>
        </p:spPr>
        <p:txBody>
          <a:bodyPr wrap="square" rtlCol="0">
            <a:spAutoFit/>
          </a:bodyPr>
          <a:lstStyle/>
          <a:p>
            <a:endParaRPr lang="en-US" sz="1000" b="1" dirty="0"/>
          </a:p>
          <a:p>
            <a:r>
              <a:rPr lang="en-US" b="1" dirty="0">
                <a:solidFill>
                  <a:srgbClr val="7030A0"/>
                </a:solidFill>
              </a:rPr>
              <a:t>UTIL/PREP/POST </a:t>
            </a:r>
          </a:p>
          <a:p>
            <a:endParaRPr lang="en-US" sz="800" b="1" dirty="0"/>
          </a:p>
          <a:p>
            <a:pPr marL="342900" indent="-342900">
              <a:buFont typeface="Arial" panose="020B0604020202020204" pitchFamily="34" charset="0"/>
              <a:buChar char="•"/>
            </a:pPr>
            <a:r>
              <a:rPr lang="en-US" dirty="0"/>
              <a:t>UTIL: optional utilities for model developers and advanced users, e.g. </a:t>
            </a:r>
            <a:r>
              <a:rPr lang="en-US" dirty="0" err="1"/>
              <a:t>chemmech</a:t>
            </a:r>
            <a:endParaRPr lang="en-US" dirty="0"/>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dirty="0"/>
              <a:t>PREP: programs to prepare meteorology (MCIP), initial conditions (ICON) and boundary conditions (BCON) inputs</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dirty="0"/>
              <a:t>POST: set of programs to prepare model output for evaluation against observations</a:t>
            </a:r>
          </a:p>
          <a:p>
            <a:endParaRPr lang="en-US" dirty="0"/>
          </a:p>
        </p:txBody>
      </p:sp>
      <p:sp>
        <p:nvSpPr>
          <p:cNvPr id="19" name="Rectangle 18">
            <a:extLst>
              <a:ext uri="{FF2B5EF4-FFF2-40B4-BE49-F238E27FC236}">
                <a16:creationId xmlns:a16="http://schemas.microsoft.com/office/drawing/2014/main" id="{1DDBFB6F-D785-41CB-B809-B74EE29B1F53}"/>
              </a:ext>
            </a:extLst>
          </p:cNvPr>
          <p:cNvSpPr/>
          <p:nvPr/>
        </p:nvSpPr>
        <p:spPr bwMode="auto">
          <a:xfrm>
            <a:off x="609600" y="2895600"/>
            <a:ext cx="2022437" cy="2150852"/>
          </a:xfrm>
          <a:prstGeom prst="rect">
            <a:avLst/>
          </a:prstGeom>
          <a:noFill/>
          <a:ln w="63500"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018040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905000" y="228600"/>
            <a:ext cx="10134600" cy="990600"/>
          </a:xfrm>
        </p:spPr>
        <p:txBody>
          <a:bodyPr/>
          <a:lstStyle/>
          <a:p>
            <a:r>
              <a:rPr lang="en-US" dirty="0"/>
              <a:t>CMAQ Documentation: UTIL/PREP/POST</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43</a:t>
            </a:fld>
            <a:endParaRPr lang="en-US" dirty="0"/>
          </a:p>
        </p:txBody>
      </p:sp>
      <p:pic>
        <p:nvPicPr>
          <p:cNvPr id="7" name="Picture 6">
            <a:extLst>
              <a:ext uri="{FF2B5EF4-FFF2-40B4-BE49-F238E27FC236}">
                <a16:creationId xmlns:a16="http://schemas.microsoft.com/office/drawing/2014/main" id="{939F5A82-6E1A-418D-BE3B-DA67CA84B706}"/>
              </a:ext>
            </a:extLst>
          </p:cNvPr>
          <p:cNvPicPr>
            <a:picLocks noChangeAspect="1"/>
          </p:cNvPicPr>
          <p:nvPr/>
        </p:nvPicPr>
        <p:blipFill>
          <a:blip r:embed="rId3"/>
          <a:stretch>
            <a:fillRect/>
          </a:stretch>
        </p:blipFill>
        <p:spPr>
          <a:xfrm>
            <a:off x="609600" y="1535799"/>
            <a:ext cx="2022437" cy="3657600"/>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64A506E2-50BB-46DE-B7E1-CC069E9C6552}"/>
              </a:ext>
            </a:extLst>
          </p:cNvPr>
          <p:cNvSpPr/>
          <p:nvPr/>
        </p:nvSpPr>
        <p:spPr bwMode="auto">
          <a:xfrm>
            <a:off x="609600" y="2895600"/>
            <a:ext cx="2022437" cy="2150852"/>
          </a:xfrm>
          <a:prstGeom prst="rect">
            <a:avLst/>
          </a:prstGeom>
          <a:noFill/>
          <a:ln w="63500"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3" name="TextBox 12">
            <a:extLst>
              <a:ext uri="{FF2B5EF4-FFF2-40B4-BE49-F238E27FC236}">
                <a16:creationId xmlns:a16="http://schemas.microsoft.com/office/drawing/2014/main" id="{F3DC306C-57FD-4382-AFE7-A270331F9E8C}"/>
              </a:ext>
            </a:extLst>
          </p:cNvPr>
          <p:cNvSpPr txBox="1"/>
          <p:nvPr/>
        </p:nvSpPr>
        <p:spPr>
          <a:xfrm>
            <a:off x="3271654" y="3429000"/>
            <a:ext cx="8229601" cy="1723549"/>
          </a:xfrm>
          <a:prstGeom prst="rect">
            <a:avLst/>
          </a:prstGeom>
          <a:noFill/>
        </p:spPr>
        <p:txBody>
          <a:bodyPr wrap="square" rtlCol="0">
            <a:spAutoFit/>
          </a:bodyPr>
          <a:lstStyle/>
          <a:p>
            <a:r>
              <a:rPr lang="en-US" b="1" dirty="0">
                <a:solidFill>
                  <a:srgbClr val="7030A0"/>
                </a:solidFill>
              </a:rPr>
              <a:t>POST/README.md</a:t>
            </a:r>
          </a:p>
          <a:p>
            <a:r>
              <a:rPr lang="en-US" b="1" dirty="0">
                <a:solidFill>
                  <a:srgbClr val="7030A0"/>
                </a:solidFill>
              </a:rPr>
              <a:t>PREP/README.md</a:t>
            </a:r>
          </a:p>
          <a:p>
            <a:r>
              <a:rPr lang="en-US" b="1" dirty="0">
                <a:solidFill>
                  <a:srgbClr val="7030A0"/>
                </a:solidFill>
              </a:rPr>
              <a:t>UTIL/README.md</a:t>
            </a:r>
          </a:p>
          <a:p>
            <a:endParaRPr lang="en-US" sz="1000" b="1" dirty="0"/>
          </a:p>
          <a:p>
            <a:endParaRPr lang="en-US" dirty="0"/>
          </a:p>
        </p:txBody>
      </p:sp>
      <p:sp>
        <p:nvSpPr>
          <p:cNvPr id="8" name="Right Brace 7">
            <a:extLst>
              <a:ext uri="{FF2B5EF4-FFF2-40B4-BE49-F238E27FC236}">
                <a16:creationId xmlns:a16="http://schemas.microsoft.com/office/drawing/2014/main" id="{43B97F0B-E3DC-4C5A-B903-FC99955F41F1}"/>
              </a:ext>
            </a:extLst>
          </p:cNvPr>
          <p:cNvSpPr/>
          <p:nvPr/>
        </p:nvSpPr>
        <p:spPr bwMode="auto">
          <a:xfrm>
            <a:off x="2743200" y="2895600"/>
            <a:ext cx="304800" cy="2150844"/>
          </a:xfrm>
          <a:prstGeom prst="rightBrace">
            <a:avLst/>
          </a:prstGeom>
          <a:noFill/>
          <a:ln w="5080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cxnSp>
        <p:nvCxnSpPr>
          <p:cNvPr id="14" name="Connector: Elbow 13">
            <a:extLst>
              <a:ext uri="{FF2B5EF4-FFF2-40B4-BE49-F238E27FC236}">
                <a16:creationId xmlns:a16="http://schemas.microsoft.com/office/drawing/2014/main" id="{E5F6DAA4-F0CA-4409-8B2F-5379CCBA30E1}"/>
              </a:ext>
            </a:extLst>
          </p:cNvPr>
          <p:cNvCxnSpPr/>
          <p:nvPr/>
        </p:nvCxnSpPr>
        <p:spPr bwMode="auto">
          <a:xfrm>
            <a:off x="3048000" y="3964672"/>
            <a:ext cx="223654" cy="12700"/>
          </a:xfrm>
          <a:prstGeom prst="bentConnector3">
            <a:avLst>
              <a:gd name="adj1" fmla="val 50000"/>
            </a:avLst>
          </a:prstGeom>
          <a:solidFill>
            <a:schemeClr val="accent1"/>
          </a:solidFill>
          <a:ln w="5080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id="{649D7014-3E2C-4D57-9094-E0D93E541321}"/>
              </a:ext>
            </a:extLst>
          </p:cNvPr>
          <p:cNvSpPr txBox="1"/>
          <p:nvPr/>
        </p:nvSpPr>
        <p:spPr>
          <a:xfrm>
            <a:off x="6553200" y="1730775"/>
            <a:ext cx="5464136" cy="3877985"/>
          </a:xfrm>
          <a:prstGeom prst="rect">
            <a:avLst/>
          </a:prstGeom>
          <a:noFill/>
        </p:spPr>
        <p:txBody>
          <a:bodyPr wrap="square" rtlCol="0">
            <a:spAutoFit/>
          </a:bodyPr>
          <a:lstStyle/>
          <a:p>
            <a:endParaRPr lang="en-US" sz="1000" b="1" dirty="0"/>
          </a:p>
          <a:p>
            <a:r>
              <a:rPr lang="en-US" b="1" dirty="0"/>
              <a:t>Documentation on UTIL/PREP/POST</a:t>
            </a:r>
          </a:p>
          <a:p>
            <a:endParaRPr lang="en-US" sz="1000" b="1" dirty="0"/>
          </a:p>
          <a:p>
            <a:pPr marL="342900" indent="-342900">
              <a:buFont typeface="Arial" panose="020B0604020202020204" pitchFamily="34" charset="0"/>
              <a:buChar char="•"/>
            </a:pPr>
            <a:r>
              <a:rPr lang="en-US" dirty="0"/>
              <a:t>CMAQv5.3 User’s Guide provides information on how these programs fit in the overall CMAQ system</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dirty="0"/>
              <a:t>README.md files provide background information and instructions on compiling/running each program</a:t>
            </a:r>
          </a:p>
          <a:p>
            <a:endParaRPr lang="en-US" dirty="0"/>
          </a:p>
        </p:txBody>
      </p:sp>
      <p:sp>
        <p:nvSpPr>
          <p:cNvPr id="25" name="Rectangle 24">
            <a:extLst>
              <a:ext uri="{FF2B5EF4-FFF2-40B4-BE49-F238E27FC236}">
                <a16:creationId xmlns:a16="http://schemas.microsoft.com/office/drawing/2014/main" id="{EF2C5C23-730A-449A-8FD3-1CD4AC5D9DED}"/>
              </a:ext>
            </a:extLst>
          </p:cNvPr>
          <p:cNvSpPr/>
          <p:nvPr/>
        </p:nvSpPr>
        <p:spPr bwMode="auto">
          <a:xfrm>
            <a:off x="609600" y="2256949"/>
            <a:ext cx="2022437" cy="588752"/>
          </a:xfrm>
          <a:prstGeom prst="rect">
            <a:avLst/>
          </a:prstGeom>
          <a:noFill/>
          <a:ln w="63500" cap="flat" cmpd="sng" algn="ctr">
            <a:solidFill>
              <a:srgbClr val="FF993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cxnSp>
        <p:nvCxnSpPr>
          <p:cNvPr id="26" name="Straight Arrow Connector 25">
            <a:extLst>
              <a:ext uri="{FF2B5EF4-FFF2-40B4-BE49-F238E27FC236}">
                <a16:creationId xmlns:a16="http://schemas.microsoft.com/office/drawing/2014/main" id="{F3B1AF6B-4796-482C-B647-05824241FDCF}"/>
              </a:ext>
            </a:extLst>
          </p:cNvPr>
          <p:cNvCxnSpPr/>
          <p:nvPr/>
        </p:nvCxnSpPr>
        <p:spPr bwMode="auto">
          <a:xfrm>
            <a:off x="2705099" y="2458083"/>
            <a:ext cx="342901" cy="0"/>
          </a:xfrm>
          <a:prstGeom prst="straightConnector1">
            <a:avLst/>
          </a:prstGeom>
          <a:solidFill>
            <a:schemeClr val="accent1"/>
          </a:solidFill>
          <a:ln w="50800" cap="flat" cmpd="sng" algn="ctr">
            <a:solidFill>
              <a:srgbClr val="7030A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a:extLst>
              <a:ext uri="{FF2B5EF4-FFF2-40B4-BE49-F238E27FC236}">
                <a16:creationId xmlns:a16="http://schemas.microsoft.com/office/drawing/2014/main" id="{1757AEB4-796A-4256-B36D-328C04147CD0}"/>
              </a:ext>
            </a:extLst>
          </p:cNvPr>
          <p:cNvSpPr txBox="1"/>
          <p:nvPr/>
        </p:nvSpPr>
        <p:spPr>
          <a:xfrm>
            <a:off x="3048001" y="2209800"/>
            <a:ext cx="3200400" cy="830997"/>
          </a:xfrm>
          <a:prstGeom prst="rect">
            <a:avLst/>
          </a:prstGeom>
          <a:noFill/>
        </p:spPr>
        <p:txBody>
          <a:bodyPr wrap="square" rtlCol="0">
            <a:spAutoFit/>
          </a:bodyPr>
          <a:lstStyle/>
          <a:p>
            <a:r>
              <a:rPr lang="en-US" b="1" dirty="0">
                <a:solidFill>
                  <a:srgbClr val="7030A0"/>
                </a:solidFill>
              </a:rPr>
              <a:t>User’s Guide Chapters 2, 4, 8</a:t>
            </a:r>
          </a:p>
        </p:txBody>
      </p:sp>
    </p:spTree>
    <p:extLst>
      <p:ext uri="{BB962C8B-B14F-4D97-AF65-F5344CB8AC3E}">
        <p14:creationId xmlns:p14="http://schemas.microsoft.com/office/powerpoint/2010/main" val="3953022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905000" y="228600"/>
            <a:ext cx="10134600" cy="990600"/>
          </a:xfrm>
        </p:spPr>
        <p:txBody>
          <a:bodyPr/>
          <a:lstStyle/>
          <a:p>
            <a:r>
              <a:rPr lang="en-US" dirty="0"/>
              <a:t>CMAQ Documentation: Finding what you need</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44</a:t>
            </a:fld>
            <a:endParaRPr lang="en-US" dirty="0"/>
          </a:p>
        </p:txBody>
      </p:sp>
      <p:pic>
        <p:nvPicPr>
          <p:cNvPr id="7" name="Picture 6">
            <a:extLst>
              <a:ext uri="{FF2B5EF4-FFF2-40B4-BE49-F238E27FC236}">
                <a16:creationId xmlns:a16="http://schemas.microsoft.com/office/drawing/2014/main" id="{939F5A82-6E1A-418D-BE3B-DA67CA84B706}"/>
              </a:ext>
            </a:extLst>
          </p:cNvPr>
          <p:cNvPicPr>
            <a:picLocks noChangeAspect="1"/>
          </p:cNvPicPr>
          <p:nvPr/>
        </p:nvPicPr>
        <p:blipFill>
          <a:blip r:embed="rId3"/>
          <a:stretch>
            <a:fillRect/>
          </a:stretch>
        </p:blipFill>
        <p:spPr>
          <a:xfrm>
            <a:off x="609600" y="1524000"/>
            <a:ext cx="2022437" cy="3657600"/>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F7D0C3A4-DD50-4906-B6C2-AD5C4716B8EA}"/>
              </a:ext>
            </a:extLst>
          </p:cNvPr>
          <p:cNvSpPr>
            <a:spLocks noGrp="1"/>
          </p:cNvSpPr>
          <p:nvPr>
            <p:ph idx="1"/>
          </p:nvPr>
        </p:nvSpPr>
        <p:spPr>
          <a:xfrm>
            <a:off x="3124200" y="1295400"/>
            <a:ext cx="8153400" cy="4724400"/>
          </a:xfrm>
        </p:spPr>
        <p:txBody>
          <a:bodyPr/>
          <a:lstStyle/>
          <a:p>
            <a:pPr fontAlgn="ctr"/>
            <a:endParaRPr lang="en-US" sz="1000" dirty="0"/>
          </a:p>
          <a:p>
            <a:pPr algn="ctr" fontAlgn="ctr"/>
            <a:r>
              <a:rPr lang="en-US" sz="2800" dirty="0"/>
              <a:t>Documentation is viewed as a ‘living document’. </a:t>
            </a:r>
            <a:r>
              <a:rPr lang="en-US" sz="2800" dirty="0">
                <a:solidFill>
                  <a:srgbClr val="7030A0"/>
                </a:solidFill>
              </a:rPr>
              <a:t>Feedback is welcome!</a:t>
            </a:r>
          </a:p>
          <a:p>
            <a:pPr fontAlgn="ctr"/>
            <a:endParaRPr lang="en-US" sz="1000" dirty="0">
              <a:solidFill>
                <a:srgbClr val="7030A0"/>
              </a:solidFill>
            </a:endParaRPr>
          </a:p>
          <a:p>
            <a:pPr fontAlgn="ctr"/>
            <a:r>
              <a:rPr lang="en-US" sz="2800" dirty="0"/>
              <a:t>Please share feedback via email or through the CMAS User Forum:</a:t>
            </a:r>
          </a:p>
          <a:p>
            <a:pPr marL="0" indent="0" algn="ctr" fontAlgn="ctr">
              <a:buNone/>
            </a:pPr>
            <a:r>
              <a:rPr lang="en-US" sz="2800" dirty="0">
                <a:hlinkClick r:id="rId4"/>
              </a:rPr>
              <a:t>https://forum.cmascenter.org</a:t>
            </a:r>
            <a:r>
              <a:rPr lang="en-US" sz="2800" dirty="0"/>
              <a:t> </a:t>
            </a:r>
            <a:endParaRPr lang="en-US" sz="2800" b="1" dirty="0"/>
          </a:p>
          <a:p>
            <a:pPr fontAlgn="ctr"/>
            <a:endParaRPr lang="en-US" sz="2600" dirty="0">
              <a:solidFill>
                <a:srgbClr val="7030A0"/>
              </a:solidFill>
            </a:endParaRPr>
          </a:p>
          <a:p>
            <a:pPr lvl="1" fontAlgn="ctr"/>
            <a:endParaRPr lang="en-US" dirty="0"/>
          </a:p>
        </p:txBody>
      </p:sp>
      <p:pic>
        <p:nvPicPr>
          <p:cNvPr id="3" name="Picture 2">
            <a:extLst>
              <a:ext uri="{FF2B5EF4-FFF2-40B4-BE49-F238E27FC236}">
                <a16:creationId xmlns:a16="http://schemas.microsoft.com/office/drawing/2014/main" id="{D4C72FDA-ECAA-4198-A0A3-BBCE26ABD178}"/>
              </a:ext>
            </a:extLst>
          </p:cNvPr>
          <p:cNvPicPr>
            <a:picLocks noChangeAspect="1"/>
          </p:cNvPicPr>
          <p:nvPr/>
        </p:nvPicPr>
        <p:blipFill>
          <a:blip r:embed="rId5"/>
          <a:stretch>
            <a:fillRect/>
          </a:stretch>
        </p:blipFill>
        <p:spPr>
          <a:xfrm>
            <a:off x="4648200" y="4267200"/>
            <a:ext cx="4953000" cy="2336698"/>
          </a:xfrm>
          <a:prstGeom prst="rect">
            <a:avLst/>
          </a:prstGeom>
        </p:spPr>
      </p:pic>
    </p:spTree>
    <p:extLst>
      <p:ext uri="{BB962C8B-B14F-4D97-AF65-F5344CB8AC3E}">
        <p14:creationId xmlns:p14="http://schemas.microsoft.com/office/powerpoint/2010/main" val="3590665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5121-2F97-4D3E-95F9-D713360126AF}"/>
              </a:ext>
            </a:extLst>
          </p:cNvPr>
          <p:cNvSpPr>
            <a:spLocks noGrp="1"/>
          </p:cNvSpPr>
          <p:nvPr>
            <p:ph type="title"/>
          </p:nvPr>
        </p:nvSpPr>
        <p:spPr>
          <a:xfrm>
            <a:off x="1803400" y="228600"/>
            <a:ext cx="10083800" cy="990600"/>
          </a:xfrm>
        </p:spPr>
        <p:txBody>
          <a:bodyPr/>
          <a:lstStyle/>
          <a:p>
            <a:r>
              <a:rPr lang="en-US" sz="3600" dirty="0">
                <a:latin typeface="Calibri" panose="020F0502020204030204" pitchFamily="34" charset="0"/>
                <a:cs typeface="Calibri" panose="020F0502020204030204" pitchFamily="34" charset="0"/>
              </a:rPr>
              <a:t>CMAS Data Warehouse</a:t>
            </a:r>
          </a:p>
        </p:txBody>
      </p:sp>
      <p:sp>
        <p:nvSpPr>
          <p:cNvPr id="4" name="Slide Number Placeholder 3">
            <a:extLst>
              <a:ext uri="{FF2B5EF4-FFF2-40B4-BE49-F238E27FC236}">
                <a16:creationId xmlns:a16="http://schemas.microsoft.com/office/drawing/2014/main" id="{06ADC3C9-DECD-4D50-9B9B-326A151670D5}"/>
              </a:ext>
            </a:extLst>
          </p:cNvPr>
          <p:cNvSpPr>
            <a:spLocks noGrp="1"/>
          </p:cNvSpPr>
          <p:nvPr>
            <p:ph type="sldNum" sz="quarter" idx="12"/>
          </p:nvPr>
        </p:nvSpPr>
        <p:spPr>
          <a:xfrm>
            <a:off x="0" y="6231148"/>
            <a:ext cx="812800" cy="228600"/>
          </a:xfrm>
        </p:spPr>
        <p:txBody>
          <a:bodyPr/>
          <a:lstStyle/>
          <a:p>
            <a:pPr>
              <a:defRPr/>
            </a:pPr>
            <a:fld id="{BEF2A795-0D1C-4340-A163-773CC4D3E4EC}" type="slidenum">
              <a:rPr lang="en-US" smtClean="0">
                <a:latin typeface="Calibri" panose="020F0502020204030204" pitchFamily="34" charset="0"/>
                <a:cs typeface="Calibri" panose="020F0502020204030204" pitchFamily="34" charset="0"/>
              </a:rPr>
              <a:pPr>
                <a:defRPr/>
              </a:pPr>
              <a:t>45</a:t>
            </a:fld>
            <a:endParaRPr lang="en-US"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CC52604-58AF-4E3E-96A3-1A090504F557}"/>
              </a:ext>
            </a:extLst>
          </p:cNvPr>
          <p:cNvPicPr>
            <a:picLocks noChangeAspect="1"/>
          </p:cNvPicPr>
          <p:nvPr/>
        </p:nvPicPr>
        <p:blipFill>
          <a:blip r:embed="rId2"/>
          <a:stretch>
            <a:fillRect/>
          </a:stretch>
        </p:blipFill>
        <p:spPr>
          <a:xfrm>
            <a:off x="2895600" y="999226"/>
            <a:ext cx="9208277" cy="502057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F343088-1F56-4C52-966A-A652C4748465}"/>
              </a:ext>
            </a:extLst>
          </p:cNvPr>
          <p:cNvSpPr txBox="1"/>
          <p:nvPr/>
        </p:nvSpPr>
        <p:spPr>
          <a:xfrm>
            <a:off x="0" y="1205567"/>
            <a:ext cx="3007909" cy="5832366"/>
          </a:xfrm>
          <a:prstGeom prst="rect">
            <a:avLst/>
          </a:prstGeom>
          <a:noFill/>
        </p:spPr>
        <p:txBody>
          <a:bodyPr wrap="square" rtlCol="0">
            <a:spAutoFit/>
          </a:bodyPr>
          <a:lstStyle/>
          <a:p>
            <a:endParaRPr lang="en-US" sz="1000" b="1" dirty="0"/>
          </a:p>
          <a:p>
            <a:r>
              <a:rPr lang="en-US" b="1" dirty="0">
                <a:solidFill>
                  <a:srgbClr val="7030A0"/>
                </a:solidFill>
              </a:rPr>
              <a:t>New CMAQ input and output datasets available to download!</a:t>
            </a:r>
          </a:p>
          <a:p>
            <a:endParaRPr lang="en-US" sz="1000" b="1" dirty="0"/>
          </a:p>
          <a:p>
            <a:pPr marL="342900" indent="-342900">
              <a:buFont typeface="Arial" panose="020B0604020202020204" pitchFamily="34" charset="0"/>
              <a:buChar char="•"/>
            </a:pPr>
            <a:r>
              <a:rPr lang="en-US" sz="2200" dirty="0"/>
              <a:t>Hosted on CMAS Google Drive</a:t>
            </a:r>
          </a:p>
          <a:p>
            <a:pPr marL="342900" indent="-342900">
              <a:buFont typeface="Arial" panose="020B0604020202020204" pitchFamily="34" charset="0"/>
              <a:buChar char="•"/>
            </a:pPr>
            <a:endParaRPr lang="en-US" sz="900" dirty="0"/>
          </a:p>
          <a:p>
            <a:pPr marL="342900" indent="-342900">
              <a:buFont typeface="Arial" panose="020B0604020202020204" pitchFamily="34" charset="0"/>
              <a:buChar char="•"/>
            </a:pPr>
            <a:r>
              <a:rPr lang="en-US" sz="2200" dirty="0"/>
              <a:t>Download instructions, metadata and  DOIs for each dataset available on </a:t>
            </a:r>
            <a:r>
              <a:rPr lang="en-US" sz="2200" dirty="0" err="1"/>
              <a:t>Dataverse</a:t>
            </a:r>
            <a:endParaRPr lang="en-US" sz="22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748554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5121-2F97-4D3E-95F9-D713360126AF}"/>
              </a:ext>
            </a:extLst>
          </p:cNvPr>
          <p:cNvSpPr>
            <a:spLocks noGrp="1"/>
          </p:cNvSpPr>
          <p:nvPr>
            <p:ph type="title"/>
          </p:nvPr>
        </p:nvSpPr>
        <p:spPr>
          <a:xfrm>
            <a:off x="1803400" y="228600"/>
            <a:ext cx="10083800" cy="990600"/>
          </a:xfrm>
        </p:spPr>
        <p:txBody>
          <a:bodyPr/>
          <a:lstStyle/>
          <a:p>
            <a:r>
              <a:rPr lang="en-US" sz="3600" dirty="0" err="1">
                <a:latin typeface="Calibri" panose="020F0502020204030204" pitchFamily="34" charset="0"/>
                <a:cs typeface="Calibri" panose="020F0502020204030204" pitchFamily="34" charset="0"/>
              </a:rPr>
              <a:t>Input/Output</a:t>
            </a:r>
            <a:r>
              <a:rPr lang="en-US" sz="3600" dirty="0">
                <a:latin typeface="Calibri" panose="020F0502020204030204" pitchFamily="34" charset="0"/>
                <a:cs typeface="Calibri" panose="020F0502020204030204" pitchFamily="34" charset="0"/>
              </a:rPr>
              <a:t> Available on CMAS Data Warehouse</a:t>
            </a:r>
          </a:p>
        </p:txBody>
      </p:sp>
      <p:sp>
        <p:nvSpPr>
          <p:cNvPr id="3" name="Content Placeholder 2">
            <a:extLst>
              <a:ext uri="{FF2B5EF4-FFF2-40B4-BE49-F238E27FC236}">
                <a16:creationId xmlns:a16="http://schemas.microsoft.com/office/drawing/2014/main" id="{C6E2120E-FB38-4797-9B4A-566D63BE6CBC}"/>
              </a:ext>
            </a:extLst>
          </p:cNvPr>
          <p:cNvSpPr>
            <a:spLocks noGrp="1"/>
          </p:cNvSpPr>
          <p:nvPr>
            <p:ph idx="1"/>
          </p:nvPr>
        </p:nvSpPr>
        <p:spPr>
          <a:xfrm>
            <a:off x="812800" y="1066800"/>
            <a:ext cx="10388600" cy="5257800"/>
          </a:xfrm>
        </p:spPr>
        <p:txBody>
          <a:bodyPr/>
          <a:lstStyle/>
          <a:p>
            <a:pPr>
              <a:buFont typeface="Arial" panose="020B0604020202020204" pitchFamily="34" charset="0"/>
              <a:buChar char="•"/>
            </a:pPr>
            <a:r>
              <a:rPr lang="en-US" dirty="0"/>
              <a:t>Hourly and daily outputs for a subset of pollutants for 12km CONUS:</a:t>
            </a:r>
          </a:p>
          <a:p>
            <a:pPr lvl="1">
              <a:buFont typeface="Arial" panose="020B0604020202020204" pitchFamily="34" charset="0"/>
              <a:buChar char="•"/>
            </a:pPr>
            <a:r>
              <a:rPr lang="en-US" sz="2000" dirty="0"/>
              <a:t>CMAQv5.0.2: 2002-2012</a:t>
            </a:r>
          </a:p>
          <a:p>
            <a:pPr lvl="1">
              <a:buFont typeface="Arial" panose="020B0604020202020204" pitchFamily="34" charset="0"/>
              <a:buChar char="•"/>
            </a:pPr>
            <a:r>
              <a:rPr lang="en-US" sz="2000" dirty="0"/>
              <a:t>CMAQv5.1: 2013</a:t>
            </a:r>
          </a:p>
          <a:p>
            <a:pPr lvl="1">
              <a:buFont typeface="Arial" panose="020B0604020202020204" pitchFamily="34" charset="0"/>
              <a:buChar char="•"/>
            </a:pPr>
            <a:r>
              <a:rPr lang="en-US" sz="2000" dirty="0"/>
              <a:t>CMAQv5.2: 2014</a:t>
            </a:r>
          </a:p>
          <a:p>
            <a:pPr lvl="1">
              <a:buFont typeface="Arial" panose="020B0604020202020204" pitchFamily="34" charset="0"/>
              <a:buChar char="•"/>
            </a:pPr>
            <a:endParaRPr lang="en-US" sz="1000" dirty="0"/>
          </a:p>
          <a:p>
            <a:pPr>
              <a:buFont typeface="Arial" panose="020B0604020202020204" pitchFamily="34" charset="0"/>
              <a:buChar char="•"/>
            </a:pPr>
            <a:r>
              <a:rPr lang="en-US" sz="2000" dirty="0"/>
              <a:t> </a:t>
            </a:r>
            <a:r>
              <a:rPr lang="en-US" dirty="0"/>
              <a:t>Complete set of model inputs for 2016 benchmark cases including:</a:t>
            </a:r>
          </a:p>
          <a:p>
            <a:pPr lvl="1">
              <a:buFont typeface="Arial" panose="020B0604020202020204" pitchFamily="34" charset="0"/>
              <a:buChar char="•"/>
            </a:pPr>
            <a:r>
              <a:rPr lang="en-US" sz="2000" dirty="0"/>
              <a:t>July 1-14 2016 Southeast benchmark domain for testing installation</a:t>
            </a:r>
          </a:p>
          <a:p>
            <a:pPr lvl="1">
              <a:buFont typeface="Arial" panose="020B0604020202020204" pitchFamily="34" charset="0"/>
              <a:buChar char="•"/>
            </a:pPr>
            <a:r>
              <a:rPr lang="en-US" sz="2000" b="1" dirty="0"/>
              <a:t>Annual(!)</a:t>
            </a:r>
            <a:r>
              <a:rPr lang="en-US" sz="2000" dirty="0"/>
              <a:t> 2016 CONUS simulation used to evaluate v5.3</a:t>
            </a:r>
          </a:p>
          <a:p>
            <a:pPr lvl="1">
              <a:buFont typeface="Arial" panose="020B0604020202020204" pitchFamily="34" charset="0"/>
              <a:buChar char="•"/>
            </a:pPr>
            <a:endParaRPr lang="en-US" sz="1000" dirty="0"/>
          </a:p>
          <a:p>
            <a:pPr>
              <a:buFont typeface="Arial" panose="020B0604020202020204" pitchFamily="34" charset="0"/>
              <a:buChar char="•"/>
            </a:pPr>
            <a:r>
              <a:rPr lang="en-US" dirty="0"/>
              <a:t> Seasonally averaged Hemispheric CMAQ output data</a:t>
            </a:r>
          </a:p>
          <a:p>
            <a:pPr lvl="1">
              <a:buFont typeface="Arial" panose="020B0604020202020204" pitchFamily="34" charset="0"/>
              <a:buChar char="•"/>
            </a:pPr>
            <a:r>
              <a:rPr lang="en-US" sz="2000" dirty="0"/>
              <a:t>2016 HCMAQ CMAQv5.3beta CB6R3m_AE7_KMTBR</a:t>
            </a:r>
          </a:p>
          <a:p>
            <a:pPr lvl="1">
              <a:buFont typeface="Arial" panose="020B0604020202020204" pitchFamily="34" charset="0"/>
              <a:buChar char="•"/>
            </a:pPr>
            <a:r>
              <a:rPr lang="en-US" sz="2000" dirty="0"/>
              <a:t>See CMAQ tutorial on how to use this file for creating initial and boundary conditions:</a:t>
            </a:r>
          </a:p>
          <a:p>
            <a:pPr marL="284163" lvl="1" indent="0" algn="ctr">
              <a:buNone/>
            </a:pPr>
            <a:r>
              <a:rPr lang="en-US" sz="2000" dirty="0">
                <a:hlinkClick r:id="rId2"/>
              </a:rPr>
              <a:t>https://www.epa.gov/cmaq/cmaq-documentation#tutorials</a:t>
            </a:r>
            <a:endParaRPr lang="en-US" sz="2000" dirty="0"/>
          </a:p>
          <a:p>
            <a:pPr marL="0" indent="0">
              <a:buNone/>
            </a:pPr>
            <a:endParaRPr lang="en-US" sz="1000" dirty="0"/>
          </a:p>
        </p:txBody>
      </p:sp>
      <p:sp>
        <p:nvSpPr>
          <p:cNvPr id="4" name="Slide Number Placeholder 3">
            <a:extLst>
              <a:ext uri="{FF2B5EF4-FFF2-40B4-BE49-F238E27FC236}">
                <a16:creationId xmlns:a16="http://schemas.microsoft.com/office/drawing/2014/main" id="{06ADC3C9-DECD-4D50-9B9B-326A151670D5}"/>
              </a:ext>
            </a:extLst>
          </p:cNvPr>
          <p:cNvSpPr>
            <a:spLocks noGrp="1"/>
          </p:cNvSpPr>
          <p:nvPr>
            <p:ph type="sldNum" sz="quarter" idx="12"/>
          </p:nvPr>
        </p:nvSpPr>
        <p:spPr/>
        <p:txBody>
          <a:bodyPr/>
          <a:lstStyle/>
          <a:p>
            <a:pPr>
              <a:defRPr/>
            </a:pPr>
            <a:fld id="{BEF2A795-0D1C-4340-A163-773CC4D3E4EC}" type="slidenum">
              <a:rPr lang="en-US" smtClean="0">
                <a:latin typeface="Calibri" panose="020F0502020204030204" pitchFamily="34" charset="0"/>
                <a:cs typeface="Calibri" panose="020F0502020204030204" pitchFamily="34" charset="0"/>
              </a:rPr>
              <a:pPr>
                <a:defRPr/>
              </a:pPr>
              <a:t>46</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8657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C647-88A0-4565-BAFD-DC4982522B23}"/>
              </a:ext>
            </a:extLst>
          </p:cNvPr>
          <p:cNvSpPr>
            <a:spLocks noGrp="1"/>
          </p:cNvSpPr>
          <p:nvPr>
            <p:ph type="title"/>
          </p:nvPr>
        </p:nvSpPr>
        <p:spPr>
          <a:xfrm>
            <a:off x="664832" y="846228"/>
            <a:ext cx="10024536" cy="677772"/>
          </a:xfrm>
          <a:solidFill>
            <a:schemeClr val="bg1">
              <a:lumMod val="85000"/>
            </a:schemeClr>
          </a:solidFill>
        </p:spPr>
        <p:txBody>
          <a:bodyPr>
            <a:normAutofit fontScale="90000"/>
          </a:bodyPr>
          <a:lstStyle/>
          <a:p>
            <a:pPr algn="l"/>
            <a:r>
              <a:rPr lang="en-US" sz="4000" b="1" dirty="0"/>
              <a:t>Additional Resources</a:t>
            </a:r>
          </a:p>
        </p:txBody>
      </p:sp>
      <p:sp>
        <p:nvSpPr>
          <p:cNvPr id="3" name="Content Placeholder 2">
            <a:extLst>
              <a:ext uri="{FF2B5EF4-FFF2-40B4-BE49-F238E27FC236}">
                <a16:creationId xmlns:a16="http://schemas.microsoft.com/office/drawing/2014/main" id="{BBDA30FE-AAF6-436B-A475-01AAD0DBEB0B}"/>
              </a:ext>
            </a:extLst>
          </p:cNvPr>
          <p:cNvSpPr>
            <a:spLocks noGrp="1"/>
          </p:cNvSpPr>
          <p:nvPr>
            <p:ph idx="1"/>
          </p:nvPr>
        </p:nvSpPr>
        <p:spPr>
          <a:xfrm>
            <a:off x="535790" y="1985379"/>
            <a:ext cx="7236609" cy="3908762"/>
          </a:xfrm>
        </p:spPr>
        <p:txBody>
          <a:bodyPr wrap="square">
            <a:spAutoFit/>
          </a:bodyPr>
          <a:lstStyle/>
          <a:p>
            <a:pPr>
              <a:spcBef>
                <a:spcPts val="1200"/>
              </a:spcBef>
              <a:spcAft>
                <a:spcPts val="1200"/>
              </a:spcAft>
            </a:pPr>
            <a:r>
              <a:rPr lang="en-US" dirty="0"/>
              <a:t>CMAQ website: </a:t>
            </a:r>
            <a:r>
              <a:rPr lang="en-US" dirty="0">
                <a:hlinkClick r:id="rId3"/>
              </a:rPr>
              <a:t>www.epa.gov/cmaq</a:t>
            </a:r>
            <a:r>
              <a:rPr lang="en-US" dirty="0"/>
              <a:t> </a:t>
            </a:r>
          </a:p>
          <a:p>
            <a:pPr>
              <a:spcBef>
                <a:spcPts val="1200"/>
              </a:spcBef>
              <a:spcAft>
                <a:spcPts val="1200"/>
              </a:spcAft>
            </a:pPr>
            <a:r>
              <a:rPr lang="en-US" dirty="0"/>
              <a:t>CMAQ GitHub repository: </a:t>
            </a:r>
            <a:r>
              <a:rPr lang="en-US" dirty="0">
                <a:hlinkClick r:id="rId4"/>
              </a:rPr>
              <a:t>https://github.com/USEPA/CMAQ</a:t>
            </a:r>
            <a:endParaRPr lang="en-US" dirty="0"/>
          </a:p>
          <a:p>
            <a:pPr>
              <a:spcBef>
                <a:spcPts val="1200"/>
              </a:spcBef>
              <a:spcAft>
                <a:spcPts val="1200"/>
              </a:spcAft>
            </a:pPr>
            <a:r>
              <a:rPr lang="en-US" dirty="0"/>
              <a:t>CMAS Data Warehouse: </a:t>
            </a:r>
            <a:r>
              <a:rPr lang="en-US" dirty="0">
                <a:hlinkClick r:id="rId5"/>
              </a:rPr>
              <a:t>https://dataverse.unc.edu/dataverse/cmascenter</a:t>
            </a:r>
            <a:endParaRPr lang="en-US" dirty="0"/>
          </a:p>
          <a:p>
            <a:pPr>
              <a:spcBef>
                <a:spcPts val="1200"/>
              </a:spcBef>
              <a:spcAft>
                <a:spcPts val="1200"/>
              </a:spcAft>
            </a:pPr>
            <a:r>
              <a:rPr lang="en-US" dirty="0"/>
              <a:t>CMAS User Forum: </a:t>
            </a:r>
            <a:r>
              <a:rPr lang="en-US" dirty="0">
                <a:hlinkClick r:id="rId6"/>
              </a:rPr>
              <a:t>https://forum.cmascenter.org</a:t>
            </a:r>
            <a:endParaRPr lang="en-US" dirty="0"/>
          </a:p>
          <a:p>
            <a:pPr>
              <a:spcBef>
                <a:spcPts val="1200"/>
              </a:spcBef>
              <a:spcAft>
                <a:spcPts val="1200"/>
              </a:spcAft>
            </a:pPr>
            <a:endParaRPr lang="en-US" dirty="0"/>
          </a:p>
        </p:txBody>
      </p:sp>
      <p:sp>
        <p:nvSpPr>
          <p:cNvPr id="4" name="Slide Number Placeholder 3">
            <a:extLst>
              <a:ext uri="{FF2B5EF4-FFF2-40B4-BE49-F238E27FC236}">
                <a16:creationId xmlns:a16="http://schemas.microsoft.com/office/drawing/2014/main" id="{23AA14FD-77EF-4EF1-ADEC-52CEBFE877D1}"/>
              </a:ext>
            </a:extLst>
          </p:cNvPr>
          <p:cNvSpPr>
            <a:spLocks noGrp="1"/>
          </p:cNvSpPr>
          <p:nvPr>
            <p:ph type="sldNum" sz="quarter" idx="12"/>
          </p:nvPr>
        </p:nvSpPr>
        <p:spPr>
          <a:xfrm>
            <a:off x="-2064513" y="6332599"/>
            <a:ext cx="2743200" cy="365125"/>
          </a:xfrm>
        </p:spPr>
        <p:txBody>
          <a:bodyPr/>
          <a:lstStyle/>
          <a:p>
            <a:pPr>
              <a:defRPr/>
            </a:pPr>
            <a:fld id="{BEF2A795-0D1C-4340-A163-773CC4D3E4EC}" type="slidenum">
              <a:rPr lang="en-US" smtClean="0">
                <a:solidFill>
                  <a:schemeClr val="bg1"/>
                </a:solidFill>
              </a:rPr>
              <a:pPr>
                <a:defRPr/>
              </a:pPr>
              <a:t>47</a:t>
            </a:fld>
            <a:endParaRPr lang="en-US" dirty="0">
              <a:solidFill>
                <a:schemeClr val="bg1"/>
              </a:solidFill>
            </a:endParaRPr>
          </a:p>
        </p:txBody>
      </p:sp>
      <p:sp>
        <p:nvSpPr>
          <p:cNvPr id="19" name="Arrow: Chevron 6">
            <a:extLst>
              <a:ext uri="{FF2B5EF4-FFF2-40B4-BE49-F238E27FC236}">
                <a16:creationId xmlns:a16="http://schemas.microsoft.com/office/drawing/2014/main" id="{E41CB00F-DCAB-4499-881A-3345D212984B}"/>
              </a:ext>
            </a:extLst>
          </p:cNvPr>
          <p:cNvSpPr txBox="1"/>
          <p:nvPr/>
        </p:nvSpPr>
        <p:spPr>
          <a:xfrm>
            <a:off x="5126978" y="847541"/>
            <a:ext cx="154095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endParaRPr lang="en-US" sz="2400" b="1" kern="1200" dirty="0">
              <a:solidFill>
                <a:srgbClr val="7030A0"/>
              </a:solidFill>
            </a:endParaRPr>
          </a:p>
        </p:txBody>
      </p:sp>
      <p:pic>
        <p:nvPicPr>
          <p:cNvPr id="21" name="Picture 2" descr="CMAQ Aside Logo">
            <a:extLst>
              <a:ext uri="{FF2B5EF4-FFF2-40B4-BE49-F238E27FC236}">
                <a16:creationId xmlns:a16="http://schemas.microsoft.com/office/drawing/2014/main" id="{A731986A-CFD8-48BB-8CC4-F637B994C0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704"/>
          <a:stretch/>
        </p:blipFill>
        <p:spPr bwMode="auto">
          <a:xfrm>
            <a:off x="7489861" y="-1"/>
            <a:ext cx="4702139" cy="6847771"/>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145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5EE2-9347-477B-8CB0-CEDC3A964B8A}"/>
              </a:ext>
            </a:extLst>
          </p:cNvPr>
          <p:cNvSpPr>
            <a:spLocks noGrp="1"/>
          </p:cNvSpPr>
          <p:nvPr>
            <p:ph type="title"/>
          </p:nvPr>
        </p:nvSpPr>
        <p:spPr/>
        <p:txBody>
          <a:bodyPr/>
          <a:lstStyle/>
          <a:p>
            <a:r>
              <a:rPr lang="en-US" sz="4000" dirty="0"/>
              <a:t>Contact Information</a:t>
            </a:r>
          </a:p>
        </p:txBody>
      </p:sp>
      <p:sp>
        <p:nvSpPr>
          <p:cNvPr id="4" name="Slide Number Placeholder 3">
            <a:extLst>
              <a:ext uri="{FF2B5EF4-FFF2-40B4-BE49-F238E27FC236}">
                <a16:creationId xmlns:a16="http://schemas.microsoft.com/office/drawing/2014/main" id="{CFF6CFA0-EFA7-4F95-BD79-AFE5D28899BD}"/>
              </a:ext>
            </a:extLst>
          </p:cNvPr>
          <p:cNvSpPr>
            <a:spLocks noGrp="1"/>
          </p:cNvSpPr>
          <p:nvPr>
            <p:ph type="sldNum" sz="quarter" idx="12"/>
          </p:nvPr>
        </p:nvSpPr>
        <p:spPr/>
        <p:txBody>
          <a:bodyPr/>
          <a:lstStyle/>
          <a:p>
            <a:pPr>
              <a:defRPr/>
            </a:pPr>
            <a:fld id="{BEF2A795-0D1C-4340-A163-773CC4D3E4EC}" type="slidenum">
              <a:rPr lang="en-US" smtClean="0"/>
              <a:pPr>
                <a:defRPr/>
              </a:pPr>
              <a:t>48</a:t>
            </a:fld>
            <a:endParaRPr lang="en-US" dirty="0"/>
          </a:p>
        </p:txBody>
      </p:sp>
      <p:sp>
        <p:nvSpPr>
          <p:cNvPr id="5" name="TextBox 4">
            <a:extLst>
              <a:ext uri="{FF2B5EF4-FFF2-40B4-BE49-F238E27FC236}">
                <a16:creationId xmlns:a16="http://schemas.microsoft.com/office/drawing/2014/main" id="{F67A86D7-C8F2-465E-A261-730566600641}"/>
              </a:ext>
            </a:extLst>
          </p:cNvPr>
          <p:cNvSpPr txBox="1"/>
          <p:nvPr/>
        </p:nvSpPr>
        <p:spPr>
          <a:xfrm>
            <a:off x="1066800" y="5410200"/>
            <a:ext cx="10058400" cy="1015663"/>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Disclaimer: </a:t>
            </a:r>
            <a:r>
              <a:rPr lang="en-US" sz="1800" dirty="0">
                <a:latin typeface="Calibri" panose="020F0502020204030204" pitchFamily="34" charset="0"/>
                <a:ea typeface="ＭＳ Ｐゴシック" charset="-128"/>
                <a:cs typeface="Calibri" panose="020F0502020204030204" pitchFamily="34" charset="0"/>
              </a:rPr>
              <a:t>The views expressed in this presentation are those of the authors and do not necessarily reflect the views or policies of the US EPA</a:t>
            </a:r>
            <a:endParaRPr lang="en-US" sz="1800" dirty="0">
              <a:latin typeface="Calibri" panose="020F0502020204030204" pitchFamily="34" charset="0"/>
              <a:cs typeface="Calibri" panose="020F0502020204030204" pitchFamily="34" charset="0"/>
            </a:endParaRPr>
          </a:p>
          <a:p>
            <a:endParaRPr lang="en-US" dirty="0"/>
          </a:p>
        </p:txBody>
      </p:sp>
      <p:sp>
        <p:nvSpPr>
          <p:cNvPr id="6" name="TextBox 5">
            <a:extLst>
              <a:ext uri="{FF2B5EF4-FFF2-40B4-BE49-F238E27FC236}">
                <a16:creationId xmlns:a16="http://schemas.microsoft.com/office/drawing/2014/main" id="{B57CAE6A-8EA3-461A-8838-A7675A0C222E}"/>
              </a:ext>
            </a:extLst>
          </p:cNvPr>
          <p:cNvSpPr txBox="1"/>
          <p:nvPr/>
        </p:nvSpPr>
        <p:spPr>
          <a:xfrm>
            <a:off x="2362200" y="1551087"/>
            <a:ext cx="8138226" cy="5078313"/>
          </a:xfrm>
          <a:prstGeom prst="rect">
            <a:avLst/>
          </a:prstGeom>
          <a:noFill/>
        </p:spPr>
        <p:txBody>
          <a:bodyPr wrap="square" numCol="2" rtlCol="0">
            <a:spAutoFit/>
          </a:bodyPr>
          <a:lstStyle/>
          <a:p>
            <a:pPr marL="0" indent="0">
              <a:spcBef>
                <a:spcPts val="0"/>
              </a:spcBef>
              <a:buNone/>
            </a:pPr>
            <a:r>
              <a:rPr lang="en-US" sz="2800" b="1" dirty="0">
                <a:latin typeface="Calibri" panose="020F0502020204030204" pitchFamily="34" charset="0"/>
                <a:cs typeface="Calibri" panose="020F0502020204030204" pitchFamily="34" charset="0"/>
              </a:rPr>
              <a:t>Rohit Mathur</a:t>
            </a:r>
          </a:p>
          <a:p>
            <a:pPr marL="0" indent="0">
              <a:spcBef>
                <a:spcPts val="0"/>
              </a:spcBef>
              <a:buNone/>
            </a:pPr>
            <a:r>
              <a:rPr lang="en-US" sz="2000" dirty="0">
                <a:latin typeface="Calibri" panose="020F0502020204030204" pitchFamily="34" charset="0"/>
                <a:cs typeface="Calibri" panose="020F0502020204030204" pitchFamily="34" charset="0"/>
              </a:rPr>
              <a:t>Senior Scientist</a:t>
            </a:r>
          </a:p>
          <a:p>
            <a:pPr marL="0" indent="0">
              <a:spcBef>
                <a:spcPts val="0"/>
              </a:spcBef>
              <a:buNone/>
            </a:pPr>
            <a:r>
              <a:rPr lang="en-US" sz="2000" dirty="0">
                <a:latin typeface="Calibri" panose="020F0502020204030204" pitchFamily="34" charset="0"/>
                <a:cs typeface="Calibri" panose="020F0502020204030204" pitchFamily="34" charset="0"/>
              </a:rPr>
              <a:t>919-541-1483</a:t>
            </a:r>
          </a:p>
          <a:p>
            <a:pPr marL="0" indent="0">
              <a:spcBef>
                <a:spcPts val="0"/>
              </a:spcBef>
              <a:buNone/>
            </a:pPr>
            <a:r>
              <a:rPr lang="en-US" sz="2000" dirty="0">
                <a:latin typeface="Calibri" panose="020F0502020204030204" pitchFamily="34" charset="0"/>
                <a:cs typeface="Calibri" panose="020F0502020204030204" pitchFamily="34" charset="0"/>
                <a:hlinkClick r:id="rId2"/>
              </a:rPr>
              <a:t>mathur.rohit@epa.gov</a:t>
            </a:r>
            <a:endParaRPr lang="en-US" sz="2000" dirty="0">
              <a:latin typeface="Calibri" panose="020F0502020204030204" pitchFamily="34" charset="0"/>
              <a:cs typeface="Calibri" panose="020F0502020204030204" pitchFamily="34" charset="0"/>
            </a:endParaRPr>
          </a:p>
          <a:p>
            <a:pPr marL="0" indent="0">
              <a:spcBef>
                <a:spcPts val="0"/>
              </a:spcBef>
              <a:buNone/>
            </a:pPr>
            <a:endParaRPr lang="en-US" sz="2000" dirty="0">
              <a:latin typeface="Calibri" panose="020F0502020204030204" pitchFamily="34" charset="0"/>
              <a:cs typeface="Calibri" panose="020F0502020204030204" pitchFamily="34" charset="0"/>
            </a:endParaRPr>
          </a:p>
          <a:p>
            <a:pPr marL="0" indent="0">
              <a:spcBef>
                <a:spcPts val="0"/>
              </a:spcBef>
              <a:buNone/>
            </a:pPr>
            <a:r>
              <a:rPr lang="en-US" sz="2800" b="1" dirty="0">
                <a:latin typeface="Calibri" panose="020F0502020204030204" pitchFamily="34" charset="0"/>
                <a:cs typeface="Calibri" panose="020F0502020204030204" pitchFamily="34" charset="0"/>
              </a:rPr>
              <a:t>Sergey Napelenok</a:t>
            </a:r>
          </a:p>
          <a:p>
            <a:pPr marL="0" indent="0">
              <a:spcBef>
                <a:spcPts val="0"/>
              </a:spcBef>
              <a:buNone/>
            </a:pPr>
            <a:r>
              <a:rPr lang="en-US" sz="2000" dirty="0">
                <a:latin typeface="Calibri" panose="020F0502020204030204" pitchFamily="34" charset="0"/>
                <a:cs typeface="Calibri" panose="020F0502020204030204" pitchFamily="34" charset="0"/>
              </a:rPr>
              <a:t>Research Physical Scientist</a:t>
            </a:r>
          </a:p>
          <a:p>
            <a:pPr marL="0" indent="0">
              <a:spcBef>
                <a:spcPts val="0"/>
              </a:spcBef>
              <a:buNone/>
            </a:pPr>
            <a:r>
              <a:rPr lang="en-US" sz="2000" dirty="0">
                <a:latin typeface="Calibri" panose="020F0502020204030204" pitchFamily="34" charset="0"/>
                <a:cs typeface="Calibri" panose="020F0502020204030204" pitchFamily="34" charset="0"/>
              </a:rPr>
              <a:t>919-541-1135</a:t>
            </a:r>
          </a:p>
          <a:p>
            <a:pPr marL="0" indent="0">
              <a:spcBef>
                <a:spcPts val="0"/>
              </a:spcBef>
              <a:buNone/>
            </a:pPr>
            <a:r>
              <a:rPr lang="en-US" sz="2000" dirty="0">
                <a:latin typeface="Calibri" panose="020F0502020204030204" pitchFamily="34" charset="0"/>
                <a:cs typeface="Calibri" panose="020F0502020204030204" pitchFamily="34" charset="0"/>
                <a:hlinkClick r:id="rId3"/>
              </a:rPr>
              <a:t>napelenok.sergey@epa.gov</a:t>
            </a:r>
            <a:endParaRPr lang="en-US" sz="2000" dirty="0">
              <a:latin typeface="Calibri" panose="020F0502020204030204" pitchFamily="34" charset="0"/>
              <a:cs typeface="Calibri" panose="020F0502020204030204" pitchFamily="34" charset="0"/>
            </a:endParaRPr>
          </a:p>
          <a:p>
            <a:pPr marL="0" indent="0">
              <a:spcBef>
                <a:spcPts val="0"/>
              </a:spcBef>
              <a:buNone/>
            </a:pPr>
            <a:endParaRPr lang="en-US" sz="2000" dirty="0">
              <a:latin typeface="Calibri" panose="020F0502020204030204" pitchFamily="34" charset="0"/>
              <a:cs typeface="Calibri" panose="020F0502020204030204" pitchFamily="34" charset="0"/>
            </a:endParaRPr>
          </a:p>
          <a:p>
            <a:pPr marL="0" indent="0">
              <a:spcBef>
                <a:spcPts val="0"/>
              </a:spcBef>
              <a:buNone/>
            </a:pPr>
            <a:endParaRPr lang="en-US" sz="2000" b="1" dirty="0">
              <a:latin typeface="Calibri" panose="020F0502020204030204" pitchFamily="34" charset="0"/>
              <a:cs typeface="Calibri" panose="020F0502020204030204" pitchFamily="34" charset="0"/>
            </a:endParaRPr>
          </a:p>
          <a:p>
            <a:pPr marL="0" indent="0">
              <a:spcBef>
                <a:spcPts val="0"/>
              </a:spcBef>
              <a:buNone/>
            </a:pPr>
            <a:endParaRPr lang="en-US" sz="2000" b="1" dirty="0">
              <a:latin typeface="Calibri" panose="020F0502020204030204" pitchFamily="34" charset="0"/>
              <a:cs typeface="Calibri" panose="020F0502020204030204" pitchFamily="34" charset="0"/>
            </a:endParaRPr>
          </a:p>
          <a:p>
            <a:pPr marL="0" indent="0">
              <a:spcBef>
                <a:spcPts val="0"/>
              </a:spcBef>
              <a:buNone/>
            </a:pPr>
            <a:endParaRPr lang="en-US" sz="2000" b="1" dirty="0">
              <a:latin typeface="Calibri" panose="020F0502020204030204" pitchFamily="34" charset="0"/>
              <a:cs typeface="Calibri" panose="020F0502020204030204" pitchFamily="34" charset="0"/>
            </a:endParaRPr>
          </a:p>
          <a:p>
            <a:pPr marL="0" indent="0">
              <a:spcBef>
                <a:spcPts val="0"/>
              </a:spcBef>
              <a:buNone/>
            </a:pPr>
            <a:endParaRPr lang="en-US" sz="2000" b="1" dirty="0">
              <a:latin typeface="Calibri" panose="020F0502020204030204" pitchFamily="34" charset="0"/>
              <a:cs typeface="Calibri" panose="020F0502020204030204" pitchFamily="34" charset="0"/>
            </a:endParaRPr>
          </a:p>
          <a:p>
            <a:pPr marL="0" indent="0">
              <a:spcBef>
                <a:spcPts val="0"/>
              </a:spcBef>
              <a:buNone/>
            </a:pPr>
            <a:endParaRPr lang="en-US" sz="2000" b="1" dirty="0">
              <a:latin typeface="Calibri" panose="020F0502020204030204" pitchFamily="34" charset="0"/>
              <a:cs typeface="Calibri" panose="020F0502020204030204" pitchFamily="34" charset="0"/>
            </a:endParaRPr>
          </a:p>
          <a:p>
            <a:pPr marL="0" indent="0">
              <a:spcBef>
                <a:spcPts val="0"/>
              </a:spcBef>
              <a:buNone/>
            </a:pPr>
            <a:r>
              <a:rPr lang="en-US" sz="2800" b="1" dirty="0">
                <a:latin typeface="Calibri" panose="020F0502020204030204" pitchFamily="34" charset="0"/>
                <a:cs typeface="Calibri" panose="020F0502020204030204" pitchFamily="34" charset="0"/>
              </a:rPr>
              <a:t>Ben Murphy</a:t>
            </a:r>
          </a:p>
          <a:p>
            <a:pPr marL="0" indent="0">
              <a:spcBef>
                <a:spcPts val="0"/>
              </a:spcBef>
              <a:buNone/>
            </a:pPr>
            <a:r>
              <a:rPr lang="en-US" sz="2000" dirty="0">
                <a:latin typeface="Calibri" panose="020F0502020204030204" pitchFamily="34" charset="0"/>
                <a:cs typeface="Calibri" panose="020F0502020204030204" pitchFamily="34" charset="0"/>
              </a:rPr>
              <a:t>Physical Scientist</a:t>
            </a:r>
          </a:p>
          <a:p>
            <a:pPr marL="0" indent="0">
              <a:spcBef>
                <a:spcPts val="0"/>
              </a:spcBef>
              <a:buNone/>
            </a:pPr>
            <a:r>
              <a:rPr lang="en-US" sz="2000" dirty="0">
                <a:latin typeface="Calibri" panose="020F0502020204030204" pitchFamily="34" charset="0"/>
                <a:cs typeface="Calibri" panose="020F0502020204030204" pitchFamily="34" charset="0"/>
              </a:rPr>
              <a:t>919-541-2291</a:t>
            </a:r>
          </a:p>
          <a:p>
            <a:pPr marL="0" indent="0">
              <a:spcBef>
                <a:spcPts val="0"/>
              </a:spcBef>
              <a:buNone/>
            </a:pPr>
            <a:r>
              <a:rPr lang="en-US" sz="2000" dirty="0">
                <a:latin typeface="Calibri" panose="020F0502020204030204" pitchFamily="34" charset="0"/>
                <a:cs typeface="Calibri" panose="020F0502020204030204" pitchFamily="34" charset="0"/>
                <a:hlinkClick r:id="rId4"/>
              </a:rPr>
              <a:t>Murphy.benjamin@epa.gov</a:t>
            </a:r>
            <a:endParaRPr lang="en-US" sz="2000" dirty="0">
              <a:latin typeface="Calibri" panose="020F0502020204030204" pitchFamily="34" charset="0"/>
              <a:cs typeface="Calibri" panose="020F0502020204030204" pitchFamily="34" charset="0"/>
            </a:endParaRPr>
          </a:p>
          <a:p>
            <a:pPr marL="0" indent="0">
              <a:spcBef>
                <a:spcPts val="0"/>
              </a:spcBef>
              <a:buNone/>
            </a:pPr>
            <a:endParaRPr lang="en-US" sz="2000" dirty="0">
              <a:latin typeface="Calibri" panose="020F0502020204030204" pitchFamily="34" charset="0"/>
              <a:cs typeface="Calibri" panose="020F0502020204030204" pitchFamily="34" charset="0"/>
            </a:endParaRPr>
          </a:p>
          <a:p>
            <a:pPr marL="0" indent="0">
              <a:spcBef>
                <a:spcPts val="0"/>
              </a:spcBef>
              <a:buNone/>
            </a:pPr>
            <a:r>
              <a:rPr lang="en-US" sz="2800" b="1" dirty="0">
                <a:latin typeface="Calibri" panose="020F0502020204030204" pitchFamily="34" charset="0"/>
                <a:cs typeface="Calibri" panose="020F0502020204030204" pitchFamily="34" charset="0"/>
              </a:rPr>
              <a:t>Kristen Foley</a:t>
            </a:r>
          </a:p>
          <a:p>
            <a:pPr marL="0" indent="0">
              <a:spcBef>
                <a:spcPts val="0"/>
              </a:spcBef>
              <a:buNone/>
            </a:pPr>
            <a:r>
              <a:rPr lang="en-US" sz="2000" dirty="0">
                <a:latin typeface="Calibri" panose="020F0502020204030204" pitchFamily="34" charset="0"/>
                <a:cs typeface="Calibri" panose="020F0502020204030204" pitchFamily="34" charset="0"/>
              </a:rPr>
              <a:t>Research Statistician</a:t>
            </a:r>
          </a:p>
          <a:p>
            <a:pPr marL="0" indent="0">
              <a:spcBef>
                <a:spcPts val="0"/>
              </a:spcBef>
              <a:buNone/>
            </a:pPr>
            <a:r>
              <a:rPr lang="en-US" sz="2000" dirty="0">
                <a:latin typeface="Calibri" panose="020F0502020204030204" pitchFamily="34" charset="0"/>
                <a:cs typeface="Calibri" panose="020F0502020204030204" pitchFamily="34" charset="0"/>
              </a:rPr>
              <a:t>919-541-5367</a:t>
            </a:r>
          </a:p>
          <a:p>
            <a:pPr marL="0" indent="0">
              <a:spcBef>
                <a:spcPts val="0"/>
              </a:spcBef>
              <a:buNone/>
            </a:pPr>
            <a:r>
              <a:rPr lang="en-US" sz="2000" dirty="0">
                <a:latin typeface="Calibri" panose="020F0502020204030204" pitchFamily="34" charset="0"/>
                <a:cs typeface="Calibri" panose="020F0502020204030204" pitchFamily="34" charset="0"/>
                <a:hlinkClick r:id="rId5"/>
              </a:rPr>
              <a:t>foley.kristen@epa.gov</a:t>
            </a:r>
            <a:endParaRPr lang="en-US" sz="2800" b="1" dirty="0">
              <a:latin typeface="Calibri" panose="020F0502020204030204" pitchFamily="34" charset="0"/>
              <a:cs typeface="Calibri" panose="020F0502020204030204" pitchFamily="34" charset="0"/>
            </a:endParaRPr>
          </a:p>
          <a:p>
            <a:pPr marL="0" indent="0">
              <a:spcBef>
                <a:spcPts val="0"/>
              </a:spcBef>
              <a:buNone/>
            </a:pPr>
            <a:endParaRPr lang="en-US" sz="2800" b="1" dirty="0">
              <a:latin typeface="Calibri" panose="020F0502020204030204" pitchFamily="34" charset="0"/>
              <a:cs typeface="Calibri" panose="020F0502020204030204" pitchFamily="34" charset="0"/>
            </a:endParaRPr>
          </a:p>
          <a:p>
            <a:pPr marL="0" indent="0">
              <a:spcBef>
                <a:spcPts val="0"/>
              </a:spcBef>
              <a:buNone/>
            </a:pPr>
            <a:endParaRPr lang="en-US" sz="20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84403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F442CF7-0821-4A3F-BE91-2721B4C13D99}"/>
              </a:ext>
            </a:extLst>
          </p:cNvPr>
          <p:cNvSpPr/>
          <p:nvPr/>
        </p:nvSpPr>
        <p:spPr bwMode="auto">
          <a:xfrm>
            <a:off x="365633" y="886103"/>
            <a:ext cx="9857761" cy="5286097"/>
          </a:xfrm>
          <a:custGeom>
            <a:avLst/>
            <a:gdLst>
              <a:gd name="connsiteX0" fmla="*/ 0 w 7315200"/>
              <a:gd name="connsiteY0" fmla="*/ 0 h 3733800"/>
              <a:gd name="connsiteX1" fmla="*/ 7315200 w 7315200"/>
              <a:gd name="connsiteY1" fmla="*/ 0 h 3733800"/>
              <a:gd name="connsiteX2" fmla="*/ 7315200 w 7315200"/>
              <a:gd name="connsiteY2" fmla="*/ 1824077 h 3733800"/>
              <a:gd name="connsiteX3" fmla="*/ 4849721 w 7315200"/>
              <a:gd name="connsiteY3" fmla="*/ 1824077 h 3733800"/>
              <a:gd name="connsiteX4" fmla="*/ 4849721 w 7315200"/>
              <a:gd name="connsiteY4" fmla="*/ 3733800 h 3733800"/>
              <a:gd name="connsiteX5" fmla="*/ 0 w 7315200"/>
              <a:gd name="connsiteY5" fmla="*/ 3733800 h 3733800"/>
              <a:gd name="connsiteX0" fmla="*/ 0 w 7315200"/>
              <a:gd name="connsiteY0" fmla="*/ 0 h 3733800"/>
              <a:gd name="connsiteX1" fmla="*/ 7315200 w 7315200"/>
              <a:gd name="connsiteY1" fmla="*/ 0 h 3733800"/>
              <a:gd name="connsiteX2" fmla="*/ 4849721 w 7315200"/>
              <a:gd name="connsiteY2" fmla="*/ 1824077 h 3733800"/>
              <a:gd name="connsiteX3" fmla="*/ 4849721 w 7315200"/>
              <a:gd name="connsiteY3" fmla="*/ 3733800 h 3733800"/>
              <a:gd name="connsiteX4" fmla="*/ 0 w 7315200"/>
              <a:gd name="connsiteY4" fmla="*/ 3733800 h 3733800"/>
              <a:gd name="connsiteX5" fmla="*/ 0 w 7315200"/>
              <a:gd name="connsiteY5" fmla="*/ 0 h 3733800"/>
              <a:gd name="connsiteX0" fmla="*/ 0 w 7315200"/>
              <a:gd name="connsiteY0" fmla="*/ 0 h 3733800"/>
              <a:gd name="connsiteX1" fmla="*/ 7315200 w 7315200"/>
              <a:gd name="connsiteY1" fmla="*/ 0 h 3733800"/>
              <a:gd name="connsiteX2" fmla="*/ 6038901 w 7315200"/>
              <a:gd name="connsiteY2" fmla="*/ 2668348 h 3733800"/>
              <a:gd name="connsiteX3" fmla="*/ 4849721 w 7315200"/>
              <a:gd name="connsiteY3" fmla="*/ 3733800 h 3733800"/>
              <a:gd name="connsiteX4" fmla="*/ 0 w 7315200"/>
              <a:gd name="connsiteY4" fmla="*/ 3733800 h 3733800"/>
              <a:gd name="connsiteX5" fmla="*/ 0 w 7315200"/>
              <a:gd name="connsiteY5" fmla="*/ 0 h 3733800"/>
              <a:gd name="connsiteX0" fmla="*/ 0 w 7315200"/>
              <a:gd name="connsiteY0" fmla="*/ 0 h 4837276"/>
              <a:gd name="connsiteX1" fmla="*/ 7315200 w 7315200"/>
              <a:gd name="connsiteY1" fmla="*/ 0 h 4837276"/>
              <a:gd name="connsiteX2" fmla="*/ 6038901 w 7315200"/>
              <a:gd name="connsiteY2" fmla="*/ 2668348 h 4837276"/>
              <a:gd name="connsiteX3" fmla="*/ 4849721 w 7315200"/>
              <a:gd name="connsiteY3" fmla="*/ 3733800 h 4837276"/>
              <a:gd name="connsiteX4" fmla="*/ 7479 w 7315200"/>
              <a:gd name="connsiteY4" fmla="*/ 4837276 h 4837276"/>
              <a:gd name="connsiteX5" fmla="*/ 0 w 7315200"/>
              <a:gd name="connsiteY5" fmla="*/ 0 h 4837276"/>
              <a:gd name="connsiteX0" fmla="*/ 0 w 7315200"/>
              <a:gd name="connsiteY0" fmla="*/ 0 h 4837276"/>
              <a:gd name="connsiteX1" fmla="*/ 7315200 w 7315200"/>
              <a:gd name="connsiteY1" fmla="*/ 0 h 4837276"/>
              <a:gd name="connsiteX2" fmla="*/ 6038901 w 7315200"/>
              <a:gd name="connsiteY2" fmla="*/ 2668348 h 4837276"/>
              <a:gd name="connsiteX3" fmla="*/ 2022614 w 7315200"/>
              <a:gd name="connsiteY3" fmla="*/ 4829870 h 4837276"/>
              <a:gd name="connsiteX4" fmla="*/ 7479 w 7315200"/>
              <a:gd name="connsiteY4" fmla="*/ 4837276 h 4837276"/>
              <a:gd name="connsiteX5" fmla="*/ 0 w 7315200"/>
              <a:gd name="connsiteY5" fmla="*/ 0 h 4837276"/>
              <a:gd name="connsiteX0" fmla="*/ 0 w 7315200"/>
              <a:gd name="connsiteY0" fmla="*/ 0 h 4844682"/>
              <a:gd name="connsiteX1" fmla="*/ 7315200 w 7315200"/>
              <a:gd name="connsiteY1" fmla="*/ 0 h 4844682"/>
              <a:gd name="connsiteX2" fmla="*/ 6038901 w 7315200"/>
              <a:gd name="connsiteY2" fmla="*/ 2668348 h 4844682"/>
              <a:gd name="connsiteX3" fmla="*/ 2015135 w 7315200"/>
              <a:gd name="connsiteY3" fmla="*/ 4844682 h 4844682"/>
              <a:gd name="connsiteX4" fmla="*/ 7479 w 7315200"/>
              <a:gd name="connsiteY4" fmla="*/ 4837276 h 4844682"/>
              <a:gd name="connsiteX5" fmla="*/ 0 w 7315200"/>
              <a:gd name="connsiteY5" fmla="*/ 0 h 4844682"/>
              <a:gd name="connsiteX0" fmla="*/ 0 w 7315200"/>
              <a:gd name="connsiteY0" fmla="*/ 0 h 4844682"/>
              <a:gd name="connsiteX1" fmla="*/ 7315200 w 7315200"/>
              <a:gd name="connsiteY1" fmla="*/ 0 h 4844682"/>
              <a:gd name="connsiteX2" fmla="*/ 6038901 w 7315200"/>
              <a:gd name="connsiteY2" fmla="*/ 2668348 h 4844682"/>
              <a:gd name="connsiteX3" fmla="*/ 2015135 w 7315200"/>
              <a:gd name="connsiteY3" fmla="*/ 4844682 h 4844682"/>
              <a:gd name="connsiteX4" fmla="*/ 7479 w 7315200"/>
              <a:gd name="connsiteY4" fmla="*/ 4837276 h 4844682"/>
              <a:gd name="connsiteX5" fmla="*/ 0 w 7315200"/>
              <a:gd name="connsiteY5" fmla="*/ 0 h 4844682"/>
              <a:gd name="connsiteX0" fmla="*/ 0 w 7315200"/>
              <a:gd name="connsiteY0" fmla="*/ 0 h 4864596"/>
              <a:gd name="connsiteX1" fmla="*/ 7315200 w 7315200"/>
              <a:gd name="connsiteY1" fmla="*/ 0 h 4864596"/>
              <a:gd name="connsiteX2" fmla="*/ 6038901 w 7315200"/>
              <a:gd name="connsiteY2" fmla="*/ 2668348 h 4864596"/>
              <a:gd name="connsiteX3" fmla="*/ 2035246 w 7315200"/>
              <a:gd name="connsiteY3" fmla="*/ 4864596 h 4864596"/>
              <a:gd name="connsiteX4" fmla="*/ 7479 w 7315200"/>
              <a:gd name="connsiteY4" fmla="*/ 4837276 h 4864596"/>
              <a:gd name="connsiteX5" fmla="*/ 0 w 7315200"/>
              <a:gd name="connsiteY5" fmla="*/ 0 h 4864596"/>
              <a:gd name="connsiteX0" fmla="*/ 0 w 7315200"/>
              <a:gd name="connsiteY0" fmla="*/ 0 h 4844682"/>
              <a:gd name="connsiteX1" fmla="*/ 7315200 w 7315200"/>
              <a:gd name="connsiteY1" fmla="*/ 0 h 4844682"/>
              <a:gd name="connsiteX2" fmla="*/ 6038901 w 7315200"/>
              <a:gd name="connsiteY2" fmla="*/ 2668348 h 4844682"/>
              <a:gd name="connsiteX3" fmla="*/ 1984970 w 7315200"/>
              <a:gd name="connsiteY3" fmla="*/ 4844682 h 4844682"/>
              <a:gd name="connsiteX4" fmla="*/ 7479 w 7315200"/>
              <a:gd name="connsiteY4" fmla="*/ 4837276 h 4844682"/>
              <a:gd name="connsiteX5" fmla="*/ 0 w 7315200"/>
              <a:gd name="connsiteY5" fmla="*/ 0 h 4844682"/>
              <a:gd name="connsiteX0" fmla="*/ 0 w 7315200"/>
              <a:gd name="connsiteY0" fmla="*/ 0 h 4844682"/>
              <a:gd name="connsiteX1" fmla="*/ 7315200 w 7315200"/>
              <a:gd name="connsiteY1" fmla="*/ 0 h 4844682"/>
              <a:gd name="connsiteX2" fmla="*/ 6038901 w 7315200"/>
              <a:gd name="connsiteY2" fmla="*/ 2668348 h 4844682"/>
              <a:gd name="connsiteX3" fmla="*/ 1763755 w 7315200"/>
              <a:gd name="connsiteY3" fmla="*/ 4844682 h 4844682"/>
              <a:gd name="connsiteX4" fmla="*/ 7479 w 7315200"/>
              <a:gd name="connsiteY4" fmla="*/ 4837276 h 4844682"/>
              <a:gd name="connsiteX5" fmla="*/ 0 w 7315200"/>
              <a:gd name="connsiteY5" fmla="*/ 0 h 4844682"/>
              <a:gd name="connsiteX0" fmla="*/ 0 w 7315200"/>
              <a:gd name="connsiteY0" fmla="*/ 0 h 4844682"/>
              <a:gd name="connsiteX1" fmla="*/ 7315200 w 7315200"/>
              <a:gd name="connsiteY1" fmla="*/ 0 h 4844682"/>
              <a:gd name="connsiteX2" fmla="*/ 6038901 w 7315200"/>
              <a:gd name="connsiteY2" fmla="*/ 2668348 h 4844682"/>
              <a:gd name="connsiteX3" fmla="*/ 1763756 w 7315200"/>
              <a:gd name="connsiteY3" fmla="*/ 4844682 h 4844682"/>
              <a:gd name="connsiteX4" fmla="*/ 7479 w 7315200"/>
              <a:gd name="connsiteY4" fmla="*/ 4837276 h 4844682"/>
              <a:gd name="connsiteX5" fmla="*/ 0 w 7315200"/>
              <a:gd name="connsiteY5" fmla="*/ 0 h 4844682"/>
              <a:gd name="connsiteX0" fmla="*/ 0 w 7794549"/>
              <a:gd name="connsiteY0" fmla="*/ 0 h 4844682"/>
              <a:gd name="connsiteX1" fmla="*/ 7315200 w 7794549"/>
              <a:gd name="connsiteY1" fmla="*/ 0 h 4844682"/>
              <a:gd name="connsiteX2" fmla="*/ 7794549 w 7794549"/>
              <a:gd name="connsiteY2" fmla="*/ 625213 h 4844682"/>
              <a:gd name="connsiteX3" fmla="*/ 1763756 w 7794549"/>
              <a:gd name="connsiteY3" fmla="*/ 4844682 h 4844682"/>
              <a:gd name="connsiteX4" fmla="*/ 7479 w 7794549"/>
              <a:gd name="connsiteY4" fmla="*/ 4837276 h 4844682"/>
              <a:gd name="connsiteX5" fmla="*/ 0 w 7794549"/>
              <a:gd name="connsiteY5" fmla="*/ 0 h 4844682"/>
              <a:gd name="connsiteX0" fmla="*/ 0 w 7794549"/>
              <a:gd name="connsiteY0" fmla="*/ 0 h 4868578"/>
              <a:gd name="connsiteX1" fmla="*/ 7315200 w 7794549"/>
              <a:gd name="connsiteY1" fmla="*/ 0 h 4868578"/>
              <a:gd name="connsiteX2" fmla="*/ 7794549 w 7794549"/>
              <a:gd name="connsiteY2" fmla="*/ 625213 h 4868578"/>
              <a:gd name="connsiteX3" fmla="*/ 2602364 w 7794549"/>
              <a:gd name="connsiteY3" fmla="*/ 4868578 h 4868578"/>
              <a:gd name="connsiteX4" fmla="*/ 7479 w 7794549"/>
              <a:gd name="connsiteY4" fmla="*/ 4837276 h 4868578"/>
              <a:gd name="connsiteX5" fmla="*/ 0 w 7794549"/>
              <a:gd name="connsiteY5" fmla="*/ 0 h 4868578"/>
              <a:gd name="connsiteX0" fmla="*/ 0 w 7794549"/>
              <a:gd name="connsiteY0" fmla="*/ 0 h 4837276"/>
              <a:gd name="connsiteX1" fmla="*/ 7315200 w 7794549"/>
              <a:gd name="connsiteY1" fmla="*/ 0 h 4837276"/>
              <a:gd name="connsiteX2" fmla="*/ 7794549 w 7794549"/>
              <a:gd name="connsiteY2" fmla="*/ 625213 h 4837276"/>
              <a:gd name="connsiteX3" fmla="*/ 2638563 w 7794549"/>
              <a:gd name="connsiteY3" fmla="*/ 4826759 h 4837276"/>
              <a:gd name="connsiteX4" fmla="*/ 7479 w 7794549"/>
              <a:gd name="connsiteY4" fmla="*/ 4837276 h 4837276"/>
              <a:gd name="connsiteX5" fmla="*/ 0 w 7794549"/>
              <a:gd name="connsiteY5" fmla="*/ 0 h 4837276"/>
              <a:gd name="connsiteX0" fmla="*/ 0 w 7794549"/>
              <a:gd name="connsiteY0" fmla="*/ 0 h 4850656"/>
              <a:gd name="connsiteX1" fmla="*/ 7315200 w 7794549"/>
              <a:gd name="connsiteY1" fmla="*/ 0 h 4850656"/>
              <a:gd name="connsiteX2" fmla="*/ 7794549 w 7794549"/>
              <a:gd name="connsiteY2" fmla="*/ 625213 h 4850656"/>
              <a:gd name="connsiteX3" fmla="*/ 2626497 w 7794549"/>
              <a:gd name="connsiteY3" fmla="*/ 4850656 h 4850656"/>
              <a:gd name="connsiteX4" fmla="*/ 7479 w 7794549"/>
              <a:gd name="connsiteY4" fmla="*/ 4837276 h 4850656"/>
              <a:gd name="connsiteX5" fmla="*/ 0 w 7794549"/>
              <a:gd name="connsiteY5" fmla="*/ 0 h 4850656"/>
              <a:gd name="connsiteX0" fmla="*/ 0 w 7794549"/>
              <a:gd name="connsiteY0" fmla="*/ 0 h 4850656"/>
              <a:gd name="connsiteX1" fmla="*/ 7315200 w 7794549"/>
              <a:gd name="connsiteY1" fmla="*/ 0 h 4850656"/>
              <a:gd name="connsiteX2" fmla="*/ 7794549 w 7794549"/>
              <a:gd name="connsiteY2" fmla="*/ 625213 h 4850656"/>
              <a:gd name="connsiteX3" fmla="*/ 2626497 w 7794549"/>
              <a:gd name="connsiteY3" fmla="*/ 4850656 h 4850656"/>
              <a:gd name="connsiteX4" fmla="*/ 13512 w 7794549"/>
              <a:gd name="connsiteY4" fmla="*/ 4849224 h 4850656"/>
              <a:gd name="connsiteX5" fmla="*/ 0 w 7794549"/>
              <a:gd name="connsiteY5" fmla="*/ 0 h 4850656"/>
              <a:gd name="connsiteX0" fmla="*/ 0 w 7794549"/>
              <a:gd name="connsiteY0" fmla="*/ 0 h 4849224"/>
              <a:gd name="connsiteX1" fmla="*/ 7315200 w 7794549"/>
              <a:gd name="connsiteY1" fmla="*/ 0 h 4849224"/>
              <a:gd name="connsiteX2" fmla="*/ 7794549 w 7794549"/>
              <a:gd name="connsiteY2" fmla="*/ 625213 h 4849224"/>
              <a:gd name="connsiteX3" fmla="*/ 3640641 w 7794549"/>
              <a:gd name="connsiteY3" fmla="*/ 4822359 h 4849224"/>
              <a:gd name="connsiteX4" fmla="*/ 13512 w 7794549"/>
              <a:gd name="connsiteY4" fmla="*/ 4849224 h 4849224"/>
              <a:gd name="connsiteX5" fmla="*/ 0 w 7794549"/>
              <a:gd name="connsiteY5" fmla="*/ 0 h 4849224"/>
              <a:gd name="connsiteX0" fmla="*/ 0 w 7794549"/>
              <a:gd name="connsiteY0" fmla="*/ 0 h 4857731"/>
              <a:gd name="connsiteX1" fmla="*/ 7315200 w 7794549"/>
              <a:gd name="connsiteY1" fmla="*/ 0 h 4857731"/>
              <a:gd name="connsiteX2" fmla="*/ 7794549 w 7794549"/>
              <a:gd name="connsiteY2" fmla="*/ 625213 h 4857731"/>
              <a:gd name="connsiteX3" fmla="*/ 3037789 w 7794549"/>
              <a:gd name="connsiteY3" fmla="*/ 4857731 h 4857731"/>
              <a:gd name="connsiteX4" fmla="*/ 13512 w 7794549"/>
              <a:gd name="connsiteY4" fmla="*/ 4849224 h 4857731"/>
              <a:gd name="connsiteX5" fmla="*/ 0 w 7794549"/>
              <a:gd name="connsiteY5" fmla="*/ 0 h 4857731"/>
              <a:gd name="connsiteX0" fmla="*/ 0 w 7349452"/>
              <a:gd name="connsiteY0" fmla="*/ 0 h 4857731"/>
              <a:gd name="connsiteX1" fmla="*/ 7315200 w 7349452"/>
              <a:gd name="connsiteY1" fmla="*/ 0 h 4857731"/>
              <a:gd name="connsiteX2" fmla="*/ 7349452 w 7349452"/>
              <a:gd name="connsiteY2" fmla="*/ 653510 h 4857731"/>
              <a:gd name="connsiteX3" fmla="*/ 3037789 w 7349452"/>
              <a:gd name="connsiteY3" fmla="*/ 4857731 h 4857731"/>
              <a:gd name="connsiteX4" fmla="*/ 13512 w 7349452"/>
              <a:gd name="connsiteY4" fmla="*/ 4849224 h 4857731"/>
              <a:gd name="connsiteX5" fmla="*/ 0 w 7349452"/>
              <a:gd name="connsiteY5" fmla="*/ 0 h 4857731"/>
              <a:gd name="connsiteX0" fmla="*/ 0 w 7349452"/>
              <a:gd name="connsiteY0" fmla="*/ 0 h 4850657"/>
              <a:gd name="connsiteX1" fmla="*/ 7315200 w 7349452"/>
              <a:gd name="connsiteY1" fmla="*/ 0 h 4850657"/>
              <a:gd name="connsiteX2" fmla="*/ 7349452 w 7349452"/>
              <a:gd name="connsiteY2" fmla="*/ 653510 h 4850657"/>
              <a:gd name="connsiteX3" fmla="*/ 3325130 w 7349452"/>
              <a:gd name="connsiteY3" fmla="*/ 4850657 h 4850657"/>
              <a:gd name="connsiteX4" fmla="*/ 13512 w 7349452"/>
              <a:gd name="connsiteY4" fmla="*/ 4849224 h 4850657"/>
              <a:gd name="connsiteX5" fmla="*/ 0 w 7349452"/>
              <a:gd name="connsiteY5" fmla="*/ 0 h 485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9452" h="4850657">
                <a:moveTo>
                  <a:pt x="0" y="0"/>
                </a:moveTo>
                <a:lnTo>
                  <a:pt x="7315200" y="0"/>
                </a:lnTo>
                <a:lnTo>
                  <a:pt x="7349452" y="653510"/>
                </a:lnTo>
                <a:lnTo>
                  <a:pt x="3325130" y="4850657"/>
                </a:lnTo>
                <a:lnTo>
                  <a:pt x="13512" y="4849224"/>
                </a:lnTo>
                <a:lnTo>
                  <a:pt x="0" y="0"/>
                </a:lnTo>
                <a:close/>
              </a:path>
            </a:pathLst>
          </a:custGeom>
          <a:solidFill>
            <a:srgbClr val="FFBC79"/>
          </a:solidFill>
          <a:ln w="9525" cap="flat" cmpd="sng" algn="ctr">
            <a:noFill/>
            <a:prstDash val="solid"/>
            <a:round/>
            <a:headEnd type="none" w="med" len="med"/>
            <a:tailEnd type="none" w="med" len="med"/>
          </a:ln>
          <a:effectLst>
            <a:softEdge rad="31750"/>
          </a:effectLst>
          <a:ex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Science Application Goals</a:t>
            </a:r>
          </a:p>
        </p:txBody>
      </p:sp>
      <p:sp>
        <p:nvSpPr>
          <p:cNvPr id="9" name="Rectangle 6">
            <a:extLst>
              <a:ext uri="{FF2B5EF4-FFF2-40B4-BE49-F238E27FC236}">
                <a16:creationId xmlns:a16="http://schemas.microsoft.com/office/drawing/2014/main" id="{7D80FA90-D7A4-4F3D-8FE5-2F10719CEFD7}"/>
              </a:ext>
            </a:extLst>
          </p:cNvPr>
          <p:cNvSpPr/>
          <p:nvPr/>
        </p:nvSpPr>
        <p:spPr bwMode="auto">
          <a:xfrm>
            <a:off x="5181600" y="1676400"/>
            <a:ext cx="6733953" cy="4605852"/>
          </a:xfrm>
          <a:custGeom>
            <a:avLst/>
            <a:gdLst>
              <a:gd name="connsiteX0" fmla="*/ 0 w 6705600"/>
              <a:gd name="connsiteY0" fmla="*/ 0 h 3657600"/>
              <a:gd name="connsiteX1" fmla="*/ 6705600 w 6705600"/>
              <a:gd name="connsiteY1" fmla="*/ 0 h 3657600"/>
              <a:gd name="connsiteX2" fmla="*/ 6705600 w 6705600"/>
              <a:gd name="connsiteY2" fmla="*/ 3657600 h 3657600"/>
              <a:gd name="connsiteX3" fmla="*/ 0 w 6705600"/>
              <a:gd name="connsiteY3" fmla="*/ 3657600 h 3657600"/>
              <a:gd name="connsiteX4" fmla="*/ 0 w 6705600"/>
              <a:gd name="connsiteY4" fmla="*/ 0 h 3657600"/>
              <a:gd name="connsiteX0" fmla="*/ 2791968 w 9497568"/>
              <a:gd name="connsiteY0" fmla="*/ 0 h 3657600"/>
              <a:gd name="connsiteX1" fmla="*/ 9497568 w 9497568"/>
              <a:gd name="connsiteY1" fmla="*/ 0 h 3657600"/>
              <a:gd name="connsiteX2" fmla="*/ 9497568 w 9497568"/>
              <a:gd name="connsiteY2" fmla="*/ 3657600 h 3657600"/>
              <a:gd name="connsiteX3" fmla="*/ 0 w 9497568"/>
              <a:gd name="connsiteY3" fmla="*/ 3102864 h 3657600"/>
              <a:gd name="connsiteX4" fmla="*/ 2791968 w 9497568"/>
              <a:gd name="connsiteY4" fmla="*/ 0 h 3657600"/>
              <a:gd name="connsiteX0" fmla="*/ 2791968 w 9497568"/>
              <a:gd name="connsiteY0" fmla="*/ 0 h 3657600"/>
              <a:gd name="connsiteX1" fmla="*/ 9497568 w 9497568"/>
              <a:gd name="connsiteY1" fmla="*/ 0 h 3657600"/>
              <a:gd name="connsiteX2" fmla="*/ 9497568 w 9497568"/>
              <a:gd name="connsiteY2" fmla="*/ 3657600 h 3657600"/>
              <a:gd name="connsiteX3" fmla="*/ 0 w 9497568"/>
              <a:gd name="connsiteY3" fmla="*/ 3102864 h 3657600"/>
              <a:gd name="connsiteX4" fmla="*/ 362712 w 9497568"/>
              <a:gd name="connsiteY4" fmla="*/ 2671855 h 3657600"/>
              <a:gd name="connsiteX5" fmla="*/ 2791968 w 9497568"/>
              <a:gd name="connsiteY5" fmla="*/ 0 h 3657600"/>
              <a:gd name="connsiteX0" fmla="*/ 2862072 w 9567672"/>
              <a:gd name="connsiteY0" fmla="*/ 0 h 3657600"/>
              <a:gd name="connsiteX1" fmla="*/ 9567672 w 9567672"/>
              <a:gd name="connsiteY1" fmla="*/ 0 h 3657600"/>
              <a:gd name="connsiteX2" fmla="*/ 9567672 w 9567672"/>
              <a:gd name="connsiteY2" fmla="*/ 3657600 h 3657600"/>
              <a:gd name="connsiteX3" fmla="*/ 70104 w 9567672"/>
              <a:gd name="connsiteY3" fmla="*/ 3102864 h 3657600"/>
              <a:gd name="connsiteX4" fmla="*/ 0 w 9567672"/>
              <a:gd name="connsiteY4" fmla="*/ 2653567 h 3657600"/>
              <a:gd name="connsiteX5" fmla="*/ 2862072 w 9567672"/>
              <a:gd name="connsiteY5" fmla="*/ 0 h 3657600"/>
              <a:gd name="connsiteX0" fmla="*/ 5227320 w 9567672"/>
              <a:gd name="connsiteY0" fmla="*/ 0 h 5340096"/>
              <a:gd name="connsiteX1" fmla="*/ 9567672 w 9567672"/>
              <a:gd name="connsiteY1" fmla="*/ 1682496 h 5340096"/>
              <a:gd name="connsiteX2" fmla="*/ 9567672 w 9567672"/>
              <a:gd name="connsiteY2" fmla="*/ 5340096 h 5340096"/>
              <a:gd name="connsiteX3" fmla="*/ 70104 w 9567672"/>
              <a:gd name="connsiteY3" fmla="*/ 4785360 h 5340096"/>
              <a:gd name="connsiteX4" fmla="*/ 0 w 9567672"/>
              <a:gd name="connsiteY4" fmla="*/ 4336063 h 5340096"/>
              <a:gd name="connsiteX5" fmla="*/ 5227320 w 9567672"/>
              <a:gd name="connsiteY5" fmla="*/ 0 h 5340096"/>
              <a:gd name="connsiteX0" fmla="*/ 5227320 w 9567672"/>
              <a:gd name="connsiteY0" fmla="*/ 396240 h 5736336"/>
              <a:gd name="connsiteX1" fmla="*/ 8988552 w 9567672"/>
              <a:gd name="connsiteY1" fmla="*/ 0 h 5736336"/>
              <a:gd name="connsiteX2" fmla="*/ 9567672 w 9567672"/>
              <a:gd name="connsiteY2" fmla="*/ 5736336 h 5736336"/>
              <a:gd name="connsiteX3" fmla="*/ 70104 w 9567672"/>
              <a:gd name="connsiteY3" fmla="*/ 5181600 h 5736336"/>
              <a:gd name="connsiteX4" fmla="*/ 0 w 9567672"/>
              <a:gd name="connsiteY4" fmla="*/ 4732303 h 5736336"/>
              <a:gd name="connsiteX5" fmla="*/ 5227320 w 9567672"/>
              <a:gd name="connsiteY5" fmla="*/ 396240 h 5736336"/>
              <a:gd name="connsiteX0" fmla="*/ 5227320 w 8988552"/>
              <a:gd name="connsiteY0" fmla="*/ 396240 h 5193792"/>
              <a:gd name="connsiteX1" fmla="*/ 8988552 w 8988552"/>
              <a:gd name="connsiteY1" fmla="*/ 0 h 5193792"/>
              <a:gd name="connsiteX2" fmla="*/ 8616696 w 8988552"/>
              <a:gd name="connsiteY2" fmla="*/ 5193792 h 5193792"/>
              <a:gd name="connsiteX3" fmla="*/ 70104 w 8988552"/>
              <a:gd name="connsiteY3" fmla="*/ 5181600 h 5193792"/>
              <a:gd name="connsiteX4" fmla="*/ 0 w 8988552"/>
              <a:gd name="connsiteY4" fmla="*/ 4732303 h 5193792"/>
              <a:gd name="connsiteX5" fmla="*/ 5227320 w 8988552"/>
              <a:gd name="connsiteY5" fmla="*/ 396240 h 5193792"/>
              <a:gd name="connsiteX0" fmla="*/ 5227320 w 8988552"/>
              <a:gd name="connsiteY0" fmla="*/ 396240 h 5224272"/>
              <a:gd name="connsiteX1" fmla="*/ 8988552 w 8988552"/>
              <a:gd name="connsiteY1" fmla="*/ 0 h 5224272"/>
              <a:gd name="connsiteX2" fmla="*/ 8927592 w 8988552"/>
              <a:gd name="connsiteY2" fmla="*/ 5224272 h 5224272"/>
              <a:gd name="connsiteX3" fmla="*/ 70104 w 8988552"/>
              <a:gd name="connsiteY3" fmla="*/ 5181600 h 5224272"/>
              <a:gd name="connsiteX4" fmla="*/ 0 w 8988552"/>
              <a:gd name="connsiteY4" fmla="*/ 4732303 h 5224272"/>
              <a:gd name="connsiteX5" fmla="*/ 5227320 w 8988552"/>
              <a:gd name="connsiteY5" fmla="*/ 396240 h 5224272"/>
              <a:gd name="connsiteX0" fmla="*/ 5227320 w 8988552"/>
              <a:gd name="connsiteY0" fmla="*/ 396240 h 5193792"/>
              <a:gd name="connsiteX1" fmla="*/ 8988552 w 8988552"/>
              <a:gd name="connsiteY1" fmla="*/ 0 h 5193792"/>
              <a:gd name="connsiteX2" fmla="*/ 8921496 w 8988552"/>
              <a:gd name="connsiteY2" fmla="*/ 5193792 h 5193792"/>
              <a:gd name="connsiteX3" fmla="*/ 70104 w 8988552"/>
              <a:gd name="connsiteY3" fmla="*/ 5181600 h 5193792"/>
              <a:gd name="connsiteX4" fmla="*/ 0 w 8988552"/>
              <a:gd name="connsiteY4" fmla="*/ 4732303 h 5193792"/>
              <a:gd name="connsiteX5" fmla="*/ 5227320 w 8988552"/>
              <a:gd name="connsiteY5" fmla="*/ 396240 h 5193792"/>
              <a:gd name="connsiteX0" fmla="*/ 5227320 w 8988552"/>
              <a:gd name="connsiteY0" fmla="*/ 396240 h 5193792"/>
              <a:gd name="connsiteX1" fmla="*/ 8988552 w 8988552"/>
              <a:gd name="connsiteY1" fmla="*/ 0 h 5193792"/>
              <a:gd name="connsiteX2" fmla="*/ 8951976 w 8988552"/>
              <a:gd name="connsiteY2" fmla="*/ 5193792 h 5193792"/>
              <a:gd name="connsiteX3" fmla="*/ 70104 w 8988552"/>
              <a:gd name="connsiteY3" fmla="*/ 5181600 h 5193792"/>
              <a:gd name="connsiteX4" fmla="*/ 0 w 8988552"/>
              <a:gd name="connsiteY4" fmla="*/ 4732303 h 5193792"/>
              <a:gd name="connsiteX5" fmla="*/ 5227320 w 8988552"/>
              <a:gd name="connsiteY5" fmla="*/ 396240 h 5193792"/>
              <a:gd name="connsiteX0" fmla="*/ 5227320 w 8988552"/>
              <a:gd name="connsiteY0" fmla="*/ 396240 h 5199888"/>
              <a:gd name="connsiteX1" fmla="*/ 8988552 w 8988552"/>
              <a:gd name="connsiteY1" fmla="*/ 0 h 5199888"/>
              <a:gd name="connsiteX2" fmla="*/ 8970264 w 8988552"/>
              <a:gd name="connsiteY2" fmla="*/ 5199888 h 5199888"/>
              <a:gd name="connsiteX3" fmla="*/ 70104 w 8988552"/>
              <a:gd name="connsiteY3" fmla="*/ 5181600 h 5199888"/>
              <a:gd name="connsiteX4" fmla="*/ 0 w 8988552"/>
              <a:gd name="connsiteY4" fmla="*/ 4732303 h 5199888"/>
              <a:gd name="connsiteX5" fmla="*/ 5227320 w 8988552"/>
              <a:gd name="connsiteY5" fmla="*/ 396240 h 5199888"/>
              <a:gd name="connsiteX0" fmla="*/ 5227320 w 8988552"/>
              <a:gd name="connsiteY0" fmla="*/ 396240 h 5187696"/>
              <a:gd name="connsiteX1" fmla="*/ 8988552 w 8988552"/>
              <a:gd name="connsiteY1" fmla="*/ 0 h 5187696"/>
              <a:gd name="connsiteX2" fmla="*/ 8970264 w 8988552"/>
              <a:gd name="connsiteY2" fmla="*/ 5187696 h 5187696"/>
              <a:gd name="connsiteX3" fmla="*/ 70104 w 8988552"/>
              <a:gd name="connsiteY3" fmla="*/ 5181600 h 5187696"/>
              <a:gd name="connsiteX4" fmla="*/ 0 w 8988552"/>
              <a:gd name="connsiteY4" fmla="*/ 4732303 h 5187696"/>
              <a:gd name="connsiteX5" fmla="*/ 5227320 w 8988552"/>
              <a:gd name="connsiteY5" fmla="*/ 396240 h 5187696"/>
              <a:gd name="connsiteX0" fmla="*/ 5690616 w 8988552"/>
              <a:gd name="connsiteY0" fmla="*/ 0 h 5187696"/>
              <a:gd name="connsiteX1" fmla="*/ 8988552 w 8988552"/>
              <a:gd name="connsiteY1" fmla="*/ 0 h 5187696"/>
              <a:gd name="connsiteX2" fmla="*/ 8970264 w 8988552"/>
              <a:gd name="connsiteY2" fmla="*/ 5187696 h 5187696"/>
              <a:gd name="connsiteX3" fmla="*/ 70104 w 8988552"/>
              <a:gd name="connsiteY3" fmla="*/ 5181600 h 5187696"/>
              <a:gd name="connsiteX4" fmla="*/ 0 w 8988552"/>
              <a:gd name="connsiteY4" fmla="*/ 4732303 h 5187696"/>
              <a:gd name="connsiteX5" fmla="*/ 5690616 w 8988552"/>
              <a:gd name="connsiteY5" fmla="*/ 0 h 5187696"/>
              <a:gd name="connsiteX0" fmla="*/ 5989570 w 9287506"/>
              <a:gd name="connsiteY0" fmla="*/ 0 h 5187696"/>
              <a:gd name="connsiteX1" fmla="*/ 9287506 w 9287506"/>
              <a:gd name="connsiteY1" fmla="*/ 0 h 5187696"/>
              <a:gd name="connsiteX2" fmla="*/ 9269218 w 9287506"/>
              <a:gd name="connsiteY2" fmla="*/ 5187696 h 5187696"/>
              <a:gd name="connsiteX3" fmla="*/ 369058 w 9287506"/>
              <a:gd name="connsiteY3" fmla="*/ 5181600 h 5187696"/>
              <a:gd name="connsiteX4" fmla="*/ 0 w 9287506"/>
              <a:gd name="connsiteY4" fmla="*/ 4903796 h 5187696"/>
              <a:gd name="connsiteX5" fmla="*/ 5989570 w 9287506"/>
              <a:gd name="connsiteY5" fmla="*/ 0 h 5187696"/>
              <a:gd name="connsiteX0" fmla="*/ 7275979 w 9287506"/>
              <a:gd name="connsiteY0" fmla="*/ 0 h 5377243"/>
              <a:gd name="connsiteX1" fmla="*/ 9287506 w 9287506"/>
              <a:gd name="connsiteY1" fmla="*/ 189547 h 5377243"/>
              <a:gd name="connsiteX2" fmla="*/ 9269218 w 9287506"/>
              <a:gd name="connsiteY2" fmla="*/ 5377243 h 5377243"/>
              <a:gd name="connsiteX3" fmla="*/ 369058 w 9287506"/>
              <a:gd name="connsiteY3" fmla="*/ 5371147 h 5377243"/>
              <a:gd name="connsiteX4" fmla="*/ 0 w 9287506"/>
              <a:gd name="connsiteY4" fmla="*/ 5093343 h 5377243"/>
              <a:gd name="connsiteX5" fmla="*/ 7275979 w 9287506"/>
              <a:gd name="connsiteY5" fmla="*/ 0 h 5377243"/>
              <a:gd name="connsiteX0" fmla="*/ 7275979 w 9269388"/>
              <a:gd name="connsiteY0" fmla="*/ 0 h 5377243"/>
              <a:gd name="connsiteX1" fmla="*/ 9269388 w 9269388"/>
              <a:gd name="connsiteY1" fmla="*/ 18052 h 5377243"/>
              <a:gd name="connsiteX2" fmla="*/ 9269218 w 9269388"/>
              <a:gd name="connsiteY2" fmla="*/ 5377243 h 5377243"/>
              <a:gd name="connsiteX3" fmla="*/ 369058 w 9269388"/>
              <a:gd name="connsiteY3" fmla="*/ 5371147 h 5377243"/>
              <a:gd name="connsiteX4" fmla="*/ 0 w 9269388"/>
              <a:gd name="connsiteY4" fmla="*/ 5093343 h 5377243"/>
              <a:gd name="connsiteX5" fmla="*/ 7275979 w 9269388"/>
              <a:gd name="connsiteY5" fmla="*/ 0 h 5377243"/>
              <a:gd name="connsiteX0" fmla="*/ 7221624 w 9269388"/>
              <a:gd name="connsiteY0" fmla="*/ 0 h 5359191"/>
              <a:gd name="connsiteX1" fmla="*/ 9269388 w 9269388"/>
              <a:gd name="connsiteY1" fmla="*/ 0 h 5359191"/>
              <a:gd name="connsiteX2" fmla="*/ 9269218 w 9269388"/>
              <a:gd name="connsiteY2" fmla="*/ 5359191 h 5359191"/>
              <a:gd name="connsiteX3" fmla="*/ 369058 w 9269388"/>
              <a:gd name="connsiteY3" fmla="*/ 5353095 h 5359191"/>
              <a:gd name="connsiteX4" fmla="*/ 0 w 9269388"/>
              <a:gd name="connsiteY4" fmla="*/ 5075291 h 5359191"/>
              <a:gd name="connsiteX5" fmla="*/ 7221624 w 9269388"/>
              <a:gd name="connsiteY5" fmla="*/ 0 h 5359191"/>
              <a:gd name="connsiteX0" fmla="*/ 7330334 w 9269388"/>
              <a:gd name="connsiteY0" fmla="*/ 0 h 5359191"/>
              <a:gd name="connsiteX1" fmla="*/ 9269388 w 9269388"/>
              <a:gd name="connsiteY1" fmla="*/ 0 h 5359191"/>
              <a:gd name="connsiteX2" fmla="*/ 9269218 w 9269388"/>
              <a:gd name="connsiteY2" fmla="*/ 5359191 h 5359191"/>
              <a:gd name="connsiteX3" fmla="*/ 369058 w 9269388"/>
              <a:gd name="connsiteY3" fmla="*/ 5353095 h 5359191"/>
              <a:gd name="connsiteX4" fmla="*/ 0 w 9269388"/>
              <a:gd name="connsiteY4" fmla="*/ 5075291 h 5359191"/>
              <a:gd name="connsiteX5" fmla="*/ 7330334 w 9269388"/>
              <a:gd name="connsiteY5" fmla="*/ 0 h 5359191"/>
              <a:gd name="connsiteX0" fmla="*/ 7312216 w 9269388"/>
              <a:gd name="connsiteY0" fmla="*/ 0 h 5359191"/>
              <a:gd name="connsiteX1" fmla="*/ 9269388 w 9269388"/>
              <a:gd name="connsiteY1" fmla="*/ 0 h 5359191"/>
              <a:gd name="connsiteX2" fmla="*/ 9269218 w 9269388"/>
              <a:gd name="connsiteY2" fmla="*/ 5359191 h 5359191"/>
              <a:gd name="connsiteX3" fmla="*/ 369058 w 9269388"/>
              <a:gd name="connsiteY3" fmla="*/ 5353095 h 5359191"/>
              <a:gd name="connsiteX4" fmla="*/ 0 w 9269388"/>
              <a:gd name="connsiteY4" fmla="*/ 5075291 h 5359191"/>
              <a:gd name="connsiteX5" fmla="*/ 7312216 w 9269388"/>
              <a:gd name="connsiteY5" fmla="*/ 0 h 5359191"/>
              <a:gd name="connsiteX0" fmla="*/ 6943158 w 8900330"/>
              <a:gd name="connsiteY0" fmla="*/ 0 h 5359191"/>
              <a:gd name="connsiteX1" fmla="*/ 8900330 w 8900330"/>
              <a:gd name="connsiteY1" fmla="*/ 0 h 5359191"/>
              <a:gd name="connsiteX2" fmla="*/ 8900160 w 8900330"/>
              <a:gd name="connsiteY2" fmla="*/ 5359191 h 5359191"/>
              <a:gd name="connsiteX3" fmla="*/ 0 w 8900330"/>
              <a:gd name="connsiteY3" fmla="*/ 5353095 h 5359191"/>
              <a:gd name="connsiteX4" fmla="*/ 1043733 w 8900330"/>
              <a:gd name="connsiteY4" fmla="*/ 4948927 h 5359191"/>
              <a:gd name="connsiteX5" fmla="*/ 6943158 w 8900330"/>
              <a:gd name="connsiteY5" fmla="*/ 0 h 5359191"/>
              <a:gd name="connsiteX0" fmla="*/ 5899424 w 7856596"/>
              <a:gd name="connsiteY0" fmla="*/ 0 h 5362121"/>
              <a:gd name="connsiteX1" fmla="*/ 7856596 w 7856596"/>
              <a:gd name="connsiteY1" fmla="*/ 0 h 5362121"/>
              <a:gd name="connsiteX2" fmla="*/ 7856426 w 7856596"/>
              <a:gd name="connsiteY2" fmla="*/ 5359191 h 5362121"/>
              <a:gd name="connsiteX3" fmla="*/ 378000 w 7856596"/>
              <a:gd name="connsiteY3" fmla="*/ 5362121 h 5362121"/>
              <a:gd name="connsiteX4" fmla="*/ -1 w 7856596"/>
              <a:gd name="connsiteY4" fmla="*/ 4948927 h 5362121"/>
              <a:gd name="connsiteX5" fmla="*/ 5899424 w 7856596"/>
              <a:gd name="connsiteY5" fmla="*/ 0 h 5362121"/>
              <a:gd name="connsiteX0" fmla="*/ 5944134 w 7901306"/>
              <a:gd name="connsiteY0" fmla="*/ 0 h 5362121"/>
              <a:gd name="connsiteX1" fmla="*/ 7901306 w 7901306"/>
              <a:gd name="connsiteY1" fmla="*/ 0 h 5362121"/>
              <a:gd name="connsiteX2" fmla="*/ 7901136 w 7901306"/>
              <a:gd name="connsiteY2" fmla="*/ 5359191 h 5362121"/>
              <a:gd name="connsiteX3" fmla="*/ 422710 w 7901306"/>
              <a:gd name="connsiteY3" fmla="*/ 5362121 h 5362121"/>
              <a:gd name="connsiteX4" fmla="*/ 0 w 7901306"/>
              <a:gd name="connsiteY4" fmla="*/ 5021136 h 5362121"/>
              <a:gd name="connsiteX5" fmla="*/ 5944134 w 7901306"/>
              <a:gd name="connsiteY5" fmla="*/ 0 h 5362121"/>
              <a:gd name="connsiteX0" fmla="*/ 5988842 w 7946014"/>
              <a:gd name="connsiteY0" fmla="*/ 0 h 5362121"/>
              <a:gd name="connsiteX1" fmla="*/ 7946014 w 7946014"/>
              <a:gd name="connsiteY1" fmla="*/ 0 h 5362121"/>
              <a:gd name="connsiteX2" fmla="*/ 7945844 w 7946014"/>
              <a:gd name="connsiteY2" fmla="*/ 5359191 h 5362121"/>
              <a:gd name="connsiteX3" fmla="*/ 467418 w 7946014"/>
              <a:gd name="connsiteY3" fmla="*/ 5362121 h 5362121"/>
              <a:gd name="connsiteX4" fmla="*/ 0 w 7946014"/>
              <a:gd name="connsiteY4" fmla="*/ 5012110 h 5362121"/>
              <a:gd name="connsiteX5" fmla="*/ 5988842 w 7946014"/>
              <a:gd name="connsiteY5" fmla="*/ 0 h 5362121"/>
              <a:gd name="connsiteX0" fmla="*/ 5881542 w 7946014"/>
              <a:gd name="connsiteY0" fmla="*/ 0 h 5371147"/>
              <a:gd name="connsiteX1" fmla="*/ 7946014 w 7946014"/>
              <a:gd name="connsiteY1" fmla="*/ 9026 h 5371147"/>
              <a:gd name="connsiteX2" fmla="*/ 7945844 w 7946014"/>
              <a:gd name="connsiteY2" fmla="*/ 5368217 h 5371147"/>
              <a:gd name="connsiteX3" fmla="*/ 467418 w 7946014"/>
              <a:gd name="connsiteY3" fmla="*/ 5371147 h 5371147"/>
              <a:gd name="connsiteX4" fmla="*/ 0 w 7946014"/>
              <a:gd name="connsiteY4" fmla="*/ 5021136 h 5371147"/>
              <a:gd name="connsiteX5" fmla="*/ 5881542 w 7946014"/>
              <a:gd name="connsiteY5" fmla="*/ 0 h 5371147"/>
              <a:gd name="connsiteX0" fmla="*/ 5890484 w 7954956"/>
              <a:gd name="connsiteY0" fmla="*/ 0 h 5371147"/>
              <a:gd name="connsiteX1" fmla="*/ 7954956 w 7954956"/>
              <a:gd name="connsiteY1" fmla="*/ 9026 h 5371147"/>
              <a:gd name="connsiteX2" fmla="*/ 7954786 w 7954956"/>
              <a:gd name="connsiteY2" fmla="*/ 5368217 h 5371147"/>
              <a:gd name="connsiteX3" fmla="*/ 476360 w 7954956"/>
              <a:gd name="connsiteY3" fmla="*/ 5371147 h 5371147"/>
              <a:gd name="connsiteX4" fmla="*/ 0 w 7954956"/>
              <a:gd name="connsiteY4" fmla="*/ 4957954 h 5371147"/>
              <a:gd name="connsiteX5" fmla="*/ 5890484 w 7954956"/>
              <a:gd name="connsiteY5" fmla="*/ 0 h 5371147"/>
              <a:gd name="connsiteX0" fmla="*/ 5929126 w 7954956"/>
              <a:gd name="connsiteY0" fmla="*/ 0 h 5501164"/>
              <a:gd name="connsiteX1" fmla="*/ 7954956 w 7954956"/>
              <a:gd name="connsiteY1" fmla="*/ 139043 h 5501164"/>
              <a:gd name="connsiteX2" fmla="*/ 7954786 w 7954956"/>
              <a:gd name="connsiteY2" fmla="*/ 5498234 h 5501164"/>
              <a:gd name="connsiteX3" fmla="*/ 476360 w 7954956"/>
              <a:gd name="connsiteY3" fmla="*/ 5501164 h 5501164"/>
              <a:gd name="connsiteX4" fmla="*/ 0 w 7954956"/>
              <a:gd name="connsiteY4" fmla="*/ 5087971 h 5501164"/>
              <a:gd name="connsiteX5" fmla="*/ 5929126 w 7954956"/>
              <a:gd name="connsiteY5" fmla="*/ 0 h 5501164"/>
              <a:gd name="connsiteX0" fmla="*/ 5929126 w 7967837"/>
              <a:gd name="connsiteY0" fmla="*/ 0 h 5501164"/>
              <a:gd name="connsiteX1" fmla="*/ 7967837 w 7967837"/>
              <a:gd name="connsiteY1" fmla="*/ 22028 h 5501164"/>
              <a:gd name="connsiteX2" fmla="*/ 7954786 w 7967837"/>
              <a:gd name="connsiteY2" fmla="*/ 5498234 h 5501164"/>
              <a:gd name="connsiteX3" fmla="*/ 476360 w 7967837"/>
              <a:gd name="connsiteY3" fmla="*/ 5501164 h 5501164"/>
              <a:gd name="connsiteX4" fmla="*/ 0 w 7967837"/>
              <a:gd name="connsiteY4" fmla="*/ 5087971 h 5501164"/>
              <a:gd name="connsiteX5" fmla="*/ 5929126 w 7967837"/>
              <a:gd name="connsiteY5" fmla="*/ 0 h 55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7837" h="5501164">
                <a:moveTo>
                  <a:pt x="5929126" y="0"/>
                </a:moveTo>
                <a:lnTo>
                  <a:pt x="7967837" y="22028"/>
                </a:lnTo>
                <a:cubicBezTo>
                  <a:pt x="7967780" y="1808425"/>
                  <a:pt x="7954843" y="3711837"/>
                  <a:pt x="7954786" y="5498234"/>
                </a:cubicBezTo>
                <a:lnTo>
                  <a:pt x="476360" y="5501164"/>
                </a:lnTo>
                <a:lnTo>
                  <a:pt x="0" y="5087971"/>
                </a:lnTo>
                <a:lnTo>
                  <a:pt x="5929126" y="0"/>
                </a:lnTo>
                <a:close/>
              </a:path>
            </a:pathLst>
          </a:custGeom>
          <a:solidFill>
            <a:schemeClr val="accent6">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b"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User-Oriented Development Goals</a:t>
            </a:r>
          </a:p>
        </p:txBody>
      </p:sp>
      <p:sp>
        <p:nvSpPr>
          <p:cNvPr id="2" name="Title 1">
            <a:extLst>
              <a:ext uri="{FF2B5EF4-FFF2-40B4-BE49-F238E27FC236}">
                <a16:creationId xmlns:a16="http://schemas.microsoft.com/office/drawing/2014/main" id="{44E3677F-9A84-450D-8CC7-A6CE82409133}"/>
              </a:ext>
            </a:extLst>
          </p:cNvPr>
          <p:cNvSpPr>
            <a:spLocks noGrp="1"/>
          </p:cNvSpPr>
          <p:nvPr>
            <p:ph type="title"/>
          </p:nvPr>
        </p:nvSpPr>
        <p:spPr>
          <a:xfrm>
            <a:off x="1752600" y="152400"/>
            <a:ext cx="9474200" cy="685800"/>
          </a:xfrm>
        </p:spPr>
        <p:txBody>
          <a:bodyPr/>
          <a:lstStyle/>
          <a:p>
            <a:r>
              <a:rPr lang="en-US" sz="4000" dirty="0">
                <a:latin typeface="Calibri" panose="020F0502020204030204" pitchFamily="34" charset="0"/>
                <a:cs typeface="Calibri" panose="020F0502020204030204" pitchFamily="34" charset="0"/>
              </a:rPr>
              <a:t>CMAQv5.3: Available on GitHub</a:t>
            </a:r>
          </a:p>
        </p:txBody>
      </p:sp>
      <p:sp>
        <p:nvSpPr>
          <p:cNvPr id="4" name="Slide Number Placeholder 3">
            <a:extLst>
              <a:ext uri="{FF2B5EF4-FFF2-40B4-BE49-F238E27FC236}">
                <a16:creationId xmlns:a16="http://schemas.microsoft.com/office/drawing/2014/main" id="{E9888F71-6A54-49CA-BC9E-A0D5578E3420}"/>
              </a:ext>
            </a:extLst>
          </p:cNvPr>
          <p:cNvSpPr>
            <a:spLocks noGrp="1"/>
          </p:cNvSpPr>
          <p:nvPr>
            <p:ph type="sldNum" sz="quarter" idx="12"/>
          </p:nvPr>
        </p:nvSpPr>
        <p:spPr/>
        <p:txBody>
          <a:bodyPr/>
          <a:lstStyle/>
          <a:p>
            <a:pPr>
              <a:defRPr/>
            </a:pPr>
            <a:fld id="{BEF2A795-0D1C-4340-A163-773CC4D3E4EC}" type="slidenum">
              <a:rPr lang="en-US" smtClean="0">
                <a:latin typeface="Calibri" panose="020F0502020204030204" pitchFamily="34" charset="0"/>
                <a:cs typeface="Calibri" panose="020F0502020204030204" pitchFamily="34" charset="0"/>
              </a:rPr>
              <a:pPr>
                <a:defRPr/>
              </a:pPr>
              <a:t>4</a:t>
            </a:fld>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BC7F098-8C49-423E-81D4-DD172B334CD9}"/>
              </a:ext>
            </a:extLst>
          </p:cNvPr>
          <p:cNvSpPr txBox="1"/>
          <p:nvPr/>
        </p:nvSpPr>
        <p:spPr>
          <a:xfrm>
            <a:off x="327857" y="1295400"/>
            <a:ext cx="9917587" cy="4816703"/>
          </a:xfrm>
          <a:custGeom>
            <a:avLst/>
            <a:gdLst>
              <a:gd name="connsiteX0" fmla="*/ 0 w 9583521"/>
              <a:gd name="connsiteY0" fmla="*/ 0 h 2031325"/>
              <a:gd name="connsiteX1" fmla="*/ 9583521 w 9583521"/>
              <a:gd name="connsiteY1" fmla="*/ 0 h 2031325"/>
              <a:gd name="connsiteX2" fmla="*/ 9583521 w 9583521"/>
              <a:gd name="connsiteY2" fmla="*/ 2031325 h 2031325"/>
              <a:gd name="connsiteX3" fmla="*/ 0 w 9583521"/>
              <a:gd name="connsiteY3" fmla="*/ 2031325 h 2031325"/>
              <a:gd name="connsiteX4" fmla="*/ 0 w 9583521"/>
              <a:gd name="connsiteY4" fmla="*/ 0 h 2031325"/>
              <a:gd name="connsiteX0" fmla="*/ 0 w 9583521"/>
              <a:gd name="connsiteY0" fmla="*/ 0 h 2031325"/>
              <a:gd name="connsiteX1" fmla="*/ 8268599 w 9583521"/>
              <a:gd name="connsiteY1" fmla="*/ 7557 h 2031325"/>
              <a:gd name="connsiteX2" fmla="*/ 9583521 w 9583521"/>
              <a:gd name="connsiteY2" fmla="*/ 2031325 h 2031325"/>
              <a:gd name="connsiteX3" fmla="*/ 0 w 9583521"/>
              <a:gd name="connsiteY3" fmla="*/ 2031325 h 2031325"/>
              <a:gd name="connsiteX4" fmla="*/ 0 w 9583521"/>
              <a:gd name="connsiteY4" fmla="*/ 0 h 2031325"/>
              <a:gd name="connsiteX0" fmla="*/ 0 w 9583521"/>
              <a:gd name="connsiteY0" fmla="*/ 0 h 2031325"/>
              <a:gd name="connsiteX1" fmla="*/ 8268599 w 9583521"/>
              <a:gd name="connsiteY1" fmla="*/ 7557 h 2031325"/>
              <a:gd name="connsiteX2" fmla="*/ 8817788 w 9583521"/>
              <a:gd name="connsiteY2" fmla="*/ 867760 h 2031325"/>
              <a:gd name="connsiteX3" fmla="*/ 9583521 w 9583521"/>
              <a:gd name="connsiteY3" fmla="*/ 2031325 h 2031325"/>
              <a:gd name="connsiteX4" fmla="*/ 0 w 9583521"/>
              <a:gd name="connsiteY4" fmla="*/ 2031325 h 2031325"/>
              <a:gd name="connsiteX5" fmla="*/ 0 w 9583521"/>
              <a:gd name="connsiteY5" fmla="*/ 0 h 2031325"/>
              <a:gd name="connsiteX0" fmla="*/ 0 w 9583521"/>
              <a:gd name="connsiteY0" fmla="*/ 0 h 2031325"/>
              <a:gd name="connsiteX1" fmla="*/ 8268599 w 9583521"/>
              <a:gd name="connsiteY1" fmla="*/ 7557 h 2031325"/>
              <a:gd name="connsiteX2" fmla="*/ 8575964 w 9583521"/>
              <a:gd name="connsiteY2" fmla="*/ 444567 h 2031325"/>
              <a:gd name="connsiteX3" fmla="*/ 9583521 w 9583521"/>
              <a:gd name="connsiteY3" fmla="*/ 2031325 h 2031325"/>
              <a:gd name="connsiteX4" fmla="*/ 0 w 9583521"/>
              <a:gd name="connsiteY4" fmla="*/ 2031325 h 2031325"/>
              <a:gd name="connsiteX5" fmla="*/ 0 w 9583521"/>
              <a:gd name="connsiteY5" fmla="*/ 0 h 2031325"/>
              <a:gd name="connsiteX0" fmla="*/ 0 w 8575964"/>
              <a:gd name="connsiteY0" fmla="*/ 0 h 2031325"/>
              <a:gd name="connsiteX1" fmla="*/ 8268599 w 8575964"/>
              <a:gd name="connsiteY1" fmla="*/ 7557 h 2031325"/>
              <a:gd name="connsiteX2" fmla="*/ 8575964 w 8575964"/>
              <a:gd name="connsiteY2" fmla="*/ 444567 h 2031325"/>
              <a:gd name="connsiteX3" fmla="*/ 6129961 w 8575964"/>
              <a:gd name="connsiteY3" fmla="*/ 1978426 h 2031325"/>
              <a:gd name="connsiteX4" fmla="*/ 0 w 8575964"/>
              <a:gd name="connsiteY4" fmla="*/ 2031325 h 2031325"/>
              <a:gd name="connsiteX5" fmla="*/ 0 w 8575964"/>
              <a:gd name="connsiteY5" fmla="*/ 0 h 2031325"/>
              <a:gd name="connsiteX0" fmla="*/ 0 w 8523064"/>
              <a:gd name="connsiteY0" fmla="*/ 0 h 2031325"/>
              <a:gd name="connsiteX1" fmla="*/ 8268599 w 8523064"/>
              <a:gd name="connsiteY1" fmla="*/ 7557 h 2031325"/>
              <a:gd name="connsiteX2" fmla="*/ 8523064 w 8523064"/>
              <a:gd name="connsiteY2" fmla="*/ 300984 h 2031325"/>
              <a:gd name="connsiteX3" fmla="*/ 6129961 w 8523064"/>
              <a:gd name="connsiteY3" fmla="*/ 1978426 h 2031325"/>
              <a:gd name="connsiteX4" fmla="*/ 0 w 8523064"/>
              <a:gd name="connsiteY4" fmla="*/ 2031325 h 2031325"/>
              <a:gd name="connsiteX5" fmla="*/ 0 w 8523064"/>
              <a:gd name="connsiteY5" fmla="*/ 0 h 2031325"/>
              <a:gd name="connsiteX0" fmla="*/ 0 w 8523064"/>
              <a:gd name="connsiteY0" fmla="*/ 0 h 4668727"/>
              <a:gd name="connsiteX1" fmla="*/ 8268599 w 8523064"/>
              <a:gd name="connsiteY1" fmla="*/ 7557 h 4668727"/>
              <a:gd name="connsiteX2" fmla="*/ 8523064 w 8523064"/>
              <a:gd name="connsiteY2" fmla="*/ 300984 h 4668727"/>
              <a:gd name="connsiteX3" fmla="*/ 3152493 w 8523064"/>
              <a:gd name="connsiteY3" fmla="*/ 4668727 h 4668727"/>
              <a:gd name="connsiteX4" fmla="*/ 0 w 8523064"/>
              <a:gd name="connsiteY4" fmla="*/ 2031325 h 4668727"/>
              <a:gd name="connsiteX5" fmla="*/ 0 w 8523064"/>
              <a:gd name="connsiteY5" fmla="*/ 0 h 4668727"/>
              <a:gd name="connsiteX0" fmla="*/ 0 w 8523064"/>
              <a:gd name="connsiteY0" fmla="*/ 0 h 4698955"/>
              <a:gd name="connsiteX1" fmla="*/ 8268599 w 8523064"/>
              <a:gd name="connsiteY1" fmla="*/ 7557 h 4698955"/>
              <a:gd name="connsiteX2" fmla="*/ 8523064 w 8523064"/>
              <a:gd name="connsiteY2" fmla="*/ 300984 h 4698955"/>
              <a:gd name="connsiteX3" fmla="*/ 3152493 w 8523064"/>
              <a:gd name="connsiteY3" fmla="*/ 4668727 h 4698955"/>
              <a:gd name="connsiteX4" fmla="*/ 468536 w 8523064"/>
              <a:gd name="connsiteY4" fmla="*/ 4698955 h 4698955"/>
              <a:gd name="connsiteX5" fmla="*/ 0 w 8523064"/>
              <a:gd name="connsiteY5" fmla="*/ 0 h 4698955"/>
              <a:gd name="connsiteX0" fmla="*/ 0 w 8062085"/>
              <a:gd name="connsiteY0" fmla="*/ 0 h 4691398"/>
              <a:gd name="connsiteX1" fmla="*/ 7807620 w 8062085"/>
              <a:gd name="connsiteY1" fmla="*/ 0 h 4691398"/>
              <a:gd name="connsiteX2" fmla="*/ 8062085 w 8062085"/>
              <a:gd name="connsiteY2" fmla="*/ 293427 h 4691398"/>
              <a:gd name="connsiteX3" fmla="*/ 2691514 w 8062085"/>
              <a:gd name="connsiteY3" fmla="*/ 4661170 h 4691398"/>
              <a:gd name="connsiteX4" fmla="*/ 7557 w 8062085"/>
              <a:gd name="connsiteY4" fmla="*/ 4691398 h 4691398"/>
              <a:gd name="connsiteX5" fmla="*/ 0 w 8062085"/>
              <a:gd name="connsiteY5" fmla="*/ 0 h 469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2085" h="4691398">
                <a:moveTo>
                  <a:pt x="0" y="0"/>
                </a:moveTo>
                <a:lnTo>
                  <a:pt x="7807620" y="0"/>
                </a:lnTo>
                <a:lnTo>
                  <a:pt x="8062085" y="293427"/>
                </a:lnTo>
                <a:lnTo>
                  <a:pt x="2691514" y="4661170"/>
                </a:lnTo>
                <a:lnTo>
                  <a:pt x="7557" y="4691398"/>
                </a:lnTo>
                <a:lnTo>
                  <a:pt x="0" y="0"/>
                </a:lnTo>
                <a:close/>
              </a:path>
            </a:pathLst>
          </a:custGeom>
          <a:noFill/>
        </p:spPr>
        <p:txBody>
          <a:bodyPr wrap="square" rtlCol="0">
            <a:spAutoFit/>
          </a:bodyPr>
          <a:lstStyle/>
          <a:p>
            <a:pPr marL="400050" lvl="1" indent="-285750">
              <a:spcBef>
                <a:spcPts val="0"/>
              </a:spcBef>
              <a:buFont typeface="Wingdings" panose="05000000000000000000" pitchFamily="2" charset="2"/>
              <a:buChar char="§"/>
            </a:pPr>
            <a:r>
              <a:rPr lang="en-US" sz="1800" b="1" dirty="0">
                <a:latin typeface="Calibri" panose="020F0502020204030204" pitchFamily="34" charset="0"/>
                <a:cs typeface="Calibri" panose="020F0502020204030204" pitchFamily="34" charset="0"/>
              </a:rPr>
              <a:t>Improve capabilities for addressing local nonattainment issue</a:t>
            </a:r>
          </a:p>
          <a:p>
            <a:pPr marL="517525" lvl="1" indent="-120650">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Added new features to the Weather Research and Forecasting (WRF) model to support better meteorological prediction</a:t>
            </a:r>
          </a:p>
          <a:p>
            <a:pPr marL="517525" lvl="1" indent="-120650">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Updated the underlying chemistry mechanisms based on the latest science</a:t>
            </a:r>
          </a:p>
          <a:p>
            <a:pPr marL="400050" lvl="1" indent="-285750">
              <a:spcBef>
                <a:spcPts val="1800"/>
              </a:spcBef>
              <a:buFont typeface="Wingdings" panose="05000000000000000000" pitchFamily="2" charset="2"/>
              <a:buChar char="§"/>
            </a:pPr>
            <a:r>
              <a:rPr lang="en-US" sz="1800" b="1" dirty="0">
                <a:latin typeface="Calibri" panose="020F0502020204030204" pitchFamily="34" charset="0"/>
                <a:cs typeface="Calibri" panose="020F0502020204030204" pitchFamily="34" charset="0"/>
              </a:rPr>
              <a:t>Enable examination of US air pollution in context of changing </a:t>
            </a:r>
          </a:p>
          <a:p>
            <a:pPr marL="114300" lvl="1">
              <a:spcBef>
                <a:spcPts val="0"/>
              </a:spcBef>
            </a:pPr>
            <a:r>
              <a:rPr lang="en-US" sz="1800" b="1" dirty="0">
                <a:latin typeface="Calibri" panose="020F0502020204030204" pitchFamily="34" charset="0"/>
                <a:cs typeface="Calibri" panose="020F0502020204030204" pitchFamily="34" charset="0"/>
              </a:rPr>
              <a:t>     global emissions</a:t>
            </a:r>
          </a:p>
          <a:p>
            <a:pPr marL="517525" lvl="1" indent="-119063">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Updated marine chemistry to better represent long-range Ozone transport </a:t>
            </a:r>
          </a:p>
          <a:p>
            <a:pPr marL="400050" lvl="1" indent="-285750">
              <a:spcBef>
                <a:spcPts val="1800"/>
              </a:spcBef>
              <a:buFont typeface="Wingdings" panose="05000000000000000000" pitchFamily="2" charset="2"/>
              <a:buChar char="§"/>
            </a:pPr>
            <a:r>
              <a:rPr lang="en-US" sz="1800" b="1" dirty="0">
                <a:latin typeface="Calibri" panose="020F0502020204030204" pitchFamily="34" charset="0"/>
                <a:cs typeface="Calibri" panose="020F0502020204030204" pitchFamily="34" charset="0"/>
              </a:rPr>
              <a:t>Quantifying natural contributions vs anthropogenic enhancements, </a:t>
            </a:r>
          </a:p>
          <a:p>
            <a:pPr marL="114300" lvl="1">
              <a:spcBef>
                <a:spcPts val="0"/>
              </a:spcBef>
            </a:pPr>
            <a:r>
              <a:rPr lang="en-US" sz="1800" b="1" dirty="0">
                <a:latin typeface="Calibri" panose="020F0502020204030204" pitchFamily="34" charset="0"/>
                <a:cs typeface="Calibri" panose="020F0502020204030204" pitchFamily="34" charset="0"/>
              </a:rPr>
              <a:t>     especially with lower NAAQS threshold</a:t>
            </a:r>
          </a:p>
          <a:p>
            <a:pPr marL="573088" lvl="1" indent="-111125">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Better representation of secondary pollutant formation in Clouds</a:t>
            </a:r>
          </a:p>
          <a:p>
            <a:pPr marL="573088" lvl="1" indent="-111125">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Updated model of secondary organic aerosol formation from </a:t>
            </a:r>
          </a:p>
          <a:p>
            <a:pPr marL="573088" lvl="1" indent="-111125">
              <a:spcBef>
                <a:spcPts val="0"/>
              </a:spcBef>
            </a:pPr>
            <a:r>
              <a:rPr lang="en-US" sz="1400" dirty="0">
                <a:latin typeface="Calibri" panose="020F0502020204030204" pitchFamily="34" charset="0"/>
                <a:cs typeface="Calibri" panose="020F0502020204030204" pitchFamily="34" charset="0"/>
              </a:rPr>
              <a:t>   Biogenic VOCs</a:t>
            </a:r>
          </a:p>
          <a:p>
            <a:pPr marL="573088" lvl="1" indent="-111125">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Harmonized the treatment of water uptake to aerosol organic   </a:t>
            </a:r>
          </a:p>
          <a:p>
            <a:pPr marL="573088" lvl="2" indent="-111125">
              <a:spcBef>
                <a:spcPts val="0"/>
              </a:spcBef>
            </a:pPr>
            <a:r>
              <a:rPr lang="en-US" sz="1400" dirty="0">
                <a:latin typeface="Calibri" panose="020F0502020204030204" pitchFamily="34" charset="0"/>
                <a:cs typeface="Calibri" panose="020F0502020204030204" pitchFamily="34" charset="0"/>
              </a:rPr>
              <a:t>  phase – applications to chemistry, mixing state, optics, etc.</a:t>
            </a:r>
          </a:p>
          <a:p>
            <a:pPr marL="400050" lvl="1" indent="-285750">
              <a:spcBef>
                <a:spcPts val="1800"/>
              </a:spcBef>
              <a:buFont typeface="Wingdings" panose="05000000000000000000" pitchFamily="2" charset="2"/>
              <a:buChar char="§"/>
            </a:pPr>
            <a:r>
              <a:rPr lang="en-US" sz="1800" b="1" dirty="0">
                <a:latin typeface="Calibri" panose="020F0502020204030204" pitchFamily="34" charset="0"/>
                <a:cs typeface="Calibri" panose="020F0502020204030204" pitchFamily="34" charset="0"/>
              </a:rPr>
              <a:t>Improve cross-media application capability</a:t>
            </a:r>
          </a:p>
          <a:p>
            <a:pPr marL="573088" lvl="1" indent="-109538">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Incorporated latest science on deposition</a:t>
            </a:r>
          </a:p>
          <a:p>
            <a:pPr marL="573088" lvl="1" indent="-109538">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Two deposition modules now available – </a:t>
            </a:r>
          </a:p>
          <a:p>
            <a:pPr marL="573088" lvl="2" indent="-109538">
              <a:spcBef>
                <a:spcPts val="0"/>
              </a:spcBef>
            </a:pPr>
            <a:r>
              <a:rPr lang="en-US" sz="1400" dirty="0">
                <a:latin typeface="Calibri" panose="020F0502020204030204" pitchFamily="34" charset="0"/>
                <a:cs typeface="Calibri" panose="020F0502020204030204" pitchFamily="34" charset="0"/>
              </a:rPr>
              <a:t>   M3dry (consolidated) and STAGE (tiled)</a:t>
            </a:r>
          </a:p>
        </p:txBody>
      </p:sp>
      <p:sp>
        <p:nvSpPr>
          <p:cNvPr id="10" name="Text Placeholder 3">
            <a:extLst>
              <a:ext uri="{FF2B5EF4-FFF2-40B4-BE49-F238E27FC236}">
                <a16:creationId xmlns:a16="http://schemas.microsoft.com/office/drawing/2014/main" id="{E172B7DF-0110-46DD-8C7E-35CCC57CD02E}"/>
              </a:ext>
            </a:extLst>
          </p:cNvPr>
          <p:cNvSpPr txBox="1">
            <a:spLocks/>
          </p:cNvSpPr>
          <p:nvPr/>
        </p:nvSpPr>
        <p:spPr>
          <a:xfrm>
            <a:off x="4089633" y="2049011"/>
            <a:ext cx="7825920" cy="4267200"/>
          </a:xfrm>
        </p:spPr>
        <p:txBody>
          <a:bodyPr>
            <a:normAutofit/>
          </a:bodyPr>
          <a:lstStyle>
            <a:lvl1pPr marL="168275" indent="-168275" algn="l" rtl="0" eaLnBrk="1" fontAlgn="base" hangingPunct="1">
              <a:spcBef>
                <a:spcPct val="20000"/>
              </a:spcBef>
              <a:spcAft>
                <a:spcPts val="600"/>
              </a:spcAft>
              <a:buClr>
                <a:schemeClr val="accent3">
                  <a:lumMod val="75000"/>
                </a:schemeClr>
              </a:buClr>
              <a:buSzPct val="150000"/>
              <a:buFont typeface="Times" pitchFamily="1" charset="0"/>
              <a:buChar char="•"/>
              <a:defRPr sz="1600" b="1">
                <a:solidFill>
                  <a:schemeClr val="tx1"/>
                </a:solidFill>
                <a:latin typeface="Gill Sans MT" pitchFamily="34" charset="0"/>
                <a:ea typeface="+mn-ea"/>
                <a:cs typeface="+mn-cs"/>
              </a:defRPr>
            </a:lvl1pPr>
            <a:lvl2pPr marL="458788" indent="-174625" algn="l" rtl="0" eaLnBrk="1" fontAlgn="base" hangingPunct="1">
              <a:spcBef>
                <a:spcPct val="20000"/>
              </a:spcBef>
              <a:spcAft>
                <a:spcPct val="0"/>
              </a:spcAft>
              <a:buClr>
                <a:srgbClr val="355777"/>
              </a:buClr>
              <a:buChar char="–"/>
              <a:defRPr sz="1600" b="1">
                <a:solidFill>
                  <a:schemeClr val="tx1"/>
                </a:solidFill>
                <a:latin typeface="Gill Sans MT" pitchFamily="34" charset="0"/>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1600" b="1">
                <a:solidFill>
                  <a:schemeClr val="tx1"/>
                </a:solidFill>
                <a:latin typeface="Gill Sans MT" pitchFamily="34" charset="0"/>
                <a:ea typeface="+mn-ea"/>
              </a:defRPr>
            </a:lvl3pPr>
            <a:lvl4pPr marL="1027113" indent="-169863" algn="l" rtl="0" eaLnBrk="1" fontAlgn="base" hangingPunct="1">
              <a:spcBef>
                <a:spcPct val="20000"/>
              </a:spcBef>
              <a:spcAft>
                <a:spcPct val="0"/>
              </a:spcAft>
              <a:buClr>
                <a:srgbClr val="355777"/>
              </a:buClr>
              <a:buChar char="–"/>
              <a:defRPr sz="1600" b="1">
                <a:solidFill>
                  <a:schemeClr val="tx1"/>
                </a:solidFill>
                <a:latin typeface="Gill Sans MT" pitchFamily="34" charset="0"/>
                <a:ea typeface="+mn-ea"/>
              </a:defRPr>
            </a:lvl4pPr>
            <a:lvl5pPr marL="1317625" indent="-176213" algn="l" rtl="0" eaLnBrk="1" fontAlgn="base" hangingPunct="1">
              <a:spcBef>
                <a:spcPct val="20000"/>
              </a:spcBef>
              <a:spcAft>
                <a:spcPct val="0"/>
              </a:spcAft>
              <a:buClr>
                <a:srgbClr val="355777"/>
              </a:buClr>
              <a:buChar char="»"/>
              <a:defRPr sz="1600" b="1" i="1">
                <a:solidFill>
                  <a:schemeClr val="tx1"/>
                </a:solidFill>
                <a:latin typeface="Gill Sans MT" pitchFamily="34" charset="0"/>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pPr lvl="1" algn="r">
              <a:buFont typeface="Wingdings" panose="05000000000000000000" pitchFamily="2" charset="2"/>
              <a:buChar char="§"/>
            </a:pPr>
            <a:r>
              <a:rPr lang="en-US" sz="1800" kern="0" dirty="0">
                <a:latin typeface="Calibri" panose="020F0502020204030204" pitchFamily="34" charset="0"/>
                <a:cs typeface="Calibri" panose="020F0502020204030204" pitchFamily="34" charset="0"/>
              </a:rPr>
              <a:t>Greater transparency</a:t>
            </a:r>
          </a:p>
          <a:p>
            <a:pPr marL="284163" lvl="1" indent="0" algn="r">
              <a:spcBef>
                <a:spcPts val="0"/>
              </a:spcBef>
              <a:buNone/>
            </a:pPr>
            <a:r>
              <a:rPr lang="en-US" sz="1800" b="0" kern="0" dirty="0">
                <a:latin typeface="Calibri" panose="020F0502020204030204" pitchFamily="34" charset="0"/>
                <a:cs typeface="Calibri" panose="020F0502020204030204" pitchFamily="34" charset="0"/>
              </a:rPr>
              <a:t>of emissions source options </a:t>
            </a:r>
          </a:p>
          <a:p>
            <a:pPr marL="284163" lvl="1" indent="0" algn="r">
              <a:spcBef>
                <a:spcPts val="0"/>
              </a:spcBef>
              <a:buNone/>
            </a:pPr>
            <a:r>
              <a:rPr lang="en-US" sz="1800" b="0" kern="0" dirty="0">
                <a:latin typeface="Calibri" panose="020F0502020204030204" pitchFamily="34" charset="0"/>
                <a:cs typeface="Calibri" panose="020F0502020204030204" pitchFamily="34" charset="0"/>
              </a:rPr>
              <a:t>and online scaling</a:t>
            </a:r>
          </a:p>
          <a:p>
            <a:pPr lvl="1" algn="r">
              <a:spcBef>
                <a:spcPts val="1200"/>
              </a:spcBef>
              <a:buFont typeface="Wingdings" panose="05000000000000000000" pitchFamily="2" charset="2"/>
              <a:buChar char="§"/>
            </a:pPr>
            <a:r>
              <a:rPr lang="en-US" sz="1800" kern="0" dirty="0">
                <a:latin typeface="Calibri" panose="020F0502020204030204" pitchFamily="34" charset="0"/>
                <a:cs typeface="Calibri" panose="020F0502020204030204" pitchFamily="34" charset="0"/>
              </a:rPr>
              <a:t>Improved diagnostic tools </a:t>
            </a:r>
            <a:r>
              <a:rPr lang="en-US" sz="1800" b="0" kern="0" dirty="0">
                <a:latin typeface="Calibri" panose="020F0502020204030204" pitchFamily="34" charset="0"/>
                <a:cs typeface="Calibri" panose="020F0502020204030204" pitchFamily="34" charset="0"/>
              </a:rPr>
              <a:t>for </a:t>
            </a:r>
          </a:p>
          <a:p>
            <a:pPr marL="284163" lvl="1" indent="0" algn="r">
              <a:spcBef>
                <a:spcPts val="0"/>
              </a:spcBef>
              <a:buNone/>
            </a:pPr>
            <a:r>
              <a:rPr lang="en-US" sz="1800" b="0" kern="0" dirty="0">
                <a:latin typeface="Calibri" panose="020F0502020204030204" pitchFamily="34" charset="0"/>
                <a:cs typeface="Calibri" panose="020F0502020204030204" pitchFamily="34" charset="0"/>
              </a:rPr>
              <a:t>probing and understanding model </a:t>
            </a:r>
          </a:p>
          <a:p>
            <a:pPr marL="284163" lvl="1" indent="0" algn="r">
              <a:spcBef>
                <a:spcPts val="0"/>
              </a:spcBef>
              <a:buNone/>
            </a:pPr>
            <a:r>
              <a:rPr lang="en-US" sz="1800" b="0" kern="0" dirty="0">
                <a:latin typeface="Calibri" panose="020F0502020204030204" pitchFamily="34" charset="0"/>
                <a:cs typeface="Calibri" panose="020F0502020204030204" pitchFamily="34" charset="0"/>
              </a:rPr>
              <a:t>results</a:t>
            </a:r>
          </a:p>
          <a:p>
            <a:pPr lvl="1" algn="r">
              <a:spcBef>
                <a:spcPts val="1200"/>
              </a:spcBef>
              <a:buFont typeface="Wingdings" panose="05000000000000000000" pitchFamily="2" charset="2"/>
              <a:buChar char="§"/>
            </a:pPr>
            <a:r>
              <a:rPr lang="en-US" sz="1800" kern="0" dirty="0">
                <a:latin typeface="Calibri" panose="020F0502020204030204" pitchFamily="34" charset="0"/>
                <a:cs typeface="Calibri" panose="020F0502020204030204" pitchFamily="34" charset="0"/>
              </a:rPr>
              <a:t>Increased numerical efficiency </a:t>
            </a:r>
            <a:r>
              <a:rPr lang="en-US" sz="1800" b="0" kern="0" dirty="0">
                <a:latin typeface="Calibri" panose="020F0502020204030204" pitchFamily="34" charset="0"/>
                <a:cs typeface="Calibri" panose="020F0502020204030204" pitchFamily="34" charset="0"/>
              </a:rPr>
              <a:t>with expanded </a:t>
            </a:r>
          </a:p>
          <a:p>
            <a:pPr marL="284163" lvl="1" indent="0" algn="r">
              <a:spcBef>
                <a:spcPts val="0"/>
              </a:spcBef>
              <a:buNone/>
            </a:pPr>
            <a:r>
              <a:rPr lang="en-US" sz="1800" b="0" kern="0" dirty="0">
                <a:latin typeface="Calibri" panose="020F0502020204030204" pitchFamily="34" charset="0"/>
                <a:cs typeface="Calibri" panose="020F0502020204030204" pitchFamily="34" charset="0"/>
              </a:rPr>
              <a:t>use of modern high performance computing </a:t>
            </a:r>
          </a:p>
          <a:p>
            <a:pPr marL="284163" lvl="1" indent="0" algn="r">
              <a:spcBef>
                <a:spcPts val="0"/>
              </a:spcBef>
              <a:buNone/>
            </a:pPr>
            <a:r>
              <a:rPr lang="en-US" sz="1800" b="0" kern="0" dirty="0">
                <a:latin typeface="Calibri" panose="020F0502020204030204" pitchFamily="34" charset="0"/>
                <a:cs typeface="Calibri" panose="020F0502020204030204" pitchFamily="34" charset="0"/>
              </a:rPr>
              <a:t>techniques</a:t>
            </a:r>
          </a:p>
          <a:p>
            <a:pPr lvl="1" algn="r">
              <a:spcBef>
                <a:spcPts val="1200"/>
              </a:spcBef>
              <a:buFont typeface="Wingdings" panose="05000000000000000000" pitchFamily="2" charset="2"/>
              <a:buChar char="§"/>
            </a:pPr>
            <a:r>
              <a:rPr lang="en-US" sz="1800" kern="0" dirty="0">
                <a:latin typeface="Calibri" panose="020F0502020204030204" pitchFamily="34" charset="0"/>
                <a:cs typeface="Calibri" panose="020F0502020204030204" pitchFamily="34" charset="0"/>
              </a:rPr>
              <a:t>Improved user-oriented design features </a:t>
            </a:r>
            <a:r>
              <a:rPr lang="en-US" sz="1800" b="0" kern="0" dirty="0">
                <a:latin typeface="Calibri" panose="020F0502020204030204" pitchFamily="34" charset="0"/>
                <a:cs typeface="Calibri" panose="020F0502020204030204" pitchFamily="34" charset="0"/>
              </a:rPr>
              <a:t>like better-</a:t>
            </a:r>
          </a:p>
          <a:p>
            <a:pPr marL="284163" lvl="1" indent="0" algn="r">
              <a:spcBef>
                <a:spcPts val="0"/>
              </a:spcBef>
              <a:buNone/>
            </a:pPr>
            <a:r>
              <a:rPr lang="en-US" sz="1800" b="0" kern="0" dirty="0">
                <a:latin typeface="Calibri" panose="020F0502020204030204" pitchFamily="34" charset="0"/>
                <a:cs typeface="Calibri" panose="020F0502020204030204" pitchFamily="34" charset="0"/>
              </a:rPr>
              <a:t>organized output logs with consistent and expanded meta-data</a:t>
            </a:r>
          </a:p>
          <a:p>
            <a:pPr lvl="1" algn="r">
              <a:spcBef>
                <a:spcPts val="1200"/>
              </a:spcBef>
              <a:buFont typeface="Wingdings" panose="05000000000000000000" pitchFamily="2" charset="2"/>
              <a:buChar char="§"/>
            </a:pPr>
            <a:endParaRPr lang="en-US" sz="1800" b="0" kern="0" dirty="0">
              <a:latin typeface="Calibri" panose="020F0502020204030204" pitchFamily="34" charset="0"/>
              <a:cs typeface="Calibri" panose="020F0502020204030204" pitchFamily="34" charset="0"/>
            </a:endParaRPr>
          </a:p>
          <a:p>
            <a:pPr lvl="1" algn="r">
              <a:spcBef>
                <a:spcPts val="1200"/>
              </a:spcBef>
              <a:buFont typeface="Wingdings" panose="05000000000000000000" pitchFamily="2" charset="2"/>
              <a:buChar char="§"/>
            </a:pPr>
            <a:endParaRPr lang="en-US" sz="1800" b="0" kern="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688572A-874C-4097-A0DD-F38E055BE923}"/>
              </a:ext>
            </a:extLst>
          </p:cNvPr>
          <p:cNvSpPr/>
          <p:nvPr/>
        </p:nvSpPr>
        <p:spPr bwMode="auto">
          <a:xfrm>
            <a:off x="2844120" y="6400800"/>
            <a:ext cx="6503760" cy="320875"/>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lang="en-US" sz="2000" dirty="0">
                <a:latin typeface="Calibri" panose="020F0502020204030204" pitchFamily="34" charset="0"/>
                <a:cs typeface="Calibri" panose="020F0502020204030204" pitchFamily="34" charset="0"/>
              </a:rPr>
              <a:t>https://github.com/USEPA/CMAQ</a:t>
            </a:r>
            <a:endParaRPr kumimoji="0" 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9011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A0A4-4BD9-44EC-BCEC-8A59696795B9}"/>
              </a:ext>
            </a:extLst>
          </p:cNvPr>
          <p:cNvSpPr>
            <a:spLocks noGrp="1"/>
          </p:cNvSpPr>
          <p:nvPr>
            <p:ph type="title"/>
          </p:nvPr>
        </p:nvSpPr>
        <p:spPr>
          <a:xfrm>
            <a:off x="1524000" y="2667000"/>
            <a:ext cx="9474200" cy="990600"/>
          </a:xfrm>
        </p:spPr>
        <p:txBody>
          <a:bodyPr/>
          <a:lstStyle/>
          <a:p>
            <a:r>
              <a:rPr lang="en-US" dirty="0"/>
              <a:t>Extra Slides</a:t>
            </a:r>
          </a:p>
        </p:txBody>
      </p:sp>
      <p:sp>
        <p:nvSpPr>
          <p:cNvPr id="4" name="Slide Number Placeholder 3">
            <a:extLst>
              <a:ext uri="{FF2B5EF4-FFF2-40B4-BE49-F238E27FC236}">
                <a16:creationId xmlns:a16="http://schemas.microsoft.com/office/drawing/2014/main" id="{D26ED85B-88DC-49D6-B746-487B9AC17895}"/>
              </a:ext>
            </a:extLst>
          </p:cNvPr>
          <p:cNvSpPr>
            <a:spLocks noGrp="1"/>
          </p:cNvSpPr>
          <p:nvPr>
            <p:ph type="sldNum" sz="quarter" idx="12"/>
          </p:nvPr>
        </p:nvSpPr>
        <p:spPr/>
        <p:txBody>
          <a:bodyPr/>
          <a:lstStyle/>
          <a:p>
            <a:pPr>
              <a:defRPr/>
            </a:pPr>
            <a:fld id="{BEF2A795-0D1C-4340-A163-773CC4D3E4EC}" type="slidenum">
              <a:rPr lang="en-US" smtClean="0"/>
              <a:pPr>
                <a:defRPr/>
              </a:pPr>
              <a:t>49</a:t>
            </a:fld>
            <a:endParaRPr lang="en-US" dirty="0"/>
          </a:p>
        </p:txBody>
      </p:sp>
    </p:spTree>
    <p:extLst>
      <p:ext uri="{BB962C8B-B14F-4D97-AF65-F5344CB8AC3E}">
        <p14:creationId xmlns:p14="http://schemas.microsoft.com/office/powerpoint/2010/main" val="3579947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F7A0-5C28-4D0A-8B9F-7E1FC9D65699}"/>
              </a:ext>
            </a:extLst>
          </p:cNvPr>
          <p:cNvSpPr>
            <a:spLocks noGrp="1"/>
          </p:cNvSpPr>
          <p:nvPr>
            <p:ph type="title"/>
          </p:nvPr>
        </p:nvSpPr>
        <p:spPr/>
        <p:txBody>
          <a:bodyPr/>
          <a:lstStyle/>
          <a:p>
            <a:r>
              <a:rPr lang="en-US" dirty="0"/>
              <a:t>CMAQ-ISAM Extra Slides</a:t>
            </a:r>
            <a:br>
              <a:rPr lang="en-US" dirty="0"/>
            </a:br>
            <a:r>
              <a:rPr lang="en-US" dirty="0"/>
              <a:t>Aerosol Algorithms</a:t>
            </a:r>
          </a:p>
        </p:txBody>
      </p:sp>
      <p:sp>
        <p:nvSpPr>
          <p:cNvPr id="3" name="Content Placeholder 2">
            <a:extLst>
              <a:ext uri="{FF2B5EF4-FFF2-40B4-BE49-F238E27FC236}">
                <a16:creationId xmlns:a16="http://schemas.microsoft.com/office/drawing/2014/main" id="{D8CEDFA4-D19C-489B-9357-07073E20C043}"/>
              </a:ext>
            </a:extLst>
          </p:cNvPr>
          <p:cNvSpPr>
            <a:spLocks noGrp="1"/>
          </p:cNvSpPr>
          <p:nvPr>
            <p:ph idx="1"/>
          </p:nvPr>
        </p:nvSpPr>
        <p:spPr/>
        <p:txBody>
          <a:bodyPr/>
          <a:lstStyle/>
          <a:p>
            <a:r>
              <a:rPr lang="en-US" dirty="0"/>
              <a:t>The apportionment across the aerosol science routines for sulfate, nitrate, and ammonium takes into processes, e.g., condensation and coagulation.</a:t>
            </a:r>
          </a:p>
          <a:p>
            <a:r>
              <a:rPr lang="en-US" dirty="0"/>
              <a:t>The algorithms are explicit for sulfate (nonvolatile) and equilibrium based for semivolatile compounds like nitrate and ammonium. Calculations depend on total sum of gases and particles at the beginning of the timestep and the bulk partitioning at the end.</a:t>
            </a:r>
          </a:p>
          <a:p>
            <a:endParaRPr lang="en-US" dirty="0"/>
          </a:p>
        </p:txBody>
      </p:sp>
      <p:sp>
        <p:nvSpPr>
          <p:cNvPr id="4" name="Slide Number Placeholder 3">
            <a:extLst>
              <a:ext uri="{FF2B5EF4-FFF2-40B4-BE49-F238E27FC236}">
                <a16:creationId xmlns:a16="http://schemas.microsoft.com/office/drawing/2014/main" id="{2C95AAF1-7B2A-4089-A4BC-C6B57005DA58}"/>
              </a:ext>
            </a:extLst>
          </p:cNvPr>
          <p:cNvSpPr>
            <a:spLocks noGrp="1"/>
          </p:cNvSpPr>
          <p:nvPr>
            <p:ph type="sldNum" sz="quarter" idx="12"/>
          </p:nvPr>
        </p:nvSpPr>
        <p:spPr/>
        <p:txBody>
          <a:bodyPr/>
          <a:lstStyle/>
          <a:p>
            <a:pPr>
              <a:defRPr/>
            </a:pPr>
            <a:fld id="{BEF2A795-0D1C-4340-A163-773CC4D3E4EC}" type="slidenum">
              <a:rPr lang="en-US" smtClean="0"/>
              <a:pPr>
                <a:defRPr/>
              </a:pPr>
              <a:t>50</a:t>
            </a:fld>
            <a:endParaRPr lang="en-US" dirty="0"/>
          </a:p>
        </p:txBody>
      </p:sp>
      <p:pic>
        <p:nvPicPr>
          <p:cNvPr id="6" name="Picture 5">
            <a:extLst>
              <a:ext uri="{FF2B5EF4-FFF2-40B4-BE49-F238E27FC236}">
                <a16:creationId xmlns:a16="http://schemas.microsoft.com/office/drawing/2014/main" id="{218294F3-4BE1-4376-A438-D7076809D880}"/>
              </a:ext>
            </a:extLst>
          </p:cNvPr>
          <p:cNvPicPr>
            <a:picLocks noChangeAspect="1"/>
          </p:cNvPicPr>
          <p:nvPr/>
        </p:nvPicPr>
        <p:blipFill>
          <a:blip r:embed="rId2"/>
          <a:stretch>
            <a:fillRect/>
          </a:stretch>
        </p:blipFill>
        <p:spPr>
          <a:xfrm>
            <a:off x="3016250" y="3894884"/>
            <a:ext cx="6159500" cy="2353516"/>
          </a:xfrm>
          <a:prstGeom prst="rect">
            <a:avLst/>
          </a:prstGeom>
        </p:spPr>
      </p:pic>
    </p:spTree>
    <p:extLst>
      <p:ext uri="{BB962C8B-B14F-4D97-AF65-F5344CB8AC3E}">
        <p14:creationId xmlns:p14="http://schemas.microsoft.com/office/powerpoint/2010/main" val="951699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D7E6-9B3C-45D1-AF55-0D532DF6549C}"/>
              </a:ext>
            </a:extLst>
          </p:cNvPr>
          <p:cNvSpPr>
            <a:spLocks noGrp="1"/>
          </p:cNvSpPr>
          <p:nvPr>
            <p:ph type="title"/>
          </p:nvPr>
        </p:nvSpPr>
        <p:spPr/>
        <p:txBody>
          <a:bodyPr/>
          <a:lstStyle/>
          <a:p>
            <a:r>
              <a:rPr lang="en-US" dirty="0"/>
              <a:t>CMAQ-ISAM Extra Slides</a:t>
            </a:r>
            <a:br>
              <a:rPr lang="en-US" dirty="0"/>
            </a:br>
            <a:r>
              <a:rPr lang="en-US" dirty="0"/>
              <a:t>Clouds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0F6D36-E0D7-46CE-AE0C-22F671D038A6}"/>
                  </a:ext>
                </a:extLst>
              </p:cNvPr>
              <p:cNvSpPr>
                <a:spLocks noGrp="1"/>
              </p:cNvSpPr>
              <p:nvPr>
                <p:ph idx="1"/>
              </p:nvPr>
            </p:nvSpPr>
            <p:spPr/>
            <p:txBody>
              <a:bodyPr/>
              <a:lstStyle/>
              <a:p>
                <a:pPr marL="571500" indent="-571500" defTabSz="4467225">
                  <a:spcBef>
                    <a:spcPts val="0"/>
                  </a:spcBef>
                  <a:spcAft>
                    <a:spcPts val="0"/>
                  </a:spcAft>
                  <a:buFont typeface="Arial" panose="020B0604020202020204" pitchFamily="34" charset="0"/>
                  <a:buChar char="•"/>
                </a:pPr>
                <a:r>
                  <a:rPr lang="en-US" sz="1600" dirty="0">
                    <a:sym typeface="Wingdings" pitchFamily="2" charset="2"/>
                  </a:rPr>
                  <a:t>Previously, cloud process apportionment was proportioned to changes to the bulk.</a:t>
                </a:r>
              </a:p>
              <a:p>
                <a:pPr marL="571500" indent="-571500" defTabSz="4467225">
                  <a:spcBef>
                    <a:spcPts val="0"/>
                  </a:spcBef>
                  <a:spcAft>
                    <a:spcPts val="0"/>
                  </a:spcAft>
                  <a:buFont typeface="Arial" panose="020B0604020202020204" pitchFamily="34" charset="0"/>
                  <a:buChar char="•"/>
                </a:pPr>
                <a:r>
                  <a:rPr lang="en-US" sz="1600" dirty="0">
                    <a:sym typeface="Wingdings" pitchFamily="2" charset="2"/>
                  </a:rPr>
                  <a:t>This works well for most CMAQ species with the exception of sulfate since it is both produced (oxidation of SO</a:t>
                </a:r>
                <a:r>
                  <a:rPr lang="en-US" sz="1600" baseline="-25000" dirty="0">
                    <a:sym typeface="Wingdings" pitchFamily="2" charset="2"/>
                  </a:rPr>
                  <a:t>2</a:t>
                </a:r>
                <a:r>
                  <a:rPr lang="en-US" sz="1600" dirty="0">
                    <a:sym typeface="Wingdings" pitchFamily="2" charset="2"/>
                  </a:rPr>
                  <a:t>) and removed (deposition).</a:t>
                </a:r>
              </a:p>
              <a:p>
                <a:pPr marL="571500" indent="-571500" defTabSz="4467225">
                  <a:spcBef>
                    <a:spcPts val="0"/>
                  </a:spcBef>
                  <a:spcAft>
                    <a:spcPts val="0"/>
                  </a:spcAft>
                  <a:buFont typeface="Arial" panose="020B0604020202020204" pitchFamily="34" charset="0"/>
                  <a:buChar char="•"/>
                </a:pPr>
                <a:r>
                  <a:rPr lang="en-US" sz="1600" dirty="0">
                    <a:sym typeface="Wingdings" pitchFamily="2" charset="2"/>
                  </a:rPr>
                  <a:t>Source specificity is often lost with the bulk proportion approach.</a:t>
                </a:r>
              </a:p>
              <a:p>
                <a:pPr marL="571500" indent="-571500" defTabSz="4467225">
                  <a:spcBef>
                    <a:spcPts val="0"/>
                  </a:spcBef>
                  <a:spcAft>
                    <a:spcPts val="0"/>
                  </a:spcAft>
                  <a:buFont typeface="Arial" panose="020B0604020202020204" pitchFamily="34" charset="0"/>
                  <a:buChar char="•"/>
                </a:pPr>
                <a:r>
                  <a:rPr lang="en-US" sz="1600" dirty="0">
                    <a:sym typeface="Wingdings" pitchFamily="2" charset="2"/>
                  </a:rPr>
                  <a:t>Instead, we now separate sulfate production from sulfate loss in the cloud science routines:</a:t>
                </a:r>
              </a:p>
              <a:p>
                <a:pPr marL="0" indent="0" algn="ctr" defTabSz="4467225">
                  <a:spcBef>
                    <a:spcPts val="0"/>
                  </a:spcBef>
                  <a:spcAft>
                    <a:spcPts val="0"/>
                  </a:spcAft>
                  <a:buNone/>
                </a:pPr>
                <a:endParaRPr lang="en-US" sz="1600" dirty="0">
                  <a:sym typeface="Wingdings" pitchFamily="2" charset="2"/>
                </a:endParaRPr>
              </a:p>
              <a:p>
                <a:pPr marL="0" indent="0" algn="ctr" defTabSz="4467225">
                  <a:spcBef>
                    <a:spcPts val="0"/>
                  </a:spcBef>
                  <a:spcAft>
                    <a:spcPts val="0"/>
                  </a:spcAft>
                  <a:buNone/>
                </a:pP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𝑡</m:t>
                        </m:r>
                        <m:r>
                          <a:rPr lang="en-US" sz="1600" i="1">
                            <a:latin typeface="Cambria Math" panose="02040503050406030204" pitchFamily="18" charset="0"/>
                          </a:rPr>
                          <m:t>+1</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bSup>
                  </m:oMath>
                </a14:m>
                <a:r>
                  <a:rPr lang="en-US" sz="1600" dirty="0"/>
                  <a:t>=</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𝑡</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bSup>
                    <m:r>
                      <a:rPr lang="en-US" sz="1600" i="1">
                        <a:latin typeface="Cambria Math" panose="02040503050406030204" pitchFamily="18" charset="0"/>
                      </a:rPr>
                      <m:t>+</m:t>
                    </m:r>
                    <m:r>
                      <a:rPr lang="en-US" sz="1600" i="1">
                        <a:latin typeface="Cambria Math" panose="02040503050406030204" pitchFamily="18" charset="0"/>
                      </a:rPr>
                      <m:t>𝑃</m:t>
                    </m:r>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bSup>
                      </m:e>
                    </m:d>
                    <m:r>
                      <a:rPr lang="en-US" sz="1600" i="1">
                        <a:latin typeface="Cambria Math" panose="02040503050406030204" pitchFamily="18" charset="0"/>
                      </a:rPr>
                      <m:t>−</m:t>
                    </m:r>
                    <m:r>
                      <a:rPr lang="en-US" sz="1600" i="1">
                        <a:latin typeface="Cambria Math" panose="02040503050406030204" pitchFamily="18" charset="0"/>
                      </a:rPr>
                      <m:t>𝐿</m:t>
                    </m:r>
                    <m:d>
                      <m:dPr>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bSup>
                      </m:e>
                    </m:d>
                  </m:oMath>
                </a14:m>
                <a:endParaRPr lang="en-US" sz="1600" dirty="0">
                  <a:sym typeface="Wingdings" pitchFamily="2" charset="2"/>
                </a:endParaRPr>
              </a:p>
              <a:p>
                <a:pPr algn="ctr" defTabSz="4467225">
                  <a:spcBef>
                    <a:spcPts val="0"/>
                  </a:spcBef>
                  <a:spcAft>
                    <a:spcPts val="0"/>
                  </a:spcAft>
                </a:pPr>
                <a:endParaRPr lang="en-US" sz="1600" dirty="0">
                  <a:sym typeface="Wingdings" pitchFamily="2" charset="2"/>
                </a:endParaRPr>
              </a:p>
              <a:p>
                <a:pPr marL="457200" indent="-457200" defTabSz="4467225">
                  <a:spcBef>
                    <a:spcPts val="0"/>
                  </a:spcBef>
                  <a:spcAft>
                    <a:spcPts val="0"/>
                  </a:spcAft>
                  <a:buFont typeface="Arial" panose="020B0604020202020204" pitchFamily="34" charset="0"/>
                  <a:buChar char="•"/>
                </a:pPr>
                <a:r>
                  <a:rPr lang="en-US" sz="1600" dirty="0">
                    <a:sym typeface="Wingdings" pitchFamily="2" charset="2"/>
                  </a:rPr>
                  <a:t>This allows for apportioning the production based on precursor abundance and the loss based on the sulfate availability at time of removal:</a:t>
                </a:r>
              </a:p>
              <a:p>
                <a:pPr marL="0" indent="0" algn="ctr" defTabSz="4467225">
                  <a:spcBef>
                    <a:spcPts val="0"/>
                  </a:spcBef>
                  <a:spcAft>
                    <a:spcPts val="0"/>
                  </a:spcAft>
                  <a:buNone/>
                </a:pP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𝑡</m:t>
                        </m:r>
                        <m:r>
                          <a:rPr lang="en-US" sz="1600" i="1">
                            <a:latin typeface="Cambria Math" panose="02040503050406030204" pitchFamily="18" charset="0"/>
                          </a:rPr>
                          <m:t>+1</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bSup>
                  </m:oMath>
                </a14:m>
                <a:r>
                  <a:rPr lang="en-US" sz="1600" dirty="0"/>
                  <a:t>=</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𝑡</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bSup>
                    <m:r>
                      <a:rPr lang="en-US" sz="1600" i="1">
                        <a:latin typeface="Cambria Math" panose="02040503050406030204" pitchFamily="18" charset="0"/>
                      </a:rPr>
                      <m:t>+</m:t>
                    </m:r>
                    <m:r>
                      <a:rPr lang="en-US" sz="1600" i="1">
                        <a:latin typeface="Cambria Math" panose="02040503050406030204" pitchFamily="18" charset="0"/>
                      </a:rPr>
                      <m:t>𝑃</m:t>
                    </m:r>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𝐶</m:t>
                            </m:r>
                          </m:e>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p>
                      </m:e>
                    </m:d>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𝑡</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2</m:t>
                                </m:r>
                              </m:sub>
                            </m:sSub>
                          </m:sup>
                        </m:sSubSup>
                      </m:num>
                      <m:den>
                        <m:nary>
                          <m:naryPr>
                            <m:chr m:val="∑"/>
                            <m:limLoc m:val="undOvr"/>
                            <m:supHide m:val="on"/>
                            <m:ctrlPr>
                              <a:rPr lang="en-US" sz="1600" i="1">
                                <a:latin typeface="Cambria Math" panose="02040503050406030204" pitchFamily="18" charset="0"/>
                              </a:rPr>
                            </m:ctrlPr>
                          </m:naryPr>
                          <m:sub>
                            <m:r>
                              <a:rPr lang="en-US" sz="1600" i="1">
                                <a:latin typeface="Cambria Math" panose="02040503050406030204" pitchFamily="18" charset="0"/>
                              </a:rPr>
                              <m:t>𝑖</m:t>
                            </m:r>
                          </m:sub>
                          <m:sup/>
                          <m:e>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𝑡</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2</m:t>
                                    </m:r>
                                  </m:sub>
                                </m:sSub>
                              </m:sup>
                            </m:sSubSup>
                          </m:e>
                        </m:nary>
                      </m:den>
                    </m:f>
                  </m:oMath>
                </a14:m>
                <a:r>
                  <a:rPr lang="en-US" sz="1600" dirty="0"/>
                  <a:t>  - </a:t>
                </a:r>
                <a14:m>
                  <m:oMath xmlns:m="http://schemas.openxmlformats.org/officeDocument/2006/math">
                    <m:r>
                      <a:rPr lang="en-US" sz="1600" i="1">
                        <a:latin typeface="Cambria Math" panose="02040503050406030204" pitchFamily="18" charset="0"/>
                      </a:rPr>
                      <m:t>𝐿</m:t>
                    </m:r>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𝐶</m:t>
                            </m:r>
                          </m:e>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p>
                      </m:e>
                    </m:d>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𝑡</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bSup>
                      </m:num>
                      <m:den>
                        <m:nary>
                          <m:naryPr>
                            <m:chr m:val="∑"/>
                            <m:limLoc m:val="undOvr"/>
                            <m:supHide m:val="on"/>
                            <m:ctrlPr>
                              <a:rPr lang="en-US" sz="1600" i="1">
                                <a:latin typeface="Cambria Math" panose="02040503050406030204" pitchFamily="18" charset="0"/>
                              </a:rPr>
                            </m:ctrlPr>
                          </m:naryPr>
                          <m:sub>
                            <m:r>
                              <a:rPr lang="en-US" sz="1600" i="1">
                                <a:latin typeface="Cambria Math" panose="02040503050406030204" pitchFamily="18" charset="0"/>
                              </a:rPr>
                              <m:t>𝑖</m:t>
                            </m:r>
                          </m:sub>
                          <m:sup/>
                          <m:e>
                            <m:sSubSup>
                              <m:sSubSupPr>
                                <m:ctrlPr>
                                  <a:rPr lang="en-US" sz="1600" i="1">
                                    <a:latin typeface="Cambria Math" panose="02040503050406030204" pitchFamily="18" charset="0"/>
                                  </a:rPr>
                                </m:ctrlPr>
                              </m:sSubSupPr>
                              <m:e>
                                <m:r>
                                  <a:rPr lang="en-US" sz="1600" i="1">
                                    <a:latin typeface="Cambria Math" panose="02040503050406030204" pitchFamily="18" charset="0"/>
                                  </a:rPr>
                                  <m:t>𝑆𝐴</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𝑡</m:t>
                                </m:r>
                              </m:sub>
                              <m:sup>
                                <m:sSub>
                                  <m:sSubPr>
                                    <m:ctrlPr>
                                      <a:rPr lang="en-US" sz="1600" i="1">
                                        <a:latin typeface="Cambria Math" panose="02040503050406030204" pitchFamily="18" charset="0"/>
                                      </a:rPr>
                                    </m:ctrlPr>
                                  </m:sSubPr>
                                  <m:e>
                                    <m:r>
                                      <a:rPr lang="en-US" sz="1600" i="1">
                                        <a:latin typeface="Cambria Math" panose="02040503050406030204" pitchFamily="18" charset="0"/>
                                      </a:rPr>
                                      <m:t>𝑆𝑂</m:t>
                                    </m:r>
                                  </m:e>
                                  <m:sub>
                                    <m:r>
                                      <a:rPr lang="en-US" sz="1600" i="1">
                                        <a:latin typeface="Cambria Math" panose="02040503050406030204" pitchFamily="18" charset="0"/>
                                      </a:rPr>
                                      <m:t>4</m:t>
                                    </m:r>
                                  </m:sub>
                                </m:sSub>
                              </m:sup>
                            </m:sSubSup>
                          </m:e>
                        </m:nary>
                      </m:den>
                    </m:f>
                  </m:oMath>
                </a14:m>
                <a:endParaRPr lang="en-US" sz="1600" dirty="0">
                  <a:sym typeface="Wingdings" pitchFamily="2" charset="2"/>
                </a:endParaRPr>
              </a:p>
              <a:p>
                <a:endParaRPr lang="en-US" sz="1600" dirty="0"/>
              </a:p>
            </p:txBody>
          </p:sp>
        </mc:Choice>
        <mc:Fallback xmlns="">
          <p:sp>
            <p:nvSpPr>
              <p:cNvPr id="3" name="Content Placeholder 2">
                <a:extLst>
                  <a:ext uri="{FF2B5EF4-FFF2-40B4-BE49-F238E27FC236}">
                    <a16:creationId xmlns:a16="http://schemas.microsoft.com/office/drawing/2014/main" id="{9D0F6D36-E0D7-46CE-AE0C-22F671D038A6}"/>
                  </a:ext>
                </a:extLst>
              </p:cNvPr>
              <p:cNvSpPr>
                <a:spLocks noGrp="1" noRot="1" noChangeAspect="1" noMove="1" noResize="1" noEditPoints="1" noAdjustHandles="1" noChangeArrowheads="1" noChangeShapeType="1" noTextEdit="1"/>
              </p:cNvSpPr>
              <p:nvPr>
                <p:ph idx="1"/>
              </p:nvPr>
            </p:nvSpPr>
            <p:spPr>
              <a:blipFill>
                <a:blip r:embed="rId2"/>
                <a:stretch>
                  <a:fillRect l="-746" t="-258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AE9B7D8-B97D-4775-A524-B6EE83C20ED5}"/>
              </a:ext>
            </a:extLst>
          </p:cNvPr>
          <p:cNvSpPr>
            <a:spLocks noGrp="1"/>
          </p:cNvSpPr>
          <p:nvPr>
            <p:ph type="sldNum" sz="quarter" idx="12"/>
          </p:nvPr>
        </p:nvSpPr>
        <p:spPr/>
        <p:txBody>
          <a:bodyPr/>
          <a:lstStyle/>
          <a:p>
            <a:pPr>
              <a:defRPr/>
            </a:pPr>
            <a:fld id="{BEF2A795-0D1C-4340-A163-773CC4D3E4EC}" type="slidenum">
              <a:rPr lang="en-US" smtClean="0"/>
              <a:pPr>
                <a:defRPr/>
              </a:pPr>
              <a:t>51</a:t>
            </a:fld>
            <a:endParaRPr lang="en-US" dirty="0"/>
          </a:p>
        </p:txBody>
      </p:sp>
      <p:pic>
        <p:nvPicPr>
          <p:cNvPr id="5" name="Picture 4">
            <a:extLst>
              <a:ext uri="{FF2B5EF4-FFF2-40B4-BE49-F238E27FC236}">
                <a16:creationId xmlns:a16="http://schemas.microsoft.com/office/drawing/2014/main" id="{B486EB94-9930-40D3-9DAA-28570FCFE52A}"/>
              </a:ext>
            </a:extLst>
          </p:cNvPr>
          <p:cNvPicPr>
            <a:picLocks noChangeAspect="1"/>
          </p:cNvPicPr>
          <p:nvPr/>
        </p:nvPicPr>
        <p:blipFill>
          <a:blip r:embed="rId3"/>
          <a:stretch>
            <a:fillRect/>
          </a:stretch>
        </p:blipFill>
        <p:spPr>
          <a:xfrm>
            <a:off x="3111500" y="4605101"/>
            <a:ext cx="6019800" cy="1762598"/>
          </a:xfrm>
          <a:prstGeom prst="rect">
            <a:avLst/>
          </a:prstGeom>
        </p:spPr>
      </p:pic>
    </p:spTree>
    <p:extLst>
      <p:ext uri="{BB962C8B-B14F-4D97-AF65-F5344CB8AC3E}">
        <p14:creationId xmlns:p14="http://schemas.microsoft.com/office/powerpoint/2010/main" val="1449711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0A27-B776-4E64-83DC-07154A518872}"/>
              </a:ext>
            </a:extLst>
          </p:cNvPr>
          <p:cNvSpPr>
            <a:spLocks noGrp="1"/>
          </p:cNvSpPr>
          <p:nvPr>
            <p:ph type="title"/>
          </p:nvPr>
        </p:nvSpPr>
        <p:spPr/>
        <p:txBody>
          <a:bodyPr/>
          <a:lstStyle/>
          <a:p>
            <a:r>
              <a:rPr lang="en-US" dirty="0"/>
              <a:t>CMAQ-ISAM Extra Slides</a:t>
            </a:r>
            <a:br>
              <a:rPr lang="en-US" dirty="0"/>
            </a:br>
            <a:r>
              <a:rPr lang="en-US" dirty="0"/>
              <a:t>Chemistry</a:t>
            </a:r>
          </a:p>
        </p:txBody>
      </p:sp>
      <p:sp>
        <p:nvSpPr>
          <p:cNvPr id="3" name="Content Placeholder 2">
            <a:extLst>
              <a:ext uri="{FF2B5EF4-FFF2-40B4-BE49-F238E27FC236}">
                <a16:creationId xmlns:a16="http://schemas.microsoft.com/office/drawing/2014/main" id="{6C16F4E9-0578-42DA-B725-8A4BE13D6FF3}"/>
              </a:ext>
            </a:extLst>
          </p:cNvPr>
          <p:cNvSpPr>
            <a:spLocks noGrp="1"/>
          </p:cNvSpPr>
          <p:nvPr>
            <p:ph idx="1"/>
          </p:nvPr>
        </p:nvSpPr>
        <p:spPr/>
        <p:txBody>
          <a:bodyPr/>
          <a:lstStyle/>
          <a:p>
            <a:r>
              <a:rPr lang="en-US" sz="1800" dirty="0"/>
              <a:t>The previous version estimating source attributions in photochemistry has been replaced - it solved a system of differential equations.</a:t>
            </a:r>
          </a:p>
          <a:p>
            <a:r>
              <a:rPr lang="en-US" sz="1800" dirty="0"/>
              <a:t>The new method is based on Integrated Reaction Rates (IRR).</a:t>
            </a:r>
          </a:p>
          <a:p>
            <a:pPr lvl="1"/>
            <a:r>
              <a:rPr lang="en-US" sz="1800" dirty="0"/>
              <a:t>Total species changes and how reactions contributed to their change are known after each photochemistry sub-timestep.</a:t>
            </a:r>
          </a:p>
          <a:p>
            <a:pPr lvl="1"/>
            <a:r>
              <a:rPr lang="en-US" sz="1800" dirty="0"/>
              <a:t>Source contributions are then estimated using fractions of a reaction's reactants from each source.  </a:t>
            </a:r>
          </a:p>
          <a:p>
            <a:pPr lvl="1"/>
            <a:r>
              <a:rPr lang="en-US" sz="1800" dirty="0"/>
              <a:t>The new method improves both accuracy of the results and computational efficiency.  </a:t>
            </a:r>
          </a:p>
          <a:p>
            <a:endParaRPr lang="en-US" sz="1800" dirty="0"/>
          </a:p>
        </p:txBody>
      </p:sp>
      <p:sp>
        <p:nvSpPr>
          <p:cNvPr id="4" name="Slide Number Placeholder 3">
            <a:extLst>
              <a:ext uri="{FF2B5EF4-FFF2-40B4-BE49-F238E27FC236}">
                <a16:creationId xmlns:a16="http://schemas.microsoft.com/office/drawing/2014/main" id="{737E1A9B-8E8F-44C5-963E-DB8DE316AE7E}"/>
              </a:ext>
            </a:extLst>
          </p:cNvPr>
          <p:cNvSpPr>
            <a:spLocks noGrp="1"/>
          </p:cNvSpPr>
          <p:nvPr>
            <p:ph type="sldNum" sz="quarter" idx="12"/>
          </p:nvPr>
        </p:nvSpPr>
        <p:spPr/>
        <p:txBody>
          <a:bodyPr/>
          <a:lstStyle/>
          <a:p>
            <a:pPr>
              <a:defRPr/>
            </a:pPr>
            <a:fld id="{BEF2A795-0D1C-4340-A163-773CC4D3E4EC}" type="slidenum">
              <a:rPr lang="en-US" smtClean="0"/>
              <a:pPr>
                <a:defRPr/>
              </a:pPr>
              <a:t>52</a:t>
            </a:fld>
            <a:endParaRPr lang="en-US" dirty="0"/>
          </a:p>
        </p:txBody>
      </p:sp>
      <p:pic>
        <p:nvPicPr>
          <p:cNvPr id="5" name="Picture 4">
            <a:extLst>
              <a:ext uri="{FF2B5EF4-FFF2-40B4-BE49-F238E27FC236}">
                <a16:creationId xmlns:a16="http://schemas.microsoft.com/office/drawing/2014/main" id="{4F730163-79A1-4002-A9EE-220940A909E5}"/>
              </a:ext>
            </a:extLst>
          </p:cNvPr>
          <p:cNvPicPr>
            <a:picLocks noChangeAspect="1"/>
          </p:cNvPicPr>
          <p:nvPr/>
        </p:nvPicPr>
        <p:blipFill>
          <a:blip r:embed="rId2"/>
          <a:stretch>
            <a:fillRect/>
          </a:stretch>
        </p:blipFill>
        <p:spPr>
          <a:xfrm>
            <a:off x="4163395" y="3886200"/>
            <a:ext cx="3866476" cy="2819400"/>
          </a:xfrm>
          <a:prstGeom prst="rect">
            <a:avLst/>
          </a:prstGeom>
        </p:spPr>
      </p:pic>
    </p:spTree>
    <p:extLst>
      <p:ext uri="{BB962C8B-B14F-4D97-AF65-F5344CB8AC3E}">
        <p14:creationId xmlns:p14="http://schemas.microsoft.com/office/powerpoint/2010/main" val="3903400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7CB65-2A5A-408A-BA82-DE142C4DA90D}"/>
              </a:ext>
            </a:extLst>
          </p:cNvPr>
          <p:cNvSpPr>
            <a:spLocks noGrp="1"/>
          </p:cNvSpPr>
          <p:nvPr>
            <p:ph type="title"/>
          </p:nvPr>
        </p:nvSpPr>
        <p:spPr/>
        <p:txBody>
          <a:bodyPr/>
          <a:lstStyle/>
          <a:p>
            <a:r>
              <a:rPr lang="en-US" dirty="0"/>
              <a:t>Improved Computational Performance</a:t>
            </a:r>
          </a:p>
        </p:txBody>
      </p:sp>
      <p:sp>
        <p:nvSpPr>
          <p:cNvPr id="4" name="Slide Number Placeholder 3">
            <a:extLst>
              <a:ext uri="{FF2B5EF4-FFF2-40B4-BE49-F238E27FC236}">
                <a16:creationId xmlns:a16="http://schemas.microsoft.com/office/drawing/2014/main" id="{7E3065DB-C571-4562-A571-9744AB213252}"/>
              </a:ext>
            </a:extLst>
          </p:cNvPr>
          <p:cNvSpPr>
            <a:spLocks noGrp="1"/>
          </p:cNvSpPr>
          <p:nvPr>
            <p:ph type="sldNum" sz="quarter" idx="12"/>
          </p:nvPr>
        </p:nvSpPr>
        <p:spPr/>
        <p:txBody>
          <a:bodyPr/>
          <a:lstStyle/>
          <a:p>
            <a:pPr>
              <a:defRPr/>
            </a:pPr>
            <a:fld id="{BEF2A795-0D1C-4340-A163-773CC4D3E4EC}" type="slidenum">
              <a:rPr lang="en-US" smtClean="0"/>
              <a:pPr>
                <a:defRPr/>
              </a:pPr>
              <a:t>5</a:t>
            </a:fld>
            <a:endParaRPr lang="en-US" dirty="0"/>
          </a:p>
        </p:txBody>
      </p:sp>
      <p:grpSp>
        <p:nvGrpSpPr>
          <p:cNvPr id="11" name="Group 10">
            <a:extLst>
              <a:ext uri="{FF2B5EF4-FFF2-40B4-BE49-F238E27FC236}">
                <a16:creationId xmlns:a16="http://schemas.microsoft.com/office/drawing/2014/main" id="{2AC9740E-7C37-497F-9560-4FDFBA53F30B}"/>
              </a:ext>
            </a:extLst>
          </p:cNvPr>
          <p:cNvGrpSpPr/>
          <p:nvPr/>
        </p:nvGrpSpPr>
        <p:grpSpPr>
          <a:xfrm>
            <a:off x="3276600" y="2228914"/>
            <a:ext cx="6253068" cy="4400486"/>
            <a:chOff x="3276600" y="1771714"/>
            <a:chExt cx="6253068" cy="4400486"/>
          </a:xfrm>
        </p:grpSpPr>
        <p:pic>
          <p:nvPicPr>
            <p:cNvPr id="7" name="Picture 6">
              <a:extLst>
                <a:ext uri="{FF2B5EF4-FFF2-40B4-BE49-F238E27FC236}">
                  <a16:creationId xmlns:a16="http://schemas.microsoft.com/office/drawing/2014/main" id="{DC4EC8F1-8D76-4C98-8CAD-E44E39792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771714"/>
              <a:ext cx="5486400" cy="3429000"/>
            </a:xfrm>
            <a:prstGeom prst="rect">
              <a:avLst/>
            </a:prstGeom>
          </p:spPr>
        </p:pic>
        <p:sp>
          <p:nvSpPr>
            <p:cNvPr id="12" name="TextBox 11">
              <a:extLst>
                <a:ext uri="{FF2B5EF4-FFF2-40B4-BE49-F238E27FC236}">
                  <a16:creationId xmlns:a16="http://schemas.microsoft.com/office/drawing/2014/main" id="{BFF3B9D5-480B-4025-A859-D6964FB02214}"/>
                </a:ext>
              </a:extLst>
            </p:cNvPr>
            <p:cNvSpPr txBox="1"/>
            <p:nvPr/>
          </p:nvSpPr>
          <p:spPr>
            <a:xfrm>
              <a:off x="6781800" y="5587425"/>
              <a:ext cx="2747868" cy="584775"/>
            </a:xfrm>
            <a:prstGeom prst="rect">
              <a:avLst/>
            </a:prstGeom>
            <a:noFill/>
          </p:spPr>
          <p:txBody>
            <a:bodyPr wrap="none" rtlCol="0">
              <a:spAutoFit/>
            </a:bodyPr>
            <a:lstStyle/>
            <a:p>
              <a:r>
                <a:rPr lang="en-US" sz="1600" dirty="0"/>
                <a:t>8.4 min/simulation-day </a:t>
              </a:r>
            </a:p>
            <a:p>
              <a:r>
                <a:rPr lang="en-US" sz="1600" dirty="0"/>
                <a:t>~ </a:t>
              </a:r>
              <a:r>
                <a:rPr lang="en-US" sz="1600" i="1" dirty="0"/>
                <a:t>2.2 days for an annual run</a:t>
              </a:r>
            </a:p>
          </p:txBody>
        </p:sp>
        <p:cxnSp>
          <p:nvCxnSpPr>
            <p:cNvPr id="16" name="Straight Arrow Connector 15">
              <a:extLst>
                <a:ext uri="{FF2B5EF4-FFF2-40B4-BE49-F238E27FC236}">
                  <a16:creationId xmlns:a16="http://schemas.microsoft.com/office/drawing/2014/main" id="{68D13D8C-F7B1-4CB4-91EB-137DFBF8F980}"/>
                </a:ext>
              </a:extLst>
            </p:cNvPr>
            <p:cNvCxnSpPr/>
            <p:nvPr/>
          </p:nvCxnSpPr>
          <p:spPr bwMode="auto">
            <a:xfrm flipV="1">
              <a:off x="8100615" y="4514914"/>
              <a:ext cx="381000" cy="103563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 name="TextBox 16">
            <a:extLst>
              <a:ext uri="{FF2B5EF4-FFF2-40B4-BE49-F238E27FC236}">
                <a16:creationId xmlns:a16="http://schemas.microsoft.com/office/drawing/2014/main" id="{F5CB6624-C5BD-403C-A6CA-6BBB3443EC5A}"/>
              </a:ext>
            </a:extLst>
          </p:cNvPr>
          <p:cNvSpPr txBox="1"/>
          <p:nvPr/>
        </p:nvSpPr>
        <p:spPr>
          <a:xfrm>
            <a:off x="685800" y="1006804"/>
            <a:ext cx="11506200" cy="461665"/>
          </a:xfrm>
          <a:prstGeom prst="rect">
            <a:avLst/>
          </a:prstGeom>
          <a:noFill/>
        </p:spPr>
        <p:txBody>
          <a:bodyPr wrap="square" rtlCol="0">
            <a:spAutoFit/>
          </a:bodyPr>
          <a:lstStyle/>
          <a:p>
            <a:r>
              <a:rPr lang="en-US" dirty="0"/>
              <a:t>Conducted extensive profiling to identify bottlenecks and guide restructuring/rewrite</a:t>
            </a:r>
          </a:p>
        </p:txBody>
      </p:sp>
      <p:sp>
        <p:nvSpPr>
          <p:cNvPr id="18" name="TextBox 17">
            <a:extLst>
              <a:ext uri="{FF2B5EF4-FFF2-40B4-BE49-F238E27FC236}">
                <a16:creationId xmlns:a16="http://schemas.microsoft.com/office/drawing/2014/main" id="{CEB73102-2C90-4D82-A59F-84DC6881BD06}"/>
              </a:ext>
            </a:extLst>
          </p:cNvPr>
          <p:cNvSpPr txBox="1"/>
          <p:nvPr/>
        </p:nvSpPr>
        <p:spPr>
          <a:xfrm>
            <a:off x="3200400" y="1619421"/>
            <a:ext cx="6117874" cy="461665"/>
          </a:xfrm>
          <a:prstGeom prst="rect">
            <a:avLst/>
          </a:prstGeom>
          <a:noFill/>
        </p:spPr>
        <p:txBody>
          <a:bodyPr wrap="square" rtlCol="0">
            <a:spAutoFit/>
          </a:bodyPr>
          <a:lstStyle/>
          <a:p>
            <a:r>
              <a:rPr lang="en-US" b="1" dirty="0"/>
              <a:t>CMAQ scalability</a:t>
            </a:r>
            <a:r>
              <a:rPr lang="en-US" sz="1800" b="1" dirty="0"/>
              <a:t>: CONUS Domain; ∆x = 12km</a:t>
            </a:r>
          </a:p>
        </p:txBody>
      </p:sp>
    </p:spTree>
    <p:extLst>
      <p:ext uri="{BB962C8B-B14F-4D97-AF65-F5344CB8AC3E}">
        <p14:creationId xmlns:p14="http://schemas.microsoft.com/office/powerpoint/2010/main" val="3773173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0E5A-6548-4316-A68C-7300CC7A633A}"/>
              </a:ext>
            </a:extLst>
          </p:cNvPr>
          <p:cNvSpPr>
            <a:spLocks noGrp="1"/>
          </p:cNvSpPr>
          <p:nvPr>
            <p:ph type="title"/>
          </p:nvPr>
        </p:nvSpPr>
        <p:spPr/>
        <p:txBody>
          <a:bodyPr/>
          <a:lstStyle/>
          <a:p>
            <a:r>
              <a:rPr lang="en-US" dirty="0"/>
              <a:t>CMAQ Log Files Improved for Clarity and Transparency</a:t>
            </a:r>
          </a:p>
        </p:txBody>
      </p:sp>
      <p:sp>
        <p:nvSpPr>
          <p:cNvPr id="3" name="Content Placeholder 2">
            <a:extLst>
              <a:ext uri="{FF2B5EF4-FFF2-40B4-BE49-F238E27FC236}">
                <a16:creationId xmlns:a16="http://schemas.microsoft.com/office/drawing/2014/main" id="{E2047E8F-29F6-4272-BD16-FF5D9883A57B}"/>
              </a:ext>
            </a:extLst>
          </p:cNvPr>
          <p:cNvSpPr>
            <a:spLocks noGrp="1"/>
          </p:cNvSpPr>
          <p:nvPr>
            <p:ph idx="1"/>
          </p:nvPr>
        </p:nvSpPr>
        <p:spPr>
          <a:xfrm>
            <a:off x="812800" y="1371600"/>
            <a:ext cx="11150600" cy="4724400"/>
          </a:xfrm>
        </p:spPr>
        <p:txBody>
          <a:bodyPr/>
          <a:lstStyle/>
          <a:p>
            <a:pPr marL="0" indent="0">
              <a:buNone/>
            </a:pPr>
            <a:r>
              <a:rPr lang="en-US" b="1" dirty="0"/>
              <a:t>Goals for improving CMAQ Logs include:</a:t>
            </a:r>
          </a:p>
          <a:p>
            <a:pPr>
              <a:spcAft>
                <a:spcPts val="600"/>
              </a:spcAft>
            </a:pPr>
            <a:r>
              <a:rPr lang="en-US" dirty="0"/>
              <a:t>Readability! Reduced redundancy and stepped towards consistent formatting.</a:t>
            </a:r>
          </a:p>
          <a:p>
            <a:pPr>
              <a:spcAft>
                <a:spcPts val="600"/>
              </a:spcAft>
            </a:pPr>
            <a:r>
              <a:rPr lang="en-US" dirty="0"/>
              <a:t>User-options. Report values so that </a:t>
            </a:r>
          </a:p>
          <a:p>
            <a:pPr lvl="1">
              <a:spcAft>
                <a:spcPts val="600"/>
              </a:spcAft>
            </a:pPr>
            <a:r>
              <a:rPr lang="en-US" dirty="0"/>
              <a:t>a complete list of options is readily accessible and </a:t>
            </a:r>
          </a:p>
          <a:p>
            <a:pPr lvl="1">
              <a:spcAft>
                <a:spcPts val="600"/>
              </a:spcAft>
            </a:pPr>
            <a:r>
              <a:rPr lang="en-US" dirty="0"/>
              <a:t>selections are transparent</a:t>
            </a:r>
          </a:p>
          <a:p>
            <a:pPr>
              <a:spcAft>
                <a:spcPts val="600"/>
              </a:spcAft>
            </a:pPr>
            <a:r>
              <a:rPr lang="en-US" dirty="0"/>
              <a:t>Enable tracking of configuration options with model output (via “Execution ID”).</a:t>
            </a:r>
          </a:p>
          <a:p>
            <a:pPr>
              <a:spcAft>
                <a:spcPts val="600"/>
              </a:spcAft>
            </a:pPr>
            <a:r>
              <a:rPr lang="en-US" dirty="0"/>
              <a:t>Report timing information for full model and sub-processes at the time step level </a:t>
            </a:r>
            <a:r>
              <a:rPr lang="en-US" dirty="0">
                <a:sym typeface="Wingdings" panose="05000000000000000000" pitchFamily="2" charset="2"/>
              </a:rPr>
              <a:t> help users/developers diagnose potential runtime bottlenecks.</a:t>
            </a:r>
          </a:p>
          <a:p>
            <a:pPr>
              <a:spcAft>
                <a:spcPts val="600"/>
              </a:spcAft>
            </a:pPr>
            <a:r>
              <a:rPr lang="en-US" dirty="0">
                <a:sym typeface="Wingdings" panose="05000000000000000000" pitchFamily="2" charset="2"/>
              </a:rPr>
              <a:t>Revise a number of error messages to improve clarity of descriptions and recommendations.</a:t>
            </a:r>
            <a:endParaRPr lang="en-US" dirty="0"/>
          </a:p>
          <a:p>
            <a:endParaRPr lang="en-US" dirty="0"/>
          </a:p>
        </p:txBody>
      </p:sp>
      <p:sp>
        <p:nvSpPr>
          <p:cNvPr id="4" name="Slide Number Placeholder 3">
            <a:extLst>
              <a:ext uri="{FF2B5EF4-FFF2-40B4-BE49-F238E27FC236}">
                <a16:creationId xmlns:a16="http://schemas.microsoft.com/office/drawing/2014/main" id="{E144A4F2-1706-49EB-845D-7A1EF98CC7E5}"/>
              </a:ext>
            </a:extLst>
          </p:cNvPr>
          <p:cNvSpPr>
            <a:spLocks noGrp="1"/>
          </p:cNvSpPr>
          <p:nvPr>
            <p:ph type="sldNum" sz="quarter" idx="12"/>
          </p:nvPr>
        </p:nvSpPr>
        <p:spPr/>
        <p:txBody>
          <a:bodyPr/>
          <a:lstStyle/>
          <a:p>
            <a:pPr>
              <a:defRPr/>
            </a:pPr>
            <a:fld id="{BEF2A795-0D1C-4340-A163-773CC4D3E4EC}" type="slidenum">
              <a:rPr lang="en-US" smtClean="0"/>
              <a:pPr>
                <a:defRPr/>
              </a:pPr>
              <a:t>6</a:t>
            </a:fld>
            <a:endParaRPr lang="en-US" dirty="0"/>
          </a:p>
        </p:txBody>
      </p:sp>
    </p:spTree>
    <p:extLst>
      <p:ext uri="{BB962C8B-B14F-4D97-AF65-F5344CB8AC3E}">
        <p14:creationId xmlns:p14="http://schemas.microsoft.com/office/powerpoint/2010/main" val="3821081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0E5A-6548-4316-A68C-7300CC7A633A}"/>
              </a:ext>
            </a:extLst>
          </p:cNvPr>
          <p:cNvSpPr>
            <a:spLocks noGrp="1"/>
          </p:cNvSpPr>
          <p:nvPr>
            <p:ph type="title"/>
          </p:nvPr>
        </p:nvSpPr>
        <p:spPr/>
        <p:txBody>
          <a:bodyPr/>
          <a:lstStyle/>
          <a:p>
            <a:r>
              <a:rPr lang="en-US" dirty="0"/>
              <a:t>CMAQ Log Files Improved for Clarity and Transparency</a:t>
            </a:r>
          </a:p>
        </p:txBody>
      </p:sp>
      <p:sp>
        <p:nvSpPr>
          <p:cNvPr id="3" name="Content Placeholder 2">
            <a:extLst>
              <a:ext uri="{FF2B5EF4-FFF2-40B4-BE49-F238E27FC236}">
                <a16:creationId xmlns:a16="http://schemas.microsoft.com/office/drawing/2014/main" id="{E2047E8F-29F6-4272-BD16-FF5D9883A57B}"/>
              </a:ext>
            </a:extLst>
          </p:cNvPr>
          <p:cNvSpPr>
            <a:spLocks noGrp="1"/>
          </p:cNvSpPr>
          <p:nvPr>
            <p:ph idx="1"/>
          </p:nvPr>
        </p:nvSpPr>
        <p:spPr>
          <a:xfrm>
            <a:off x="812800" y="1371600"/>
            <a:ext cx="10617200" cy="5334000"/>
          </a:xfrm>
        </p:spPr>
        <p:txBody>
          <a:bodyPr/>
          <a:lstStyle/>
          <a:p>
            <a:r>
              <a:rPr lang="en-US" b="1" dirty="0"/>
              <a:t>Screen Output</a:t>
            </a:r>
            <a:r>
              <a:rPr lang="en-US" dirty="0"/>
              <a:t> – high level information common to all processors. Contains “</a:t>
            </a:r>
            <a:r>
              <a:rPr lang="en-US" dirty="0">
                <a:solidFill>
                  <a:srgbClr val="7030A0"/>
                </a:solidFill>
              </a:rPr>
              <a:t>content you’ll want to know when things are going well</a:t>
            </a:r>
            <a:r>
              <a:rPr lang="en-US" dirty="0"/>
              <a:t>”:</a:t>
            </a:r>
          </a:p>
          <a:p>
            <a:pPr lvl="1"/>
            <a:r>
              <a:rPr lang="en-US" dirty="0"/>
              <a:t>model configuration options</a:t>
            </a:r>
          </a:p>
          <a:p>
            <a:pPr lvl="1"/>
            <a:r>
              <a:rPr lang="en-US" dirty="0"/>
              <a:t>domain decomposition record</a:t>
            </a:r>
          </a:p>
          <a:p>
            <a:pPr lvl="1"/>
            <a:r>
              <a:rPr lang="en-US" dirty="0"/>
              <a:t>timing of individual model processes</a:t>
            </a:r>
          </a:p>
          <a:p>
            <a:endParaRPr lang="en-US" dirty="0"/>
          </a:p>
          <a:p>
            <a:r>
              <a:rPr lang="en-US" b="1" dirty="0"/>
              <a:t>Processor Logs</a:t>
            </a:r>
            <a:r>
              <a:rPr lang="en-US" dirty="0"/>
              <a:t> – numbered from [0] to [</a:t>
            </a:r>
            <a:r>
              <a:rPr lang="en-US" dirty="0" err="1"/>
              <a:t>Nproc</a:t>
            </a:r>
            <a:r>
              <a:rPr lang="en-US" dirty="0"/>
              <a:t> – 1].                       Contains “</a:t>
            </a:r>
            <a:r>
              <a:rPr lang="en-US" dirty="0">
                <a:solidFill>
                  <a:srgbClr val="7030A0"/>
                </a:solidFill>
              </a:rPr>
              <a:t>content you’ll want to know when things may be going wrong</a:t>
            </a:r>
            <a:r>
              <a:rPr lang="en-US" dirty="0"/>
              <a:t>” </a:t>
            </a:r>
          </a:p>
          <a:p>
            <a:pPr lvl="1"/>
            <a:r>
              <a:rPr lang="en-US" dirty="0"/>
              <a:t>deeper information relevant for each model process</a:t>
            </a:r>
          </a:p>
          <a:p>
            <a:pPr lvl="1"/>
            <a:r>
              <a:rPr lang="en-US" dirty="0"/>
              <a:t>I/O-API output</a:t>
            </a:r>
          </a:p>
          <a:p>
            <a:pPr lvl="1"/>
            <a:r>
              <a:rPr lang="en-US" dirty="0"/>
              <a:t>Emissions control diagnostic output</a:t>
            </a:r>
          </a:p>
          <a:p>
            <a:pPr lvl="1"/>
            <a:r>
              <a:rPr lang="en-US" dirty="0" err="1"/>
              <a:t>NaN</a:t>
            </a:r>
            <a:r>
              <a:rPr lang="en-US" dirty="0"/>
              <a:t> detects from each sub-process. </a:t>
            </a:r>
          </a:p>
          <a:p>
            <a:endParaRPr lang="en-US" dirty="0"/>
          </a:p>
          <a:p>
            <a:endParaRPr lang="en-US" dirty="0"/>
          </a:p>
        </p:txBody>
      </p:sp>
      <p:sp>
        <p:nvSpPr>
          <p:cNvPr id="4" name="Slide Number Placeholder 3">
            <a:extLst>
              <a:ext uri="{FF2B5EF4-FFF2-40B4-BE49-F238E27FC236}">
                <a16:creationId xmlns:a16="http://schemas.microsoft.com/office/drawing/2014/main" id="{E144A4F2-1706-49EB-845D-7A1EF98CC7E5}"/>
              </a:ext>
            </a:extLst>
          </p:cNvPr>
          <p:cNvSpPr>
            <a:spLocks noGrp="1"/>
          </p:cNvSpPr>
          <p:nvPr>
            <p:ph type="sldNum" sz="quarter" idx="12"/>
          </p:nvPr>
        </p:nvSpPr>
        <p:spPr/>
        <p:txBody>
          <a:bodyPr/>
          <a:lstStyle/>
          <a:p>
            <a:pPr>
              <a:defRPr/>
            </a:pPr>
            <a:fld id="{BEF2A795-0D1C-4340-A163-773CC4D3E4EC}" type="slidenum">
              <a:rPr lang="en-US" smtClean="0"/>
              <a:pPr>
                <a:defRPr/>
              </a:pPr>
              <a:t>7</a:t>
            </a:fld>
            <a:endParaRPr lang="en-US" dirty="0"/>
          </a:p>
        </p:txBody>
      </p:sp>
    </p:spTree>
    <p:extLst>
      <p:ext uri="{BB962C8B-B14F-4D97-AF65-F5344CB8AC3E}">
        <p14:creationId xmlns:p14="http://schemas.microsoft.com/office/powerpoint/2010/main" val="1691411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780E-DCDD-4246-84BC-42F776CF2B8F}"/>
              </a:ext>
            </a:extLst>
          </p:cNvPr>
          <p:cNvSpPr>
            <a:spLocks noGrp="1"/>
          </p:cNvSpPr>
          <p:nvPr>
            <p:ph type="title"/>
          </p:nvPr>
        </p:nvSpPr>
        <p:spPr/>
        <p:txBody>
          <a:bodyPr/>
          <a:lstStyle/>
          <a:p>
            <a:r>
              <a:rPr lang="en-US" dirty="0"/>
              <a:t>CMAQ Log Files: Screen Output</a:t>
            </a:r>
          </a:p>
        </p:txBody>
      </p:sp>
      <p:sp>
        <p:nvSpPr>
          <p:cNvPr id="3" name="Content Placeholder 2">
            <a:extLst>
              <a:ext uri="{FF2B5EF4-FFF2-40B4-BE49-F238E27FC236}">
                <a16:creationId xmlns:a16="http://schemas.microsoft.com/office/drawing/2014/main" id="{9C4A37F3-7319-4981-97B3-8C7C496E3EA2}"/>
              </a:ext>
            </a:extLst>
          </p:cNvPr>
          <p:cNvSpPr>
            <a:spLocks noGrp="1"/>
          </p:cNvSpPr>
          <p:nvPr>
            <p:ph idx="1"/>
          </p:nvPr>
        </p:nvSpPr>
        <p:spPr>
          <a:xfrm>
            <a:off x="812800" y="1371600"/>
            <a:ext cx="10617200" cy="4724400"/>
          </a:xfrm>
        </p:spPr>
        <p:txBody>
          <a:bodyPr/>
          <a:lstStyle/>
          <a:p>
            <a:r>
              <a:rPr lang="en-US" dirty="0"/>
              <a:t>File Paths</a:t>
            </a:r>
          </a:p>
          <a:p>
            <a:r>
              <a:rPr lang="en-US" dirty="0"/>
              <a:t>Execution ID</a:t>
            </a:r>
          </a:p>
          <a:p>
            <a:r>
              <a:rPr lang="en-US" dirty="0"/>
              <a:t>Headers</a:t>
            </a:r>
          </a:p>
          <a:p>
            <a:r>
              <a:rPr lang="en-US" dirty="0"/>
              <a:t>User Options</a:t>
            </a:r>
          </a:p>
          <a:p>
            <a:r>
              <a:rPr lang="en-US" dirty="0"/>
              <a:t>Domain Config</a:t>
            </a:r>
          </a:p>
          <a:p>
            <a:r>
              <a:rPr lang="en-US" dirty="0"/>
              <a:t>Process Timing</a:t>
            </a:r>
          </a:p>
          <a:p>
            <a:r>
              <a:rPr lang="en-US" dirty="0"/>
              <a:t>Scenario Timing</a:t>
            </a:r>
          </a:p>
        </p:txBody>
      </p:sp>
      <p:sp>
        <p:nvSpPr>
          <p:cNvPr id="4" name="Slide Number Placeholder 3">
            <a:extLst>
              <a:ext uri="{FF2B5EF4-FFF2-40B4-BE49-F238E27FC236}">
                <a16:creationId xmlns:a16="http://schemas.microsoft.com/office/drawing/2014/main" id="{5D729634-EFEB-4EBA-8660-7FAE41FACE22}"/>
              </a:ext>
            </a:extLst>
          </p:cNvPr>
          <p:cNvSpPr>
            <a:spLocks noGrp="1"/>
          </p:cNvSpPr>
          <p:nvPr>
            <p:ph type="sldNum" sz="quarter" idx="12"/>
          </p:nvPr>
        </p:nvSpPr>
        <p:spPr/>
        <p:txBody>
          <a:bodyPr/>
          <a:lstStyle/>
          <a:p>
            <a:pPr>
              <a:defRPr/>
            </a:pPr>
            <a:fld id="{BEF2A795-0D1C-4340-A163-773CC4D3E4EC}" type="slidenum">
              <a:rPr lang="en-US" smtClean="0"/>
              <a:pPr>
                <a:defRPr/>
              </a:pPr>
              <a:t>8</a:t>
            </a:fld>
            <a:endParaRPr lang="en-US" dirty="0"/>
          </a:p>
        </p:txBody>
      </p:sp>
      <p:pic>
        <p:nvPicPr>
          <p:cNvPr id="7" name="Picture 6">
            <a:extLst>
              <a:ext uri="{FF2B5EF4-FFF2-40B4-BE49-F238E27FC236}">
                <a16:creationId xmlns:a16="http://schemas.microsoft.com/office/drawing/2014/main" id="{2A8ABFF3-2ADA-4B50-8AB7-11EC42536D52}"/>
              </a:ext>
            </a:extLst>
          </p:cNvPr>
          <p:cNvPicPr>
            <a:picLocks noChangeAspect="1"/>
          </p:cNvPicPr>
          <p:nvPr/>
        </p:nvPicPr>
        <p:blipFill>
          <a:blip r:embed="rId2"/>
          <a:stretch>
            <a:fillRect/>
          </a:stretch>
        </p:blipFill>
        <p:spPr>
          <a:xfrm>
            <a:off x="4038600" y="914400"/>
            <a:ext cx="8006250" cy="5857798"/>
          </a:xfrm>
          <a:prstGeom prst="rect">
            <a:avLst/>
          </a:prstGeom>
        </p:spPr>
      </p:pic>
      <p:cxnSp>
        <p:nvCxnSpPr>
          <p:cNvPr id="9" name="Straight Arrow Connector 8">
            <a:extLst>
              <a:ext uri="{FF2B5EF4-FFF2-40B4-BE49-F238E27FC236}">
                <a16:creationId xmlns:a16="http://schemas.microsoft.com/office/drawing/2014/main" id="{548C4FF6-62D1-4926-9BAC-B2A2F108FF45}"/>
              </a:ext>
            </a:extLst>
          </p:cNvPr>
          <p:cNvCxnSpPr/>
          <p:nvPr/>
        </p:nvCxnSpPr>
        <p:spPr bwMode="auto">
          <a:xfrm flipV="1">
            <a:off x="2743200" y="1600200"/>
            <a:ext cx="1219200" cy="3329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844A5D13-119D-4EE3-A100-486438801A43}"/>
              </a:ext>
            </a:extLst>
          </p:cNvPr>
          <p:cNvCxnSpPr/>
          <p:nvPr/>
        </p:nvCxnSpPr>
        <p:spPr bwMode="auto">
          <a:xfrm>
            <a:off x="3048000" y="1954949"/>
            <a:ext cx="914400" cy="13575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a:extLst>
              <a:ext uri="{FF2B5EF4-FFF2-40B4-BE49-F238E27FC236}">
                <a16:creationId xmlns:a16="http://schemas.microsoft.com/office/drawing/2014/main" id="{FB498761-1020-4AA4-8097-48A43502D381}"/>
              </a:ext>
            </a:extLst>
          </p:cNvPr>
          <p:cNvCxnSpPr/>
          <p:nvPr/>
        </p:nvCxnSpPr>
        <p:spPr bwMode="auto">
          <a:xfrm>
            <a:off x="2463800" y="2412149"/>
            <a:ext cx="1574800" cy="953776"/>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a:extLst>
              <a:ext uri="{FF2B5EF4-FFF2-40B4-BE49-F238E27FC236}">
                <a16:creationId xmlns:a16="http://schemas.microsoft.com/office/drawing/2014/main" id="{61F48C70-3609-440A-829C-1A49F22EDC50}"/>
              </a:ext>
            </a:extLst>
          </p:cNvPr>
          <p:cNvCxnSpPr/>
          <p:nvPr/>
        </p:nvCxnSpPr>
        <p:spPr bwMode="auto">
          <a:xfrm>
            <a:off x="2463800" y="2412149"/>
            <a:ext cx="1727200" cy="3874535"/>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1337799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thur_2017_AGU_newTemplate.pptx" id="{16030C92-FC7D-4861-82B4-72DB8C43A2ED}" vid="{2275B4CD-8F8D-43A7-8A2D-27BDCF65471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64.xml.rels><?xml version="1.0" encoding="UTF-8" standalone="yes"?>
<Relationships xmlns="http://schemas.openxmlformats.org/package/2006/relationships"><Relationship Id="rId1" Type="http://schemas.openxmlformats.org/officeDocument/2006/relationships/customXmlProps" Target="itemProps264.xml"/></Relationships>
</file>

<file path=customXml/_rels/item265.xml.rels><?xml version="1.0" encoding="UTF-8" standalone="yes"?>
<Relationships xmlns="http://schemas.openxmlformats.org/package/2006/relationships"><Relationship Id="rId1" Type="http://schemas.openxmlformats.org/officeDocument/2006/relationships/customXmlProps" Target="itemProps265.xml"/></Relationships>
</file>

<file path=customXml/_rels/item266.xml.rels><?xml version="1.0" encoding="UTF-8" standalone="yes"?>
<Relationships xmlns="http://schemas.openxmlformats.org/package/2006/relationships"><Relationship Id="rId1" Type="http://schemas.openxmlformats.org/officeDocument/2006/relationships/customXmlProps" Target="itemProps266.xml"/></Relationships>
</file>

<file path=customXml/_rels/item267.xml.rels><?xml version="1.0" encoding="UTF-8" standalone="yes"?>
<Relationships xmlns="http://schemas.openxmlformats.org/package/2006/relationships"><Relationship Id="rId1" Type="http://schemas.openxmlformats.org/officeDocument/2006/relationships/customXmlProps" Target="itemProps267.xml"/></Relationships>
</file>

<file path=customXml/_rels/item268.xml.rels><?xml version="1.0" encoding="UTF-8" standalone="yes"?>
<Relationships xmlns="http://schemas.openxmlformats.org/package/2006/relationships"><Relationship Id="rId1" Type="http://schemas.openxmlformats.org/officeDocument/2006/relationships/customXmlProps" Target="itemProps268.xml"/></Relationships>
</file>

<file path=customXml/_rels/item269.xml.rels><?xml version="1.0" encoding="UTF-8" standalone="yes"?>
<Relationships xmlns="http://schemas.openxmlformats.org/package/2006/relationships"><Relationship Id="rId1" Type="http://schemas.openxmlformats.org/officeDocument/2006/relationships/customXmlProps" Target="itemProps269.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70.xml.rels><?xml version="1.0" encoding="UTF-8" standalone="yes"?>
<Relationships xmlns="http://schemas.openxmlformats.org/package/2006/relationships"><Relationship Id="rId1" Type="http://schemas.openxmlformats.org/officeDocument/2006/relationships/customXmlProps" Target="itemProps270.xml"/></Relationships>
</file>

<file path=customXml/_rels/item271.xml.rels><?xml version="1.0" encoding="UTF-8" standalone="yes"?>
<Relationships xmlns="http://schemas.openxmlformats.org/package/2006/relationships"><Relationship Id="rId1" Type="http://schemas.openxmlformats.org/officeDocument/2006/relationships/customXmlProps" Target="itemProps271.xml"/></Relationships>
</file>

<file path=customXml/_rels/item272.xml.rels><?xml version="1.0" encoding="UTF-8" standalone="yes"?>
<Relationships xmlns="http://schemas.openxmlformats.org/package/2006/relationships"><Relationship Id="rId1" Type="http://schemas.openxmlformats.org/officeDocument/2006/relationships/customXmlProps" Target="itemProps272.xml"/></Relationships>
</file>

<file path=customXml/_rels/item273.xml.rels><?xml version="1.0" encoding="UTF-8" standalone="yes"?>
<Relationships xmlns="http://schemas.openxmlformats.org/package/2006/relationships"><Relationship Id="rId1" Type="http://schemas.openxmlformats.org/officeDocument/2006/relationships/customXmlProps" Target="itemProps273.xml"/></Relationships>
</file>

<file path=customXml/_rels/item274.xml.rels><?xml version="1.0" encoding="UTF-8" standalone="yes"?>
<Relationships xmlns="http://schemas.openxmlformats.org/package/2006/relationships"><Relationship Id="rId1" Type="http://schemas.openxmlformats.org/officeDocument/2006/relationships/customXmlProps" Target="itemProps274.xml"/></Relationships>
</file>

<file path=customXml/_rels/item275.xml.rels><?xml version="1.0" encoding="UTF-8" standalone="yes"?>
<Relationships xmlns="http://schemas.openxmlformats.org/package/2006/relationships"><Relationship Id="rId1" Type="http://schemas.openxmlformats.org/officeDocument/2006/relationships/customXmlProps" Target="itemProps275.xml"/></Relationships>
</file>

<file path=customXml/_rels/item276.xml.rels><?xml version="1.0" encoding="UTF-8" standalone="yes"?>
<Relationships xmlns="http://schemas.openxmlformats.org/package/2006/relationships"><Relationship Id="rId1" Type="http://schemas.openxmlformats.org/officeDocument/2006/relationships/customXmlProps" Target="itemProps276.xml"/></Relationships>
</file>

<file path=customXml/_rels/item277.xml.rels><?xml version="1.0" encoding="UTF-8" standalone="yes"?>
<Relationships xmlns="http://schemas.openxmlformats.org/package/2006/relationships"><Relationship Id="rId1" Type="http://schemas.openxmlformats.org/officeDocument/2006/relationships/customXmlProps" Target="itemProps277.xml"/></Relationships>
</file>

<file path=customXml/_rels/item278.xml.rels><?xml version="1.0" encoding="UTF-8" standalone="yes"?>
<Relationships xmlns="http://schemas.openxmlformats.org/package/2006/relationships"><Relationship Id="rId1" Type="http://schemas.openxmlformats.org/officeDocument/2006/relationships/customXmlProps" Target="itemProps278.xml"/></Relationships>
</file>

<file path=customXml/_rels/item279.xml.rels><?xml version="1.0" encoding="UTF-8" standalone="yes"?>
<Relationships xmlns="http://schemas.openxmlformats.org/package/2006/relationships"><Relationship Id="rId1" Type="http://schemas.openxmlformats.org/officeDocument/2006/relationships/customXmlProps" Target="itemProps279.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80.xml.rels><?xml version="1.0" encoding="UTF-8" standalone="yes"?>
<Relationships xmlns="http://schemas.openxmlformats.org/package/2006/relationships"><Relationship Id="rId1" Type="http://schemas.openxmlformats.org/officeDocument/2006/relationships/customXmlProps" Target="itemProps280.xml"/></Relationships>
</file>

<file path=customXml/_rels/item281.xml.rels><?xml version="1.0" encoding="UTF-8" standalone="yes"?>
<Relationships xmlns="http://schemas.openxmlformats.org/package/2006/relationships"><Relationship Id="rId1" Type="http://schemas.openxmlformats.org/officeDocument/2006/relationships/customXmlProps" Target="itemProps281.xml"/></Relationships>
</file>

<file path=customXml/_rels/item282.xml.rels><?xml version="1.0" encoding="UTF-8" standalone="yes"?>
<Relationships xmlns="http://schemas.openxmlformats.org/package/2006/relationships"><Relationship Id="rId1" Type="http://schemas.openxmlformats.org/officeDocument/2006/relationships/customXmlProps" Target="itemProps282.xml"/></Relationships>
</file>

<file path=customXml/_rels/item283.xml.rels><?xml version="1.0" encoding="UTF-8" standalone="yes"?>
<Relationships xmlns="http://schemas.openxmlformats.org/package/2006/relationships"><Relationship Id="rId1" Type="http://schemas.openxmlformats.org/officeDocument/2006/relationships/customXmlProps" Target="itemProps283.xml"/></Relationships>
</file>

<file path=customXml/_rels/item284.xml.rels><?xml version="1.0" encoding="UTF-8" standalone="yes"?>
<Relationships xmlns="http://schemas.openxmlformats.org/package/2006/relationships"><Relationship Id="rId1" Type="http://schemas.openxmlformats.org/officeDocument/2006/relationships/customXmlProps" Target="itemProps284.xml"/></Relationships>
</file>

<file path=customXml/_rels/item285.xml.rels><?xml version="1.0" encoding="UTF-8" standalone="yes"?>
<Relationships xmlns="http://schemas.openxmlformats.org/package/2006/relationships"><Relationship Id="rId1" Type="http://schemas.openxmlformats.org/officeDocument/2006/relationships/customXmlProps" Target="itemProps285.xml"/></Relationships>
</file>

<file path=customXml/_rels/item286.xml.rels><?xml version="1.0" encoding="UTF-8" standalone="yes"?>
<Relationships xmlns="http://schemas.openxmlformats.org/package/2006/relationships"><Relationship Id="rId1" Type="http://schemas.openxmlformats.org/officeDocument/2006/relationships/customXmlProps" Target="itemProps286.xml"/></Relationships>
</file>

<file path=customXml/_rels/item287.xml.rels><?xml version="1.0" encoding="UTF-8" standalone="yes"?>
<Relationships xmlns="http://schemas.openxmlformats.org/package/2006/relationships"><Relationship Id="rId1" Type="http://schemas.openxmlformats.org/officeDocument/2006/relationships/customXmlProps" Target="itemProps287.xml"/></Relationships>
</file>

<file path=customXml/_rels/item288.xml.rels><?xml version="1.0" encoding="UTF-8" standalone="yes"?>
<Relationships xmlns="http://schemas.openxmlformats.org/package/2006/relationships"><Relationship Id="rId1" Type="http://schemas.openxmlformats.org/officeDocument/2006/relationships/customXmlProps" Target="itemProps288.xml"/></Relationships>
</file>

<file path=customXml/_rels/item289.xml.rels><?xml version="1.0" encoding="UTF-8" standalone="yes"?>
<Relationships xmlns="http://schemas.openxmlformats.org/package/2006/relationships"><Relationship Id="rId1" Type="http://schemas.openxmlformats.org/officeDocument/2006/relationships/customXmlProps" Target="itemProps289.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290.xml.rels><?xml version="1.0" encoding="UTF-8" standalone="yes"?>
<Relationships xmlns="http://schemas.openxmlformats.org/package/2006/relationships"><Relationship Id="rId1" Type="http://schemas.openxmlformats.org/officeDocument/2006/relationships/customXmlProps" Target="itemProps290.xml"/></Relationships>
</file>

<file path=customXml/_rels/item291.xml.rels><?xml version="1.0" encoding="UTF-8" standalone="yes"?>
<Relationships xmlns="http://schemas.openxmlformats.org/package/2006/relationships"><Relationship Id="rId1" Type="http://schemas.openxmlformats.org/officeDocument/2006/relationships/customXmlProps" Target="itemProps291.xml"/></Relationships>
</file>

<file path=customXml/_rels/item292.xml.rels><?xml version="1.0" encoding="UTF-8" standalone="yes"?>
<Relationships xmlns="http://schemas.openxmlformats.org/package/2006/relationships"><Relationship Id="rId1" Type="http://schemas.openxmlformats.org/officeDocument/2006/relationships/customXmlProps" Target="itemProps292.xml"/></Relationships>
</file>

<file path=customXml/_rels/item293.xml.rels><?xml version="1.0" encoding="UTF-8" standalone="yes"?>
<Relationships xmlns="http://schemas.openxmlformats.org/package/2006/relationships"><Relationship Id="rId1" Type="http://schemas.openxmlformats.org/officeDocument/2006/relationships/customXmlProps" Target="itemProps293.xml"/></Relationships>
</file>

<file path=customXml/_rels/item294.xml.rels><?xml version="1.0" encoding="UTF-8" standalone="yes"?>
<Relationships xmlns="http://schemas.openxmlformats.org/package/2006/relationships"><Relationship Id="rId1" Type="http://schemas.openxmlformats.org/officeDocument/2006/relationships/customXmlProps" Target="itemProps294.xml"/></Relationships>
</file>

<file path=customXml/_rels/item295.xml.rels><?xml version="1.0" encoding="UTF-8" standalone="yes"?>
<Relationships xmlns="http://schemas.openxmlformats.org/package/2006/relationships"><Relationship Id="rId1" Type="http://schemas.openxmlformats.org/officeDocument/2006/relationships/customXmlProps" Target="itemProps295.xml"/></Relationships>
</file>

<file path=customXml/_rels/item296.xml.rels><?xml version="1.0" encoding="UTF-8" standalone="yes"?>
<Relationships xmlns="http://schemas.openxmlformats.org/package/2006/relationships"><Relationship Id="rId1" Type="http://schemas.openxmlformats.org/officeDocument/2006/relationships/customXmlProps" Target="itemProps296.xml"/></Relationships>
</file>

<file path=customXml/_rels/item297.xml.rels><?xml version="1.0" encoding="UTF-8" standalone="yes"?>
<Relationships xmlns="http://schemas.openxmlformats.org/package/2006/relationships"><Relationship Id="rId1" Type="http://schemas.openxmlformats.org/officeDocument/2006/relationships/customXmlProps" Target="itemProps297.xml"/></Relationships>
</file>

<file path=customXml/_rels/item298.xml.rels><?xml version="1.0" encoding="UTF-8" standalone="yes"?>
<Relationships xmlns="http://schemas.openxmlformats.org/package/2006/relationships"><Relationship Id="rId1" Type="http://schemas.openxmlformats.org/officeDocument/2006/relationships/customXmlProps" Target="itemProps298.xml"/></Relationships>
</file>

<file path=customXml/_rels/item299.xml.rels><?xml version="1.0" encoding="UTF-8" standalone="yes"?>
<Relationships xmlns="http://schemas.openxmlformats.org/package/2006/relationships"><Relationship Id="rId1" Type="http://schemas.openxmlformats.org/officeDocument/2006/relationships/customXmlProps" Target="itemProps29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00.xml.rels><?xml version="1.0" encoding="UTF-8" standalone="yes"?>
<Relationships xmlns="http://schemas.openxmlformats.org/package/2006/relationships"><Relationship Id="rId1" Type="http://schemas.openxmlformats.org/officeDocument/2006/relationships/customXmlProps" Target="itemProps300.xml"/></Relationships>
</file>

<file path=customXml/_rels/item301.xml.rels><?xml version="1.0" encoding="UTF-8" standalone="yes"?>
<Relationships xmlns="http://schemas.openxmlformats.org/package/2006/relationships"><Relationship Id="rId1" Type="http://schemas.openxmlformats.org/officeDocument/2006/relationships/customXmlProps" Target="itemProps301.xml"/></Relationships>
</file>

<file path=customXml/_rels/item302.xml.rels><?xml version="1.0" encoding="UTF-8" standalone="yes"?>
<Relationships xmlns="http://schemas.openxmlformats.org/package/2006/relationships"><Relationship Id="rId1" Type="http://schemas.openxmlformats.org/officeDocument/2006/relationships/customXmlProps" Target="itemProps302.xml"/></Relationships>
</file>

<file path=customXml/_rels/item303.xml.rels><?xml version="1.0" encoding="UTF-8" standalone="yes"?>
<Relationships xmlns="http://schemas.openxmlformats.org/package/2006/relationships"><Relationship Id="rId1" Type="http://schemas.openxmlformats.org/officeDocument/2006/relationships/customXmlProps" Target="itemProps303.xml"/></Relationships>
</file>

<file path=customXml/_rels/item304.xml.rels><?xml version="1.0" encoding="UTF-8" standalone="yes"?>
<Relationships xmlns="http://schemas.openxmlformats.org/package/2006/relationships"><Relationship Id="rId1" Type="http://schemas.openxmlformats.org/officeDocument/2006/relationships/customXmlProps" Target="itemProps304.xml"/></Relationships>
</file>

<file path=customXml/_rels/item305.xml.rels><?xml version="1.0" encoding="UTF-8" standalone="yes"?>
<Relationships xmlns="http://schemas.openxmlformats.org/package/2006/relationships"><Relationship Id="rId1" Type="http://schemas.openxmlformats.org/officeDocument/2006/relationships/customXmlProps" Target="itemProps305.xml"/></Relationships>
</file>

<file path=customXml/_rels/item306.xml.rels><?xml version="1.0" encoding="UTF-8" standalone="yes"?>
<Relationships xmlns="http://schemas.openxmlformats.org/package/2006/relationships"><Relationship Id="rId1" Type="http://schemas.openxmlformats.org/officeDocument/2006/relationships/customXmlProps" Target="itemProps306.xml"/></Relationships>
</file>

<file path=customXml/_rels/item307.xml.rels><?xml version="1.0" encoding="UTF-8" standalone="yes"?>
<Relationships xmlns="http://schemas.openxmlformats.org/package/2006/relationships"><Relationship Id="rId1" Type="http://schemas.openxmlformats.org/officeDocument/2006/relationships/customXmlProps" Target="itemProps307.xml"/></Relationships>
</file>

<file path=customXml/_rels/item308.xml.rels><?xml version="1.0" encoding="UTF-8" standalone="yes"?>
<Relationships xmlns="http://schemas.openxmlformats.org/package/2006/relationships"><Relationship Id="rId1" Type="http://schemas.openxmlformats.org/officeDocument/2006/relationships/customXmlProps" Target="itemProps308.xml"/></Relationships>
</file>

<file path=customXml/_rels/item309.xml.rels><?xml version="1.0" encoding="UTF-8" standalone="yes"?>
<Relationships xmlns="http://schemas.openxmlformats.org/package/2006/relationships"><Relationship Id="rId1" Type="http://schemas.openxmlformats.org/officeDocument/2006/relationships/customXmlProps" Target="itemProps309.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10.xml.rels><?xml version="1.0" encoding="UTF-8" standalone="yes"?>
<Relationships xmlns="http://schemas.openxmlformats.org/package/2006/relationships"><Relationship Id="rId1" Type="http://schemas.openxmlformats.org/officeDocument/2006/relationships/customXmlProps" Target="itemProps310.xml"/></Relationships>
</file>

<file path=customXml/_rels/item311.xml.rels><?xml version="1.0" encoding="UTF-8" standalone="yes"?>
<Relationships xmlns="http://schemas.openxmlformats.org/package/2006/relationships"><Relationship Id="rId1" Type="http://schemas.openxmlformats.org/officeDocument/2006/relationships/customXmlProps" Target="itemProps311.xml"/></Relationships>
</file>

<file path=customXml/_rels/item312.xml.rels><?xml version="1.0" encoding="UTF-8" standalone="yes"?>
<Relationships xmlns="http://schemas.openxmlformats.org/package/2006/relationships"><Relationship Id="rId1" Type="http://schemas.openxmlformats.org/officeDocument/2006/relationships/customXmlProps" Target="itemProps312.xml"/></Relationships>
</file>

<file path=customXml/_rels/item313.xml.rels><?xml version="1.0" encoding="UTF-8" standalone="yes"?>
<Relationships xmlns="http://schemas.openxmlformats.org/package/2006/relationships"><Relationship Id="rId1" Type="http://schemas.openxmlformats.org/officeDocument/2006/relationships/customXmlProps" Target="itemProps313.xml"/></Relationships>
</file>

<file path=customXml/_rels/item314.xml.rels><?xml version="1.0" encoding="UTF-8" standalone="yes"?>
<Relationships xmlns="http://schemas.openxmlformats.org/package/2006/relationships"><Relationship Id="rId1" Type="http://schemas.openxmlformats.org/officeDocument/2006/relationships/customXmlProps" Target="itemProps314.xml"/></Relationships>
</file>

<file path=customXml/_rels/item315.xml.rels><?xml version="1.0" encoding="UTF-8" standalone="yes"?>
<Relationships xmlns="http://schemas.openxmlformats.org/package/2006/relationships"><Relationship Id="rId1" Type="http://schemas.openxmlformats.org/officeDocument/2006/relationships/customXmlProps" Target="itemProps315.xml"/></Relationships>
</file>

<file path=customXml/_rels/item316.xml.rels><?xml version="1.0" encoding="UTF-8" standalone="yes"?>
<Relationships xmlns="http://schemas.openxmlformats.org/package/2006/relationships"><Relationship Id="rId1" Type="http://schemas.openxmlformats.org/officeDocument/2006/relationships/customXmlProps" Target="itemProps316.xml"/></Relationships>
</file>

<file path=customXml/_rels/item317.xml.rels><?xml version="1.0" encoding="UTF-8" standalone="yes"?>
<Relationships xmlns="http://schemas.openxmlformats.org/package/2006/relationships"><Relationship Id="rId1" Type="http://schemas.openxmlformats.org/officeDocument/2006/relationships/customXmlProps" Target="itemProps317.xml"/></Relationships>
</file>

<file path=customXml/_rels/item318.xml.rels><?xml version="1.0" encoding="UTF-8" standalone="yes"?>
<Relationships xmlns="http://schemas.openxmlformats.org/package/2006/relationships"><Relationship Id="rId1" Type="http://schemas.openxmlformats.org/officeDocument/2006/relationships/customXmlProps" Target="itemProps318.xml"/></Relationships>
</file>

<file path=customXml/_rels/item319.xml.rels><?xml version="1.0" encoding="UTF-8" standalone="yes"?>
<Relationships xmlns="http://schemas.openxmlformats.org/package/2006/relationships"><Relationship Id="rId1" Type="http://schemas.openxmlformats.org/officeDocument/2006/relationships/customXmlProps" Target="itemProps319.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20.xml.rels><?xml version="1.0" encoding="UTF-8" standalone="yes"?>
<Relationships xmlns="http://schemas.openxmlformats.org/package/2006/relationships"><Relationship Id="rId1" Type="http://schemas.openxmlformats.org/officeDocument/2006/relationships/customXmlProps" Target="itemProps320.xml"/></Relationships>
</file>

<file path=customXml/_rels/item321.xml.rels><?xml version="1.0" encoding="UTF-8" standalone="yes"?>
<Relationships xmlns="http://schemas.openxmlformats.org/package/2006/relationships"><Relationship Id="rId1" Type="http://schemas.openxmlformats.org/officeDocument/2006/relationships/customXmlProps" Target="itemProps321.xml"/></Relationships>
</file>

<file path=customXml/_rels/item322.xml.rels><?xml version="1.0" encoding="UTF-8" standalone="yes"?>
<Relationships xmlns="http://schemas.openxmlformats.org/package/2006/relationships"><Relationship Id="rId1" Type="http://schemas.openxmlformats.org/officeDocument/2006/relationships/customXmlProps" Target="itemProps322.xml"/></Relationships>
</file>

<file path=customXml/_rels/item323.xml.rels><?xml version="1.0" encoding="UTF-8" standalone="yes"?>
<Relationships xmlns="http://schemas.openxmlformats.org/package/2006/relationships"><Relationship Id="rId1" Type="http://schemas.openxmlformats.org/officeDocument/2006/relationships/customXmlProps" Target="itemProps323.xml"/></Relationships>
</file>

<file path=customXml/_rels/item324.xml.rels><?xml version="1.0" encoding="UTF-8" standalone="yes"?>
<Relationships xmlns="http://schemas.openxmlformats.org/package/2006/relationships"><Relationship Id="rId1" Type="http://schemas.openxmlformats.org/officeDocument/2006/relationships/customXmlProps" Target="itemProps324.xml"/></Relationships>
</file>

<file path=customXml/_rels/item325.xml.rels><?xml version="1.0" encoding="UTF-8" standalone="yes"?>
<Relationships xmlns="http://schemas.openxmlformats.org/package/2006/relationships"><Relationship Id="rId1" Type="http://schemas.openxmlformats.org/officeDocument/2006/relationships/customXmlProps" Target="itemProps325.xml"/></Relationships>
</file>

<file path=customXml/_rels/item326.xml.rels><?xml version="1.0" encoding="UTF-8" standalone="yes"?>
<Relationships xmlns="http://schemas.openxmlformats.org/package/2006/relationships"><Relationship Id="rId1" Type="http://schemas.openxmlformats.org/officeDocument/2006/relationships/customXmlProps" Target="itemProps326.xml"/></Relationships>
</file>

<file path=customXml/_rels/item327.xml.rels><?xml version="1.0" encoding="UTF-8" standalone="yes"?>
<Relationships xmlns="http://schemas.openxmlformats.org/package/2006/relationships"><Relationship Id="rId1" Type="http://schemas.openxmlformats.org/officeDocument/2006/relationships/customXmlProps" Target="itemProps327.xml"/></Relationships>
</file>

<file path=customXml/_rels/item328.xml.rels><?xml version="1.0" encoding="UTF-8" standalone="yes"?>
<Relationships xmlns="http://schemas.openxmlformats.org/package/2006/relationships"><Relationship Id="rId1" Type="http://schemas.openxmlformats.org/officeDocument/2006/relationships/customXmlProps" Target="itemProps328.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64.xml><?xml version="1.0" encoding="utf-8"?>
<EsriMapsInfo xmlns="ESRI.ArcGIS.Mapping.OfficeIntegration.PowerPointInfo">
  <Version>Version1</Version>
  <RequiresSignIn>False</RequiresSignIn>
</EsriMapsInfo>
</file>

<file path=customXml/item265.xml><?xml version="1.0" encoding="utf-8"?>
<EsriMapsInfo xmlns="ESRI.ArcGIS.Mapping.OfficeIntegration.PowerPointInfo">
  <Version>Version1</Version>
  <RequiresSignIn>False</RequiresSignIn>
</EsriMapsInfo>
</file>

<file path=customXml/item266.xml><?xml version="1.0" encoding="utf-8"?>
<EsriMapsInfo xmlns="ESRI.ArcGIS.Mapping.OfficeIntegration.PowerPointInfo">
  <Version>Version1</Version>
  <RequiresSignIn>False</RequiresSignIn>
</EsriMapsInfo>
</file>

<file path=customXml/item267.xml><?xml version="1.0" encoding="utf-8"?>
<EsriMapsInfo xmlns="ESRI.ArcGIS.Mapping.OfficeIntegration.PowerPointInfo">
  <Version>Version1</Version>
  <RequiresSignIn>False</RequiresSignIn>
</EsriMapsInfo>
</file>

<file path=customXml/item268.xml><?xml version="1.0" encoding="utf-8"?>
<EsriMapsInfo xmlns="ESRI.ArcGIS.Mapping.OfficeIntegration.PowerPointInfo">
  <Version>Version1</Version>
  <RequiresSignIn>False</RequiresSignIn>
</EsriMapsInfo>
</file>

<file path=customXml/item269.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70.xml><?xml version="1.0" encoding="utf-8"?>
<EsriMapsInfo xmlns="ESRI.ArcGIS.Mapping.OfficeIntegration.PowerPointInfo">
  <Version>Version1</Version>
  <RequiresSignIn>False</RequiresSignIn>
</EsriMapsInfo>
</file>

<file path=customXml/item271.xml><?xml version="1.0" encoding="utf-8"?>
<EsriMapsInfo xmlns="ESRI.ArcGIS.Mapping.OfficeIntegration.PowerPointInfo">
  <Version>Version1</Version>
  <RequiresSignIn>False</RequiresSignIn>
</EsriMapsInfo>
</file>

<file path=customXml/item272.xml><?xml version="1.0" encoding="utf-8"?>
<EsriMapsInfo xmlns="ESRI.ArcGIS.Mapping.OfficeIntegration.PowerPointInfo">
  <Version>Version1</Version>
  <RequiresSignIn>False</RequiresSignIn>
</EsriMapsInfo>
</file>

<file path=customXml/item273.xml><?xml version="1.0" encoding="utf-8"?>
<EsriMapsInfo xmlns="ESRI.ArcGIS.Mapping.OfficeIntegration.PowerPointInfo">
  <Version>Version1</Version>
  <RequiresSignIn>False</RequiresSignIn>
</EsriMapsInfo>
</file>

<file path=customXml/item274.xml><?xml version="1.0" encoding="utf-8"?>
<EsriMapsInfo xmlns="ESRI.ArcGIS.Mapping.OfficeIntegration.PowerPointInfo">
  <Version>Version1</Version>
  <RequiresSignIn>False</RequiresSignIn>
</EsriMapsInfo>
</file>

<file path=customXml/item275.xml><?xml version="1.0" encoding="utf-8"?>
<EsriMapsInfo xmlns="ESRI.ArcGIS.Mapping.OfficeIntegration.PowerPointInfo">
  <Version>Version1</Version>
  <RequiresSignIn>False</RequiresSignIn>
</EsriMapsInfo>
</file>

<file path=customXml/item276.xml><?xml version="1.0" encoding="utf-8"?>
<EsriMapsInfo xmlns="ESRI.ArcGIS.Mapping.OfficeIntegration.PowerPointInfo">
  <Version>Version1</Version>
  <RequiresSignIn>False</RequiresSignIn>
</EsriMapsInfo>
</file>

<file path=customXml/item277.xml><?xml version="1.0" encoding="utf-8"?>
<EsriMapsInfo xmlns="ESRI.ArcGIS.Mapping.OfficeIntegration.PowerPointInfo">
  <Version>Version1</Version>
  <RequiresSignIn>False</RequiresSignIn>
</EsriMapsInfo>
</file>

<file path=customXml/item278.xml><?xml version="1.0" encoding="utf-8"?>
<EsriMapsInfo xmlns="ESRI.ArcGIS.Mapping.OfficeIntegration.PowerPointInfo">
  <Version>Version1</Version>
  <RequiresSignIn>False</RequiresSignIn>
</EsriMapsInfo>
</file>

<file path=customXml/item279.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80.xml><?xml version="1.0" encoding="utf-8"?>
<EsriMapsInfo xmlns="ESRI.ArcGIS.Mapping.OfficeIntegration.PowerPointInfo">
  <Version>Version1</Version>
  <RequiresSignIn>False</RequiresSignIn>
</EsriMapsInfo>
</file>

<file path=customXml/item281.xml><?xml version="1.0" encoding="utf-8"?>
<EsriMapsInfo xmlns="ESRI.ArcGIS.Mapping.OfficeIntegration.PowerPointInfo">
  <Version>Version1</Version>
  <RequiresSignIn>False</RequiresSignIn>
</EsriMapsInfo>
</file>

<file path=customXml/item282.xml><?xml version="1.0" encoding="utf-8"?>
<EsriMapsInfo xmlns="ESRI.ArcGIS.Mapping.OfficeIntegration.PowerPointInfo">
  <Version>Version1</Version>
  <RequiresSignIn>False</RequiresSignIn>
</EsriMapsInfo>
</file>

<file path=customXml/item283.xml><?xml version="1.0" encoding="utf-8"?>
<EsriMapsInfo xmlns="ESRI.ArcGIS.Mapping.OfficeIntegration.PowerPointInfo">
  <Version>Version1</Version>
  <RequiresSignIn>False</RequiresSignIn>
</EsriMapsInfo>
</file>

<file path=customXml/item284.xml><?xml version="1.0" encoding="utf-8"?>
<EsriMapsInfo xmlns="ESRI.ArcGIS.Mapping.OfficeIntegration.PowerPointInfo">
  <Version>Version1</Version>
  <RequiresSignIn>False</RequiresSignIn>
</EsriMapsInfo>
</file>

<file path=customXml/item285.xml><?xml version="1.0" encoding="utf-8"?>
<EsriMapsInfo xmlns="ESRI.ArcGIS.Mapping.OfficeIntegration.PowerPointInfo">
  <Version>Version1</Version>
  <RequiresSignIn>False</RequiresSignIn>
</EsriMapsInfo>
</file>

<file path=customXml/item286.xml><?xml version="1.0" encoding="utf-8"?>
<EsriMapsInfo xmlns="ESRI.ArcGIS.Mapping.OfficeIntegration.PowerPointInfo">
  <Version>Version1</Version>
  <RequiresSignIn>False</RequiresSignIn>
</EsriMapsInfo>
</file>

<file path=customXml/item287.xml><?xml version="1.0" encoding="utf-8"?>
<EsriMapsInfo xmlns="ESRI.ArcGIS.Mapping.OfficeIntegration.PowerPointInfo">
  <Version>Version1</Version>
  <RequiresSignIn>False</RequiresSignIn>
</EsriMapsInfo>
</file>

<file path=customXml/item288.xml><?xml version="1.0" encoding="utf-8"?>
<EsriMapsInfo xmlns="ESRI.ArcGIS.Mapping.OfficeIntegration.PowerPointInfo">
  <Version>Version1</Version>
  <RequiresSignIn>False</RequiresSignIn>
</EsriMapsInfo>
</file>

<file path=customXml/item289.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290.xml><?xml version="1.0" encoding="utf-8"?>
<EsriMapsInfo xmlns="ESRI.ArcGIS.Mapping.OfficeIntegration.PowerPointInfo">
  <Version>Version1</Version>
  <RequiresSignIn>False</RequiresSignIn>
</EsriMapsInfo>
</file>

<file path=customXml/item291.xml><?xml version="1.0" encoding="utf-8"?>
<EsriMapsInfo xmlns="ESRI.ArcGIS.Mapping.OfficeIntegration.PowerPointInfo">
  <Version>Version1</Version>
  <RequiresSignIn>False</RequiresSignIn>
</EsriMapsInfo>
</file>

<file path=customXml/item292.xml><?xml version="1.0" encoding="utf-8"?>
<EsriMapsInfo xmlns="ESRI.ArcGIS.Mapping.OfficeIntegration.PowerPointInfo">
  <Version>Version1</Version>
  <RequiresSignIn>False</RequiresSignIn>
</EsriMapsInfo>
</file>

<file path=customXml/item293.xml><?xml version="1.0" encoding="utf-8"?>
<EsriMapsInfo xmlns="ESRI.ArcGIS.Mapping.OfficeIntegration.PowerPointInfo">
  <Version>Version1</Version>
  <RequiresSignIn>False</RequiresSignIn>
</EsriMapsInfo>
</file>

<file path=customXml/item294.xml><?xml version="1.0" encoding="utf-8"?>
<EsriMapsInfo xmlns="ESRI.ArcGIS.Mapping.OfficeIntegration.PowerPointInfo">
  <Version>Version1</Version>
  <RequiresSignIn>False</RequiresSignIn>
</EsriMapsInfo>
</file>

<file path=customXml/item295.xml><?xml version="1.0" encoding="utf-8"?>
<EsriMapsInfo xmlns="ESRI.ArcGIS.Mapping.OfficeIntegration.PowerPointInfo">
  <Version>Version1</Version>
  <RequiresSignIn>False</RequiresSignIn>
</EsriMapsInfo>
</file>

<file path=customXml/item296.xml><?xml version="1.0" encoding="utf-8"?>
<EsriMapsInfo xmlns="ESRI.ArcGIS.Mapping.OfficeIntegration.PowerPointInfo">
  <Version>Version1</Version>
  <RequiresSignIn>False</RequiresSignIn>
</EsriMapsInfo>
</file>

<file path=customXml/item297.xml><?xml version="1.0" encoding="utf-8"?>
<EsriMapsInfo xmlns="ESRI.ArcGIS.Mapping.OfficeIntegration.PowerPointInfo">
  <Version>Version1</Version>
  <RequiresSignIn>False</RequiresSignIn>
</EsriMapsInfo>
</file>

<file path=customXml/item298.xml><?xml version="1.0" encoding="utf-8"?>
<EsriMapsInfo xmlns="ESRI.ArcGIS.Mapping.OfficeIntegration.PowerPointInfo">
  <Version>Version1</Version>
  <RequiresSignIn>False</RequiresSignIn>
</EsriMapsInfo>
</file>

<file path=customXml/item29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00.xml><?xml version="1.0" encoding="utf-8"?>
<EsriMapsInfo xmlns="ESRI.ArcGIS.Mapping.OfficeIntegration.PowerPointInfo">
  <Version>Version1</Version>
  <RequiresSignIn>False</RequiresSignIn>
</EsriMapsInfo>
</file>

<file path=customXml/item301.xml><?xml version="1.0" encoding="utf-8"?>
<EsriMapsInfo xmlns="ESRI.ArcGIS.Mapping.OfficeIntegration.PowerPointInfo">
  <Version>Version1</Version>
  <RequiresSignIn>False</RequiresSignIn>
</EsriMapsInfo>
</file>

<file path=customXml/item302.xml><?xml version="1.0" encoding="utf-8"?>
<EsriMapsInfo xmlns="ESRI.ArcGIS.Mapping.OfficeIntegration.PowerPointInfo">
  <Version>Version1</Version>
  <RequiresSignIn>False</RequiresSignIn>
</EsriMapsInfo>
</file>

<file path=customXml/item303.xml><?xml version="1.0" encoding="utf-8"?>
<EsriMapsInfo xmlns="ESRI.ArcGIS.Mapping.OfficeIntegration.PowerPointInfo">
  <Version>Version1</Version>
  <RequiresSignIn>False</RequiresSignIn>
</EsriMapsInfo>
</file>

<file path=customXml/item304.xml><?xml version="1.0" encoding="utf-8"?>
<EsriMapsInfo xmlns="ESRI.ArcGIS.Mapping.OfficeIntegration.PowerPointInfo">
  <Version>Version1</Version>
  <RequiresSignIn>False</RequiresSignIn>
</EsriMapsInfo>
</file>

<file path=customXml/item305.xml><?xml version="1.0" encoding="utf-8"?>
<EsriMapsInfo xmlns="ESRI.ArcGIS.Mapping.OfficeIntegration.PowerPointInfo">
  <Version>Version1</Version>
  <RequiresSignIn>False</RequiresSignIn>
</EsriMapsInfo>
</file>

<file path=customXml/item306.xml><?xml version="1.0" encoding="utf-8"?>
<EsriMapsInfo xmlns="ESRI.ArcGIS.Mapping.OfficeIntegration.PowerPointInfo">
  <Version>Version1</Version>
  <RequiresSignIn>False</RequiresSignIn>
</EsriMapsInfo>
</file>

<file path=customXml/item307.xml><?xml version="1.0" encoding="utf-8"?>
<EsriMapsInfo xmlns="ESRI.ArcGIS.Mapping.OfficeIntegration.PowerPointInfo">
  <Version>Version1</Version>
  <RequiresSignIn>False</RequiresSignIn>
</EsriMapsInfo>
</file>

<file path=customXml/item308.xml><?xml version="1.0" encoding="utf-8"?>
<EsriMapsInfo xmlns="ESRI.ArcGIS.Mapping.OfficeIntegration.PowerPointInfo">
  <Version>Version1</Version>
  <RequiresSignIn>False</RequiresSignIn>
</EsriMapsInfo>
</file>

<file path=customXml/item309.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10.xml><?xml version="1.0" encoding="utf-8"?>
<EsriMapsInfo xmlns="ESRI.ArcGIS.Mapping.OfficeIntegration.PowerPointInfo">
  <Version>Version1</Version>
  <RequiresSignIn>False</RequiresSignIn>
</EsriMapsInfo>
</file>

<file path=customXml/item311.xml><?xml version="1.0" encoding="utf-8"?>
<EsriMapsInfo xmlns="ESRI.ArcGIS.Mapping.OfficeIntegration.PowerPointInfo">
  <Version>Version1</Version>
  <RequiresSignIn>False</RequiresSignIn>
</EsriMapsInfo>
</file>

<file path=customXml/item312.xml><?xml version="1.0" encoding="utf-8"?>
<EsriMapsInfo xmlns="ESRI.ArcGIS.Mapping.OfficeIntegration.PowerPointInfo">
  <Version>Version1</Version>
  <RequiresSignIn>False</RequiresSignIn>
</EsriMapsInfo>
</file>

<file path=customXml/item313.xml><?xml version="1.0" encoding="utf-8"?>
<EsriMapsInfo xmlns="ESRI.ArcGIS.Mapping.OfficeIntegration.PowerPointInfo">
  <Version>Version1</Version>
  <RequiresSignIn>False</RequiresSignIn>
</EsriMapsInfo>
</file>

<file path=customXml/item314.xml><?xml version="1.0" encoding="utf-8"?>
<EsriMapsInfo xmlns="ESRI.ArcGIS.Mapping.OfficeIntegration.PowerPointInfo">
  <Version>Version1</Version>
  <RequiresSignIn>False</RequiresSignIn>
</EsriMapsInfo>
</file>

<file path=customXml/item315.xml><?xml version="1.0" encoding="utf-8"?>
<EsriMapsInfo xmlns="ESRI.ArcGIS.Mapping.OfficeIntegration.PowerPointInfo">
  <Version>Version1</Version>
  <RequiresSignIn>False</RequiresSignIn>
</EsriMapsInfo>
</file>

<file path=customXml/item316.xml><?xml version="1.0" encoding="utf-8"?>
<EsriMapsInfo xmlns="ESRI.ArcGIS.Mapping.OfficeIntegration.PowerPointInfo">
  <Version>Version1</Version>
  <RequiresSignIn>False</RequiresSignIn>
</EsriMapsInfo>
</file>

<file path=customXml/item317.xml><?xml version="1.0" encoding="utf-8"?>
<EsriMapsInfo xmlns="ESRI.ArcGIS.Mapping.OfficeIntegration.PowerPointInfo">
  <Version>Version1</Version>
  <RequiresSignIn>False</RequiresSignIn>
</EsriMapsInfo>
</file>

<file path=customXml/item318.xml><?xml version="1.0" encoding="utf-8"?>
<EsriMapsInfo xmlns="ESRI.ArcGIS.Mapping.OfficeIntegration.PowerPointInfo">
  <Version>Version1</Version>
  <RequiresSignIn>False</RequiresSignIn>
</EsriMapsInfo>
</file>

<file path=customXml/item319.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20.xml><?xml version="1.0" encoding="utf-8"?>
<EsriMapsInfo xmlns="ESRI.ArcGIS.Mapping.OfficeIntegration.PowerPointInfo">
  <Version>Version1</Version>
  <RequiresSignIn>False</RequiresSignIn>
</EsriMapsInfo>
</file>

<file path=customXml/item321.xml><?xml version="1.0" encoding="utf-8"?>
<EsriMapsInfo xmlns="ESRI.ArcGIS.Mapping.OfficeIntegration.PowerPointInfo">
  <Version>Version1</Version>
  <RequiresSignIn>False</RequiresSignIn>
</EsriMapsInfo>
</file>

<file path=customXml/item322.xml><?xml version="1.0" encoding="utf-8"?>
<EsriMapsInfo xmlns="ESRI.ArcGIS.Mapping.OfficeIntegration.PowerPointInfo">
  <Version>Version1</Version>
  <RequiresSignIn>False</RequiresSignIn>
</EsriMapsInfo>
</file>

<file path=customXml/item323.xml><?xml version="1.0" encoding="utf-8"?>
<EsriMapsInfo xmlns="ESRI.ArcGIS.Mapping.OfficeIntegration.PowerPointInfo">
  <Version>Version1</Version>
  <RequiresSignIn>False</RequiresSignIn>
</EsriMapsInfo>
</file>

<file path=customXml/item324.xml><?xml version="1.0" encoding="utf-8"?>
<EsriMapsInfo xmlns="ESRI.ArcGIS.Mapping.OfficeIntegration.PowerPointInfo">
  <Version>Version1</Version>
  <RequiresSignIn>False</RequiresSignIn>
</EsriMapsInfo>
</file>

<file path=customXml/item325.xml><?xml version="1.0" encoding="utf-8"?>
<EsriMapsInfo xmlns="ESRI.ArcGIS.Mapping.OfficeIntegration.PowerPointInfo">
  <Version>Version1</Version>
  <RequiresSignIn>False</RequiresSignIn>
</EsriMapsInfo>
</file>

<file path=customXml/item326.xml><?xml version="1.0" encoding="utf-8"?>
<EsriMapsInfo xmlns="ESRI.ArcGIS.Mapping.OfficeIntegration.PowerPointInfo">
  <Version>Version1</Version>
  <RequiresSignIn>False</RequiresSignIn>
</EsriMapsInfo>
</file>

<file path=customXml/item327.xml><?xml version="1.0" encoding="utf-8"?>
<EsriMapsInfo xmlns="ESRI.ArcGIS.Mapping.OfficeIntegration.PowerPointInfo">
  <Version>Version1</Version>
  <RequiresSignIn>False</RequiresSignIn>
</EsriMapsInfo>
</file>

<file path=customXml/item328.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F09768A-032E-4AB2-BACE-D4B61505CBAA}">
  <ds:schemaRefs>
    <ds:schemaRef ds:uri="ESRI.ArcGIS.Mapping.OfficeIntegration.PowerPointInfo"/>
  </ds:schemaRefs>
</ds:datastoreItem>
</file>

<file path=customXml/itemProps10.xml><?xml version="1.0" encoding="utf-8"?>
<ds:datastoreItem xmlns:ds="http://schemas.openxmlformats.org/officeDocument/2006/customXml" ds:itemID="{D7358232-7BCF-4917-871D-4ADACEAA5A73}">
  <ds:schemaRefs>
    <ds:schemaRef ds:uri="ESRI.ArcGIS.Mapping.OfficeIntegration.PowerPointInfo"/>
  </ds:schemaRefs>
</ds:datastoreItem>
</file>

<file path=customXml/itemProps100.xml><?xml version="1.0" encoding="utf-8"?>
<ds:datastoreItem xmlns:ds="http://schemas.openxmlformats.org/officeDocument/2006/customXml" ds:itemID="{0E6FC302-1950-4D8C-89EE-0F9405AD719A}">
  <ds:schemaRefs>
    <ds:schemaRef ds:uri="ESRI.ArcGIS.Mapping.OfficeIntegration.PowerPointInfo"/>
  </ds:schemaRefs>
</ds:datastoreItem>
</file>

<file path=customXml/itemProps101.xml><?xml version="1.0" encoding="utf-8"?>
<ds:datastoreItem xmlns:ds="http://schemas.openxmlformats.org/officeDocument/2006/customXml" ds:itemID="{6A90AB02-0C97-4990-ACC7-0D4A49F95A0B}">
  <ds:schemaRefs>
    <ds:schemaRef ds:uri="ESRI.ArcGIS.Mapping.OfficeIntegration.PowerPointInfo"/>
  </ds:schemaRefs>
</ds:datastoreItem>
</file>

<file path=customXml/itemProps102.xml><?xml version="1.0" encoding="utf-8"?>
<ds:datastoreItem xmlns:ds="http://schemas.openxmlformats.org/officeDocument/2006/customXml" ds:itemID="{47063FBD-F350-4F7F-A92B-D3E45BF8C9BB}">
  <ds:schemaRefs>
    <ds:schemaRef ds:uri="ESRI.ArcGIS.Mapping.OfficeIntegration.PowerPointInfo"/>
  </ds:schemaRefs>
</ds:datastoreItem>
</file>

<file path=customXml/itemProps103.xml><?xml version="1.0" encoding="utf-8"?>
<ds:datastoreItem xmlns:ds="http://schemas.openxmlformats.org/officeDocument/2006/customXml" ds:itemID="{A51C1245-9FC0-4D5C-A53C-E48115426470}">
  <ds:schemaRefs>
    <ds:schemaRef ds:uri="ESRI.ArcGIS.Mapping.OfficeIntegration.PowerPointInfo"/>
  </ds:schemaRefs>
</ds:datastoreItem>
</file>

<file path=customXml/itemProps104.xml><?xml version="1.0" encoding="utf-8"?>
<ds:datastoreItem xmlns:ds="http://schemas.openxmlformats.org/officeDocument/2006/customXml" ds:itemID="{43830DB5-B306-4C48-9860-FBE4291BB4B7}">
  <ds:schemaRefs>
    <ds:schemaRef ds:uri="ESRI.ArcGIS.Mapping.OfficeIntegration.PowerPointInfo"/>
  </ds:schemaRefs>
</ds:datastoreItem>
</file>

<file path=customXml/itemProps105.xml><?xml version="1.0" encoding="utf-8"?>
<ds:datastoreItem xmlns:ds="http://schemas.openxmlformats.org/officeDocument/2006/customXml" ds:itemID="{11D427BD-6A1A-413E-9A36-C3F2CDA19353}">
  <ds:schemaRefs>
    <ds:schemaRef ds:uri="ESRI.ArcGIS.Mapping.OfficeIntegration.PowerPointInfo"/>
  </ds:schemaRefs>
</ds:datastoreItem>
</file>

<file path=customXml/itemProps106.xml><?xml version="1.0" encoding="utf-8"?>
<ds:datastoreItem xmlns:ds="http://schemas.openxmlformats.org/officeDocument/2006/customXml" ds:itemID="{B4C92B09-9335-441A-B9CB-4434E746D0EE}">
  <ds:schemaRefs>
    <ds:schemaRef ds:uri="ESRI.ArcGIS.Mapping.OfficeIntegration.PowerPointInfo"/>
  </ds:schemaRefs>
</ds:datastoreItem>
</file>

<file path=customXml/itemProps107.xml><?xml version="1.0" encoding="utf-8"?>
<ds:datastoreItem xmlns:ds="http://schemas.openxmlformats.org/officeDocument/2006/customXml" ds:itemID="{26ADF5E8-98DB-46D3-B50A-720369E3F627}">
  <ds:schemaRefs>
    <ds:schemaRef ds:uri="ESRI.ArcGIS.Mapping.OfficeIntegration.PowerPointInfo"/>
  </ds:schemaRefs>
</ds:datastoreItem>
</file>

<file path=customXml/itemProps108.xml><?xml version="1.0" encoding="utf-8"?>
<ds:datastoreItem xmlns:ds="http://schemas.openxmlformats.org/officeDocument/2006/customXml" ds:itemID="{650B3DB9-9760-4E44-AA54-EEFB23264678}">
  <ds:schemaRefs>
    <ds:schemaRef ds:uri="ESRI.ArcGIS.Mapping.OfficeIntegration.PowerPointInfo"/>
  </ds:schemaRefs>
</ds:datastoreItem>
</file>

<file path=customXml/itemProps109.xml><?xml version="1.0" encoding="utf-8"?>
<ds:datastoreItem xmlns:ds="http://schemas.openxmlformats.org/officeDocument/2006/customXml" ds:itemID="{3D11C2D4-AEEC-41DE-95BA-8F9262C546DA}">
  <ds:schemaRefs>
    <ds:schemaRef ds:uri="ESRI.ArcGIS.Mapping.OfficeIntegration.PowerPointInfo"/>
  </ds:schemaRefs>
</ds:datastoreItem>
</file>

<file path=customXml/itemProps11.xml><?xml version="1.0" encoding="utf-8"?>
<ds:datastoreItem xmlns:ds="http://schemas.openxmlformats.org/officeDocument/2006/customXml" ds:itemID="{140B7721-ED79-43A5-8717-697D3623DFD7}">
  <ds:schemaRefs>
    <ds:schemaRef ds:uri="ESRI.ArcGIS.Mapping.OfficeIntegration.PowerPointInfo"/>
  </ds:schemaRefs>
</ds:datastoreItem>
</file>

<file path=customXml/itemProps110.xml><?xml version="1.0" encoding="utf-8"?>
<ds:datastoreItem xmlns:ds="http://schemas.openxmlformats.org/officeDocument/2006/customXml" ds:itemID="{5A49EE92-21A9-43B2-AD00-0CA107604BC9}">
  <ds:schemaRefs>
    <ds:schemaRef ds:uri="ESRI.ArcGIS.Mapping.OfficeIntegration.PowerPointInfo"/>
  </ds:schemaRefs>
</ds:datastoreItem>
</file>

<file path=customXml/itemProps111.xml><?xml version="1.0" encoding="utf-8"?>
<ds:datastoreItem xmlns:ds="http://schemas.openxmlformats.org/officeDocument/2006/customXml" ds:itemID="{11DC77F2-5323-4D66-816B-29520849F202}">
  <ds:schemaRefs>
    <ds:schemaRef ds:uri="ESRI.ArcGIS.Mapping.OfficeIntegration.PowerPointInfo"/>
  </ds:schemaRefs>
</ds:datastoreItem>
</file>

<file path=customXml/itemProps112.xml><?xml version="1.0" encoding="utf-8"?>
<ds:datastoreItem xmlns:ds="http://schemas.openxmlformats.org/officeDocument/2006/customXml" ds:itemID="{ECA865E7-BE2E-4336-B88F-744590AE6A54}">
  <ds:schemaRefs>
    <ds:schemaRef ds:uri="ESRI.ArcGIS.Mapping.OfficeIntegration.PowerPointInfo"/>
  </ds:schemaRefs>
</ds:datastoreItem>
</file>

<file path=customXml/itemProps113.xml><?xml version="1.0" encoding="utf-8"?>
<ds:datastoreItem xmlns:ds="http://schemas.openxmlformats.org/officeDocument/2006/customXml" ds:itemID="{4F2C5537-3317-4F2D-8B76-7242C98E0FBA}">
  <ds:schemaRefs>
    <ds:schemaRef ds:uri="ESRI.ArcGIS.Mapping.OfficeIntegration.PowerPointInfo"/>
  </ds:schemaRefs>
</ds:datastoreItem>
</file>

<file path=customXml/itemProps114.xml><?xml version="1.0" encoding="utf-8"?>
<ds:datastoreItem xmlns:ds="http://schemas.openxmlformats.org/officeDocument/2006/customXml" ds:itemID="{287638E3-B693-4FDE-A73D-FC99F7FAB5EC}">
  <ds:schemaRefs>
    <ds:schemaRef ds:uri="ESRI.ArcGIS.Mapping.OfficeIntegration.PowerPointInfo"/>
  </ds:schemaRefs>
</ds:datastoreItem>
</file>

<file path=customXml/itemProps115.xml><?xml version="1.0" encoding="utf-8"?>
<ds:datastoreItem xmlns:ds="http://schemas.openxmlformats.org/officeDocument/2006/customXml" ds:itemID="{8F4F065F-EC75-464A-AABB-BDF46A919155}">
  <ds:schemaRefs>
    <ds:schemaRef ds:uri="ESRI.ArcGIS.Mapping.OfficeIntegration.PowerPointInfo"/>
  </ds:schemaRefs>
</ds:datastoreItem>
</file>

<file path=customXml/itemProps116.xml><?xml version="1.0" encoding="utf-8"?>
<ds:datastoreItem xmlns:ds="http://schemas.openxmlformats.org/officeDocument/2006/customXml" ds:itemID="{3B9155CA-E5F4-4106-8DEA-3A0D7A4648D7}">
  <ds:schemaRefs>
    <ds:schemaRef ds:uri="ESRI.ArcGIS.Mapping.OfficeIntegration.PowerPointInfo"/>
  </ds:schemaRefs>
</ds:datastoreItem>
</file>

<file path=customXml/itemProps117.xml><?xml version="1.0" encoding="utf-8"?>
<ds:datastoreItem xmlns:ds="http://schemas.openxmlformats.org/officeDocument/2006/customXml" ds:itemID="{618DA297-1A2D-4BAF-9F2C-25A1688961F6}">
  <ds:schemaRefs>
    <ds:schemaRef ds:uri="ESRI.ArcGIS.Mapping.OfficeIntegration.PowerPointInfo"/>
  </ds:schemaRefs>
</ds:datastoreItem>
</file>

<file path=customXml/itemProps118.xml><?xml version="1.0" encoding="utf-8"?>
<ds:datastoreItem xmlns:ds="http://schemas.openxmlformats.org/officeDocument/2006/customXml" ds:itemID="{E4B1A0E9-B43F-4A73-97E1-7FA4A28CBD3F}">
  <ds:schemaRefs>
    <ds:schemaRef ds:uri="ESRI.ArcGIS.Mapping.OfficeIntegration.PowerPointInfo"/>
  </ds:schemaRefs>
</ds:datastoreItem>
</file>

<file path=customXml/itemProps119.xml><?xml version="1.0" encoding="utf-8"?>
<ds:datastoreItem xmlns:ds="http://schemas.openxmlformats.org/officeDocument/2006/customXml" ds:itemID="{0809E198-0D12-42D4-BDD1-BD5C8CEC6C71}">
  <ds:schemaRefs>
    <ds:schemaRef ds:uri="ESRI.ArcGIS.Mapping.OfficeIntegration.PowerPointInfo"/>
  </ds:schemaRefs>
</ds:datastoreItem>
</file>

<file path=customXml/itemProps12.xml><?xml version="1.0" encoding="utf-8"?>
<ds:datastoreItem xmlns:ds="http://schemas.openxmlformats.org/officeDocument/2006/customXml" ds:itemID="{7CCD2FB0-4741-4955-B5EF-51107095A7FE}">
  <ds:schemaRefs>
    <ds:schemaRef ds:uri="ESRI.ArcGIS.Mapping.OfficeIntegration.PowerPointInfo"/>
  </ds:schemaRefs>
</ds:datastoreItem>
</file>

<file path=customXml/itemProps120.xml><?xml version="1.0" encoding="utf-8"?>
<ds:datastoreItem xmlns:ds="http://schemas.openxmlformats.org/officeDocument/2006/customXml" ds:itemID="{C54BB46E-5BEF-417D-82DA-513DF85A8B72}">
  <ds:schemaRefs>
    <ds:schemaRef ds:uri="ESRI.ArcGIS.Mapping.OfficeIntegration.PowerPointInfo"/>
  </ds:schemaRefs>
</ds:datastoreItem>
</file>

<file path=customXml/itemProps121.xml><?xml version="1.0" encoding="utf-8"?>
<ds:datastoreItem xmlns:ds="http://schemas.openxmlformats.org/officeDocument/2006/customXml" ds:itemID="{110F3D70-0D41-4E57-B3E0-D798366CA295}">
  <ds:schemaRefs>
    <ds:schemaRef ds:uri="ESRI.ArcGIS.Mapping.OfficeIntegration.PowerPointInfo"/>
  </ds:schemaRefs>
</ds:datastoreItem>
</file>

<file path=customXml/itemProps122.xml><?xml version="1.0" encoding="utf-8"?>
<ds:datastoreItem xmlns:ds="http://schemas.openxmlformats.org/officeDocument/2006/customXml" ds:itemID="{B90A1EF7-A368-4B23-BE7C-764B73107D42}">
  <ds:schemaRefs>
    <ds:schemaRef ds:uri="ESRI.ArcGIS.Mapping.OfficeIntegration.PowerPointInfo"/>
  </ds:schemaRefs>
</ds:datastoreItem>
</file>

<file path=customXml/itemProps123.xml><?xml version="1.0" encoding="utf-8"?>
<ds:datastoreItem xmlns:ds="http://schemas.openxmlformats.org/officeDocument/2006/customXml" ds:itemID="{719423F0-25AA-4F9E-8650-301196F375D3}">
  <ds:schemaRefs>
    <ds:schemaRef ds:uri="ESRI.ArcGIS.Mapping.OfficeIntegration.PowerPointInfo"/>
  </ds:schemaRefs>
</ds:datastoreItem>
</file>

<file path=customXml/itemProps124.xml><?xml version="1.0" encoding="utf-8"?>
<ds:datastoreItem xmlns:ds="http://schemas.openxmlformats.org/officeDocument/2006/customXml" ds:itemID="{7FF82358-12CC-41E1-B7A1-2867E6C09205}">
  <ds:schemaRefs>
    <ds:schemaRef ds:uri="ESRI.ArcGIS.Mapping.OfficeIntegration.PowerPointInfo"/>
  </ds:schemaRefs>
</ds:datastoreItem>
</file>

<file path=customXml/itemProps125.xml><?xml version="1.0" encoding="utf-8"?>
<ds:datastoreItem xmlns:ds="http://schemas.openxmlformats.org/officeDocument/2006/customXml" ds:itemID="{D99E4478-51A4-45D1-B1C5-ADA50225D62A}">
  <ds:schemaRefs>
    <ds:schemaRef ds:uri="ESRI.ArcGIS.Mapping.OfficeIntegration.PowerPointInfo"/>
  </ds:schemaRefs>
</ds:datastoreItem>
</file>

<file path=customXml/itemProps126.xml><?xml version="1.0" encoding="utf-8"?>
<ds:datastoreItem xmlns:ds="http://schemas.openxmlformats.org/officeDocument/2006/customXml" ds:itemID="{DAC8BF26-D98E-4915-B6EA-193F7E77BBA1}">
  <ds:schemaRefs>
    <ds:schemaRef ds:uri="ESRI.ArcGIS.Mapping.OfficeIntegration.PowerPointInfo"/>
  </ds:schemaRefs>
</ds:datastoreItem>
</file>

<file path=customXml/itemProps127.xml><?xml version="1.0" encoding="utf-8"?>
<ds:datastoreItem xmlns:ds="http://schemas.openxmlformats.org/officeDocument/2006/customXml" ds:itemID="{F06DD3BB-EA33-477F-AEAA-4C75B1520B9A}">
  <ds:schemaRefs>
    <ds:schemaRef ds:uri="ESRI.ArcGIS.Mapping.OfficeIntegration.PowerPointInfo"/>
  </ds:schemaRefs>
</ds:datastoreItem>
</file>

<file path=customXml/itemProps128.xml><?xml version="1.0" encoding="utf-8"?>
<ds:datastoreItem xmlns:ds="http://schemas.openxmlformats.org/officeDocument/2006/customXml" ds:itemID="{A0649AE9-B47D-46C9-9901-F90243DDFDA1}">
  <ds:schemaRefs>
    <ds:schemaRef ds:uri="ESRI.ArcGIS.Mapping.OfficeIntegration.PowerPointInfo"/>
  </ds:schemaRefs>
</ds:datastoreItem>
</file>

<file path=customXml/itemProps129.xml><?xml version="1.0" encoding="utf-8"?>
<ds:datastoreItem xmlns:ds="http://schemas.openxmlformats.org/officeDocument/2006/customXml" ds:itemID="{6380AEED-DF29-4B6F-A30F-FBF6A8D5C933}">
  <ds:schemaRefs>
    <ds:schemaRef ds:uri="ESRI.ArcGIS.Mapping.OfficeIntegration.PowerPointInfo"/>
  </ds:schemaRefs>
</ds:datastoreItem>
</file>

<file path=customXml/itemProps13.xml><?xml version="1.0" encoding="utf-8"?>
<ds:datastoreItem xmlns:ds="http://schemas.openxmlformats.org/officeDocument/2006/customXml" ds:itemID="{8343CB0D-C744-48FE-B814-66A9740ACFA5}">
  <ds:schemaRefs>
    <ds:schemaRef ds:uri="ESRI.ArcGIS.Mapping.OfficeIntegration.PowerPointInfo"/>
  </ds:schemaRefs>
</ds:datastoreItem>
</file>

<file path=customXml/itemProps130.xml><?xml version="1.0" encoding="utf-8"?>
<ds:datastoreItem xmlns:ds="http://schemas.openxmlformats.org/officeDocument/2006/customXml" ds:itemID="{69FE13FE-D1D9-4DDB-BD21-68A7AD626A88}">
  <ds:schemaRefs>
    <ds:schemaRef ds:uri="ESRI.ArcGIS.Mapping.OfficeIntegration.PowerPointInfo"/>
  </ds:schemaRefs>
</ds:datastoreItem>
</file>

<file path=customXml/itemProps131.xml><?xml version="1.0" encoding="utf-8"?>
<ds:datastoreItem xmlns:ds="http://schemas.openxmlformats.org/officeDocument/2006/customXml" ds:itemID="{18E2F5B4-67DA-46E4-B8F8-51046D1E0584}">
  <ds:schemaRefs>
    <ds:schemaRef ds:uri="ESRI.ArcGIS.Mapping.OfficeIntegration.PowerPointInfo"/>
  </ds:schemaRefs>
</ds:datastoreItem>
</file>

<file path=customXml/itemProps132.xml><?xml version="1.0" encoding="utf-8"?>
<ds:datastoreItem xmlns:ds="http://schemas.openxmlformats.org/officeDocument/2006/customXml" ds:itemID="{3AA49CD6-6584-4B86-BE35-4583F737B816}">
  <ds:schemaRefs>
    <ds:schemaRef ds:uri="ESRI.ArcGIS.Mapping.OfficeIntegration.PowerPointInfo"/>
  </ds:schemaRefs>
</ds:datastoreItem>
</file>

<file path=customXml/itemProps133.xml><?xml version="1.0" encoding="utf-8"?>
<ds:datastoreItem xmlns:ds="http://schemas.openxmlformats.org/officeDocument/2006/customXml" ds:itemID="{CAD7AAFF-200C-4396-8C2C-80E0D1C54167}">
  <ds:schemaRefs>
    <ds:schemaRef ds:uri="ESRI.ArcGIS.Mapping.OfficeIntegration.PowerPointInfo"/>
  </ds:schemaRefs>
</ds:datastoreItem>
</file>

<file path=customXml/itemProps134.xml><?xml version="1.0" encoding="utf-8"?>
<ds:datastoreItem xmlns:ds="http://schemas.openxmlformats.org/officeDocument/2006/customXml" ds:itemID="{4648B582-399D-4CA1-88F3-E5F5F6FD1EF4}">
  <ds:schemaRefs>
    <ds:schemaRef ds:uri="ESRI.ArcGIS.Mapping.OfficeIntegration.PowerPointInfo"/>
  </ds:schemaRefs>
</ds:datastoreItem>
</file>

<file path=customXml/itemProps135.xml><?xml version="1.0" encoding="utf-8"?>
<ds:datastoreItem xmlns:ds="http://schemas.openxmlformats.org/officeDocument/2006/customXml" ds:itemID="{38F1A970-25D7-44A1-A858-A9FE0B66C4C0}">
  <ds:schemaRefs>
    <ds:schemaRef ds:uri="ESRI.ArcGIS.Mapping.OfficeIntegration.PowerPointInfo"/>
  </ds:schemaRefs>
</ds:datastoreItem>
</file>

<file path=customXml/itemProps136.xml><?xml version="1.0" encoding="utf-8"?>
<ds:datastoreItem xmlns:ds="http://schemas.openxmlformats.org/officeDocument/2006/customXml" ds:itemID="{5F28F2F0-ABA8-403A-B7B7-B436A5D637F3}">
  <ds:schemaRefs>
    <ds:schemaRef ds:uri="ESRI.ArcGIS.Mapping.OfficeIntegration.PowerPointInfo"/>
  </ds:schemaRefs>
</ds:datastoreItem>
</file>

<file path=customXml/itemProps137.xml><?xml version="1.0" encoding="utf-8"?>
<ds:datastoreItem xmlns:ds="http://schemas.openxmlformats.org/officeDocument/2006/customXml" ds:itemID="{AF973D94-B102-42EB-9DAD-073B66B2B462}">
  <ds:schemaRefs>
    <ds:schemaRef ds:uri="ESRI.ArcGIS.Mapping.OfficeIntegration.PowerPointInfo"/>
  </ds:schemaRefs>
</ds:datastoreItem>
</file>

<file path=customXml/itemProps138.xml><?xml version="1.0" encoding="utf-8"?>
<ds:datastoreItem xmlns:ds="http://schemas.openxmlformats.org/officeDocument/2006/customXml" ds:itemID="{071F21D0-BDC1-40DE-80DD-64F053548AF7}">
  <ds:schemaRefs>
    <ds:schemaRef ds:uri="ESRI.ArcGIS.Mapping.OfficeIntegration.PowerPointInfo"/>
  </ds:schemaRefs>
</ds:datastoreItem>
</file>

<file path=customXml/itemProps139.xml><?xml version="1.0" encoding="utf-8"?>
<ds:datastoreItem xmlns:ds="http://schemas.openxmlformats.org/officeDocument/2006/customXml" ds:itemID="{02D57613-7116-4928-99DD-184DA0501B29}">
  <ds:schemaRefs>
    <ds:schemaRef ds:uri="ESRI.ArcGIS.Mapping.OfficeIntegration.PowerPointInfo"/>
  </ds:schemaRefs>
</ds:datastoreItem>
</file>

<file path=customXml/itemProps14.xml><?xml version="1.0" encoding="utf-8"?>
<ds:datastoreItem xmlns:ds="http://schemas.openxmlformats.org/officeDocument/2006/customXml" ds:itemID="{914EE5AC-912A-42A8-A1B8-43F8D9B9D34C}">
  <ds:schemaRefs>
    <ds:schemaRef ds:uri="ESRI.ArcGIS.Mapping.OfficeIntegration.PowerPointInfo"/>
  </ds:schemaRefs>
</ds:datastoreItem>
</file>

<file path=customXml/itemProps140.xml><?xml version="1.0" encoding="utf-8"?>
<ds:datastoreItem xmlns:ds="http://schemas.openxmlformats.org/officeDocument/2006/customXml" ds:itemID="{F853472E-6864-46C1-BCFC-0F149F887373}">
  <ds:schemaRefs>
    <ds:schemaRef ds:uri="ESRI.ArcGIS.Mapping.OfficeIntegration.PowerPointInfo"/>
  </ds:schemaRefs>
</ds:datastoreItem>
</file>

<file path=customXml/itemProps141.xml><?xml version="1.0" encoding="utf-8"?>
<ds:datastoreItem xmlns:ds="http://schemas.openxmlformats.org/officeDocument/2006/customXml" ds:itemID="{F71EDA83-3EB0-4621-A5DA-B2E11F761F6F}">
  <ds:schemaRefs>
    <ds:schemaRef ds:uri="ESRI.ArcGIS.Mapping.OfficeIntegration.PowerPointInfo"/>
  </ds:schemaRefs>
</ds:datastoreItem>
</file>

<file path=customXml/itemProps142.xml><?xml version="1.0" encoding="utf-8"?>
<ds:datastoreItem xmlns:ds="http://schemas.openxmlformats.org/officeDocument/2006/customXml" ds:itemID="{DB6BEAE7-20E7-4B96-ADB0-46366E9526BB}">
  <ds:schemaRefs>
    <ds:schemaRef ds:uri="ESRI.ArcGIS.Mapping.OfficeIntegration.PowerPointInfo"/>
  </ds:schemaRefs>
</ds:datastoreItem>
</file>

<file path=customXml/itemProps143.xml><?xml version="1.0" encoding="utf-8"?>
<ds:datastoreItem xmlns:ds="http://schemas.openxmlformats.org/officeDocument/2006/customXml" ds:itemID="{8A7E3E18-6231-4476-8A26-E0E0795F08F1}">
  <ds:schemaRefs>
    <ds:schemaRef ds:uri="ESRI.ArcGIS.Mapping.OfficeIntegration.PowerPointInfo"/>
  </ds:schemaRefs>
</ds:datastoreItem>
</file>

<file path=customXml/itemProps144.xml><?xml version="1.0" encoding="utf-8"?>
<ds:datastoreItem xmlns:ds="http://schemas.openxmlformats.org/officeDocument/2006/customXml" ds:itemID="{E34597F1-468C-447F-8D55-AAF8ED495E85}">
  <ds:schemaRefs>
    <ds:schemaRef ds:uri="ESRI.ArcGIS.Mapping.OfficeIntegration.PowerPointInfo"/>
  </ds:schemaRefs>
</ds:datastoreItem>
</file>

<file path=customXml/itemProps145.xml><?xml version="1.0" encoding="utf-8"?>
<ds:datastoreItem xmlns:ds="http://schemas.openxmlformats.org/officeDocument/2006/customXml" ds:itemID="{6AC9B318-8BFE-4D8E-B76F-BF936B2D5B91}">
  <ds:schemaRefs>
    <ds:schemaRef ds:uri="ESRI.ArcGIS.Mapping.OfficeIntegration.PowerPointInfo"/>
  </ds:schemaRefs>
</ds:datastoreItem>
</file>

<file path=customXml/itemProps146.xml><?xml version="1.0" encoding="utf-8"?>
<ds:datastoreItem xmlns:ds="http://schemas.openxmlformats.org/officeDocument/2006/customXml" ds:itemID="{26EE28A4-3C16-4CD9-9AE7-3716B08BA980}">
  <ds:schemaRefs>
    <ds:schemaRef ds:uri="ESRI.ArcGIS.Mapping.OfficeIntegration.PowerPointInfo"/>
  </ds:schemaRefs>
</ds:datastoreItem>
</file>

<file path=customXml/itemProps147.xml><?xml version="1.0" encoding="utf-8"?>
<ds:datastoreItem xmlns:ds="http://schemas.openxmlformats.org/officeDocument/2006/customXml" ds:itemID="{0E4C6A2D-A6AB-4CFA-BDC5-DDD66ADC817B}">
  <ds:schemaRefs>
    <ds:schemaRef ds:uri="ESRI.ArcGIS.Mapping.OfficeIntegration.PowerPointInfo"/>
  </ds:schemaRefs>
</ds:datastoreItem>
</file>

<file path=customXml/itemProps148.xml><?xml version="1.0" encoding="utf-8"?>
<ds:datastoreItem xmlns:ds="http://schemas.openxmlformats.org/officeDocument/2006/customXml" ds:itemID="{DF4A3AC0-82D4-4AD8-A41C-8B3496A3A37C}">
  <ds:schemaRefs>
    <ds:schemaRef ds:uri="ESRI.ArcGIS.Mapping.OfficeIntegration.PowerPointInfo"/>
  </ds:schemaRefs>
</ds:datastoreItem>
</file>

<file path=customXml/itemProps149.xml><?xml version="1.0" encoding="utf-8"?>
<ds:datastoreItem xmlns:ds="http://schemas.openxmlformats.org/officeDocument/2006/customXml" ds:itemID="{F4A7CD67-E03A-44D9-A1F0-B184B45502AD}">
  <ds:schemaRefs>
    <ds:schemaRef ds:uri="ESRI.ArcGIS.Mapping.OfficeIntegration.PowerPointInfo"/>
  </ds:schemaRefs>
</ds:datastoreItem>
</file>

<file path=customXml/itemProps15.xml><?xml version="1.0" encoding="utf-8"?>
<ds:datastoreItem xmlns:ds="http://schemas.openxmlformats.org/officeDocument/2006/customXml" ds:itemID="{EE545D5B-98D6-4EFD-81EE-D11349E4130A}">
  <ds:schemaRefs>
    <ds:schemaRef ds:uri="ESRI.ArcGIS.Mapping.OfficeIntegration.PowerPointInfo"/>
  </ds:schemaRefs>
</ds:datastoreItem>
</file>

<file path=customXml/itemProps150.xml><?xml version="1.0" encoding="utf-8"?>
<ds:datastoreItem xmlns:ds="http://schemas.openxmlformats.org/officeDocument/2006/customXml" ds:itemID="{A84D25E6-5DBC-4EB0-B838-92D5ADC4FFA5}">
  <ds:schemaRefs>
    <ds:schemaRef ds:uri="ESRI.ArcGIS.Mapping.OfficeIntegration.PowerPointInfo"/>
  </ds:schemaRefs>
</ds:datastoreItem>
</file>

<file path=customXml/itemProps151.xml><?xml version="1.0" encoding="utf-8"?>
<ds:datastoreItem xmlns:ds="http://schemas.openxmlformats.org/officeDocument/2006/customXml" ds:itemID="{0948EDD5-2B59-486F-944C-6C8C5E106D4C}">
  <ds:schemaRefs>
    <ds:schemaRef ds:uri="ESRI.ArcGIS.Mapping.OfficeIntegration.PowerPointInfo"/>
  </ds:schemaRefs>
</ds:datastoreItem>
</file>

<file path=customXml/itemProps152.xml><?xml version="1.0" encoding="utf-8"?>
<ds:datastoreItem xmlns:ds="http://schemas.openxmlformats.org/officeDocument/2006/customXml" ds:itemID="{D8A6835F-F9B4-459C-9A29-43E8BE82B4D0}">
  <ds:schemaRefs>
    <ds:schemaRef ds:uri="ESRI.ArcGIS.Mapping.OfficeIntegration.PowerPointInfo"/>
  </ds:schemaRefs>
</ds:datastoreItem>
</file>

<file path=customXml/itemProps153.xml><?xml version="1.0" encoding="utf-8"?>
<ds:datastoreItem xmlns:ds="http://schemas.openxmlformats.org/officeDocument/2006/customXml" ds:itemID="{98DC12FB-4D37-4104-BDF1-C2ACA953B281}">
  <ds:schemaRefs>
    <ds:schemaRef ds:uri="ESRI.ArcGIS.Mapping.OfficeIntegration.PowerPointInfo"/>
  </ds:schemaRefs>
</ds:datastoreItem>
</file>

<file path=customXml/itemProps154.xml><?xml version="1.0" encoding="utf-8"?>
<ds:datastoreItem xmlns:ds="http://schemas.openxmlformats.org/officeDocument/2006/customXml" ds:itemID="{BEEBEA4B-A531-4797-8211-64CE234389D4}">
  <ds:schemaRefs>
    <ds:schemaRef ds:uri="ESRI.ArcGIS.Mapping.OfficeIntegration.PowerPointInfo"/>
  </ds:schemaRefs>
</ds:datastoreItem>
</file>

<file path=customXml/itemProps155.xml><?xml version="1.0" encoding="utf-8"?>
<ds:datastoreItem xmlns:ds="http://schemas.openxmlformats.org/officeDocument/2006/customXml" ds:itemID="{A53D83D8-105C-442F-8A90-AC54244EC47D}">
  <ds:schemaRefs>
    <ds:schemaRef ds:uri="ESRI.ArcGIS.Mapping.OfficeIntegration.PowerPointInfo"/>
  </ds:schemaRefs>
</ds:datastoreItem>
</file>

<file path=customXml/itemProps156.xml><?xml version="1.0" encoding="utf-8"?>
<ds:datastoreItem xmlns:ds="http://schemas.openxmlformats.org/officeDocument/2006/customXml" ds:itemID="{F57DF6B5-F123-4284-8BD0-80B738FC7C0B}">
  <ds:schemaRefs>
    <ds:schemaRef ds:uri="ESRI.ArcGIS.Mapping.OfficeIntegration.PowerPointInfo"/>
  </ds:schemaRefs>
</ds:datastoreItem>
</file>

<file path=customXml/itemProps157.xml><?xml version="1.0" encoding="utf-8"?>
<ds:datastoreItem xmlns:ds="http://schemas.openxmlformats.org/officeDocument/2006/customXml" ds:itemID="{8AEECF24-9745-45E8-9218-4F812FDF427F}">
  <ds:schemaRefs>
    <ds:schemaRef ds:uri="ESRI.ArcGIS.Mapping.OfficeIntegration.PowerPointInfo"/>
  </ds:schemaRefs>
</ds:datastoreItem>
</file>

<file path=customXml/itemProps158.xml><?xml version="1.0" encoding="utf-8"?>
<ds:datastoreItem xmlns:ds="http://schemas.openxmlformats.org/officeDocument/2006/customXml" ds:itemID="{C1DC1890-796E-4346-9AAF-6516D0EE62C9}">
  <ds:schemaRefs>
    <ds:schemaRef ds:uri="ESRI.ArcGIS.Mapping.OfficeIntegration.PowerPointInfo"/>
  </ds:schemaRefs>
</ds:datastoreItem>
</file>

<file path=customXml/itemProps159.xml><?xml version="1.0" encoding="utf-8"?>
<ds:datastoreItem xmlns:ds="http://schemas.openxmlformats.org/officeDocument/2006/customXml" ds:itemID="{6CF2C123-C098-4351-89E3-BAEEBF8E37E5}">
  <ds:schemaRefs>
    <ds:schemaRef ds:uri="ESRI.ArcGIS.Mapping.OfficeIntegration.PowerPointInfo"/>
  </ds:schemaRefs>
</ds:datastoreItem>
</file>

<file path=customXml/itemProps16.xml><?xml version="1.0" encoding="utf-8"?>
<ds:datastoreItem xmlns:ds="http://schemas.openxmlformats.org/officeDocument/2006/customXml" ds:itemID="{16388583-08B4-45FE-9284-A62A097C908F}">
  <ds:schemaRefs>
    <ds:schemaRef ds:uri="ESRI.ArcGIS.Mapping.OfficeIntegration.PowerPointInfo"/>
  </ds:schemaRefs>
</ds:datastoreItem>
</file>

<file path=customXml/itemProps160.xml><?xml version="1.0" encoding="utf-8"?>
<ds:datastoreItem xmlns:ds="http://schemas.openxmlformats.org/officeDocument/2006/customXml" ds:itemID="{52B60834-BCCC-4FAA-B7CA-C7878590E89B}">
  <ds:schemaRefs>
    <ds:schemaRef ds:uri="ESRI.ArcGIS.Mapping.OfficeIntegration.PowerPointInfo"/>
  </ds:schemaRefs>
</ds:datastoreItem>
</file>

<file path=customXml/itemProps161.xml><?xml version="1.0" encoding="utf-8"?>
<ds:datastoreItem xmlns:ds="http://schemas.openxmlformats.org/officeDocument/2006/customXml" ds:itemID="{C8928C10-8582-4D27-B6CB-126FEC89B7D2}">
  <ds:schemaRefs>
    <ds:schemaRef ds:uri="ESRI.ArcGIS.Mapping.OfficeIntegration.PowerPointInfo"/>
  </ds:schemaRefs>
</ds:datastoreItem>
</file>

<file path=customXml/itemProps162.xml><?xml version="1.0" encoding="utf-8"?>
<ds:datastoreItem xmlns:ds="http://schemas.openxmlformats.org/officeDocument/2006/customXml" ds:itemID="{828D8E87-DA69-4909-87C2-6ABC07E1BAC1}">
  <ds:schemaRefs>
    <ds:schemaRef ds:uri="ESRI.ArcGIS.Mapping.OfficeIntegration.PowerPointInfo"/>
  </ds:schemaRefs>
</ds:datastoreItem>
</file>

<file path=customXml/itemProps163.xml><?xml version="1.0" encoding="utf-8"?>
<ds:datastoreItem xmlns:ds="http://schemas.openxmlformats.org/officeDocument/2006/customXml" ds:itemID="{1C8262AB-FD84-4C08-9A82-D58B6EE2F9D5}">
  <ds:schemaRefs>
    <ds:schemaRef ds:uri="ESRI.ArcGIS.Mapping.OfficeIntegration.PowerPointInfo"/>
  </ds:schemaRefs>
</ds:datastoreItem>
</file>

<file path=customXml/itemProps164.xml><?xml version="1.0" encoding="utf-8"?>
<ds:datastoreItem xmlns:ds="http://schemas.openxmlformats.org/officeDocument/2006/customXml" ds:itemID="{395DA576-691D-4087-B83F-86DF612D7BD2}">
  <ds:schemaRefs>
    <ds:schemaRef ds:uri="ESRI.ArcGIS.Mapping.OfficeIntegration.PowerPointInfo"/>
  </ds:schemaRefs>
</ds:datastoreItem>
</file>

<file path=customXml/itemProps165.xml><?xml version="1.0" encoding="utf-8"?>
<ds:datastoreItem xmlns:ds="http://schemas.openxmlformats.org/officeDocument/2006/customXml" ds:itemID="{BBABC71F-70E6-41E5-BF46-125FFE695F76}">
  <ds:schemaRefs>
    <ds:schemaRef ds:uri="ESRI.ArcGIS.Mapping.OfficeIntegration.PowerPointInfo"/>
  </ds:schemaRefs>
</ds:datastoreItem>
</file>

<file path=customXml/itemProps166.xml><?xml version="1.0" encoding="utf-8"?>
<ds:datastoreItem xmlns:ds="http://schemas.openxmlformats.org/officeDocument/2006/customXml" ds:itemID="{9A9CFBE3-A16D-407D-B691-B8C7B5770DC0}">
  <ds:schemaRefs>
    <ds:schemaRef ds:uri="ESRI.ArcGIS.Mapping.OfficeIntegration.PowerPointInfo"/>
  </ds:schemaRefs>
</ds:datastoreItem>
</file>

<file path=customXml/itemProps167.xml><?xml version="1.0" encoding="utf-8"?>
<ds:datastoreItem xmlns:ds="http://schemas.openxmlformats.org/officeDocument/2006/customXml" ds:itemID="{CBF413D8-4A6D-4E12-862F-D8CDC8DCF610}">
  <ds:schemaRefs>
    <ds:schemaRef ds:uri="ESRI.ArcGIS.Mapping.OfficeIntegration.PowerPointInfo"/>
  </ds:schemaRefs>
</ds:datastoreItem>
</file>

<file path=customXml/itemProps168.xml><?xml version="1.0" encoding="utf-8"?>
<ds:datastoreItem xmlns:ds="http://schemas.openxmlformats.org/officeDocument/2006/customXml" ds:itemID="{0DC2F4E6-CDA2-466B-9BCD-FF36F33CE691}">
  <ds:schemaRefs>
    <ds:schemaRef ds:uri="ESRI.ArcGIS.Mapping.OfficeIntegration.PowerPointInfo"/>
  </ds:schemaRefs>
</ds:datastoreItem>
</file>

<file path=customXml/itemProps169.xml><?xml version="1.0" encoding="utf-8"?>
<ds:datastoreItem xmlns:ds="http://schemas.openxmlformats.org/officeDocument/2006/customXml" ds:itemID="{A2AB4EA6-31AE-46AF-AD51-2C7846F5420F}">
  <ds:schemaRefs>
    <ds:schemaRef ds:uri="ESRI.ArcGIS.Mapping.OfficeIntegration.PowerPointInfo"/>
  </ds:schemaRefs>
</ds:datastoreItem>
</file>

<file path=customXml/itemProps17.xml><?xml version="1.0" encoding="utf-8"?>
<ds:datastoreItem xmlns:ds="http://schemas.openxmlformats.org/officeDocument/2006/customXml" ds:itemID="{7EB383B6-D88B-4FD1-B494-82FC481596FB}">
  <ds:schemaRefs>
    <ds:schemaRef ds:uri="ESRI.ArcGIS.Mapping.OfficeIntegration.PowerPointInfo"/>
  </ds:schemaRefs>
</ds:datastoreItem>
</file>

<file path=customXml/itemProps170.xml><?xml version="1.0" encoding="utf-8"?>
<ds:datastoreItem xmlns:ds="http://schemas.openxmlformats.org/officeDocument/2006/customXml" ds:itemID="{C8745DC6-0D70-48F8-9A37-E7B9843D5AF2}">
  <ds:schemaRefs>
    <ds:schemaRef ds:uri="ESRI.ArcGIS.Mapping.OfficeIntegration.PowerPointInfo"/>
  </ds:schemaRefs>
</ds:datastoreItem>
</file>

<file path=customXml/itemProps171.xml><?xml version="1.0" encoding="utf-8"?>
<ds:datastoreItem xmlns:ds="http://schemas.openxmlformats.org/officeDocument/2006/customXml" ds:itemID="{0DADCBF3-A8D7-4E55-928F-5B9228D2711A}">
  <ds:schemaRefs>
    <ds:schemaRef ds:uri="ESRI.ArcGIS.Mapping.OfficeIntegration.PowerPointInfo"/>
  </ds:schemaRefs>
</ds:datastoreItem>
</file>

<file path=customXml/itemProps172.xml><?xml version="1.0" encoding="utf-8"?>
<ds:datastoreItem xmlns:ds="http://schemas.openxmlformats.org/officeDocument/2006/customXml" ds:itemID="{D586C18E-46F4-4CBA-B40E-2F1FAE25A140}">
  <ds:schemaRefs>
    <ds:schemaRef ds:uri="ESRI.ArcGIS.Mapping.OfficeIntegration.PowerPointInfo"/>
  </ds:schemaRefs>
</ds:datastoreItem>
</file>

<file path=customXml/itemProps173.xml><?xml version="1.0" encoding="utf-8"?>
<ds:datastoreItem xmlns:ds="http://schemas.openxmlformats.org/officeDocument/2006/customXml" ds:itemID="{1E34F805-0B5A-4722-A58B-E1692121315C}">
  <ds:schemaRefs>
    <ds:schemaRef ds:uri="ESRI.ArcGIS.Mapping.OfficeIntegration.PowerPointInfo"/>
  </ds:schemaRefs>
</ds:datastoreItem>
</file>

<file path=customXml/itemProps174.xml><?xml version="1.0" encoding="utf-8"?>
<ds:datastoreItem xmlns:ds="http://schemas.openxmlformats.org/officeDocument/2006/customXml" ds:itemID="{CB678394-694F-4EE5-A5D6-966686FBF388}">
  <ds:schemaRefs>
    <ds:schemaRef ds:uri="ESRI.ArcGIS.Mapping.OfficeIntegration.PowerPointInfo"/>
  </ds:schemaRefs>
</ds:datastoreItem>
</file>

<file path=customXml/itemProps175.xml><?xml version="1.0" encoding="utf-8"?>
<ds:datastoreItem xmlns:ds="http://schemas.openxmlformats.org/officeDocument/2006/customXml" ds:itemID="{5F3D19EC-A5B4-4C50-95D1-CC4A9DD14BA1}">
  <ds:schemaRefs>
    <ds:schemaRef ds:uri="ESRI.ArcGIS.Mapping.OfficeIntegration.PowerPointInfo"/>
  </ds:schemaRefs>
</ds:datastoreItem>
</file>

<file path=customXml/itemProps176.xml><?xml version="1.0" encoding="utf-8"?>
<ds:datastoreItem xmlns:ds="http://schemas.openxmlformats.org/officeDocument/2006/customXml" ds:itemID="{B9109D20-6635-4394-BB5B-B021A5E4E6C0}">
  <ds:schemaRefs>
    <ds:schemaRef ds:uri="ESRI.ArcGIS.Mapping.OfficeIntegration.PowerPointInfo"/>
  </ds:schemaRefs>
</ds:datastoreItem>
</file>

<file path=customXml/itemProps177.xml><?xml version="1.0" encoding="utf-8"?>
<ds:datastoreItem xmlns:ds="http://schemas.openxmlformats.org/officeDocument/2006/customXml" ds:itemID="{97D6C672-9AB8-46B6-A6CE-67EE8DC3FB7A}">
  <ds:schemaRefs>
    <ds:schemaRef ds:uri="ESRI.ArcGIS.Mapping.OfficeIntegration.PowerPointInfo"/>
  </ds:schemaRefs>
</ds:datastoreItem>
</file>

<file path=customXml/itemProps178.xml><?xml version="1.0" encoding="utf-8"?>
<ds:datastoreItem xmlns:ds="http://schemas.openxmlformats.org/officeDocument/2006/customXml" ds:itemID="{40195846-C6BD-4B7F-B606-E7996E356DAC}">
  <ds:schemaRefs>
    <ds:schemaRef ds:uri="ESRI.ArcGIS.Mapping.OfficeIntegration.PowerPointInfo"/>
  </ds:schemaRefs>
</ds:datastoreItem>
</file>

<file path=customXml/itemProps179.xml><?xml version="1.0" encoding="utf-8"?>
<ds:datastoreItem xmlns:ds="http://schemas.openxmlformats.org/officeDocument/2006/customXml" ds:itemID="{01766085-A6C7-4293-9976-79A18C040A48}">
  <ds:schemaRefs>
    <ds:schemaRef ds:uri="ESRI.ArcGIS.Mapping.OfficeIntegration.PowerPointInfo"/>
  </ds:schemaRefs>
</ds:datastoreItem>
</file>

<file path=customXml/itemProps18.xml><?xml version="1.0" encoding="utf-8"?>
<ds:datastoreItem xmlns:ds="http://schemas.openxmlformats.org/officeDocument/2006/customXml" ds:itemID="{50DF924C-46AF-4364-9A83-274A2C1FF3FA}">
  <ds:schemaRefs>
    <ds:schemaRef ds:uri="ESRI.ArcGIS.Mapping.OfficeIntegration.PowerPointInfo"/>
  </ds:schemaRefs>
</ds:datastoreItem>
</file>

<file path=customXml/itemProps180.xml><?xml version="1.0" encoding="utf-8"?>
<ds:datastoreItem xmlns:ds="http://schemas.openxmlformats.org/officeDocument/2006/customXml" ds:itemID="{A7BA102D-23C4-4FF2-AF5A-F8ED60EDC4E8}">
  <ds:schemaRefs>
    <ds:schemaRef ds:uri="ESRI.ArcGIS.Mapping.OfficeIntegration.PowerPointInfo"/>
  </ds:schemaRefs>
</ds:datastoreItem>
</file>

<file path=customXml/itemProps181.xml><?xml version="1.0" encoding="utf-8"?>
<ds:datastoreItem xmlns:ds="http://schemas.openxmlformats.org/officeDocument/2006/customXml" ds:itemID="{CC834084-764B-431E-9FC9-330C3AEB3BF9}">
  <ds:schemaRefs>
    <ds:schemaRef ds:uri="ESRI.ArcGIS.Mapping.OfficeIntegration.PowerPointInfo"/>
  </ds:schemaRefs>
</ds:datastoreItem>
</file>

<file path=customXml/itemProps182.xml><?xml version="1.0" encoding="utf-8"?>
<ds:datastoreItem xmlns:ds="http://schemas.openxmlformats.org/officeDocument/2006/customXml" ds:itemID="{7C5BB383-AB8F-4A7F-9963-CE00A92F54AB}">
  <ds:schemaRefs>
    <ds:schemaRef ds:uri="ESRI.ArcGIS.Mapping.OfficeIntegration.PowerPointInfo"/>
  </ds:schemaRefs>
</ds:datastoreItem>
</file>

<file path=customXml/itemProps183.xml><?xml version="1.0" encoding="utf-8"?>
<ds:datastoreItem xmlns:ds="http://schemas.openxmlformats.org/officeDocument/2006/customXml" ds:itemID="{17C7A402-33A5-4433-85C8-BDF6A55096CF}">
  <ds:schemaRefs>
    <ds:schemaRef ds:uri="ESRI.ArcGIS.Mapping.OfficeIntegration.PowerPointInfo"/>
  </ds:schemaRefs>
</ds:datastoreItem>
</file>

<file path=customXml/itemProps184.xml><?xml version="1.0" encoding="utf-8"?>
<ds:datastoreItem xmlns:ds="http://schemas.openxmlformats.org/officeDocument/2006/customXml" ds:itemID="{6F99A27E-CB84-4A8A-A433-6940C90B4230}">
  <ds:schemaRefs>
    <ds:schemaRef ds:uri="ESRI.ArcGIS.Mapping.OfficeIntegration.PowerPointInfo"/>
  </ds:schemaRefs>
</ds:datastoreItem>
</file>

<file path=customXml/itemProps185.xml><?xml version="1.0" encoding="utf-8"?>
<ds:datastoreItem xmlns:ds="http://schemas.openxmlformats.org/officeDocument/2006/customXml" ds:itemID="{1748F7FC-17D5-4240-BA69-881A4FB6EB50}">
  <ds:schemaRefs>
    <ds:schemaRef ds:uri="ESRI.ArcGIS.Mapping.OfficeIntegration.PowerPointInfo"/>
  </ds:schemaRefs>
</ds:datastoreItem>
</file>

<file path=customXml/itemProps186.xml><?xml version="1.0" encoding="utf-8"?>
<ds:datastoreItem xmlns:ds="http://schemas.openxmlformats.org/officeDocument/2006/customXml" ds:itemID="{06E6C5FD-1731-4F33-BBDD-2A800A7364C7}">
  <ds:schemaRefs>
    <ds:schemaRef ds:uri="ESRI.ArcGIS.Mapping.OfficeIntegration.PowerPointInfo"/>
  </ds:schemaRefs>
</ds:datastoreItem>
</file>

<file path=customXml/itemProps187.xml><?xml version="1.0" encoding="utf-8"?>
<ds:datastoreItem xmlns:ds="http://schemas.openxmlformats.org/officeDocument/2006/customXml" ds:itemID="{64E2E21B-C28A-427F-9C42-ADA15B8DE673}">
  <ds:schemaRefs>
    <ds:schemaRef ds:uri="ESRI.ArcGIS.Mapping.OfficeIntegration.PowerPointInfo"/>
  </ds:schemaRefs>
</ds:datastoreItem>
</file>

<file path=customXml/itemProps188.xml><?xml version="1.0" encoding="utf-8"?>
<ds:datastoreItem xmlns:ds="http://schemas.openxmlformats.org/officeDocument/2006/customXml" ds:itemID="{D6016729-7B3B-4631-B3B3-7AB50A7B0640}">
  <ds:schemaRefs>
    <ds:schemaRef ds:uri="ESRI.ArcGIS.Mapping.OfficeIntegration.PowerPointInfo"/>
  </ds:schemaRefs>
</ds:datastoreItem>
</file>

<file path=customXml/itemProps189.xml><?xml version="1.0" encoding="utf-8"?>
<ds:datastoreItem xmlns:ds="http://schemas.openxmlformats.org/officeDocument/2006/customXml" ds:itemID="{4A6A8BD6-18D2-491E-A3AD-F900CF251B2F}">
  <ds:schemaRefs>
    <ds:schemaRef ds:uri="ESRI.ArcGIS.Mapping.OfficeIntegration.PowerPointInfo"/>
  </ds:schemaRefs>
</ds:datastoreItem>
</file>

<file path=customXml/itemProps19.xml><?xml version="1.0" encoding="utf-8"?>
<ds:datastoreItem xmlns:ds="http://schemas.openxmlformats.org/officeDocument/2006/customXml" ds:itemID="{BD4DD7AA-9632-4A59-BD39-8E5757D14333}">
  <ds:schemaRefs>
    <ds:schemaRef ds:uri="ESRI.ArcGIS.Mapping.OfficeIntegration.PowerPointInfo"/>
  </ds:schemaRefs>
</ds:datastoreItem>
</file>

<file path=customXml/itemProps190.xml><?xml version="1.0" encoding="utf-8"?>
<ds:datastoreItem xmlns:ds="http://schemas.openxmlformats.org/officeDocument/2006/customXml" ds:itemID="{B1169836-4627-4A9D-A6C6-61828B006D6B}">
  <ds:schemaRefs>
    <ds:schemaRef ds:uri="ESRI.ArcGIS.Mapping.OfficeIntegration.PowerPointInfo"/>
  </ds:schemaRefs>
</ds:datastoreItem>
</file>

<file path=customXml/itemProps191.xml><?xml version="1.0" encoding="utf-8"?>
<ds:datastoreItem xmlns:ds="http://schemas.openxmlformats.org/officeDocument/2006/customXml" ds:itemID="{A10EDBF2-6AB1-4475-B1A7-0EF37EEE4E70}">
  <ds:schemaRefs>
    <ds:schemaRef ds:uri="ESRI.ArcGIS.Mapping.OfficeIntegration.PowerPointInfo"/>
  </ds:schemaRefs>
</ds:datastoreItem>
</file>

<file path=customXml/itemProps192.xml><?xml version="1.0" encoding="utf-8"?>
<ds:datastoreItem xmlns:ds="http://schemas.openxmlformats.org/officeDocument/2006/customXml" ds:itemID="{B2083A60-CEDE-4035-BA44-8DB503A36D9B}">
  <ds:schemaRefs>
    <ds:schemaRef ds:uri="ESRI.ArcGIS.Mapping.OfficeIntegration.PowerPointInfo"/>
  </ds:schemaRefs>
</ds:datastoreItem>
</file>

<file path=customXml/itemProps193.xml><?xml version="1.0" encoding="utf-8"?>
<ds:datastoreItem xmlns:ds="http://schemas.openxmlformats.org/officeDocument/2006/customXml" ds:itemID="{FD7C0297-B405-4B8E-924E-E7558E740857}">
  <ds:schemaRefs>
    <ds:schemaRef ds:uri="ESRI.ArcGIS.Mapping.OfficeIntegration.PowerPointInfo"/>
  </ds:schemaRefs>
</ds:datastoreItem>
</file>

<file path=customXml/itemProps194.xml><?xml version="1.0" encoding="utf-8"?>
<ds:datastoreItem xmlns:ds="http://schemas.openxmlformats.org/officeDocument/2006/customXml" ds:itemID="{7B9BD32A-DE49-4D17-824D-6D07237559D4}">
  <ds:schemaRefs>
    <ds:schemaRef ds:uri="ESRI.ArcGIS.Mapping.OfficeIntegration.PowerPointInfo"/>
  </ds:schemaRefs>
</ds:datastoreItem>
</file>

<file path=customXml/itemProps195.xml><?xml version="1.0" encoding="utf-8"?>
<ds:datastoreItem xmlns:ds="http://schemas.openxmlformats.org/officeDocument/2006/customXml" ds:itemID="{9C1144CC-D960-4702-8706-B0A1E15ABC27}">
  <ds:schemaRefs>
    <ds:schemaRef ds:uri="ESRI.ArcGIS.Mapping.OfficeIntegration.PowerPointInfo"/>
  </ds:schemaRefs>
</ds:datastoreItem>
</file>

<file path=customXml/itemProps196.xml><?xml version="1.0" encoding="utf-8"?>
<ds:datastoreItem xmlns:ds="http://schemas.openxmlformats.org/officeDocument/2006/customXml" ds:itemID="{640A943A-3B59-4F5A-BAD6-78E22671EBEA}">
  <ds:schemaRefs>
    <ds:schemaRef ds:uri="ESRI.ArcGIS.Mapping.OfficeIntegration.PowerPointInfo"/>
  </ds:schemaRefs>
</ds:datastoreItem>
</file>

<file path=customXml/itemProps197.xml><?xml version="1.0" encoding="utf-8"?>
<ds:datastoreItem xmlns:ds="http://schemas.openxmlformats.org/officeDocument/2006/customXml" ds:itemID="{3A5F2D7E-D57A-49A9-9214-47823985C240}">
  <ds:schemaRefs>
    <ds:schemaRef ds:uri="ESRI.ArcGIS.Mapping.OfficeIntegration.PowerPointInfo"/>
  </ds:schemaRefs>
</ds:datastoreItem>
</file>

<file path=customXml/itemProps198.xml><?xml version="1.0" encoding="utf-8"?>
<ds:datastoreItem xmlns:ds="http://schemas.openxmlformats.org/officeDocument/2006/customXml" ds:itemID="{A31D00C5-3FFA-4ABC-8433-369C8F221277}">
  <ds:schemaRefs>
    <ds:schemaRef ds:uri="ESRI.ArcGIS.Mapping.OfficeIntegration.PowerPointInfo"/>
  </ds:schemaRefs>
</ds:datastoreItem>
</file>

<file path=customXml/itemProps199.xml><?xml version="1.0" encoding="utf-8"?>
<ds:datastoreItem xmlns:ds="http://schemas.openxmlformats.org/officeDocument/2006/customXml" ds:itemID="{2D59F26D-D27B-40B0-A4E1-FE03442A8EBC}">
  <ds:schemaRefs>
    <ds:schemaRef ds:uri="ESRI.ArcGIS.Mapping.OfficeIntegration.PowerPointInfo"/>
  </ds:schemaRefs>
</ds:datastoreItem>
</file>

<file path=customXml/itemProps2.xml><?xml version="1.0" encoding="utf-8"?>
<ds:datastoreItem xmlns:ds="http://schemas.openxmlformats.org/officeDocument/2006/customXml" ds:itemID="{B27F357F-E6C6-4B3D-B63E-49D1A62C3243}">
  <ds:schemaRefs>
    <ds:schemaRef ds:uri="ESRI.ArcGIS.Mapping.OfficeIntegration.PowerPointInfo"/>
  </ds:schemaRefs>
</ds:datastoreItem>
</file>

<file path=customXml/itemProps20.xml><?xml version="1.0" encoding="utf-8"?>
<ds:datastoreItem xmlns:ds="http://schemas.openxmlformats.org/officeDocument/2006/customXml" ds:itemID="{A5838972-7622-4B79-A79B-13674EFD8EBD}">
  <ds:schemaRefs>
    <ds:schemaRef ds:uri="ESRI.ArcGIS.Mapping.OfficeIntegration.PowerPointInfo"/>
  </ds:schemaRefs>
</ds:datastoreItem>
</file>

<file path=customXml/itemProps200.xml><?xml version="1.0" encoding="utf-8"?>
<ds:datastoreItem xmlns:ds="http://schemas.openxmlformats.org/officeDocument/2006/customXml" ds:itemID="{E15D7D32-D525-4B0F-8E38-94772D0FE05C}">
  <ds:schemaRefs>
    <ds:schemaRef ds:uri="ESRI.ArcGIS.Mapping.OfficeIntegration.PowerPointInfo"/>
  </ds:schemaRefs>
</ds:datastoreItem>
</file>

<file path=customXml/itemProps201.xml><?xml version="1.0" encoding="utf-8"?>
<ds:datastoreItem xmlns:ds="http://schemas.openxmlformats.org/officeDocument/2006/customXml" ds:itemID="{938EE1F1-9C97-4233-9A48-FCE10672BFCB}">
  <ds:schemaRefs>
    <ds:schemaRef ds:uri="ESRI.ArcGIS.Mapping.OfficeIntegration.PowerPointInfo"/>
  </ds:schemaRefs>
</ds:datastoreItem>
</file>

<file path=customXml/itemProps202.xml><?xml version="1.0" encoding="utf-8"?>
<ds:datastoreItem xmlns:ds="http://schemas.openxmlformats.org/officeDocument/2006/customXml" ds:itemID="{390CAA9C-F6F6-4670-8CFD-5E8BAF59BF9A}">
  <ds:schemaRefs>
    <ds:schemaRef ds:uri="ESRI.ArcGIS.Mapping.OfficeIntegration.PowerPointInfo"/>
  </ds:schemaRefs>
</ds:datastoreItem>
</file>

<file path=customXml/itemProps203.xml><?xml version="1.0" encoding="utf-8"?>
<ds:datastoreItem xmlns:ds="http://schemas.openxmlformats.org/officeDocument/2006/customXml" ds:itemID="{58B45191-2400-4545-8FA8-00F44A6B688E}">
  <ds:schemaRefs>
    <ds:schemaRef ds:uri="ESRI.ArcGIS.Mapping.OfficeIntegration.PowerPointInfo"/>
  </ds:schemaRefs>
</ds:datastoreItem>
</file>

<file path=customXml/itemProps204.xml><?xml version="1.0" encoding="utf-8"?>
<ds:datastoreItem xmlns:ds="http://schemas.openxmlformats.org/officeDocument/2006/customXml" ds:itemID="{23AD73DF-D6CD-4C40-8AB8-689AF838578B}">
  <ds:schemaRefs>
    <ds:schemaRef ds:uri="ESRI.ArcGIS.Mapping.OfficeIntegration.PowerPointInfo"/>
  </ds:schemaRefs>
</ds:datastoreItem>
</file>

<file path=customXml/itemProps205.xml><?xml version="1.0" encoding="utf-8"?>
<ds:datastoreItem xmlns:ds="http://schemas.openxmlformats.org/officeDocument/2006/customXml" ds:itemID="{236E11D0-3056-4F4B-A995-BBFE72D7366A}">
  <ds:schemaRefs>
    <ds:schemaRef ds:uri="ESRI.ArcGIS.Mapping.OfficeIntegration.PowerPointInfo"/>
  </ds:schemaRefs>
</ds:datastoreItem>
</file>

<file path=customXml/itemProps206.xml><?xml version="1.0" encoding="utf-8"?>
<ds:datastoreItem xmlns:ds="http://schemas.openxmlformats.org/officeDocument/2006/customXml" ds:itemID="{32163574-99E5-4479-B721-7F05DE8714DC}">
  <ds:schemaRefs>
    <ds:schemaRef ds:uri="ESRI.ArcGIS.Mapping.OfficeIntegration.PowerPointInfo"/>
  </ds:schemaRefs>
</ds:datastoreItem>
</file>

<file path=customXml/itemProps207.xml><?xml version="1.0" encoding="utf-8"?>
<ds:datastoreItem xmlns:ds="http://schemas.openxmlformats.org/officeDocument/2006/customXml" ds:itemID="{782A147D-04ED-4C4A-85B0-F0A5206BDFDE}">
  <ds:schemaRefs>
    <ds:schemaRef ds:uri="ESRI.ArcGIS.Mapping.OfficeIntegration.PowerPointInfo"/>
  </ds:schemaRefs>
</ds:datastoreItem>
</file>

<file path=customXml/itemProps208.xml><?xml version="1.0" encoding="utf-8"?>
<ds:datastoreItem xmlns:ds="http://schemas.openxmlformats.org/officeDocument/2006/customXml" ds:itemID="{5752869B-9BA7-4945-99EA-5F3F4515E36B}">
  <ds:schemaRefs>
    <ds:schemaRef ds:uri="ESRI.ArcGIS.Mapping.OfficeIntegration.PowerPointInfo"/>
  </ds:schemaRefs>
</ds:datastoreItem>
</file>

<file path=customXml/itemProps209.xml><?xml version="1.0" encoding="utf-8"?>
<ds:datastoreItem xmlns:ds="http://schemas.openxmlformats.org/officeDocument/2006/customXml" ds:itemID="{606AC6E5-5CD1-48F6-A828-EA32AB14A9D8}">
  <ds:schemaRefs>
    <ds:schemaRef ds:uri="ESRI.ArcGIS.Mapping.OfficeIntegration.PowerPointInfo"/>
  </ds:schemaRefs>
</ds:datastoreItem>
</file>

<file path=customXml/itemProps21.xml><?xml version="1.0" encoding="utf-8"?>
<ds:datastoreItem xmlns:ds="http://schemas.openxmlformats.org/officeDocument/2006/customXml" ds:itemID="{4A4179C5-A6BA-4B20-8109-6D9743567593}">
  <ds:schemaRefs>
    <ds:schemaRef ds:uri="ESRI.ArcGIS.Mapping.OfficeIntegration.PowerPointInfo"/>
  </ds:schemaRefs>
</ds:datastoreItem>
</file>

<file path=customXml/itemProps210.xml><?xml version="1.0" encoding="utf-8"?>
<ds:datastoreItem xmlns:ds="http://schemas.openxmlformats.org/officeDocument/2006/customXml" ds:itemID="{9B7357A6-6E30-4C90-B531-4DF34C09D1AD}">
  <ds:schemaRefs>
    <ds:schemaRef ds:uri="ESRI.ArcGIS.Mapping.OfficeIntegration.PowerPointInfo"/>
  </ds:schemaRefs>
</ds:datastoreItem>
</file>

<file path=customXml/itemProps211.xml><?xml version="1.0" encoding="utf-8"?>
<ds:datastoreItem xmlns:ds="http://schemas.openxmlformats.org/officeDocument/2006/customXml" ds:itemID="{415E2EEE-0CFF-4FB9-B8DE-A8A8FA236394}">
  <ds:schemaRefs>
    <ds:schemaRef ds:uri="ESRI.ArcGIS.Mapping.OfficeIntegration.PowerPointInfo"/>
  </ds:schemaRefs>
</ds:datastoreItem>
</file>

<file path=customXml/itemProps212.xml><?xml version="1.0" encoding="utf-8"?>
<ds:datastoreItem xmlns:ds="http://schemas.openxmlformats.org/officeDocument/2006/customXml" ds:itemID="{14C34D84-EAA6-416A-AB7E-5BD6CB67BDF3}">
  <ds:schemaRefs>
    <ds:schemaRef ds:uri="ESRI.ArcGIS.Mapping.OfficeIntegration.PowerPointInfo"/>
  </ds:schemaRefs>
</ds:datastoreItem>
</file>

<file path=customXml/itemProps213.xml><?xml version="1.0" encoding="utf-8"?>
<ds:datastoreItem xmlns:ds="http://schemas.openxmlformats.org/officeDocument/2006/customXml" ds:itemID="{7B860FEE-3B2C-426D-A75E-EEC2B46009F8}">
  <ds:schemaRefs>
    <ds:schemaRef ds:uri="ESRI.ArcGIS.Mapping.OfficeIntegration.PowerPointInfo"/>
  </ds:schemaRefs>
</ds:datastoreItem>
</file>

<file path=customXml/itemProps214.xml><?xml version="1.0" encoding="utf-8"?>
<ds:datastoreItem xmlns:ds="http://schemas.openxmlformats.org/officeDocument/2006/customXml" ds:itemID="{A98B2006-82AD-4D24-B45E-61457B555A8F}">
  <ds:schemaRefs>
    <ds:schemaRef ds:uri="ESRI.ArcGIS.Mapping.OfficeIntegration.PowerPointInfo"/>
  </ds:schemaRefs>
</ds:datastoreItem>
</file>

<file path=customXml/itemProps215.xml><?xml version="1.0" encoding="utf-8"?>
<ds:datastoreItem xmlns:ds="http://schemas.openxmlformats.org/officeDocument/2006/customXml" ds:itemID="{D3E3258F-7BC8-4D8F-AFD8-564B45D4CC03}">
  <ds:schemaRefs>
    <ds:schemaRef ds:uri="ESRI.ArcGIS.Mapping.OfficeIntegration.PowerPointInfo"/>
  </ds:schemaRefs>
</ds:datastoreItem>
</file>

<file path=customXml/itemProps216.xml><?xml version="1.0" encoding="utf-8"?>
<ds:datastoreItem xmlns:ds="http://schemas.openxmlformats.org/officeDocument/2006/customXml" ds:itemID="{BD6F52EE-4572-4E2E-AB46-6776E975C326}">
  <ds:schemaRefs>
    <ds:schemaRef ds:uri="ESRI.ArcGIS.Mapping.OfficeIntegration.PowerPointInfo"/>
  </ds:schemaRefs>
</ds:datastoreItem>
</file>

<file path=customXml/itemProps217.xml><?xml version="1.0" encoding="utf-8"?>
<ds:datastoreItem xmlns:ds="http://schemas.openxmlformats.org/officeDocument/2006/customXml" ds:itemID="{529D5338-A5FD-40E0-9172-1FA99BE77E57}">
  <ds:schemaRefs>
    <ds:schemaRef ds:uri="ESRI.ArcGIS.Mapping.OfficeIntegration.PowerPointInfo"/>
  </ds:schemaRefs>
</ds:datastoreItem>
</file>

<file path=customXml/itemProps218.xml><?xml version="1.0" encoding="utf-8"?>
<ds:datastoreItem xmlns:ds="http://schemas.openxmlformats.org/officeDocument/2006/customXml" ds:itemID="{CC7EC08E-CD88-4366-83C0-073A502ECF6C}">
  <ds:schemaRefs>
    <ds:schemaRef ds:uri="ESRI.ArcGIS.Mapping.OfficeIntegration.PowerPointInfo"/>
  </ds:schemaRefs>
</ds:datastoreItem>
</file>

<file path=customXml/itemProps219.xml><?xml version="1.0" encoding="utf-8"?>
<ds:datastoreItem xmlns:ds="http://schemas.openxmlformats.org/officeDocument/2006/customXml" ds:itemID="{5D3FA05F-2179-483F-AA22-AB8D9BE652E7}">
  <ds:schemaRefs>
    <ds:schemaRef ds:uri="ESRI.ArcGIS.Mapping.OfficeIntegration.PowerPointInfo"/>
  </ds:schemaRefs>
</ds:datastoreItem>
</file>

<file path=customXml/itemProps22.xml><?xml version="1.0" encoding="utf-8"?>
<ds:datastoreItem xmlns:ds="http://schemas.openxmlformats.org/officeDocument/2006/customXml" ds:itemID="{F9180991-E1EC-4D7D-857F-BAE2F63235CD}">
  <ds:schemaRefs>
    <ds:schemaRef ds:uri="ESRI.ArcGIS.Mapping.OfficeIntegration.PowerPointInfo"/>
  </ds:schemaRefs>
</ds:datastoreItem>
</file>

<file path=customXml/itemProps220.xml><?xml version="1.0" encoding="utf-8"?>
<ds:datastoreItem xmlns:ds="http://schemas.openxmlformats.org/officeDocument/2006/customXml" ds:itemID="{E7657B01-71B2-422E-A55B-2511C92967F2}">
  <ds:schemaRefs>
    <ds:schemaRef ds:uri="ESRI.ArcGIS.Mapping.OfficeIntegration.PowerPointInfo"/>
  </ds:schemaRefs>
</ds:datastoreItem>
</file>

<file path=customXml/itemProps221.xml><?xml version="1.0" encoding="utf-8"?>
<ds:datastoreItem xmlns:ds="http://schemas.openxmlformats.org/officeDocument/2006/customXml" ds:itemID="{3F272E3B-C3F9-4340-ABF2-1D01CA57AB71}">
  <ds:schemaRefs>
    <ds:schemaRef ds:uri="ESRI.ArcGIS.Mapping.OfficeIntegration.PowerPointInfo"/>
  </ds:schemaRefs>
</ds:datastoreItem>
</file>

<file path=customXml/itemProps222.xml><?xml version="1.0" encoding="utf-8"?>
<ds:datastoreItem xmlns:ds="http://schemas.openxmlformats.org/officeDocument/2006/customXml" ds:itemID="{B4FBED2C-E812-45AB-8EC6-37D3211DDC04}">
  <ds:schemaRefs>
    <ds:schemaRef ds:uri="ESRI.ArcGIS.Mapping.OfficeIntegration.PowerPointInfo"/>
  </ds:schemaRefs>
</ds:datastoreItem>
</file>

<file path=customXml/itemProps223.xml><?xml version="1.0" encoding="utf-8"?>
<ds:datastoreItem xmlns:ds="http://schemas.openxmlformats.org/officeDocument/2006/customXml" ds:itemID="{6704A06E-9044-40E8-A50A-7060EC97C1A1}">
  <ds:schemaRefs>
    <ds:schemaRef ds:uri="ESRI.ArcGIS.Mapping.OfficeIntegration.PowerPointInfo"/>
  </ds:schemaRefs>
</ds:datastoreItem>
</file>

<file path=customXml/itemProps224.xml><?xml version="1.0" encoding="utf-8"?>
<ds:datastoreItem xmlns:ds="http://schemas.openxmlformats.org/officeDocument/2006/customXml" ds:itemID="{324EBA02-2275-44CF-9544-90ED3E72F8C4}">
  <ds:schemaRefs>
    <ds:schemaRef ds:uri="ESRI.ArcGIS.Mapping.OfficeIntegration.PowerPointInfo"/>
  </ds:schemaRefs>
</ds:datastoreItem>
</file>

<file path=customXml/itemProps225.xml><?xml version="1.0" encoding="utf-8"?>
<ds:datastoreItem xmlns:ds="http://schemas.openxmlformats.org/officeDocument/2006/customXml" ds:itemID="{B988E58A-FCBC-46FC-A79C-023E1ED97170}">
  <ds:schemaRefs>
    <ds:schemaRef ds:uri="ESRI.ArcGIS.Mapping.OfficeIntegration.PowerPointInfo"/>
  </ds:schemaRefs>
</ds:datastoreItem>
</file>

<file path=customXml/itemProps226.xml><?xml version="1.0" encoding="utf-8"?>
<ds:datastoreItem xmlns:ds="http://schemas.openxmlformats.org/officeDocument/2006/customXml" ds:itemID="{7B65FC74-0064-4030-8549-8987B66B0EB1}">
  <ds:schemaRefs>
    <ds:schemaRef ds:uri="ESRI.ArcGIS.Mapping.OfficeIntegration.PowerPointInfo"/>
  </ds:schemaRefs>
</ds:datastoreItem>
</file>

<file path=customXml/itemProps227.xml><?xml version="1.0" encoding="utf-8"?>
<ds:datastoreItem xmlns:ds="http://schemas.openxmlformats.org/officeDocument/2006/customXml" ds:itemID="{E8F745F3-5804-42C0-9D26-915D63D6E04B}">
  <ds:schemaRefs>
    <ds:schemaRef ds:uri="ESRI.ArcGIS.Mapping.OfficeIntegration.PowerPointInfo"/>
  </ds:schemaRefs>
</ds:datastoreItem>
</file>

<file path=customXml/itemProps228.xml><?xml version="1.0" encoding="utf-8"?>
<ds:datastoreItem xmlns:ds="http://schemas.openxmlformats.org/officeDocument/2006/customXml" ds:itemID="{F152BF2E-36DE-4678-8E97-EF491D9D0B07}">
  <ds:schemaRefs>
    <ds:schemaRef ds:uri="ESRI.ArcGIS.Mapping.OfficeIntegration.PowerPointInfo"/>
  </ds:schemaRefs>
</ds:datastoreItem>
</file>

<file path=customXml/itemProps229.xml><?xml version="1.0" encoding="utf-8"?>
<ds:datastoreItem xmlns:ds="http://schemas.openxmlformats.org/officeDocument/2006/customXml" ds:itemID="{F15DF2FF-51FD-4CE1-A8E7-83E334720554}">
  <ds:schemaRefs>
    <ds:schemaRef ds:uri="ESRI.ArcGIS.Mapping.OfficeIntegration.PowerPointInfo"/>
  </ds:schemaRefs>
</ds:datastoreItem>
</file>

<file path=customXml/itemProps23.xml><?xml version="1.0" encoding="utf-8"?>
<ds:datastoreItem xmlns:ds="http://schemas.openxmlformats.org/officeDocument/2006/customXml" ds:itemID="{42E5A46F-29A5-427D-A761-92B347AE7750}">
  <ds:schemaRefs>
    <ds:schemaRef ds:uri="ESRI.ArcGIS.Mapping.OfficeIntegration.PowerPointInfo"/>
  </ds:schemaRefs>
</ds:datastoreItem>
</file>

<file path=customXml/itemProps230.xml><?xml version="1.0" encoding="utf-8"?>
<ds:datastoreItem xmlns:ds="http://schemas.openxmlformats.org/officeDocument/2006/customXml" ds:itemID="{4333DAA6-7C0D-4D8F-8EBE-7FFF5F7A3353}">
  <ds:schemaRefs>
    <ds:schemaRef ds:uri="ESRI.ArcGIS.Mapping.OfficeIntegration.PowerPointInfo"/>
  </ds:schemaRefs>
</ds:datastoreItem>
</file>

<file path=customXml/itemProps231.xml><?xml version="1.0" encoding="utf-8"?>
<ds:datastoreItem xmlns:ds="http://schemas.openxmlformats.org/officeDocument/2006/customXml" ds:itemID="{BFC19C86-E218-48CD-8250-A2EC436002AD}">
  <ds:schemaRefs>
    <ds:schemaRef ds:uri="ESRI.ArcGIS.Mapping.OfficeIntegration.PowerPointInfo"/>
  </ds:schemaRefs>
</ds:datastoreItem>
</file>

<file path=customXml/itemProps232.xml><?xml version="1.0" encoding="utf-8"?>
<ds:datastoreItem xmlns:ds="http://schemas.openxmlformats.org/officeDocument/2006/customXml" ds:itemID="{A3D06BB2-A61D-4155-A603-3C744C6211F0}">
  <ds:schemaRefs>
    <ds:schemaRef ds:uri="ESRI.ArcGIS.Mapping.OfficeIntegration.PowerPointInfo"/>
  </ds:schemaRefs>
</ds:datastoreItem>
</file>

<file path=customXml/itemProps233.xml><?xml version="1.0" encoding="utf-8"?>
<ds:datastoreItem xmlns:ds="http://schemas.openxmlformats.org/officeDocument/2006/customXml" ds:itemID="{F16C22E0-12B5-481A-9C15-FA6409C1BB7F}">
  <ds:schemaRefs>
    <ds:schemaRef ds:uri="ESRI.ArcGIS.Mapping.OfficeIntegration.PowerPointInfo"/>
  </ds:schemaRefs>
</ds:datastoreItem>
</file>

<file path=customXml/itemProps234.xml><?xml version="1.0" encoding="utf-8"?>
<ds:datastoreItem xmlns:ds="http://schemas.openxmlformats.org/officeDocument/2006/customXml" ds:itemID="{74CE1F23-EF45-4ADE-8C00-4415A70542BF}">
  <ds:schemaRefs>
    <ds:schemaRef ds:uri="ESRI.ArcGIS.Mapping.OfficeIntegration.PowerPointInfo"/>
  </ds:schemaRefs>
</ds:datastoreItem>
</file>

<file path=customXml/itemProps235.xml><?xml version="1.0" encoding="utf-8"?>
<ds:datastoreItem xmlns:ds="http://schemas.openxmlformats.org/officeDocument/2006/customXml" ds:itemID="{B0D17632-8D9E-4328-8249-649CC78AB7F1}">
  <ds:schemaRefs>
    <ds:schemaRef ds:uri="ESRI.ArcGIS.Mapping.OfficeIntegration.PowerPointInfo"/>
  </ds:schemaRefs>
</ds:datastoreItem>
</file>

<file path=customXml/itemProps236.xml><?xml version="1.0" encoding="utf-8"?>
<ds:datastoreItem xmlns:ds="http://schemas.openxmlformats.org/officeDocument/2006/customXml" ds:itemID="{7216BB79-F0A8-4D9C-AFD3-63458BC4BEF3}">
  <ds:schemaRefs>
    <ds:schemaRef ds:uri="ESRI.ArcGIS.Mapping.OfficeIntegration.PowerPointInfo"/>
  </ds:schemaRefs>
</ds:datastoreItem>
</file>

<file path=customXml/itemProps237.xml><?xml version="1.0" encoding="utf-8"?>
<ds:datastoreItem xmlns:ds="http://schemas.openxmlformats.org/officeDocument/2006/customXml" ds:itemID="{912E67DB-E4A6-4698-97D6-319FC9962F1A}">
  <ds:schemaRefs>
    <ds:schemaRef ds:uri="ESRI.ArcGIS.Mapping.OfficeIntegration.PowerPointInfo"/>
  </ds:schemaRefs>
</ds:datastoreItem>
</file>

<file path=customXml/itemProps238.xml><?xml version="1.0" encoding="utf-8"?>
<ds:datastoreItem xmlns:ds="http://schemas.openxmlformats.org/officeDocument/2006/customXml" ds:itemID="{FF97B0FB-239C-44CD-9161-C4F7D7D48A69}">
  <ds:schemaRefs>
    <ds:schemaRef ds:uri="ESRI.ArcGIS.Mapping.OfficeIntegration.PowerPointInfo"/>
  </ds:schemaRefs>
</ds:datastoreItem>
</file>

<file path=customXml/itemProps239.xml><?xml version="1.0" encoding="utf-8"?>
<ds:datastoreItem xmlns:ds="http://schemas.openxmlformats.org/officeDocument/2006/customXml" ds:itemID="{20FDB05F-B21F-4E92-8A42-A34A0DB6368A}">
  <ds:schemaRefs>
    <ds:schemaRef ds:uri="ESRI.ArcGIS.Mapping.OfficeIntegration.PowerPointInfo"/>
  </ds:schemaRefs>
</ds:datastoreItem>
</file>

<file path=customXml/itemProps24.xml><?xml version="1.0" encoding="utf-8"?>
<ds:datastoreItem xmlns:ds="http://schemas.openxmlformats.org/officeDocument/2006/customXml" ds:itemID="{B962514C-E38F-4401-B644-321E371E4917}">
  <ds:schemaRefs>
    <ds:schemaRef ds:uri="ESRI.ArcGIS.Mapping.OfficeIntegration.PowerPointInfo"/>
  </ds:schemaRefs>
</ds:datastoreItem>
</file>

<file path=customXml/itemProps240.xml><?xml version="1.0" encoding="utf-8"?>
<ds:datastoreItem xmlns:ds="http://schemas.openxmlformats.org/officeDocument/2006/customXml" ds:itemID="{D2061116-7437-40FF-951E-8FB6EF73107B}">
  <ds:schemaRefs>
    <ds:schemaRef ds:uri="ESRI.ArcGIS.Mapping.OfficeIntegration.PowerPointInfo"/>
  </ds:schemaRefs>
</ds:datastoreItem>
</file>

<file path=customXml/itemProps241.xml><?xml version="1.0" encoding="utf-8"?>
<ds:datastoreItem xmlns:ds="http://schemas.openxmlformats.org/officeDocument/2006/customXml" ds:itemID="{B5A3D5EA-7B58-4DE9-AF5E-A46B98B21F96}">
  <ds:schemaRefs>
    <ds:schemaRef ds:uri="ESRI.ArcGIS.Mapping.OfficeIntegration.PowerPointInfo"/>
  </ds:schemaRefs>
</ds:datastoreItem>
</file>

<file path=customXml/itemProps242.xml><?xml version="1.0" encoding="utf-8"?>
<ds:datastoreItem xmlns:ds="http://schemas.openxmlformats.org/officeDocument/2006/customXml" ds:itemID="{F8453DBF-D023-4C6A-973E-EDB7493A5631}">
  <ds:schemaRefs>
    <ds:schemaRef ds:uri="ESRI.ArcGIS.Mapping.OfficeIntegration.PowerPointInfo"/>
  </ds:schemaRefs>
</ds:datastoreItem>
</file>

<file path=customXml/itemProps243.xml><?xml version="1.0" encoding="utf-8"?>
<ds:datastoreItem xmlns:ds="http://schemas.openxmlformats.org/officeDocument/2006/customXml" ds:itemID="{912B6121-1F6E-4C95-959A-309968EFCBF9}">
  <ds:schemaRefs>
    <ds:schemaRef ds:uri="ESRI.ArcGIS.Mapping.OfficeIntegration.PowerPointInfo"/>
  </ds:schemaRefs>
</ds:datastoreItem>
</file>

<file path=customXml/itemProps244.xml><?xml version="1.0" encoding="utf-8"?>
<ds:datastoreItem xmlns:ds="http://schemas.openxmlformats.org/officeDocument/2006/customXml" ds:itemID="{CE8B6AF0-5AE4-4467-969D-E38C503BAA20}">
  <ds:schemaRefs>
    <ds:schemaRef ds:uri="ESRI.ArcGIS.Mapping.OfficeIntegration.PowerPointInfo"/>
  </ds:schemaRefs>
</ds:datastoreItem>
</file>

<file path=customXml/itemProps245.xml><?xml version="1.0" encoding="utf-8"?>
<ds:datastoreItem xmlns:ds="http://schemas.openxmlformats.org/officeDocument/2006/customXml" ds:itemID="{58C52FA9-A7CF-4BE9-9FB9-5D526CF15B09}">
  <ds:schemaRefs>
    <ds:schemaRef ds:uri="ESRI.ArcGIS.Mapping.OfficeIntegration.PowerPointInfo"/>
  </ds:schemaRefs>
</ds:datastoreItem>
</file>

<file path=customXml/itemProps246.xml><?xml version="1.0" encoding="utf-8"?>
<ds:datastoreItem xmlns:ds="http://schemas.openxmlformats.org/officeDocument/2006/customXml" ds:itemID="{1665DBFF-3CC2-4FF0-A087-3BA063AC5F60}">
  <ds:schemaRefs>
    <ds:schemaRef ds:uri="ESRI.ArcGIS.Mapping.OfficeIntegration.PowerPointInfo"/>
  </ds:schemaRefs>
</ds:datastoreItem>
</file>

<file path=customXml/itemProps247.xml><?xml version="1.0" encoding="utf-8"?>
<ds:datastoreItem xmlns:ds="http://schemas.openxmlformats.org/officeDocument/2006/customXml" ds:itemID="{5BF38C71-6102-4D50-BA18-521A305F85F8}">
  <ds:schemaRefs>
    <ds:schemaRef ds:uri="ESRI.ArcGIS.Mapping.OfficeIntegration.PowerPointInfo"/>
  </ds:schemaRefs>
</ds:datastoreItem>
</file>

<file path=customXml/itemProps248.xml><?xml version="1.0" encoding="utf-8"?>
<ds:datastoreItem xmlns:ds="http://schemas.openxmlformats.org/officeDocument/2006/customXml" ds:itemID="{F677FEA8-B92C-4A02-BD2C-1AE7BE471A57}">
  <ds:schemaRefs>
    <ds:schemaRef ds:uri="ESRI.ArcGIS.Mapping.OfficeIntegration.PowerPointInfo"/>
  </ds:schemaRefs>
</ds:datastoreItem>
</file>

<file path=customXml/itemProps249.xml><?xml version="1.0" encoding="utf-8"?>
<ds:datastoreItem xmlns:ds="http://schemas.openxmlformats.org/officeDocument/2006/customXml" ds:itemID="{631193E5-B837-463B-A54E-045A9E626DF9}">
  <ds:schemaRefs>
    <ds:schemaRef ds:uri="ESRI.ArcGIS.Mapping.OfficeIntegration.PowerPointInfo"/>
  </ds:schemaRefs>
</ds:datastoreItem>
</file>

<file path=customXml/itemProps25.xml><?xml version="1.0" encoding="utf-8"?>
<ds:datastoreItem xmlns:ds="http://schemas.openxmlformats.org/officeDocument/2006/customXml" ds:itemID="{D0816B14-7983-44F6-BD4F-6E8C513879B2}">
  <ds:schemaRefs>
    <ds:schemaRef ds:uri="ESRI.ArcGIS.Mapping.OfficeIntegration.PowerPointInfo"/>
  </ds:schemaRefs>
</ds:datastoreItem>
</file>

<file path=customXml/itemProps250.xml><?xml version="1.0" encoding="utf-8"?>
<ds:datastoreItem xmlns:ds="http://schemas.openxmlformats.org/officeDocument/2006/customXml" ds:itemID="{E58A0FC6-C9D9-434D-BA93-34CCF46CF259}">
  <ds:schemaRefs>
    <ds:schemaRef ds:uri="ESRI.ArcGIS.Mapping.OfficeIntegration.PowerPointInfo"/>
  </ds:schemaRefs>
</ds:datastoreItem>
</file>

<file path=customXml/itemProps251.xml><?xml version="1.0" encoding="utf-8"?>
<ds:datastoreItem xmlns:ds="http://schemas.openxmlformats.org/officeDocument/2006/customXml" ds:itemID="{2A11D108-2EC0-4B2C-9497-ABE6C769861F}">
  <ds:schemaRefs>
    <ds:schemaRef ds:uri="ESRI.ArcGIS.Mapping.OfficeIntegration.PowerPointInfo"/>
  </ds:schemaRefs>
</ds:datastoreItem>
</file>

<file path=customXml/itemProps252.xml><?xml version="1.0" encoding="utf-8"?>
<ds:datastoreItem xmlns:ds="http://schemas.openxmlformats.org/officeDocument/2006/customXml" ds:itemID="{48F59829-88FB-4FC1-96A8-01C23328D9CF}">
  <ds:schemaRefs>
    <ds:schemaRef ds:uri="ESRI.ArcGIS.Mapping.OfficeIntegration.PowerPointInfo"/>
  </ds:schemaRefs>
</ds:datastoreItem>
</file>

<file path=customXml/itemProps253.xml><?xml version="1.0" encoding="utf-8"?>
<ds:datastoreItem xmlns:ds="http://schemas.openxmlformats.org/officeDocument/2006/customXml" ds:itemID="{E02A7214-6202-48F3-AB8B-C62C19F60CA7}">
  <ds:schemaRefs>
    <ds:schemaRef ds:uri="ESRI.ArcGIS.Mapping.OfficeIntegration.PowerPointInfo"/>
  </ds:schemaRefs>
</ds:datastoreItem>
</file>

<file path=customXml/itemProps254.xml><?xml version="1.0" encoding="utf-8"?>
<ds:datastoreItem xmlns:ds="http://schemas.openxmlformats.org/officeDocument/2006/customXml" ds:itemID="{2A5A0F3F-2198-46DF-A982-71F9BD983D49}">
  <ds:schemaRefs>
    <ds:schemaRef ds:uri="ESRI.ArcGIS.Mapping.OfficeIntegration.PowerPointInfo"/>
  </ds:schemaRefs>
</ds:datastoreItem>
</file>

<file path=customXml/itemProps255.xml><?xml version="1.0" encoding="utf-8"?>
<ds:datastoreItem xmlns:ds="http://schemas.openxmlformats.org/officeDocument/2006/customXml" ds:itemID="{C229708E-FC50-4429-8C1F-F78C16F463FD}">
  <ds:schemaRefs>
    <ds:schemaRef ds:uri="ESRI.ArcGIS.Mapping.OfficeIntegration.PowerPointInfo"/>
  </ds:schemaRefs>
</ds:datastoreItem>
</file>

<file path=customXml/itemProps256.xml><?xml version="1.0" encoding="utf-8"?>
<ds:datastoreItem xmlns:ds="http://schemas.openxmlformats.org/officeDocument/2006/customXml" ds:itemID="{05B0CA29-910B-4AAB-BD7D-7865C1B43F63}">
  <ds:schemaRefs>
    <ds:schemaRef ds:uri="ESRI.ArcGIS.Mapping.OfficeIntegration.PowerPointInfo"/>
  </ds:schemaRefs>
</ds:datastoreItem>
</file>

<file path=customXml/itemProps257.xml><?xml version="1.0" encoding="utf-8"?>
<ds:datastoreItem xmlns:ds="http://schemas.openxmlformats.org/officeDocument/2006/customXml" ds:itemID="{18CBE8E5-F86C-4BDC-80D1-68BBDED35687}">
  <ds:schemaRefs>
    <ds:schemaRef ds:uri="ESRI.ArcGIS.Mapping.OfficeIntegration.PowerPointInfo"/>
  </ds:schemaRefs>
</ds:datastoreItem>
</file>

<file path=customXml/itemProps258.xml><?xml version="1.0" encoding="utf-8"?>
<ds:datastoreItem xmlns:ds="http://schemas.openxmlformats.org/officeDocument/2006/customXml" ds:itemID="{22837D85-11BC-405A-96F9-226402B008A3}">
  <ds:schemaRefs>
    <ds:schemaRef ds:uri="ESRI.ArcGIS.Mapping.OfficeIntegration.PowerPointInfo"/>
  </ds:schemaRefs>
</ds:datastoreItem>
</file>

<file path=customXml/itemProps259.xml><?xml version="1.0" encoding="utf-8"?>
<ds:datastoreItem xmlns:ds="http://schemas.openxmlformats.org/officeDocument/2006/customXml" ds:itemID="{E8397D7E-CCD8-44D7-A5F9-2BC17A77E8C7}">
  <ds:schemaRefs>
    <ds:schemaRef ds:uri="ESRI.ArcGIS.Mapping.OfficeIntegration.PowerPointInfo"/>
  </ds:schemaRefs>
</ds:datastoreItem>
</file>

<file path=customXml/itemProps26.xml><?xml version="1.0" encoding="utf-8"?>
<ds:datastoreItem xmlns:ds="http://schemas.openxmlformats.org/officeDocument/2006/customXml" ds:itemID="{7F0BA1A1-37F9-49E4-94B2-2E626D14BF60}">
  <ds:schemaRefs>
    <ds:schemaRef ds:uri="ESRI.ArcGIS.Mapping.OfficeIntegration.PowerPointInfo"/>
  </ds:schemaRefs>
</ds:datastoreItem>
</file>

<file path=customXml/itemProps260.xml><?xml version="1.0" encoding="utf-8"?>
<ds:datastoreItem xmlns:ds="http://schemas.openxmlformats.org/officeDocument/2006/customXml" ds:itemID="{0A7B7A59-9670-4D52-817E-A62CE35CD750}">
  <ds:schemaRefs>
    <ds:schemaRef ds:uri="ESRI.ArcGIS.Mapping.OfficeIntegration.PowerPointInfo"/>
  </ds:schemaRefs>
</ds:datastoreItem>
</file>

<file path=customXml/itemProps261.xml><?xml version="1.0" encoding="utf-8"?>
<ds:datastoreItem xmlns:ds="http://schemas.openxmlformats.org/officeDocument/2006/customXml" ds:itemID="{459F576A-719A-4C7B-A80C-0FBE5BAA775F}">
  <ds:schemaRefs>
    <ds:schemaRef ds:uri="ESRI.ArcGIS.Mapping.OfficeIntegration.PowerPointInfo"/>
  </ds:schemaRefs>
</ds:datastoreItem>
</file>

<file path=customXml/itemProps262.xml><?xml version="1.0" encoding="utf-8"?>
<ds:datastoreItem xmlns:ds="http://schemas.openxmlformats.org/officeDocument/2006/customXml" ds:itemID="{21A07038-033A-473D-8C5B-F5E26741FA83}">
  <ds:schemaRefs>
    <ds:schemaRef ds:uri="ESRI.ArcGIS.Mapping.OfficeIntegration.PowerPointInfo"/>
  </ds:schemaRefs>
</ds:datastoreItem>
</file>

<file path=customXml/itemProps263.xml><?xml version="1.0" encoding="utf-8"?>
<ds:datastoreItem xmlns:ds="http://schemas.openxmlformats.org/officeDocument/2006/customXml" ds:itemID="{2EF1CD3B-A728-47DC-A50F-8DB2F62A7690}">
  <ds:schemaRefs>
    <ds:schemaRef ds:uri="ESRI.ArcGIS.Mapping.OfficeIntegration.PowerPointInfo"/>
  </ds:schemaRefs>
</ds:datastoreItem>
</file>

<file path=customXml/itemProps264.xml><?xml version="1.0" encoding="utf-8"?>
<ds:datastoreItem xmlns:ds="http://schemas.openxmlformats.org/officeDocument/2006/customXml" ds:itemID="{1C083AB9-1A8D-44CF-9220-760861742AD0}">
  <ds:schemaRefs>
    <ds:schemaRef ds:uri="ESRI.ArcGIS.Mapping.OfficeIntegration.PowerPointInfo"/>
  </ds:schemaRefs>
</ds:datastoreItem>
</file>

<file path=customXml/itemProps265.xml><?xml version="1.0" encoding="utf-8"?>
<ds:datastoreItem xmlns:ds="http://schemas.openxmlformats.org/officeDocument/2006/customXml" ds:itemID="{6A16ECA6-3E03-4B08-A386-0BA17E1C2912}">
  <ds:schemaRefs>
    <ds:schemaRef ds:uri="ESRI.ArcGIS.Mapping.OfficeIntegration.PowerPointInfo"/>
  </ds:schemaRefs>
</ds:datastoreItem>
</file>

<file path=customXml/itemProps266.xml><?xml version="1.0" encoding="utf-8"?>
<ds:datastoreItem xmlns:ds="http://schemas.openxmlformats.org/officeDocument/2006/customXml" ds:itemID="{EF3DA6E7-C879-42DD-A52F-54D81E5D61F6}">
  <ds:schemaRefs>
    <ds:schemaRef ds:uri="ESRI.ArcGIS.Mapping.OfficeIntegration.PowerPointInfo"/>
  </ds:schemaRefs>
</ds:datastoreItem>
</file>

<file path=customXml/itemProps267.xml><?xml version="1.0" encoding="utf-8"?>
<ds:datastoreItem xmlns:ds="http://schemas.openxmlformats.org/officeDocument/2006/customXml" ds:itemID="{10AD1DFB-9D81-417B-9E27-3136B74E5FF0}">
  <ds:schemaRefs>
    <ds:schemaRef ds:uri="ESRI.ArcGIS.Mapping.OfficeIntegration.PowerPointInfo"/>
  </ds:schemaRefs>
</ds:datastoreItem>
</file>

<file path=customXml/itemProps268.xml><?xml version="1.0" encoding="utf-8"?>
<ds:datastoreItem xmlns:ds="http://schemas.openxmlformats.org/officeDocument/2006/customXml" ds:itemID="{9CEE3844-A0A5-4D09-BA74-19D91AAF1795}">
  <ds:schemaRefs>
    <ds:schemaRef ds:uri="ESRI.ArcGIS.Mapping.OfficeIntegration.PowerPointInfo"/>
  </ds:schemaRefs>
</ds:datastoreItem>
</file>

<file path=customXml/itemProps269.xml><?xml version="1.0" encoding="utf-8"?>
<ds:datastoreItem xmlns:ds="http://schemas.openxmlformats.org/officeDocument/2006/customXml" ds:itemID="{09354E33-FE82-46B1-A5CE-E8701B802ADB}">
  <ds:schemaRefs>
    <ds:schemaRef ds:uri="ESRI.ArcGIS.Mapping.OfficeIntegration.PowerPointInfo"/>
  </ds:schemaRefs>
</ds:datastoreItem>
</file>

<file path=customXml/itemProps27.xml><?xml version="1.0" encoding="utf-8"?>
<ds:datastoreItem xmlns:ds="http://schemas.openxmlformats.org/officeDocument/2006/customXml" ds:itemID="{E28E4625-9FA3-4D46-90C0-1BAAFB7F0E9E}">
  <ds:schemaRefs>
    <ds:schemaRef ds:uri="ESRI.ArcGIS.Mapping.OfficeIntegration.PowerPointInfo"/>
  </ds:schemaRefs>
</ds:datastoreItem>
</file>

<file path=customXml/itemProps270.xml><?xml version="1.0" encoding="utf-8"?>
<ds:datastoreItem xmlns:ds="http://schemas.openxmlformats.org/officeDocument/2006/customXml" ds:itemID="{D8CFD997-8645-4486-813B-BF13864F132B}">
  <ds:schemaRefs>
    <ds:schemaRef ds:uri="ESRI.ArcGIS.Mapping.OfficeIntegration.PowerPointInfo"/>
  </ds:schemaRefs>
</ds:datastoreItem>
</file>

<file path=customXml/itemProps271.xml><?xml version="1.0" encoding="utf-8"?>
<ds:datastoreItem xmlns:ds="http://schemas.openxmlformats.org/officeDocument/2006/customXml" ds:itemID="{4C0D21DC-EE91-478D-96A3-D2361EE42171}">
  <ds:schemaRefs>
    <ds:schemaRef ds:uri="ESRI.ArcGIS.Mapping.OfficeIntegration.PowerPointInfo"/>
  </ds:schemaRefs>
</ds:datastoreItem>
</file>

<file path=customXml/itemProps272.xml><?xml version="1.0" encoding="utf-8"?>
<ds:datastoreItem xmlns:ds="http://schemas.openxmlformats.org/officeDocument/2006/customXml" ds:itemID="{185188A0-3CA9-4B6F-8242-5BE9A4788987}">
  <ds:schemaRefs>
    <ds:schemaRef ds:uri="ESRI.ArcGIS.Mapping.OfficeIntegration.PowerPointInfo"/>
  </ds:schemaRefs>
</ds:datastoreItem>
</file>

<file path=customXml/itemProps273.xml><?xml version="1.0" encoding="utf-8"?>
<ds:datastoreItem xmlns:ds="http://schemas.openxmlformats.org/officeDocument/2006/customXml" ds:itemID="{6D8123C4-2823-4016-839F-C83753C1EF78}">
  <ds:schemaRefs>
    <ds:schemaRef ds:uri="ESRI.ArcGIS.Mapping.OfficeIntegration.PowerPointInfo"/>
  </ds:schemaRefs>
</ds:datastoreItem>
</file>

<file path=customXml/itemProps274.xml><?xml version="1.0" encoding="utf-8"?>
<ds:datastoreItem xmlns:ds="http://schemas.openxmlformats.org/officeDocument/2006/customXml" ds:itemID="{60C601FE-95FB-4B40-ADF5-1BC5ED838025}">
  <ds:schemaRefs>
    <ds:schemaRef ds:uri="ESRI.ArcGIS.Mapping.OfficeIntegration.PowerPointInfo"/>
  </ds:schemaRefs>
</ds:datastoreItem>
</file>

<file path=customXml/itemProps275.xml><?xml version="1.0" encoding="utf-8"?>
<ds:datastoreItem xmlns:ds="http://schemas.openxmlformats.org/officeDocument/2006/customXml" ds:itemID="{4C69AA03-E4FE-452A-8DB9-5DF8738C3451}">
  <ds:schemaRefs>
    <ds:schemaRef ds:uri="ESRI.ArcGIS.Mapping.OfficeIntegration.PowerPointInfo"/>
  </ds:schemaRefs>
</ds:datastoreItem>
</file>

<file path=customXml/itemProps276.xml><?xml version="1.0" encoding="utf-8"?>
<ds:datastoreItem xmlns:ds="http://schemas.openxmlformats.org/officeDocument/2006/customXml" ds:itemID="{B538AAD6-D16F-41ED-95E3-27C4D2A3EA52}">
  <ds:schemaRefs>
    <ds:schemaRef ds:uri="ESRI.ArcGIS.Mapping.OfficeIntegration.PowerPointInfo"/>
  </ds:schemaRefs>
</ds:datastoreItem>
</file>

<file path=customXml/itemProps277.xml><?xml version="1.0" encoding="utf-8"?>
<ds:datastoreItem xmlns:ds="http://schemas.openxmlformats.org/officeDocument/2006/customXml" ds:itemID="{F59AF4BC-1207-47B8-92D0-DF6DEE506FF9}">
  <ds:schemaRefs>
    <ds:schemaRef ds:uri="ESRI.ArcGIS.Mapping.OfficeIntegration.PowerPointInfo"/>
  </ds:schemaRefs>
</ds:datastoreItem>
</file>

<file path=customXml/itemProps278.xml><?xml version="1.0" encoding="utf-8"?>
<ds:datastoreItem xmlns:ds="http://schemas.openxmlformats.org/officeDocument/2006/customXml" ds:itemID="{3F482EDC-5A2A-4BB3-A376-D63BD7F08CBA}">
  <ds:schemaRefs>
    <ds:schemaRef ds:uri="ESRI.ArcGIS.Mapping.OfficeIntegration.PowerPointInfo"/>
  </ds:schemaRefs>
</ds:datastoreItem>
</file>

<file path=customXml/itemProps279.xml><?xml version="1.0" encoding="utf-8"?>
<ds:datastoreItem xmlns:ds="http://schemas.openxmlformats.org/officeDocument/2006/customXml" ds:itemID="{033495AC-A258-4DE7-A8DB-AE045FCC7873}">
  <ds:schemaRefs>
    <ds:schemaRef ds:uri="ESRI.ArcGIS.Mapping.OfficeIntegration.PowerPointInfo"/>
  </ds:schemaRefs>
</ds:datastoreItem>
</file>

<file path=customXml/itemProps28.xml><?xml version="1.0" encoding="utf-8"?>
<ds:datastoreItem xmlns:ds="http://schemas.openxmlformats.org/officeDocument/2006/customXml" ds:itemID="{A7AC422C-D6B5-4235-89C5-05C0E32879DE}">
  <ds:schemaRefs>
    <ds:schemaRef ds:uri="ESRI.ArcGIS.Mapping.OfficeIntegration.PowerPointInfo"/>
  </ds:schemaRefs>
</ds:datastoreItem>
</file>

<file path=customXml/itemProps280.xml><?xml version="1.0" encoding="utf-8"?>
<ds:datastoreItem xmlns:ds="http://schemas.openxmlformats.org/officeDocument/2006/customXml" ds:itemID="{8A3E7E46-4CDD-49B7-A896-781B749FAD67}">
  <ds:schemaRefs>
    <ds:schemaRef ds:uri="ESRI.ArcGIS.Mapping.OfficeIntegration.PowerPointInfo"/>
  </ds:schemaRefs>
</ds:datastoreItem>
</file>

<file path=customXml/itemProps281.xml><?xml version="1.0" encoding="utf-8"?>
<ds:datastoreItem xmlns:ds="http://schemas.openxmlformats.org/officeDocument/2006/customXml" ds:itemID="{5C483DF3-9697-4C68-A48E-1281E12CEE8C}">
  <ds:schemaRefs>
    <ds:schemaRef ds:uri="ESRI.ArcGIS.Mapping.OfficeIntegration.PowerPointInfo"/>
  </ds:schemaRefs>
</ds:datastoreItem>
</file>

<file path=customXml/itemProps282.xml><?xml version="1.0" encoding="utf-8"?>
<ds:datastoreItem xmlns:ds="http://schemas.openxmlformats.org/officeDocument/2006/customXml" ds:itemID="{A567D4FD-3B33-477B-A218-F0F882EF9802}">
  <ds:schemaRefs>
    <ds:schemaRef ds:uri="ESRI.ArcGIS.Mapping.OfficeIntegration.PowerPointInfo"/>
  </ds:schemaRefs>
</ds:datastoreItem>
</file>

<file path=customXml/itemProps283.xml><?xml version="1.0" encoding="utf-8"?>
<ds:datastoreItem xmlns:ds="http://schemas.openxmlformats.org/officeDocument/2006/customXml" ds:itemID="{52B18C07-666D-4C32-B6D7-A6306472DACB}">
  <ds:schemaRefs>
    <ds:schemaRef ds:uri="ESRI.ArcGIS.Mapping.OfficeIntegration.PowerPointInfo"/>
  </ds:schemaRefs>
</ds:datastoreItem>
</file>

<file path=customXml/itemProps284.xml><?xml version="1.0" encoding="utf-8"?>
<ds:datastoreItem xmlns:ds="http://schemas.openxmlformats.org/officeDocument/2006/customXml" ds:itemID="{709DF848-CAF2-4C0D-9269-E4F4C5305778}">
  <ds:schemaRefs>
    <ds:schemaRef ds:uri="ESRI.ArcGIS.Mapping.OfficeIntegration.PowerPointInfo"/>
  </ds:schemaRefs>
</ds:datastoreItem>
</file>

<file path=customXml/itemProps285.xml><?xml version="1.0" encoding="utf-8"?>
<ds:datastoreItem xmlns:ds="http://schemas.openxmlformats.org/officeDocument/2006/customXml" ds:itemID="{2B57E4F6-F525-49B4-8325-859CAA74DF6E}">
  <ds:schemaRefs>
    <ds:schemaRef ds:uri="ESRI.ArcGIS.Mapping.OfficeIntegration.PowerPointInfo"/>
  </ds:schemaRefs>
</ds:datastoreItem>
</file>

<file path=customXml/itemProps286.xml><?xml version="1.0" encoding="utf-8"?>
<ds:datastoreItem xmlns:ds="http://schemas.openxmlformats.org/officeDocument/2006/customXml" ds:itemID="{6AEC63ED-EC99-44AC-97C5-C4D0C5F3FAD2}">
  <ds:schemaRefs>
    <ds:schemaRef ds:uri="ESRI.ArcGIS.Mapping.OfficeIntegration.PowerPointInfo"/>
  </ds:schemaRefs>
</ds:datastoreItem>
</file>

<file path=customXml/itemProps287.xml><?xml version="1.0" encoding="utf-8"?>
<ds:datastoreItem xmlns:ds="http://schemas.openxmlformats.org/officeDocument/2006/customXml" ds:itemID="{940199D4-77BE-47D3-86C1-539EBD6DED33}">
  <ds:schemaRefs>
    <ds:schemaRef ds:uri="ESRI.ArcGIS.Mapping.OfficeIntegration.PowerPointInfo"/>
  </ds:schemaRefs>
</ds:datastoreItem>
</file>

<file path=customXml/itemProps288.xml><?xml version="1.0" encoding="utf-8"?>
<ds:datastoreItem xmlns:ds="http://schemas.openxmlformats.org/officeDocument/2006/customXml" ds:itemID="{0C2AB1EB-C889-4467-84A4-5292A9DF2BBA}">
  <ds:schemaRefs>
    <ds:schemaRef ds:uri="ESRI.ArcGIS.Mapping.OfficeIntegration.PowerPointInfo"/>
  </ds:schemaRefs>
</ds:datastoreItem>
</file>

<file path=customXml/itemProps289.xml><?xml version="1.0" encoding="utf-8"?>
<ds:datastoreItem xmlns:ds="http://schemas.openxmlformats.org/officeDocument/2006/customXml" ds:itemID="{9D55A3F3-D8A5-4584-ACC3-C2229094D6D2}">
  <ds:schemaRefs>
    <ds:schemaRef ds:uri="ESRI.ArcGIS.Mapping.OfficeIntegration.PowerPointInfo"/>
  </ds:schemaRefs>
</ds:datastoreItem>
</file>

<file path=customXml/itemProps29.xml><?xml version="1.0" encoding="utf-8"?>
<ds:datastoreItem xmlns:ds="http://schemas.openxmlformats.org/officeDocument/2006/customXml" ds:itemID="{E4ACD4CE-9AD1-400D-841E-02BE7EE506C7}">
  <ds:schemaRefs>
    <ds:schemaRef ds:uri="ESRI.ArcGIS.Mapping.OfficeIntegration.PowerPointInfo"/>
  </ds:schemaRefs>
</ds:datastoreItem>
</file>

<file path=customXml/itemProps290.xml><?xml version="1.0" encoding="utf-8"?>
<ds:datastoreItem xmlns:ds="http://schemas.openxmlformats.org/officeDocument/2006/customXml" ds:itemID="{852F8437-701B-40C3-8449-912710BDC179}">
  <ds:schemaRefs>
    <ds:schemaRef ds:uri="ESRI.ArcGIS.Mapping.OfficeIntegration.PowerPointInfo"/>
  </ds:schemaRefs>
</ds:datastoreItem>
</file>

<file path=customXml/itemProps291.xml><?xml version="1.0" encoding="utf-8"?>
<ds:datastoreItem xmlns:ds="http://schemas.openxmlformats.org/officeDocument/2006/customXml" ds:itemID="{C3818800-CBAF-431C-A2DE-E9754D0BEE3F}">
  <ds:schemaRefs>
    <ds:schemaRef ds:uri="ESRI.ArcGIS.Mapping.OfficeIntegration.PowerPointInfo"/>
  </ds:schemaRefs>
</ds:datastoreItem>
</file>

<file path=customXml/itemProps292.xml><?xml version="1.0" encoding="utf-8"?>
<ds:datastoreItem xmlns:ds="http://schemas.openxmlformats.org/officeDocument/2006/customXml" ds:itemID="{B4305A86-279E-4FBA-A9F6-FA171AD62BFF}">
  <ds:schemaRefs>
    <ds:schemaRef ds:uri="ESRI.ArcGIS.Mapping.OfficeIntegration.PowerPointInfo"/>
  </ds:schemaRefs>
</ds:datastoreItem>
</file>

<file path=customXml/itemProps293.xml><?xml version="1.0" encoding="utf-8"?>
<ds:datastoreItem xmlns:ds="http://schemas.openxmlformats.org/officeDocument/2006/customXml" ds:itemID="{CD6E110B-7C0C-4E5C-BA56-982866A52D57}">
  <ds:schemaRefs>
    <ds:schemaRef ds:uri="ESRI.ArcGIS.Mapping.OfficeIntegration.PowerPointInfo"/>
  </ds:schemaRefs>
</ds:datastoreItem>
</file>

<file path=customXml/itemProps294.xml><?xml version="1.0" encoding="utf-8"?>
<ds:datastoreItem xmlns:ds="http://schemas.openxmlformats.org/officeDocument/2006/customXml" ds:itemID="{93A1BD18-C342-45C2-A067-A85030439402}">
  <ds:schemaRefs>
    <ds:schemaRef ds:uri="ESRI.ArcGIS.Mapping.OfficeIntegration.PowerPointInfo"/>
  </ds:schemaRefs>
</ds:datastoreItem>
</file>

<file path=customXml/itemProps295.xml><?xml version="1.0" encoding="utf-8"?>
<ds:datastoreItem xmlns:ds="http://schemas.openxmlformats.org/officeDocument/2006/customXml" ds:itemID="{3A2A1B8D-9B55-4E18-A9AB-9AA05AB3F1BE}">
  <ds:schemaRefs>
    <ds:schemaRef ds:uri="ESRI.ArcGIS.Mapping.OfficeIntegration.PowerPointInfo"/>
  </ds:schemaRefs>
</ds:datastoreItem>
</file>

<file path=customXml/itemProps296.xml><?xml version="1.0" encoding="utf-8"?>
<ds:datastoreItem xmlns:ds="http://schemas.openxmlformats.org/officeDocument/2006/customXml" ds:itemID="{04AF89EC-69AC-4684-AD12-9578C1F89743}">
  <ds:schemaRefs>
    <ds:schemaRef ds:uri="ESRI.ArcGIS.Mapping.OfficeIntegration.PowerPointInfo"/>
  </ds:schemaRefs>
</ds:datastoreItem>
</file>

<file path=customXml/itemProps297.xml><?xml version="1.0" encoding="utf-8"?>
<ds:datastoreItem xmlns:ds="http://schemas.openxmlformats.org/officeDocument/2006/customXml" ds:itemID="{6C23CFC0-08F6-4B64-AB14-443911C2FCA9}">
  <ds:schemaRefs>
    <ds:schemaRef ds:uri="ESRI.ArcGIS.Mapping.OfficeIntegration.PowerPointInfo"/>
  </ds:schemaRefs>
</ds:datastoreItem>
</file>

<file path=customXml/itemProps298.xml><?xml version="1.0" encoding="utf-8"?>
<ds:datastoreItem xmlns:ds="http://schemas.openxmlformats.org/officeDocument/2006/customXml" ds:itemID="{E814DC9D-D842-453B-9F32-A703A003F327}">
  <ds:schemaRefs>
    <ds:schemaRef ds:uri="ESRI.ArcGIS.Mapping.OfficeIntegration.PowerPointInfo"/>
  </ds:schemaRefs>
</ds:datastoreItem>
</file>

<file path=customXml/itemProps299.xml><?xml version="1.0" encoding="utf-8"?>
<ds:datastoreItem xmlns:ds="http://schemas.openxmlformats.org/officeDocument/2006/customXml" ds:itemID="{212DC594-28C2-4327-9C49-77B83EE84B3B}">
  <ds:schemaRefs>
    <ds:schemaRef ds:uri="ESRI.ArcGIS.Mapping.OfficeIntegration.PowerPointInfo"/>
  </ds:schemaRefs>
</ds:datastoreItem>
</file>

<file path=customXml/itemProps3.xml><?xml version="1.0" encoding="utf-8"?>
<ds:datastoreItem xmlns:ds="http://schemas.openxmlformats.org/officeDocument/2006/customXml" ds:itemID="{45142F62-B25B-47B7-918F-778154A2F2B7}">
  <ds:schemaRefs>
    <ds:schemaRef ds:uri="ESRI.ArcGIS.Mapping.OfficeIntegration.PowerPointInfo"/>
  </ds:schemaRefs>
</ds:datastoreItem>
</file>

<file path=customXml/itemProps30.xml><?xml version="1.0" encoding="utf-8"?>
<ds:datastoreItem xmlns:ds="http://schemas.openxmlformats.org/officeDocument/2006/customXml" ds:itemID="{EB86F6AE-D79B-488D-B90D-930D59917284}">
  <ds:schemaRefs>
    <ds:schemaRef ds:uri="ESRI.ArcGIS.Mapping.OfficeIntegration.PowerPointInfo"/>
  </ds:schemaRefs>
</ds:datastoreItem>
</file>

<file path=customXml/itemProps300.xml><?xml version="1.0" encoding="utf-8"?>
<ds:datastoreItem xmlns:ds="http://schemas.openxmlformats.org/officeDocument/2006/customXml" ds:itemID="{6555B996-15EA-4C91-9E34-A42D678CD296}">
  <ds:schemaRefs>
    <ds:schemaRef ds:uri="ESRI.ArcGIS.Mapping.OfficeIntegration.PowerPointInfo"/>
  </ds:schemaRefs>
</ds:datastoreItem>
</file>

<file path=customXml/itemProps301.xml><?xml version="1.0" encoding="utf-8"?>
<ds:datastoreItem xmlns:ds="http://schemas.openxmlformats.org/officeDocument/2006/customXml" ds:itemID="{D2F6B170-FF32-4F8F-9129-F5048A42D93E}">
  <ds:schemaRefs>
    <ds:schemaRef ds:uri="ESRI.ArcGIS.Mapping.OfficeIntegration.PowerPointInfo"/>
  </ds:schemaRefs>
</ds:datastoreItem>
</file>

<file path=customXml/itemProps302.xml><?xml version="1.0" encoding="utf-8"?>
<ds:datastoreItem xmlns:ds="http://schemas.openxmlformats.org/officeDocument/2006/customXml" ds:itemID="{6D97FA74-E8DB-49AE-9C2E-EF5C600C14BB}">
  <ds:schemaRefs>
    <ds:schemaRef ds:uri="ESRI.ArcGIS.Mapping.OfficeIntegration.PowerPointInfo"/>
  </ds:schemaRefs>
</ds:datastoreItem>
</file>

<file path=customXml/itemProps303.xml><?xml version="1.0" encoding="utf-8"?>
<ds:datastoreItem xmlns:ds="http://schemas.openxmlformats.org/officeDocument/2006/customXml" ds:itemID="{9D0B84C2-0CE2-4717-BE0F-6DDBED9B07DD}">
  <ds:schemaRefs>
    <ds:schemaRef ds:uri="ESRI.ArcGIS.Mapping.OfficeIntegration.PowerPointInfo"/>
  </ds:schemaRefs>
</ds:datastoreItem>
</file>

<file path=customXml/itemProps304.xml><?xml version="1.0" encoding="utf-8"?>
<ds:datastoreItem xmlns:ds="http://schemas.openxmlformats.org/officeDocument/2006/customXml" ds:itemID="{A9CD9C8E-563A-49B9-AAD6-065E133E3D2A}">
  <ds:schemaRefs>
    <ds:schemaRef ds:uri="ESRI.ArcGIS.Mapping.OfficeIntegration.PowerPointInfo"/>
  </ds:schemaRefs>
</ds:datastoreItem>
</file>

<file path=customXml/itemProps305.xml><?xml version="1.0" encoding="utf-8"?>
<ds:datastoreItem xmlns:ds="http://schemas.openxmlformats.org/officeDocument/2006/customXml" ds:itemID="{B8AFD744-B057-472E-8425-016656A501AC}">
  <ds:schemaRefs>
    <ds:schemaRef ds:uri="ESRI.ArcGIS.Mapping.OfficeIntegration.PowerPointInfo"/>
  </ds:schemaRefs>
</ds:datastoreItem>
</file>

<file path=customXml/itemProps306.xml><?xml version="1.0" encoding="utf-8"?>
<ds:datastoreItem xmlns:ds="http://schemas.openxmlformats.org/officeDocument/2006/customXml" ds:itemID="{1A0BDC5F-1AEA-438F-BAD9-5F6CC5AA1C3E}">
  <ds:schemaRefs>
    <ds:schemaRef ds:uri="ESRI.ArcGIS.Mapping.OfficeIntegration.PowerPointInfo"/>
  </ds:schemaRefs>
</ds:datastoreItem>
</file>

<file path=customXml/itemProps307.xml><?xml version="1.0" encoding="utf-8"?>
<ds:datastoreItem xmlns:ds="http://schemas.openxmlformats.org/officeDocument/2006/customXml" ds:itemID="{934DC88A-9597-41A4-9C94-65466926E8F7}">
  <ds:schemaRefs>
    <ds:schemaRef ds:uri="ESRI.ArcGIS.Mapping.OfficeIntegration.PowerPointInfo"/>
  </ds:schemaRefs>
</ds:datastoreItem>
</file>

<file path=customXml/itemProps308.xml><?xml version="1.0" encoding="utf-8"?>
<ds:datastoreItem xmlns:ds="http://schemas.openxmlformats.org/officeDocument/2006/customXml" ds:itemID="{00D4E142-6E28-4289-8B71-4334E755195E}">
  <ds:schemaRefs>
    <ds:schemaRef ds:uri="ESRI.ArcGIS.Mapping.OfficeIntegration.PowerPointInfo"/>
  </ds:schemaRefs>
</ds:datastoreItem>
</file>

<file path=customXml/itemProps309.xml><?xml version="1.0" encoding="utf-8"?>
<ds:datastoreItem xmlns:ds="http://schemas.openxmlformats.org/officeDocument/2006/customXml" ds:itemID="{FEF2F5A6-738B-4A7B-9A4B-4DB0C02EAD94}">
  <ds:schemaRefs>
    <ds:schemaRef ds:uri="ESRI.ArcGIS.Mapping.OfficeIntegration.PowerPointInfo"/>
  </ds:schemaRefs>
</ds:datastoreItem>
</file>

<file path=customXml/itemProps31.xml><?xml version="1.0" encoding="utf-8"?>
<ds:datastoreItem xmlns:ds="http://schemas.openxmlformats.org/officeDocument/2006/customXml" ds:itemID="{22261C6F-6039-47AB-B36E-C1267D17B000}">
  <ds:schemaRefs>
    <ds:schemaRef ds:uri="ESRI.ArcGIS.Mapping.OfficeIntegration.PowerPointInfo"/>
  </ds:schemaRefs>
</ds:datastoreItem>
</file>

<file path=customXml/itemProps310.xml><?xml version="1.0" encoding="utf-8"?>
<ds:datastoreItem xmlns:ds="http://schemas.openxmlformats.org/officeDocument/2006/customXml" ds:itemID="{DDA8FA28-3785-44D8-8145-90F53D62C522}">
  <ds:schemaRefs>
    <ds:schemaRef ds:uri="ESRI.ArcGIS.Mapping.OfficeIntegration.PowerPointInfo"/>
  </ds:schemaRefs>
</ds:datastoreItem>
</file>

<file path=customXml/itemProps311.xml><?xml version="1.0" encoding="utf-8"?>
<ds:datastoreItem xmlns:ds="http://schemas.openxmlformats.org/officeDocument/2006/customXml" ds:itemID="{015F6A7C-1A3E-47D4-82B4-E8BDA7EFA1CD}">
  <ds:schemaRefs>
    <ds:schemaRef ds:uri="ESRI.ArcGIS.Mapping.OfficeIntegration.PowerPointInfo"/>
  </ds:schemaRefs>
</ds:datastoreItem>
</file>

<file path=customXml/itemProps312.xml><?xml version="1.0" encoding="utf-8"?>
<ds:datastoreItem xmlns:ds="http://schemas.openxmlformats.org/officeDocument/2006/customXml" ds:itemID="{55D21232-7939-4F60-999F-0000AAC2143E}">
  <ds:schemaRefs>
    <ds:schemaRef ds:uri="ESRI.ArcGIS.Mapping.OfficeIntegration.PowerPointInfo"/>
  </ds:schemaRefs>
</ds:datastoreItem>
</file>

<file path=customXml/itemProps313.xml><?xml version="1.0" encoding="utf-8"?>
<ds:datastoreItem xmlns:ds="http://schemas.openxmlformats.org/officeDocument/2006/customXml" ds:itemID="{78BB9BB8-5C62-4C7E-AADD-75F1CB8AFF7F}">
  <ds:schemaRefs>
    <ds:schemaRef ds:uri="ESRI.ArcGIS.Mapping.OfficeIntegration.PowerPointInfo"/>
  </ds:schemaRefs>
</ds:datastoreItem>
</file>

<file path=customXml/itemProps314.xml><?xml version="1.0" encoding="utf-8"?>
<ds:datastoreItem xmlns:ds="http://schemas.openxmlformats.org/officeDocument/2006/customXml" ds:itemID="{AA376FDA-5275-4BF9-80DD-E61E7FD48C79}">
  <ds:schemaRefs>
    <ds:schemaRef ds:uri="ESRI.ArcGIS.Mapping.OfficeIntegration.PowerPointInfo"/>
  </ds:schemaRefs>
</ds:datastoreItem>
</file>

<file path=customXml/itemProps315.xml><?xml version="1.0" encoding="utf-8"?>
<ds:datastoreItem xmlns:ds="http://schemas.openxmlformats.org/officeDocument/2006/customXml" ds:itemID="{FE36C59D-78B9-41C0-AA56-8F269C32C135}">
  <ds:schemaRefs>
    <ds:schemaRef ds:uri="ESRI.ArcGIS.Mapping.OfficeIntegration.PowerPointInfo"/>
  </ds:schemaRefs>
</ds:datastoreItem>
</file>

<file path=customXml/itemProps316.xml><?xml version="1.0" encoding="utf-8"?>
<ds:datastoreItem xmlns:ds="http://schemas.openxmlformats.org/officeDocument/2006/customXml" ds:itemID="{326D3BA8-201E-422D-9046-DC5281E4A3C3}">
  <ds:schemaRefs>
    <ds:schemaRef ds:uri="ESRI.ArcGIS.Mapping.OfficeIntegration.PowerPointInfo"/>
  </ds:schemaRefs>
</ds:datastoreItem>
</file>

<file path=customXml/itemProps317.xml><?xml version="1.0" encoding="utf-8"?>
<ds:datastoreItem xmlns:ds="http://schemas.openxmlformats.org/officeDocument/2006/customXml" ds:itemID="{B962EE76-38A8-46CA-86A1-31FB4D3B20A3}">
  <ds:schemaRefs>
    <ds:schemaRef ds:uri="ESRI.ArcGIS.Mapping.OfficeIntegration.PowerPointInfo"/>
  </ds:schemaRefs>
</ds:datastoreItem>
</file>

<file path=customXml/itemProps318.xml><?xml version="1.0" encoding="utf-8"?>
<ds:datastoreItem xmlns:ds="http://schemas.openxmlformats.org/officeDocument/2006/customXml" ds:itemID="{9212FFDC-534B-4334-AC0F-942EAB84A5CA}">
  <ds:schemaRefs>
    <ds:schemaRef ds:uri="ESRI.ArcGIS.Mapping.OfficeIntegration.PowerPointInfo"/>
  </ds:schemaRefs>
</ds:datastoreItem>
</file>

<file path=customXml/itemProps319.xml><?xml version="1.0" encoding="utf-8"?>
<ds:datastoreItem xmlns:ds="http://schemas.openxmlformats.org/officeDocument/2006/customXml" ds:itemID="{0C9F1FC7-B15F-4B61-9FCB-FFCEC01254A4}">
  <ds:schemaRefs>
    <ds:schemaRef ds:uri="ESRI.ArcGIS.Mapping.OfficeIntegration.PowerPointInfo"/>
  </ds:schemaRefs>
</ds:datastoreItem>
</file>

<file path=customXml/itemProps32.xml><?xml version="1.0" encoding="utf-8"?>
<ds:datastoreItem xmlns:ds="http://schemas.openxmlformats.org/officeDocument/2006/customXml" ds:itemID="{67EC3CBE-B05C-4254-AD45-DDE1E679C5B5}">
  <ds:schemaRefs>
    <ds:schemaRef ds:uri="ESRI.ArcGIS.Mapping.OfficeIntegration.PowerPointInfo"/>
  </ds:schemaRefs>
</ds:datastoreItem>
</file>

<file path=customXml/itemProps320.xml><?xml version="1.0" encoding="utf-8"?>
<ds:datastoreItem xmlns:ds="http://schemas.openxmlformats.org/officeDocument/2006/customXml" ds:itemID="{6EA9BC0B-DF15-4D07-B41F-01792D6EBEA5}">
  <ds:schemaRefs>
    <ds:schemaRef ds:uri="ESRI.ArcGIS.Mapping.OfficeIntegration.PowerPointInfo"/>
  </ds:schemaRefs>
</ds:datastoreItem>
</file>

<file path=customXml/itemProps321.xml><?xml version="1.0" encoding="utf-8"?>
<ds:datastoreItem xmlns:ds="http://schemas.openxmlformats.org/officeDocument/2006/customXml" ds:itemID="{0484AAA5-8314-45B1-83E7-E7BBD260EBDC}">
  <ds:schemaRefs>
    <ds:schemaRef ds:uri="ESRI.ArcGIS.Mapping.OfficeIntegration.PowerPointInfo"/>
  </ds:schemaRefs>
</ds:datastoreItem>
</file>

<file path=customXml/itemProps322.xml><?xml version="1.0" encoding="utf-8"?>
<ds:datastoreItem xmlns:ds="http://schemas.openxmlformats.org/officeDocument/2006/customXml" ds:itemID="{F2234F18-29EB-436F-AC48-35F24D1FC5FA}">
  <ds:schemaRefs>
    <ds:schemaRef ds:uri="ESRI.ArcGIS.Mapping.OfficeIntegration.PowerPointInfo"/>
  </ds:schemaRefs>
</ds:datastoreItem>
</file>

<file path=customXml/itemProps323.xml><?xml version="1.0" encoding="utf-8"?>
<ds:datastoreItem xmlns:ds="http://schemas.openxmlformats.org/officeDocument/2006/customXml" ds:itemID="{BD1BA988-3306-4496-B12C-B30224E59EB9}">
  <ds:schemaRefs>
    <ds:schemaRef ds:uri="ESRI.ArcGIS.Mapping.OfficeIntegration.PowerPointInfo"/>
  </ds:schemaRefs>
</ds:datastoreItem>
</file>

<file path=customXml/itemProps324.xml><?xml version="1.0" encoding="utf-8"?>
<ds:datastoreItem xmlns:ds="http://schemas.openxmlformats.org/officeDocument/2006/customXml" ds:itemID="{77EA1E43-39C0-44B8-A79A-AC79A1D00620}">
  <ds:schemaRefs>
    <ds:schemaRef ds:uri="ESRI.ArcGIS.Mapping.OfficeIntegration.PowerPointInfo"/>
  </ds:schemaRefs>
</ds:datastoreItem>
</file>

<file path=customXml/itemProps325.xml><?xml version="1.0" encoding="utf-8"?>
<ds:datastoreItem xmlns:ds="http://schemas.openxmlformats.org/officeDocument/2006/customXml" ds:itemID="{A8C00B52-EBD8-482B-9110-8E3850249D4D}">
  <ds:schemaRefs>
    <ds:schemaRef ds:uri="ESRI.ArcGIS.Mapping.OfficeIntegration.PowerPointInfo"/>
  </ds:schemaRefs>
</ds:datastoreItem>
</file>

<file path=customXml/itemProps326.xml><?xml version="1.0" encoding="utf-8"?>
<ds:datastoreItem xmlns:ds="http://schemas.openxmlformats.org/officeDocument/2006/customXml" ds:itemID="{2D82F34A-07B6-4C38-A636-187FFB323504}">
  <ds:schemaRefs>
    <ds:schemaRef ds:uri="ESRI.ArcGIS.Mapping.OfficeIntegration.PowerPointInfo"/>
  </ds:schemaRefs>
</ds:datastoreItem>
</file>

<file path=customXml/itemProps327.xml><?xml version="1.0" encoding="utf-8"?>
<ds:datastoreItem xmlns:ds="http://schemas.openxmlformats.org/officeDocument/2006/customXml" ds:itemID="{7752C5C1-F800-4507-825A-92474EC6AE03}">
  <ds:schemaRefs>
    <ds:schemaRef ds:uri="ESRI.ArcGIS.Mapping.OfficeIntegration.PowerPointInfo"/>
  </ds:schemaRefs>
</ds:datastoreItem>
</file>

<file path=customXml/itemProps328.xml><?xml version="1.0" encoding="utf-8"?>
<ds:datastoreItem xmlns:ds="http://schemas.openxmlformats.org/officeDocument/2006/customXml" ds:itemID="{81BE9F1D-CED5-4046-8A41-CF066D9E1396}">
  <ds:schemaRefs>
    <ds:schemaRef ds:uri="ESRI.ArcGIS.Mapping.OfficeIntegration.PowerPointInfo"/>
  </ds:schemaRefs>
</ds:datastoreItem>
</file>

<file path=customXml/itemProps33.xml><?xml version="1.0" encoding="utf-8"?>
<ds:datastoreItem xmlns:ds="http://schemas.openxmlformats.org/officeDocument/2006/customXml" ds:itemID="{904515D8-EE79-4D98-A1D9-9B10138D7B4C}">
  <ds:schemaRefs>
    <ds:schemaRef ds:uri="ESRI.ArcGIS.Mapping.OfficeIntegration.PowerPointInfo"/>
  </ds:schemaRefs>
</ds:datastoreItem>
</file>

<file path=customXml/itemProps34.xml><?xml version="1.0" encoding="utf-8"?>
<ds:datastoreItem xmlns:ds="http://schemas.openxmlformats.org/officeDocument/2006/customXml" ds:itemID="{B8EB14AA-62B4-4E49-87DC-25771B5A5248}">
  <ds:schemaRefs>
    <ds:schemaRef ds:uri="ESRI.ArcGIS.Mapping.OfficeIntegration.PowerPointInfo"/>
  </ds:schemaRefs>
</ds:datastoreItem>
</file>

<file path=customXml/itemProps35.xml><?xml version="1.0" encoding="utf-8"?>
<ds:datastoreItem xmlns:ds="http://schemas.openxmlformats.org/officeDocument/2006/customXml" ds:itemID="{120A418C-A2FA-497B-BEE1-757D6DAF46F3}">
  <ds:schemaRefs>
    <ds:schemaRef ds:uri="ESRI.ArcGIS.Mapping.OfficeIntegration.PowerPointInfo"/>
  </ds:schemaRefs>
</ds:datastoreItem>
</file>

<file path=customXml/itemProps36.xml><?xml version="1.0" encoding="utf-8"?>
<ds:datastoreItem xmlns:ds="http://schemas.openxmlformats.org/officeDocument/2006/customXml" ds:itemID="{6C70E487-0A4E-4790-908F-EB5075339057}">
  <ds:schemaRefs>
    <ds:schemaRef ds:uri="ESRI.ArcGIS.Mapping.OfficeIntegration.PowerPointInfo"/>
  </ds:schemaRefs>
</ds:datastoreItem>
</file>

<file path=customXml/itemProps37.xml><?xml version="1.0" encoding="utf-8"?>
<ds:datastoreItem xmlns:ds="http://schemas.openxmlformats.org/officeDocument/2006/customXml" ds:itemID="{E0654EE7-2324-472F-8B0D-11BBE557D188}">
  <ds:schemaRefs>
    <ds:schemaRef ds:uri="ESRI.ArcGIS.Mapping.OfficeIntegration.PowerPointInfo"/>
  </ds:schemaRefs>
</ds:datastoreItem>
</file>

<file path=customXml/itemProps38.xml><?xml version="1.0" encoding="utf-8"?>
<ds:datastoreItem xmlns:ds="http://schemas.openxmlformats.org/officeDocument/2006/customXml" ds:itemID="{36C384D9-3B72-4ED1-A817-A3892B457D86}">
  <ds:schemaRefs>
    <ds:schemaRef ds:uri="ESRI.ArcGIS.Mapping.OfficeIntegration.PowerPointInfo"/>
  </ds:schemaRefs>
</ds:datastoreItem>
</file>

<file path=customXml/itemProps39.xml><?xml version="1.0" encoding="utf-8"?>
<ds:datastoreItem xmlns:ds="http://schemas.openxmlformats.org/officeDocument/2006/customXml" ds:itemID="{ED7EA983-102A-4C31-88BF-DCB910A89404}">
  <ds:schemaRefs>
    <ds:schemaRef ds:uri="ESRI.ArcGIS.Mapping.OfficeIntegration.PowerPointInfo"/>
  </ds:schemaRefs>
</ds:datastoreItem>
</file>

<file path=customXml/itemProps4.xml><?xml version="1.0" encoding="utf-8"?>
<ds:datastoreItem xmlns:ds="http://schemas.openxmlformats.org/officeDocument/2006/customXml" ds:itemID="{05A31810-8AB5-4281-85AA-A9A0D265EBDE}">
  <ds:schemaRefs>
    <ds:schemaRef ds:uri="ESRI.ArcGIS.Mapping.OfficeIntegration.PowerPointInfo"/>
  </ds:schemaRefs>
</ds:datastoreItem>
</file>

<file path=customXml/itemProps40.xml><?xml version="1.0" encoding="utf-8"?>
<ds:datastoreItem xmlns:ds="http://schemas.openxmlformats.org/officeDocument/2006/customXml" ds:itemID="{AB6A8009-3B29-48A9-95D4-4CAD0C481D2B}">
  <ds:schemaRefs>
    <ds:schemaRef ds:uri="ESRI.ArcGIS.Mapping.OfficeIntegration.PowerPointInfo"/>
  </ds:schemaRefs>
</ds:datastoreItem>
</file>

<file path=customXml/itemProps41.xml><?xml version="1.0" encoding="utf-8"?>
<ds:datastoreItem xmlns:ds="http://schemas.openxmlformats.org/officeDocument/2006/customXml" ds:itemID="{C4E36DCA-F389-46FD-8631-C499C82296AC}">
  <ds:schemaRefs>
    <ds:schemaRef ds:uri="ESRI.ArcGIS.Mapping.OfficeIntegration.PowerPointInfo"/>
  </ds:schemaRefs>
</ds:datastoreItem>
</file>

<file path=customXml/itemProps42.xml><?xml version="1.0" encoding="utf-8"?>
<ds:datastoreItem xmlns:ds="http://schemas.openxmlformats.org/officeDocument/2006/customXml" ds:itemID="{BE94219F-B1B5-4676-A55F-D90B392EB8B6}">
  <ds:schemaRefs>
    <ds:schemaRef ds:uri="ESRI.ArcGIS.Mapping.OfficeIntegration.PowerPointInfo"/>
  </ds:schemaRefs>
</ds:datastoreItem>
</file>

<file path=customXml/itemProps43.xml><?xml version="1.0" encoding="utf-8"?>
<ds:datastoreItem xmlns:ds="http://schemas.openxmlformats.org/officeDocument/2006/customXml" ds:itemID="{1CBAFC9E-76E5-48C3-8ABD-D8D7644BDFD7}">
  <ds:schemaRefs>
    <ds:schemaRef ds:uri="ESRI.ArcGIS.Mapping.OfficeIntegration.PowerPointInfo"/>
  </ds:schemaRefs>
</ds:datastoreItem>
</file>

<file path=customXml/itemProps44.xml><?xml version="1.0" encoding="utf-8"?>
<ds:datastoreItem xmlns:ds="http://schemas.openxmlformats.org/officeDocument/2006/customXml" ds:itemID="{04F116C3-BA7E-4577-856A-BEA40A2A7323}">
  <ds:schemaRefs>
    <ds:schemaRef ds:uri="ESRI.ArcGIS.Mapping.OfficeIntegration.PowerPointInfo"/>
  </ds:schemaRefs>
</ds:datastoreItem>
</file>

<file path=customXml/itemProps45.xml><?xml version="1.0" encoding="utf-8"?>
<ds:datastoreItem xmlns:ds="http://schemas.openxmlformats.org/officeDocument/2006/customXml" ds:itemID="{C6EE7D41-A064-4D06-99F5-370B68F07258}">
  <ds:schemaRefs>
    <ds:schemaRef ds:uri="ESRI.ArcGIS.Mapping.OfficeIntegration.PowerPointInfo"/>
  </ds:schemaRefs>
</ds:datastoreItem>
</file>

<file path=customXml/itemProps46.xml><?xml version="1.0" encoding="utf-8"?>
<ds:datastoreItem xmlns:ds="http://schemas.openxmlformats.org/officeDocument/2006/customXml" ds:itemID="{F72180D9-2CD1-4041-A83E-5B1FA6B62E78}">
  <ds:schemaRefs>
    <ds:schemaRef ds:uri="ESRI.ArcGIS.Mapping.OfficeIntegration.PowerPointInfo"/>
  </ds:schemaRefs>
</ds:datastoreItem>
</file>

<file path=customXml/itemProps47.xml><?xml version="1.0" encoding="utf-8"?>
<ds:datastoreItem xmlns:ds="http://schemas.openxmlformats.org/officeDocument/2006/customXml" ds:itemID="{89B0AFDC-5E02-40AB-8CA9-ACC181D5C282}">
  <ds:schemaRefs>
    <ds:schemaRef ds:uri="ESRI.ArcGIS.Mapping.OfficeIntegration.PowerPointInfo"/>
  </ds:schemaRefs>
</ds:datastoreItem>
</file>

<file path=customXml/itemProps48.xml><?xml version="1.0" encoding="utf-8"?>
<ds:datastoreItem xmlns:ds="http://schemas.openxmlformats.org/officeDocument/2006/customXml" ds:itemID="{8397DF58-4CD0-4B85-959C-AD94F81B9D62}">
  <ds:schemaRefs>
    <ds:schemaRef ds:uri="ESRI.ArcGIS.Mapping.OfficeIntegration.PowerPointInfo"/>
  </ds:schemaRefs>
</ds:datastoreItem>
</file>

<file path=customXml/itemProps49.xml><?xml version="1.0" encoding="utf-8"?>
<ds:datastoreItem xmlns:ds="http://schemas.openxmlformats.org/officeDocument/2006/customXml" ds:itemID="{3505B283-26EF-4F18-880C-F5D6A1D646F9}">
  <ds:schemaRefs>
    <ds:schemaRef ds:uri="ESRI.ArcGIS.Mapping.OfficeIntegration.PowerPointInfo"/>
  </ds:schemaRefs>
</ds:datastoreItem>
</file>

<file path=customXml/itemProps5.xml><?xml version="1.0" encoding="utf-8"?>
<ds:datastoreItem xmlns:ds="http://schemas.openxmlformats.org/officeDocument/2006/customXml" ds:itemID="{803DBCC8-7AE7-4C29-B509-06E3CB1743EE}">
  <ds:schemaRefs>
    <ds:schemaRef ds:uri="ESRI.ArcGIS.Mapping.OfficeIntegration.PowerPointInfo"/>
  </ds:schemaRefs>
</ds:datastoreItem>
</file>

<file path=customXml/itemProps50.xml><?xml version="1.0" encoding="utf-8"?>
<ds:datastoreItem xmlns:ds="http://schemas.openxmlformats.org/officeDocument/2006/customXml" ds:itemID="{07478AAE-8DCC-4F61-A2B8-09A385B0C9B4}">
  <ds:schemaRefs>
    <ds:schemaRef ds:uri="ESRI.ArcGIS.Mapping.OfficeIntegration.PowerPointInfo"/>
  </ds:schemaRefs>
</ds:datastoreItem>
</file>

<file path=customXml/itemProps51.xml><?xml version="1.0" encoding="utf-8"?>
<ds:datastoreItem xmlns:ds="http://schemas.openxmlformats.org/officeDocument/2006/customXml" ds:itemID="{C87EEAC2-799A-47A2-BFF0-6E3915041939}">
  <ds:schemaRefs>
    <ds:schemaRef ds:uri="ESRI.ArcGIS.Mapping.OfficeIntegration.PowerPointInfo"/>
  </ds:schemaRefs>
</ds:datastoreItem>
</file>

<file path=customXml/itemProps52.xml><?xml version="1.0" encoding="utf-8"?>
<ds:datastoreItem xmlns:ds="http://schemas.openxmlformats.org/officeDocument/2006/customXml" ds:itemID="{0C9BB897-A60B-4A18-AF81-A72158323914}">
  <ds:schemaRefs>
    <ds:schemaRef ds:uri="ESRI.ArcGIS.Mapping.OfficeIntegration.PowerPointInfo"/>
  </ds:schemaRefs>
</ds:datastoreItem>
</file>

<file path=customXml/itemProps53.xml><?xml version="1.0" encoding="utf-8"?>
<ds:datastoreItem xmlns:ds="http://schemas.openxmlformats.org/officeDocument/2006/customXml" ds:itemID="{3FE3D0E6-AD3B-44C7-A3E6-58FEF6E497D8}">
  <ds:schemaRefs>
    <ds:schemaRef ds:uri="ESRI.ArcGIS.Mapping.OfficeIntegration.PowerPointInfo"/>
  </ds:schemaRefs>
</ds:datastoreItem>
</file>

<file path=customXml/itemProps54.xml><?xml version="1.0" encoding="utf-8"?>
<ds:datastoreItem xmlns:ds="http://schemas.openxmlformats.org/officeDocument/2006/customXml" ds:itemID="{0D8054F9-9C5B-473D-B210-71A07A1129F0}">
  <ds:schemaRefs>
    <ds:schemaRef ds:uri="ESRI.ArcGIS.Mapping.OfficeIntegration.PowerPointInfo"/>
  </ds:schemaRefs>
</ds:datastoreItem>
</file>

<file path=customXml/itemProps55.xml><?xml version="1.0" encoding="utf-8"?>
<ds:datastoreItem xmlns:ds="http://schemas.openxmlformats.org/officeDocument/2006/customXml" ds:itemID="{6E7E0863-5AE8-47A8-ADC9-B55462C076B4}">
  <ds:schemaRefs>
    <ds:schemaRef ds:uri="ESRI.ArcGIS.Mapping.OfficeIntegration.PowerPointInfo"/>
  </ds:schemaRefs>
</ds:datastoreItem>
</file>

<file path=customXml/itemProps56.xml><?xml version="1.0" encoding="utf-8"?>
<ds:datastoreItem xmlns:ds="http://schemas.openxmlformats.org/officeDocument/2006/customXml" ds:itemID="{D16BACC4-D526-4131-ABE7-01E7BA42053B}">
  <ds:schemaRefs>
    <ds:schemaRef ds:uri="ESRI.ArcGIS.Mapping.OfficeIntegration.PowerPointInfo"/>
  </ds:schemaRefs>
</ds:datastoreItem>
</file>

<file path=customXml/itemProps57.xml><?xml version="1.0" encoding="utf-8"?>
<ds:datastoreItem xmlns:ds="http://schemas.openxmlformats.org/officeDocument/2006/customXml" ds:itemID="{42FCD6F1-F823-4582-9404-F737BCB81AF9}">
  <ds:schemaRefs>
    <ds:schemaRef ds:uri="ESRI.ArcGIS.Mapping.OfficeIntegration.PowerPointInfo"/>
  </ds:schemaRefs>
</ds:datastoreItem>
</file>

<file path=customXml/itemProps58.xml><?xml version="1.0" encoding="utf-8"?>
<ds:datastoreItem xmlns:ds="http://schemas.openxmlformats.org/officeDocument/2006/customXml" ds:itemID="{7759CE6B-8221-4EA5-B65D-35ED12AD7AE6}">
  <ds:schemaRefs>
    <ds:schemaRef ds:uri="ESRI.ArcGIS.Mapping.OfficeIntegration.PowerPointInfo"/>
  </ds:schemaRefs>
</ds:datastoreItem>
</file>

<file path=customXml/itemProps59.xml><?xml version="1.0" encoding="utf-8"?>
<ds:datastoreItem xmlns:ds="http://schemas.openxmlformats.org/officeDocument/2006/customXml" ds:itemID="{8C88B345-7926-46FB-955B-50DCB9574E89}">
  <ds:schemaRefs>
    <ds:schemaRef ds:uri="ESRI.ArcGIS.Mapping.OfficeIntegration.PowerPointInfo"/>
  </ds:schemaRefs>
</ds:datastoreItem>
</file>

<file path=customXml/itemProps6.xml><?xml version="1.0" encoding="utf-8"?>
<ds:datastoreItem xmlns:ds="http://schemas.openxmlformats.org/officeDocument/2006/customXml" ds:itemID="{62E19FC8-9261-46A1-B760-2B900CB8A65C}">
  <ds:schemaRefs>
    <ds:schemaRef ds:uri="ESRI.ArcGIS.Mapping.OfficeIntegration.PowerPointInfo"/>
  </ds:schemaRefs>
</ds:datastoreItem>
</file>

<file path=customXml/itemProps60.xml><?xml version="1.0" encoding="utf-8"?>
<ds:datastoreItem xmlns:ds="http://schemas.openxmlformats.org/officeDocument/2006/customXml" ds:itemID="{69049E2C-F61B-48E3-B0CA-33D00AA237D5}">
  <ds:schemaRefs>
    <ds:schemaRef ds:uri="ESRI.ArcGIS.Mapping.OfficeIntegration.PowerPointInfo"/>
  </ds:schemaRefs>
</ds:datastoreItem>
</file>

<file path=customXml/itemProps61.xml><?xml version="1.0" encoding="utf-8"?>
<ds:datastoreItem xmlns:ds="http://schemas.openxmlformats.org/officeDocument/2006/customXml" ds:itemID="{4576AFB3-3242-49CB-BBC4-CE30895F38B4}">
  <ds:schemaRefs>
    <ds:schemaRef ds:uri="ESRI.ArcGIS.Mapping.OfficeIntegration.PowerPointInfo"/>
  </ds:schemaRefs>
</ds:datastoreItem>
</file>

<file path=customXml/itemProps62.xml><?xml version="1.0" encoding="utf-8"?>
<ds:datastoreItem xmlns:ds="http://schemas.openxmlformats.org/officeDocument/2006/customXml" ds:itemID="{B18715EC-351A-4DFA-B76C-8EFFE464231A}">
  <ds:schemaRefs>
    <ds:schemaRef ds:uri="ESRI.ArcGIS.Mapping.OfficeIntegration.PowerPointInfo"/>
  </ds:schemaRefs>
</ds:datastoreItem>
</file>

<file path=customXml/itemProps63.xml><?xml version="1.0" encoding="utf-8"?>
<ds:datastoreItem xmlns:ds="http://schemas.openxmlformats.org/officeDocument/2006/customXml" ds:itemID="{37D7A1CD-9304-484E-9D7C-ADDAE1C87295}">
  <ds:schemaRefs>
    <ds:schemaRef ds:uri="ESRI.ArcGIS.Mapping.OfficeIntegration.PowerPointInfo"/>
  </ds:schemaRefs>
</ds:datastoreItem>
</file>

<file path=customXml/itemProps64.xml><?xml version="1.0" encoding="utf-8"?>
<ds:datastoreItem xmlns:ds="http://schemas.openxmlformats.org/officeDocument/2006/customXml" ds:itemID="{FC80CE7A-12C2-400C-9542-5048A7092A9F}">
  <ds:schemaRefs>
    <ds:schemaRef ds:uri="ESRI.ArcGIS.Mapping.OfficeIntegration.PowerPointInfo"/>
  </ds:schemaRefs>
</ds:datastoreItem>
</file>

<file path=customXml/itemProps65.xml><?xml version="1.0" encoding="utf-8"?>
<ds:datastoreItem xmlns:ds="http://schemas.openxmlformats.org/officeDocument/2006/customXml" ds:itemID="{9DFCAE17-BEFC-4A51-8FE9-97D7BB915039}">
  <ds:schemaRefs>
    <ds:schemaRef ds:uri="ESRI.ArcGIS.Mapping.OfficeIntegration.PowerPointInfo"/>
  </ds:schemaRefs>
</ds:datastoreItem>
</file>

<file path=customXml/itemProps66.xml><?xml version="1.0" encoding="utf-8"?>
<ds:datastoreItem xmlns:ds="http://schemas.openxmlformats.org/officeDocument/2006/customXml" ds:itemID="{B28B852D-F686-4A35-93B6-F0027F497217}">
  <ds:schemaRefs>
    <ds:schemaRef ds:uri="ESRI.ArcGIS.Mapping.OfficeIntegration.PowerPointInfo"/>
  </ds:schemaRefs>
</ds:datastoreItem>
</file>

<file path=customXml/itemProps67.xml><?xml version="1.0" encoding="utf-8"?>
<ds:datastoreItem xmlns:ds="http://schemas.openxmlformats.org/officeDocument/2006/customXml" ds:itemID="{869B37DC-A162-4409-BCD2-85AEC136D435}">
  <ds:schemaRefs>
    <ds:schemaRef ds:uri="ESRI.ArcGIS.Mapping.OfficeIntegration.PowerPointInfo"/>
  </ds:schemaRefs>
</ds:datastoreItem>
</file>

<file path=customXml/itemProps68.xml><?xml version="1.0" encoding="utf-8"?>
<ds:datastoreItem xmlns:ds="http://schemas.openxmlformats.org/officeDocument/2006/customXml" ds:itemID="{AEA693EC-4D02-42FA-AA82-C4ED4A740CB6}">
  <ds:schemaRefs>
    <ds:schemaRef ds:uri="ESRI.ArcGIS.Mapping.OfficeIntegration.PowerPointInfo"/>
  </ds:schemaRefs>
</ds:datastoreItem>
</file>

<file path=customXml/itemProps69.xml><?xml version="1.0" encoding="utf-8"?>
<ds:datastoreItem xmlns:ds="http://schemas.openxmlformats.org/officeDocument/2006/customXml" ds:itemID="{3A38AD5E-328E-41A2-A0CD-5FA66F778BA1}">
  <ds:schemaRefs>
    <ds:schemaRef ds:uri="ESRI.ArcGIS.Mapping.OfficeIntegration.PowerPointInfo"/>
  </ds:schemaRefs>
</ds:datastoreItem>
</file>

<file path=customXml/itemProps7.xml><?xml version="1.0" encoding="utf-8"?>
<ds:datastoreItem xmlns:ds="http://schemas.openxmlformats.org/officeDocument/2006/customXml" ds:itemID="{30B8BFC4-CD6A-41C2-8354-9F422D1E9477}">
  <ds:schemaRefs>
    <ds:schemaRef ds:uri="ESRI.ArcGIS.Mapping.OfficeIntegration.PowerPointInfo"/>
  </ds:schemaRefs>
</ds:datastoreItem>
</file>

<file path=customXml/itemProps70.xml><?xml version="1.0" encoding="utf-8"?>
<ds:datastoreItem xmlns:ds="http://schemas.openxmlformats.org/officeDocument/2006/customXml" ds:itemID="{E1DC0BB2-4BD0-43AD-8DEA-1C207DC63B6C}">
  <ds:schemaRefs>
    <ds:schemaRef ds:uri="ESRI.ArcGIS.Mapping.OfficeIntegration.PowerPointInfo"/>
  </ds:schemaRefs>
</ds:datastoreItem>
</file>

<file path=customXml/itemProps71.xml><?xml version="1.0" encoding="utf-8"?>
<ds:datastoreItem xmlns:ds="http://schemas.openxmlformats.org/officeDocument/2006/customXml" ds:itemID="{1087E468-EF48-41B9-B9A7-6BA408398DC6}">
  <ds:schemaRefs>
    <ds:schemaRef ds:uri="ESRI.ArcGIS.Mapping.OfficeIntegration.PowerPointInfo"/>
  </ds:schemaRefs>
</ds:datastoreItem>
</file>

<file path=customXml/itemProps72.xml><?xml version="1.0" encoding="utf-8"?>
<ds:datastoreItem xmlns:ds="http://schemas.openxmlformats.org/officeDocument/2006/customXml" ds:itemID="{E84B7602-7422-45B4-AEEC-467ED44B03A3}">
  <ds:schemaRefs>
    <ds:schemaRef ds:uri="ESRI.ArcGIS.Mapping.OfficeIntegration.PowerPointInfo"/>
  </ds:schemaRefs>
</ds:datastoreItem>
</file>

<file path=customXml/itemProps73.xml><?xml version="1.0" encoding="utf-8"?>
<ds:datastoreItem xmlns:ds="http://schemas.openxmlformats.org/officeDocument/2006/customXml" ds:itemID="{7E68FFF1-637E-437F-ADEF-D5064E880A8F}">
  <ds:schemaRefs>
    <ds:schemaRef ds:uri="ESRI.ArcGIS.Mapping.OfficeIntegration.PowerPointInfo"/>
  </ds:schemaRefs>
</ds:datastoreItem>
</file>

<file path=customXml/itemProps74.xml><?xml version="1.0" encoding="utf-8"?>
<ds:datastoreItem xmlns:ds="http://schemas.openxmlformats.org/officeDocument/2006/customXml" ds:itemID="{1E96186F-A7F1-42EF-8BA9-EC93ABFFFF16}">
  <ds:schemaRefs>
    <ds:schemaRef ds:uri="ESRI.ArcGIS.Mapping.OfficeIntegration.PowerPointInfo"/>
  </ds:schemaRefs>
</ds:datastoreItem>
</file>

<file path=customXml/itemProps75.xml><?xml version="1.0" encoding="utf-8"?>
<ds:datastoreItem xmlns:ds="http://schemas.openxmlformats.org/officeDocument/2006/customXml" ds:itemID="{F1C7BD74-8311-434C-A6D4-1605E8D52371}">
  <ds:schemaRefs>
    <ds:schemaRef ds:uri="ESRI.ArcGIS.Mapping.OfficeIntegration.PowerPointInfo"/>
  </ds:schemaRefs>
</ds:datastoreItem>
</file>

<file path=customXml/itemProps76.xml><?xml version="1.0" encoding="utf-8"?>
<ds:datastoreItem xmlns:ds="http://schemas.openxmlformats.org/officeDocument/2006/customXml" ds:itemID="{098731B0-690C-4D08-81B8-6068FADB6AF5}">
  <ds:schemaRefs>
    <ds:schemaRef ds:uri="ESRI.ArcGIS.Mapping.OfficeIntegration.PowerPointInfo"/>
  </ds:schemaRefs>
</ds:datastoreItem>
</file>

<file path=customXml/itemProps77.xml><?xml version="1.0" encoding="utf-8"?>
<ds:datastoreItem xmlns:ds="http://schemas.openxmlformats.org/officeDocument/2006/customXml" ds:itemID="{11B7CE05-6026-4E4D-AC04-5847F1C92D92}">
  <ds:schemaRefs>
    <ds:schemaRef ds:uri="ESRI.ArcGIS.Mapping.OfficeIntegration.PowerPointInfo"/>
  </ds:schemaRefs>
</ds:datastoreItem>
</file>

<file path=customXml/itemProps78.xml><?xml version="1.0" encoding="utf-8"?>
<ds:datastoreItem xmlns:ds="http://schemas.openxmlformats.org/officeDocument/2006/customXml" ds:itemID="{CF5D2A18-66CD-44AD-9AB3-5047A68E546A}">
  <ds:schemaRefs>
    <ds:schemaRef ds:uri="ESRI.ArcGIS.Mapping.OfficeIntegration.PowerPointInfo"/>
  </ds:schemaRefs>
</ds:datastoreItem>
</file>

<file path=customXml/itemProps79.xml><?xml version="1.0" encoding="utf-8"?>
<ds:datastoreItem xmlns:ds="http://schemas.openxmlformats.org/officeDocument/2006/customXml" ds:itemID="{2003D11C-8869-48B2-B43A-5BAA1B8CF2DC}">
  <ds:schemaRefs>
    <ds:schemaRef ds:uri="ESRI.ArcGIS.Mapping.OfficeIntegration.PowerPointInfo"/>
  </ds:schemaRefs>
</ds:datastoreItem>
</file>

<file path=customXml/itemProps8.xml><?xml version="1.0" encoding="utf-8"?>
<ds:datastoreItem xmlns:ds="http://schemas.openxmlformats.org/officeDocument/2006/customXml" ds:itemID="{9E82D6AD-F119-45D7-804A-2E2DD6AF9216}">
  <ds:schemaRefs>
    <ds:schemaRef ds:uri="ESRI.ArcGIS.Mapping.OfficeIntegration.PowerPointInfo"/>
  </ds:schemaRefs>
</ds:datastoreItem>
</file>

<file path=customXml/itemProps80.xml><?xml version="1.0" encoding="utf-8"?>
<ds:datastoreItem xmlns:ds="http://schemas.openxmlformats.org/officeDocument/2006/customXml" ds:itemID="{A6513B72-14C2-4C0E-9AE0-12711EA6F743}">
  <ds:schemaRefs>
    <ds:schemaRef ds:uri="ESRI.ArcGIS.Mapping.OfficeIntegration.PowerPointInfo"/>
  </ds:schemaRefs>
</ds:datastoreItem>
</file>

<file path=customXml/itemProps81.xml><?xml version="1.0" encoding="utf-8"?>
<ds:datastoreItem xmlns:ds="http://schemas.openxmlformats.org/officeDocument/2006/customXml" ds:itemID="{1FBF1BA4-6A9D-41C2-ADC4-EFA991D6CAF0}">
  <ds:schemaRefs>
    <ds:schemaRef ds:uri="ESRI.ArcGIS.Mapping.OfficeIntegration.PowerPointInfo"/>
  </ds:schemaRefs>
</ds:datastoreItem>
</file>

<file path=customXml/itemProps82.xml><?xml version="1.0" encoding="utf-8"?>
<ds:datastoreItem xmlns:ds="http://schemas.openxmlformats.org/officeDocument/2006/customXml" ds:itemID="{28F4F57F-F040-4EEC-B605-70AA4F64BD12}">
  <ds:schemaRefs>
    <ds:schemaRef ds:uri="ESRI.ArcGIS.Mapping.OfficeIntegration.PowerPointInfo"/>
  </ds:schemaRefs>
</ds:datastoreItem>
</file>

<file path=customXml/itemProps83.xml><?xml version="1.0" encoding="utf-8"?>
<ds:datastoreItem xmlns:ds="http://schemas.openxmlformats.org/officeDocument/2006/customXml" ds:itemID="{4A22D2E0-2EBB-42EF-923E-BBCA87CA89C2}">
  <ds:schemaRefs>
    <ds:schemaRef ds:uri="ESRI.ArcGIS.Mapping.OfficeIntegration.PowerPointInfo"/>
  </ds:schemaRefs>
</ds:datastoreItem>
</file>

<file path=customXml/itemProps84.xml><?xml version="1.0" encoding="utf-8"?>
<ds:datastoreItem xmlns:ds="http://schemas.openxmlformats.org/officeDocument/2006/customXml" ds:itemID="{16DE51EF-8A27-4343-B6F8-D7136BA7F5DE}">
  <ds:schemaRefs>
    <ds:schemaRef ds:uri="ESRI.ArcGIS.Mapping.OfficeIntegration.PowerPointInfo"/>
  </ds:schemaRefs>
</ds:datastoreItem>
</file>

<file path=customXml/itemProps85.xml><?xml version="1.0" encoding="utf-8"?>
<ds:datastoreItem xmlns:ds="http://schemas.openxmlformats.org/officeDocument/2006/customXml" ds:itemID="{C3D1DC79-936E-493D-9851-B6241D3FDDC2}">
  <ds:schemaRefs>
    <ds:schemaRef ds:uri="ESRI.ArcGIS.Mapping.OfficeIntegration.PowerPointInfo"/>
  </ds:schemaRefs>
</ds:datastoreItem>
</file>

<file path=customXml/itemProps86.xml><?xml version="1.0" encoding="utf-8"?>
<ds:datastoreItem xmlns:ds="http://schemas.openxmlformats.org/officeDocument/2006/customXml" ds:itemID="{59E71A95-0718-4CB1-A3F8-14581B88D3A4}">
  <ds:schemaRefs>
    <ds:schemaRef ds:uri="ESRI.ArcGIS.Mapping.OfficeIntegration.PowerPointInfo"/>
  </ds:schemaRefs>
</ds:datastoreItem>
</file>

<file path=customXml/itemProps87.xml><?xml version="1.0" encoding="utf-8"?>
<ds:datastoreItem xmlns:ds="http://schemas.openxmlformats.org/officeDocument/2006/customXml" ds:itemID="{322F2ACB-5643-46D5-8AB8-7AF2C5CF5B42}">
  <ds:schemaRefs>
    <ds:schemaRef ds:uri="ESRI.ArcGIS.Mapping.OfficeIntegration.PowerPointInfo"/>
  </ds:schemaRefs>
</ds:datastoreItem>
</file>

<file path=customXml/itemProps88.xml><?xml version="1.0" encoding="utf-8"?>
<ds:datastoreItem xmlns:ds="http://schemas.openxmlformats.org/officeDocument/2006/customXml" ds:itemID="{20B2DF81-8B03-4EF5-AE84-B619B77FE45C}">
  <ds:schemaRefs>
    <ds:schemaRef ds:uri="ESRI.ArcGIS.Mapping.OfficeIntegration.PowerPointInfo"/>
  </ds:schemaRefs>
</ds:datastoreItem>
</file>

<file path=customXml/itemProps89.xml><?xml version="1.0" encoding="utf-8"?>
<ds:datastoreItem xmlns:ds="http://schemas.openxmlformats.org/officeDocument/2006/customXml" ds:itemID="{00CBA1C2-D337-4DD4-A890-8EFDE0C2DE48}">
  <ds:schemaRefs>
    <ds:schemaRef ds:uri="ESRI.ArcGIS.Mapping.OfficeIntegration.PowerPointInfo"/>
  </ds:schemaRefs>
</ds:datastoreItem>
</file>

<file path=customXml/itemProps9.xml><?xml version="1.0" encoding="utf-8"?>
<ds:datastoreItem xmlns:ds="http://schemas.openxmlformats.org/officeDocument/2006/customXml" ds:itemID="{5364FBC4-8036-42CA-8B36-C39AA3B83C4B}">
  <ds:schemaRefs>
    <ds:schemaRef ds:uri="ESRI.ArcGIS.Mapping.OfficeIntegration.PowerPointInfo"/>
  </ds:schemaRefs>
</ds:datastoreItem>
</file>

<file path=customXml/itemProps90.xml><?xml version="1.0" encoding="utf-8"?>
<ds:datastoreItem xmlns:ds="http://schemas.openxmlformats.org/officeDocument/2006/customXml" ds:itemID="{69549136-3D28-4EF7-A4DF-B1B38F3D99C9}">
  <ds:schemaRefs>
    <ds:schemaRef ds:uri="ESRI.ArcGIS.Mapping.OfficeIntegration.PowerPointInfo"/>
  </ds:schemaRefs>
</ds:datastoreItem>
</file>

<file path=customXml/itemProps91.xml><?xml version="1.0" encoding="utf-8"?>
<ds:datastoreItem xmlns:ds="http://schemas.openxmlformats.org/officeDocument/2006/customXml" ds:itemID="{FFD5200E-9FE7-4429-BA33-9D04C7340558}">
  <ds:schemaRefs>
    <ds:schemaRef ds:uri="ESRI.ArcGIS.Mapping.OfficeIntegration.PowerPointInfo"/>
  </ds:schemaRefs>
</ds:datastoreItem>
</file>

<file path=customXml/itemProps92.xml><?xml version="1.0" encoding="utf-8"?>
<ds:datastoreItem xmlns:ds="http://schemas.openxmlformats.org/officeDocument/2006/customXml" ds:itemID="{C2A2890B-554C-410C-B006-A6A0E1239AEE}">
  <ds:schemaRefs>
    <ds:schemaRef ds:uri="ESRI.ArcGIS.Mapping.OfficeIntegration.PowerPointInfo"/>
  </ds:schemaRefs>
</ds:datastoreItem>
</file>

<file path=customXml/itemProps93.xml><?xml version="1.0" encoding="utf-8"?>
<ds:datastoreItem xmlns:ds="http://schemas.openxmlformats.org/officeDocument/2006/customXml" ds:itemID="{AD8862AB-C95F-42FE-B2FE-B6F098EB71FC}">
  <ds:schemaRefs>
    <ds:schemaRef ds:uri="ESRI.ArcGIS.Mapping.OfficeIntegration.PowerPointInfo"/>
  </ds:schemaRefs>
</ds:datastoreItem>
</file>

<file path=customXml/itemProps94.xml><?xml version="1.0" encoding="utf-8"?>
<ds:datastoreItem xmlns:ds="http://schemas.openxmlformats.org/officeDocument/2006/customXml" ds:itemID="{242C86D8-8320-4FF2-A486-09893AC1424A}">
  <ds:schemaRefs>
    <ds:schemaRef ds:uri="ESRI.ArcGIS.Mapping.OfficeIntegration.PowerPointInfo"/>
  </ds:schemaRefs>
</ds:datastoreItem>
</file>

<file path=customXml/itemProps95.xml><?xml version="1.0" encoding="utf-8"?>
<ds:datastoreItem xmlns:ds="http://schemas.openxmlformats.org/officeDocument/2006/customXml" ds:itemID="{57398BA8-42AD-4F0A-A6FB-D74ADFEF05BB}">
  <ds:schemaRefs>
    <ds:schemaRef ds:uri="ESRI.ArcGIS.Mapping.OfficeIntegration.PowerPointInfo"/>
  </ds:schemaRefs>
</ds:datastoreItem>
</file>

<file path=customXml/itemProps96.xml><?xml version="1.0" encoding="utf-8"?>
<ds:datastoreItem xmlns:ds="http://schemas.openxmlformats.org/officeDocument/2006/customXml" ds:itemID="{F08F4442-22DB-4EDA-B6DB-B77864E6CDA9}">
  <ds:schemaRefs>
    <ds:schemaRef ds:uri="ESRI.ArcGIS.Mapping.OfficeIntegration.PowerPointInfo"/>
  </ds:schemaRefs>
</ds:datastoreItem>
</file>

<file path=customXml/itemProps97.xml><?xml version="1.0" encoding="utf-8"?>
<ds:datastoreItem xmlns:ds="http://schemas.openxmlformats.org/officeDocument/2006/customXml" ds:itemID="{6831B158-A59F-4861-AC0C-28F1B3051019}">
  <ds:schemaRefs>
    <ds:schemaRef ds:uri="ESRI.ArcGIS.Mapping.OfficeIntegration.PowerPointInfo"/>
  </ds:schemaRefs>
</ds:datastoreItem>
</file>

<file path=customXml/itemProps98.xml><?xml version="1.0" encoding="utf-8"?>
<ds:datastoreItem xmlns:ds="http://schemas.openxmlformats.org/officeDocument/2006/customXml" ds:itemID="{DD1E8239-2754-4F5B-B83E-21FFB797501B}">
  <ds:schemaRefs>
    <ds:schemaRef ds:uri="ESRI.ArcGIS.Mapping.OfficeIntegration.PowerPointInfo"/>
  </ds:schemaRefs>
</ds:datastoreItem>
</file>

<file path=customXml/itemProps99.xml><?xml version="1.0" encoding="utf-8"?>
<ds:datastoreItem xmlns:ds="http://schemas.openxmlformats.org/officeDocument/2006/customXml" ds:itemID="{35A54AEF-7E06-4D5B-9EC7-33F23551142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Mathur_2017_AGU_newTemplate.pptx</Template>
  <TotalTime>7127</TotalTime>
  <Words>3200</Words>
  <Application>Microsoft Office PowerPoint</Application>
  <PresentationFormat>Widescreen</PresentationFormat>
  <Paragraphs>531</Paragraphs>
  <Slides>53</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Cambria Math</vt:lpstr>
      <vt:lpstr>Times</vt:lpstr>
      <vt:lpstr>Times New Roman</vt:lpstr>
      <vt:lpstr>Wingdings</vt:lpstr>
      <vt:lpstr>Blank Presentation</vt:lpstr>
      <vt:lpstr>CMAQv5.3: Enhanced Capabilities to Analyze Emissions Scenarios </vt:lpstr>
      <vt:lpstr>Outline for Today’s Webinar</vt:lpstr>
      <vt:lpstr>CMAQ Evolution Drivers: Air pollution must be examined in the context of changing global emissions</vt:lpstr>
      <vt:lpstr>CMAQ Evolution Drivers</vt:lpstr>
      <vt:lpstr>CMAQv5.3: Available on GitHub</vt:lpstr>
      <vt:lpstr>Improved Computational Performance</vt:lpstr>
      <vt:lpstr>CMAQ Log Files Improved for Clarity and Transparency</vt:lpstr>
      <vt:lpstr>CMAQ Log Files Improved for Clarity and Transparency</vt:lpstr>
      <vt:lpstr>CMAQ Log Files: Screen Output</vt:lpstr>
      <vt:lpstr>CMAQ Log Files: Screen Output</vt:lpstr>
      <vt:lpstr>CMAQ Log Files: Screen Output</vt:lpstr>
      <vt:lpstr>CMAQ Log Files: Screen Output</vt:lpstr>
      <vt:lpstr>CMAQ Log Files: Screen Output</vt:lpstr>
      <vt:lpstr>CMAQ Log Files: Processor Logs</vt:lpstr>
      <vt:lpstr>DESID: Detailed Emission Scaling, Isolation, and Diagnostic Module</vt:lpstr>
      <vt:lpstr>Where is DESID’s interface?</vt:lpstr>
      <vt:lpstr>What is the structure of a basic DESID rule?</vt:lpstr>
      <vt:lpstr>What is the structure of a basic DESID rule?</vt:lpstr>
      <vt:lpstr>What is the structure of a basic DESID rule?</vt:lpstr>
      <vt:lpstr>Specifying and Using Stream Labels in DESID</vt:lpstr>
      <vt:lpstr>Specifying and Using Stream Labels in DESID</vt:lpstr>
      <vt:lpstr>Specifying and Using Region Labels in DESID</vt:lpstr>
      <vt:lpstr>Specifying and Using Region Labels in DESID</vt:lpstr>
      <vt:lpstr>Diagnostic Capabilities for DESID</vt:lpstr>
      <vt:lpstr>Diagnostic Capabilities for DESID</vt:lpstr>
      <vt:lpstr>Diagnostic Capabilities for DESID</vt:lpstr>
      <vt:lpstr>Summary and Future Plans for DESID</vt:lpstr>
      <vt:lpstr>Integrated Source Apportionment Method CMAQ-ISAM</vt:lpstr>
      <vt:lpstr>Current ISAM Capability</vt:lpstr>
      <vt:lpstr>Current ISAM Capability (2)</vt:lpstr>
      <vt:lpstr>Building CMAQ-ISAM</vt:lpstr>
      <vt:lpstr>Running CMAQ-ISAM – Planning</vt:lpstr>
      <vt:lpstr>Running CMAQ-ISAM – Run Script</vt:lpstr>
      <vt:lpstr>Running CMAQ-ISAM – Control File</vt:lpstr>
      <vt:lpstr>CMAQ-ISAM Run Times</vt:lpstr>
      <vt:lpstr>Sample CMAQ-ISAM Result Sulfate Production</vt:lpstr>
      <vt:lpstr>CMAQ-ISAM Current Development</vt:lpstr>
      <vt:lpstr>CMAQ Sulfur Tracking Method (STM) How is STM different from ISAM and when might it be useful?</vt:lpstr>
      <vt:lpstr>CMAQ Documentation: Finding what you need</vt:lpstr>
      <vt:lpstr>CMAQ Documentation: Chemical Mechanisms</vt:lpstr>
      <vt:lpstr>CMAQ Documentation: User’s Guide</vt:lpstr>
      <vt:lpstr>CMAQ Documentation: User’s Guide</vt:lpstr>
      <vt:lpstr>CMAQ Documentation: UTIL/PREP/POST</vt:lpstr>
      <vt:lpstr>CMAQ Documentation: UTIL/PREP/POST</vt:lpstr>
      <vt:lpstr>CMAQ Documentation: Finding what you need</vt:lpstr>
      <vt:lpstr>CMAS Data Warehouse</vt:lpstr>
      <vt:lpstr>Input/Output Available on CMAS Data Warehouse</vt:lpstr>
      <vt:lpstr>Additional Resources</vt:lpstr>
      <vt:lpstr>Contact Information</vt:lpstr>
      <vt:lpstr>Extra Slides</vt:lpstr>
      <vt:lpstr>CMAQ-ISAM Extra Slides Aerosol Algorithms</vt:lpstr>
      <vt:lpstr>CMAQ-ISAM Extra Slides Clouds</vt:lpstr>
      <vt:lpstr>CMAQ-ISAM Extra Slides Chemistry</vt:lpstr>
    </vt:vector>
  </TitlesOfParts>
  <Company>Design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Changing Emission Patterns Across the Northern Hemisphere Influencing Long-range Transport Contributions to Background Air Pollution?</dc:title>
  <dc:creator>Mathur, Rohit</dc:creator>
  <cp:lastModifiedBy>Foley, Kristen</cp:lastModifiedBy>
  <cp:revision>562</cp:revision>
  <cp:lastPrinted>2019-10-07T14:22:09Z</cp:lastPrinted>
  <dcterms:created xsi:type="dcterms:W3CDTF">2017-11-28T14:23:06Z</dcterms:created>
  <dcterms:modified xsi:type="dcterms:W3CDTF">2019-10-08T14:35:55Z</dcterms:modified>
</cp:coreProperties>
</file>