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2"/>
  </p:sldMasterIdLst>
  <p:notesMasterIdLst>
    <p:notesMasterId r:id="rId22"/>
  </p:notesMasterIdLst>
  <p:sldIdLst>
    <p:sldId id="277" r:id="rId3"/>
    <p:sldId id="278" r:id="rId4"/>
    <p:sldId id="266" r:id="rId5"/>
    <p:sldId id="282" r:id="rId6"/>
    <p:sldId id="281" r:id="rId7"/>
    <p:sldId id="276" r:id="rId8"/>
    <p:sldId id="285" r:id="rId9"/>
    <p:sldId id="265" r:id="rId10"/>
    <p:sldId id="284" r:id="rId11"/>
    <p:sldId id="283" r:id="rId12"/>
    <p:sldId id="267" r:id="rId13"/>
    <p:sldId id="287" r:id="rId14"/>
    <p:sldId id="288" r:id="rId15"/>
    <p:sldId id="289" r:id="rId16"/>
    <p:sldId id="274" r:id="rId17"/>
    <p:sldId id="290" r:id="rId18"/>
    <p:sldId id="273" r:id="rId19"/>
    <p:sldId id="27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0EE"/>
    <a:srgbClr val="A993C7"/>
    <a:srgbClr val="843C0C"/>
    <a:srgbClr val="F4B183"/>
    <a:srgbClr val="548235"/>
    <a:srgbClr val="595959"/>
    <a:srgbClr val="0F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2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Benjamin (he/him/his)" userId="454af59d-8b81-4194-86ad-1a731206de65" providerId="ADAL" clId="{1456CE9D-BD7F-4B1C-8E7E-4E092ADDA7BD}"/>
    <pc:docChg chg="undo custSel modSld">
      <pc:chgData name="Murphy, Benjamin (he/him/his)" userId="454af59d-8b81-4194-86ad-1a731206de65" providerId="ADAL" clId="{1456CE9D-BD7F-4B1C-8E7E-4E092ADDA7BD}" dt="2023-10-17T11:52:53.920" v="199" actId="20577"/>
      <pc:docMkLst>
        <pc:docMk/>
      </pc:docMkLst>
      <pc:sldChg chg="modSp mod">
        <pc:chgData name="Murphy, Benjamin (he/him/his)" userId="454af59d-8b81-4194-86ad-1a731206de65" providerId="ADAL" clId="{1456CE9D-BD7F-4B1C-8E7E-4E092ADDA7BD}" dt="2023-10-13T15:10:34.545" v="195" actId="20577"/>
        <pc:sldMkLst>
          <pc:docMk/>
          <pc:sldMk cId="3761150598" sldId="261"/>
        </pc:sldMkLst>
        <pc:spChg chg="mod">
          <ac:chgData name="Murphy, Benjamin (he/him/his)" userId="454af59d-8b81-4194-86ad-1a731206de65" providerId="ADAL" clId="{1456CE9D-BD7F-4B1C-8E7E-4E092ADDA7BD}" dt="2023-10-13T15:10:34.545" v="195" actId="20577"/>
          <ac:spMkLst>
            <pc:docMk/>
            <pc:sldMk cId="3761150598" sldId="261"/>
            <ac:spMk id="5" creationId="{79D20B0F-0AD4-DF27-7311-6A0BE626BCF2}"/>
          </ac:spMkLst>
        </pc:spChg>
      </pc:sldChg>
      <pc:sldChg chg="addSp delSp modSp mod">
        <pc:chgData name="Murphy, Benjamin (he/him/his)" userId="454af59d-8b81-4194-86ad-1a731206de65" providerId="ADAL" clId="{1456CE9D-BD7F-4B1C-8E7E-4E092ADDA7BD}" dt="2023-10-13T15:08:17.354" v="124" actId="1038"/>
        <pc:sldMkLst>
          <pc:docMk/>
          <pc:sldMk cId="615634224" sldId="273"/>
        </pc:sldMkLst>
        <pc:spChg chg="add mod">
          <ac:chgData name="Murphy, Benjamin (he/him/his)" userId="454af59d-8b81-4194-86ad-1a731206de65" providerId="ADAL" clId="{1456CE9D-BD7F-4B1C-8E7E-4E092ADDA7BD}" dt="2023-10-13T15:07:00.647" v="103"/>
          <ac:spMkLst>
            <pc:docMk/>
            <pc:sldMk cId="615634224" sldId="273"/>
            <ac:spMk id="3" creationId="{C710E3AB-7A79-C513-62DD-2ECCB694FAED}"/>
          </ac:spMkLst>
        </pc:spChg>
        <pc:spChg chg="add del">
          <ac:chgData name="Murphy, Benjamin (he/him/his)" userId="454af59d-8b81-4194-86ad-1a731206de65" providerId="ADAL" clId="{1456CE9D-BD7F-4B1C-8E7E-4E092ADDA7BD}" dt="2023-10-13T15:06:47.601" v="101" actId="478"/>
          <ac:spMkLst>
            <pc:docMk/>
            <pc:sldMk cId="615634224" sldId="273"/>
            <ac:spMk id="4" creationId="{2C16D52C-E546-CDB4-8BD3-F0E253552831}"/>
          </ac:spMkLst>
        </pc:spChg>
        <pc:spChg chg="add mod">
          <ac:chgData name="Murphy, Benjamin (he/him/his)" userId="454af59d-8b81-4194-86ad-1a731206de65" providerId="ADAL" clId="{1456CE9D-BD7F-4B1C-8E7E-4E092ADDA7BD}" dt="2023-10-13T15:07:24.911" v="106"/>
          <ac:spMkLst>
            <pc:docMk/>
            <pc:sldMk cId="615634224" sldId="273"/>
            <ac:spMk id="6" creationId="{F993E376-3565-94D4-DA6D-2DA9F7E1C2FA}"/>
          </ac:spMkLst>
        </pc:spChg>
        <pc:spChg chg="add mod">
          <ac:chgData name="Murphy, Benjamin (he/him/his)" userId="454af59d-8b81-4194-86ad-1a731206de65" providerId="ADAL" clId="{1456CE9D-BD7F-4B1C-8E7E-4E092ADDA7BD}" dt="2023-10-13T15:08:17.354" v="124" actId="1038"/>
          <ac:spMkLst>
            <pc:docMk/>
            <pc:sldMk cId="615634224" sldId="273"/>
            <ac:spMk id="7" creationId="{1D237DAA-022C-8E9F-AFB5-DE4CC51923A4}"/>
          </ac:spMkLst>
        </pc:spChg>
        <pc:spChg chg="add mod">
          <ac:chgData name="Murphy, Benjamin (he/him/his)" userId="454af59d-8b81-4194-86ad-1a731206de65" providerId="ADAL" clId="{1456CE9D-BD7F-4B1C-8E7E-4E092ADDA7BD}" dt="2023-10-13T15:08:02.122" v="119" actId="1076"/>
          <ac:spMkLst>
            <pc:docMk/>
            <pc:sldMk cId="615634224" sldId="273"/>
            <ac:spMk id="8" creationId="{789C1B87-510A-5923-5589-02C3F3D8D1D4}"/>
          </ac:spMkLst>
        </pc:spChg>
      </pc:sldChg>
      <pc:sldChg chg="addSp modSp mod">
        <pc:chgData name="Murphy, Benjamin (he/him/his)" userId="454af59d-8b81-4194-86ad-1a731206de65" providerId="ADAL" clId="{1456CE9D-BD7F-4B1C-8E7E-4E092ADDA7BD}" dt="2023-10-13T15:09:39.465" v="168" actId="1036"/>
        <pc:sldMkLst>
          <pc:docMk/>
          <pc:sldMk cId="812118246" sldId="275"/>
        </pc:sldMkLst>
        <pc:spChg chg="add mod">
          <ac:chgData name="Murphy, Benjamin (he/him/his)" userId="454af59d-8b81-4194-86ad-1a731206de65" providerId="ADAL" clId="{1456CE9D-BD7F-4B1C-8E7E-4E092ADDA7BD}" dt="2023-10-13T15:09:33.281" v="163" actId="1038"/>
          <ac:spMkLst>
            <pc:docMk/>
            <pc:sldMk cId="812118246" sldId="275"/>
            <ac:spMk id="3" creationId="{A3C0A919-907C-4B78-A533-364980D499C8}"/>
          </ac:spMkLst>
        </pc:spChg>
        <pc:spChg chg="add mod">
          <ac:chgData name="Murphy, Benjamin (he/him/his)" userId="454af59d-8b81-4194-86ad-1a731206de65" providerId="ADAL" clId="{1456CE9D-BD7F-4B1C-8E7E-4E092ADDA7BD}" dt="2023-10-13T15:09:33.281" v="163" actId="1038"/>
          <ac:spMkLst>
            <pc:docMk/>
            <pc:sldMk cId="812118246" sldId="275"/>
            <ac:spMk id="4" creationId="{A950DD03-E03B-2891-E90F-F4768CECA565}"/>
          </ac:spMkLst>
        </pc:spChg>
        <pc:spChg chg="add mod">
          <ac:chgData name="Murphy, Benjamin (he/him/his)" userId="454af59d-8b81-4194-86ad-1a731206de65" providerId="ADAL" clId="{1456CE9D-BD7F-4B1C-8E7E-4E092ADDA7BD}" dt="2023-10-13T15:09:39.465" v="168" actId="1036"/>
          <ac:spMkLst>
            <pc:docMk/>
            <pc:sldMk cId="812118246" sldId="275"/>
            <ac:spMk id="5" creationId="{CB5EED4D-9494-8CAC-8FF4-68042BBCAD5B}"/>
          </ac:spMkLst>
        </pc:spChg>
        <pc:spChg chg="add mod">
          <ac:chgData name="Murphy, Benjamin (he/him/his)" userId="454af59d-8b81-4194-86ad-1a731206de65" providerId="ADAL" clId="{1456CE9D-BD7F-4B1C-8E7E-4E092ADDA7BD}" dt="2023-10-13T15:09:02.947" v="133" actId="1076"/>
          <ac:spMkLst>
            <pc:docMk/>
            <pc:sldMk cId="812118246" sldId="275"/>
            <ac:spMk id="6" creationId="{107CBE5C-2DE6-0AE4-C76B-73FB66467CBC}"/>
          </ac:spMkLst>
        </pc:spChg>
        <pc:picChg chg="mod">
          <ac:chgData name="Murphy, Benjamin (he/him/his)" userId="454af59d-8b81-4194-86ad-1a731206de65" providerId="ADAL" clId="{1456CE9D-BD7F-4B1C-8E7E-4E092ADDA7BD}" dt="2023-10-13T15:08:52.707" v="131" actId="1076"/>
          <ac:picMkLst>
            <pc:docMk/>
            <pc:sldMk cId="812118246" sldId="275"/>
            <ac:picMk id="12" creationId="{14DBC9A8-E3CD-EC71-A966-2ED05F7AC8F5}"/>
          </ac:picMkLst>
        </pc:picChg>
      </pc:sldChg>
      <pc:sldChg chg="addSp delSp modSp mod">
        <pc:chgData name="Murphy, Benjamin (he/him/his)" userId="454af59d-8b81-4194-86ad-1a731206de65" providerId="ADAL" clId="{1456CE9D-BD7F-4B1C-8E7E-4E092ADDA7BD}" dt="2023-10-13T14:44:04.105" v="82"/>
        <pc:sldMkLst>
          <pc:docMk/>
          <pc:sldMk cId="1140502852" sldId="283"/>
        </pc:sldMkLst>
        <pc:spChg chg="del">
          <ac:chgData name="Murphy, Benjamin (he/him/his)" userId="454af59d-8b81-4194-86ad-1a731206de65" providerId="ADAL" clId="{1456CE9D-BD7F-4B1C-8E7E-4E092ADDA7BD}" dt="2023-10-13T14:44:03.640" v="81" actId="478"/>
          <ac:spMkLst>
            <pc:docMk/>
            <pc:sldMk cId="1140502852" sldId="283"/>
            <ac:spMk id="8" creationId="{42EA4C84-7D0E-F181-3B51-A08C1424BA62}"/>
          </ac:spMkLst>
        </pc:spChg>
        <pc:spChg chg="add mod">
          <ac:chgData name="Murphy, Benjamin (he/him/his)" userId="454af59d-8b81-4194-86ad-1a731206de65" providerId="ADAL" clId="{1456CE9D-BD7F-4B1C-8E7E-4E092ADDA7BD}" dt="2023-10-13T14:44:04.105" v="82"/>
          <ac:spMkLst>
            <pc:docMk/>
            <pc:sldMk cId="1140502852" sldId="283"/>
            <ac:spMk id="10" creationId="{3C31C984-BF4F-9E83-CBDC-43FB728EA7A7}"/>
          </ac:spMkLst>
        </pc:spChg>
        <pc:spChg chg="add mod">
          <ac:chgData name="Murphy, Benjamin (he/him/his)" userId="454af59d-8b81-4194-86ad-1a731206de65" providerId="ADAL" clId="{1456CE9D-BD7F-4B1C-8E7E-4E092ADDA7BD}" dt="2023-10-13T14:44:04.105" v="82"/>
          <ac:spMkLst>
            <pc:docMk/>
            <pc:sldMk cId="1140502852" sldId="283"/>
            <ac:spMk id="11" creationId="{77BF21CC-ED31-E2D7-5068-DAE7C1F622A0}"/>
          </ac:spMkLst>
        </pc:spChg>
        <pc:spChg chg="add mod">
          <ac:chgData name="Murphy, Benjamin (he/him/his)" userId="454af59d-8b81-4194-86ad-1a731206de65" providerId="ADAL" clId="{1456CE9D-BD7F-4B1C-8E7E-4E092ADDA7BD}" dt="2023-10-13T14:44:04.105" v="82"/>
          <ac:spMkLst>
            <pc:docMk/>
            <pc:sldMk cId="1140502852" sldId="283"/>
            <ac:spMk id="12" creationId="{28F85B6E-6F1A-10EF-7E15-51468F173E10}"/>
          </ac:spMkLst>
        </pc:spChg>
        <pc:spChg chg="add mod">
          <ac:chgData name="Murphy, Benjamin (he/him/his)" userId="454af59d-8b81-4194-86ad-1a731206de65" providerId="ADAL" clId="{1456CE9D-BD7F-4B1C-8E7E-4E092ADDA7BD}" dt="2023-10-13T14:44:04.105" v="82"/>
          <ac:spMkLst>
            <pc:docMk/>
            <pc:sldMk cId="1140502852" sldId="283"/>
            <ac:spMk id="14" creationId="{EA3E4F2B-DC42-48B0-70C9-5D3B2D556221}"/>
          </ac:spMkLst>
        </pc:spChg>
        <pc:graphicFrameChg chg="add mod">
          <ac:chgData name="Murphy, Benjamin (he/him/his)" userId="454af59d-8b81-4194-86ad-1a731206de65" providerId="ADAL" clId="{1456CE9D-BD7F-4B1C-8E7E-4E092ADDA7BD}" dt="2023-10-13T14:44:04.105" v="82"/>
          <ac:graphicFrameMkLst>
            <pc:docMk/>
            <pc:sldMk cId="1140502852" sldId="283"/>
            <ac:graphicFrameMk id="3" creationId="{3422EF39-0E0D-17F9-6214-2B95DE223137}"/>
          </ac:graphicFrameMkLst>
        </pc:graphicFrameChg>
        <pc:graphicFrameChg chg="del">
          <ac:chgData name="Murphy, Benjamin (he/him/his)" userId="454af59d-8b81-4194-86ad-1a731206de65" providerId="ADAL" clId="{1456CE9D-BD7F-4B1C-8E7E-4E092ADDA7BD}" dt="2023-10-13T14:44:03.640" v="81" actId="478"/>
          <ac:graphicFrameMkLst>
            <pc:docMk/>
            <pc:sldMk cId="1140502852" sldId="283"/>
            <ac:graphicFrameMk id="4" creationId="{5EB13663-B555-2B2E-9DEB-04E1869767F0}"/>
          </ac:graphicFrameMkLst>
        </pc:graphicFrameChg>
        <pc:graphicFrameChg chg="del">
          <ac:chgData name="Murphy, Benjamin (he/him/his)" userId="454af59d-8b81-4194-86ad-1a731206de65" providerId="ADAL" clId="{1456CE9D-BD7F-4B1C-8E7E-4E092ADDA7BD}" dt="2023-10-13T14:44:03.640" v="81" actId="478"/>
          <ac:graphicFrameMkLst>
            <pc:docMk/>
            <pc:sldMk cId="1140502852" sldId="283"/>
            <ac:graphicFrameMk id="6" creationId="{7F3940AD-9B4B-0E2D-D9B2-0C30180449D2}"/>
          </ac:graphicFrameMkLst>
        </pc:graphicFrameChg>
        <pc:graphicFrameChg chg="add mod">
          <ac:chgData name="Murphy, Benjamin (he/him/his)" userId="454af59d-8b81-4194-86ad-1a731206de65" providerId="ADAL" clId="{1456CE9D-BD7F-4B1C-8E7E-4E092ADDA7BD}" dt="2023-10-13T14:44:04.105" v="82"/>
          <ac:graphicFrameMkLst>
            <pc:docMk/>
            <pc:sldMk cId="1140502852" sldId="283"/>
            <ac:graphicFrameMk id="7" creationId="{463D95C1-9928-2536-1446-5036BF0175B2}"/>
          </ac:graphicFrameMkLst>
        </pc:graphicFrameChg>
        <pc:cxnChg chg="add mod">
          <ac:chgData name="Murphy, Benjamin (he/him/his)" userId="454af59d-8b81-4194-86ad-1a731206de65" providerId="ADAL" clId="{1456CE9D-BD7F-4B1C-8E7E-4E092ADDA7BD}" dt="2023-10-13T14:44:04.105" v="82"/>
          <ac:cxnSpMkLst>
            <pc:docMk/>
            <pc:sldMk cId="1140502852" sldId="283"/>
            <ac:cxnSpMk id="13" creationId="{135F57F2-60E8-9BFF-A8EB-53EE02ED79FA}"/>
          </ac:cxnSpMkLst>
        </pc:cxnChg>
      </pc:sldChg>
      <pc:sldChg chg="addSp modSp mod">
        <pc:chgData name="Murphy, Benjamin (he/him/his)" userId="454af59d-8b81-4194-86ad-1a731206de65" providerId="ADAL" clId="{1456CE9D-BD7F-4B1C-8E7E-4E092ADDA7BD}" dt="2023-10-13T14:43:50.108" v="80" actId="1036"/>
        <pc:sldMkLst>
          <pc:docMk/>
          <pc:sldMk cId="3661450187" sldId="284"/>
        </pc:sldMkLst>
        <pc:spChg chg="add mod">
          <ac:chgData name="Murphy, Benjamin (he/him/his)" userId="454af59d-8b81-4194-86ad-1a731206de65" providerId="ADAL" clId="{1456CE9D-BD7F-4B1C-8E7E-4E092ADDA7BD}" dt="2023-10-13T14:43:30.156" v="53" actId="1038"/>
          <ac:spMkLst>
            <pc:docMk/>
            <pc:sldMk cId="3661450187" sldId="284"/>
            <ac:spMk id="3" creationId="{E9713C3F-E0D5-A69D-F99D-73E62B946802}"/>
          </ac:spMkLst>
        </pc:spChg>
        <pc:spChg chg="add mod">
          <ac:chgData name="Murphy, Benjamin (he/him/his)" userId="454af59d-8b81-4194-86ad-1a731206de65" providerId="ADAL" clId="{1456CE9D-BD7F-4B1C-8E7E-4E092ADDA7BD}" dt="2023-10-13T14:43:30.156" v="53" actId="1038"/>
          <ac:spMkLst>
            <pc:docMk/>
            <pc:sldMk cId="3661450187" sldId="284"/>
            <ac:spMk id="5" creationId="{120FADB6-E075-0D2E-6474-40A42A964FF4}"/>
          </ac:spMkLst>
        </pc:spChg>
        <pc:spChg chg="mod">
          <ac:chgData name="Murphy, Benjamin (he/him/his)" userId="454af59d-8b81-4194-86ad-1a731206de65" providerId="ADAL" clId="{1456CE9D-BD7F-4B1C-8E7E-4E092ADDA7BD}" dt="2023-10-13T14:43:50.108" v="80" actId="1036"/>
          <ac:spMkLst>
            <pc:docMk/>
            <pc:sldMk cId="3661450187" sldId="284"/>
            <ac:spMk id="8" creationId="{42EA4C84-7D0E-F181-3B51-A08C1424BA62}"/>
          </ac:spMkLst>
        </pc:spChg>
        <pc:spChg chg="add mod">
          <ac:chgData name="Murphy, Benjamin (he/him/his)" userId="454af59d-8b81-4194-86ad-1a731206de65" providerId="ADAL" clId="{1456CE9D-BD7F-4B1C-8E7E-4E092ADDA7BD}" dt="2023-10-13T14:43:41.332" v="76" actId="1038"/>
          <ac:spMkLst>
            <pc:docMk/>
            <pc:sldMk cId="3661450187" sldId="284"/>
            <ac:spMk id="11" creationId="{3F43ADFC-3DBD-ADC7-EBC0-518F958BC1FC}"/>
          </ac:spMkLst>
        </pc:spChg>
        <pc:graphicFrameChg chg="mod">
          <ac:chgData name="Murphy, Benjamin (he/him/his)" userId="454af59d-8b81-4194-86ad-1a731206de65" providerId="ADAL" clId="{1456CE9D-BD7F-4B1C-8E7E-4E092ADDA7BD}" dt="2023-10-13T14:43:50.108" v="80" actId="1036"/>
          <ac:graphicFrameMkLst>
            <pc:docMk/>
            <pc:sldMk cId="3661450187" sldId="284"/>
            <ac:graphicFrameMk id="4" creationId="{5EB13663-B555-2B2E-9DEB-04E1869767F0}"/>
          </ac:graphicFrameMkLst>
        </pc:graphicFrameChg>
        <pc:graphicFrameChg chg="mod">
          <ac:chgData name="Murphy, Benjamin (he/him/his)" userId="454af59d-8b81-4194-86ad-1a731206de65" providerId="ADAL" clId="{1456CE9D-BD7F-4B1C-8E7E-4E092ADDA7BD}" dt="2023-10-13T14:43:50.108" v="80" actId="1036"/>
          <ac:graphicFrameMkLst>
            <pc:docMk/>
            <pc:sldMk cId="3661450187" sldId="284"/>
            <ac:graphicFrameMk id="6" creationId="{7F3940AD-9B4B-0E2D-D9B2-0C30180449D2}"/>
          </ac:graphicFrameMkLst>
        </pc:graphicFrameChg>
        <pc:cxnChg chg="add mod">
          <ac:chgData name="Murphy, Benjamin (he/him/his)" userId="454af59d-8b81-4194-86ad-1a731206de65" providerId="ADAL" clId="{1456CE9D-BD7F-4B1C-8E7E-4E092ADDA7BD}" dt="2023-10-13T14:43:30.156" v="53" actId="1038"/>
          <ac:cxnSpMkLst>
            <pc:docMk/>
            <pc:sldMk cId="3661450187" sldId="284"/>
            <ac:cxnSpMk id="9" creationId="{4C085A38-0490-D00D-6B94-35E872B270DD}"/>
          </ac:cxnSpMkLst>
        </pc:cxnChg>
      </pc:sldChg>
      <pc:sldChg chg="modSp mod">
        <pc:chgData name="Murphy, Benjamin (he/him/his)" userId="454af59d-8b81-4194-86ad-1a731206de65" providerId="ADAL" clId="{1456CE9D-BD7F-4B1C-8E7E-4E092ADDA7BD}" dt="2023-10-17T11:52:21.945" v="197" actId="688"/>
        <pc:sldMkLst>
          <pc:docMk/>
          <pc:sldMk cId="326061870" sldId="288"/>
        </pc:sldMkLst>
        <pc:spChg chg="mod">
          <ac:chgData name="Murphy, Benjamin (he/him/his)" userId="454af59d-8b81-4194-86ad-1a731206de65" providerId="ADAL" clId="{1456CE9D-BD7F-4B1C-8E7E-4E092ADDA7BD}" dt="2023-10-17T11:52:21.945" v="197" actId="688"/>
          <ac:spMkLst>
            <pc:docMk/>
            <pc:sldMk cId="326061870" sldId="288"/>
            <ac:spMk id="6" creationId="{306D0E3D-463F-DE28-1DD7-1C82DF7BE207}"/>
          </ac:spMkLst>
        </pc:spChg>
        <pc:spChg chg="mod">
          <ac:chgData name="Murphy, Benjamin (he/him/his)" userId="454af59d-8b81-4194-86ad-1a731206de65" providerId="ADAL" clId="{1456CE9D-BD7F-4B1C-8E7E-4E092ADDA7BD}" dt="2023-10-17T11:52:15.501" v="196" actId="688"/>
          <ac:spMkLst>
            <pc:docMk/>
            <pc:sldMk cId="326061870" sldId="288"/>
            <ac:spMk id="7" creationId="{1A629EA0-EA59-0B20-601C-EE106AFB2913}"/>
          </ac:spMkLst>
        </pc:spChg>
      </pc:sldChg>
      <pc:sldChg chg="modSp mod">
        <pc:chgData name="Murphy, Benjamin (he/him/his)" userId="454af59d-8b81-4194-86ad-1a731206de65" providerId="ADAL" clId="{1456CE9D-BD7F-4B1C-8E7E-4E092ADDA7BD}" dt="2023-10-17T11:52:53.920" v="199" actId="20577"/>
        <pc:sldMkLst>
          <pc:docMk/>
          <pc:sldMk cId="2550467600" sldId="289"/>
        </pc:sldMkLst>
        <pc:spChg chg="mod">
          <ac:chgData name="Murphy, Benjamin (he/him/his)" userId="454af59d-8b81-4194-86ad-1a731206de65" providerId="ADAL" clId="{1456CE9D-BD7F-4B1C-8E7E-4E092ADDA7BD}" dt="2023-10-17T11:52:53.920" v="199" actId="20577"/>
          <ac:spMkLst>
            <pc:docMk/>
            <pc:sldMk cId="2550467600" sldId="289"/>
            <ac:spMk id="13" creationId="{5397373F-0556-F67D-9B47-1B5F4904F43C}"/>
          </ac:spMkLst>
        </pc:spChg>
      </pc:sldChg>
    </pc:docChg>
  </pc:docChgLst>
  <pc:docChgLst>
    <pc:chgData name="Murphy, Benjamin (he/him/his)" userId="454af59d-8b81-4194-86ad-1a731206de65" providerId="ADAL" clId="{C4601E27-1FAD-4694-BEEF-2C5E05A8927A}"/>
    <pc:docChg chg="undo redo custSel addSld delSld modSld sldOrd modMainMaster">
      <pc:chgData name="Murphy, Benjamin (he/him/his)" userId="454af59d-8b81-4194-86ad-1a731206de65" providerId="ADAL" clId="{C4601E27-1FAD-4694-BEEF-2C5E05A8927A}" dt="2023-10-13T14:34:42.714" v="12396" actId="14100"/>
      <pc:docMkLst>
        <pc:docMk/>
      </pc:docMkLst>
      <pc:sldChg chg="del">
        <pc:chgData name="Murphy, Benjamin (he/him/his)" userId="454af59d-8b81-4194-86ad-1a731206de65" providerId="ADAL" clId="{C4601E27-1FAD-4694-BEEF-2C5E05A8927A}" dt="2023-10-12T02:51:55.913" v="259" actId="47"/>
        <pc:sldMkLst>
          <pc:docMk/>
          <pc:sldMk cId="1211831908" sldId="257"/>
        </pc:sldMkLst>
      </pc:sldChg>
      <pc:sldChg chg="del">
        <pc:chgData name="Murphy, Benjamin (he/him/his)" userId="454af59d-8b81-4194-86ad-1a731206de65" providerId="ADAL" clId="{C4601E27-1FAD-4694-BEEF-2C5E05A8927A}" dt="2023-10-12T02:51:55.913" v="259" actId="47"/>
        <pc:sldMkLst>
          <pc:docMk/>
          <pc:sldMk cId="285594212" sldId="258"/>
        </pc:sldMkLst>
      </pc:sldChg>
      <pc:sldChg chg="del">
        <pc:chgData name="Murphy, Benjamin (he/him/his)" userId="454af59d-8b81-4194-86ad-1a731206de65" providerId="ADAL" clId="{C4601E27-1FAD-4694-BEEF-2C5E05A8927A}" dt="2023-10-12T02:51:55.913" v="259" actId="47"/>
        <pc:sldMkLst>
          <pc:docMk/>
          <pc:sldMk cId="2642921021" sldId="259"/>
        </pc:sldMkLst>
      </pc:sldChg>
      <pc:sldChg chg="del">
        <pc:chgData name="Murphy, Benjamin (he/him/his)" userId="454af59d-8b81-4194-86ad-1a731206de65" providerId="ADAL" clId="{C4601E27-1FAD-4694-BEEF-2C5E05A8927A}" dt="2023-10-12T02:51:55.913" v="259" actId="47"/>
        <pc:sldMkLst>
          <pc:docMk/>
          <pc:sldMk cId="2977679127" sldId="260"/>
        </pc:sldMkLst>
      </pc:sldChg>
      <pc:sldChg chg="addSp modSp mod">
        <pc:chgData name="Murphy, Benjamin (he/him/his)" userId="454af59d-8b81-4194-86ad-1a731206de65" providerId="ADAL" clId="{C4601E27-1FAD-4694-BEEF-2C5E05A8927A}" dt="2023-10-13T14:28:48.194" v="12120" actId="114"/>
        <pc:sldMkLst>
          <pc:docMk/>
          <pc:sldMk cId="3761150598" sldId="261"/>
        </pc:sldMkLst>
        <pc:spChg chg="mod">
          <ac:chgData name="Murphy, Benjamin (he/him/his)" userId="454af59d-8b81-4194-86ad-1a731206de65" providerId="ADAL" clId="{C4601E27-1FAD-4694-BEEF-2C5E05A8927A}" dt="2023-10-13T14:23:18.965" v="11986" actId="1076"/>
          <ac:spMkLst>
            <pc:docMk/>
            <pc:sldMk cId="3761150598" sldId="261"/>
            <ac:spMk id="2" creationId="{38C193D4-49FE-2642-A175-E741EF061247}"/>
          </ac:spMkLst>
        </pc:spChg>
        <pc:spChg chg="add mod">
          <ac:chgData name="Murphy, Benjamin (he/him/his)" userId="454af59d-8b81-4194-86ad-1a731206de65" providerId="ADAL" clId="{C4601E27-1FAD-4694-BEEF-2C5E05A8927A}" dt="2023-10-13T14:05:00.268" v="11492" actId="20577"/>
          <ac:spMkLst>
            <pc:docMk/>
            <pc:sldMk cId="3761150598" sldId="261"/>
            <ac:spMk id="3" creationId="{A1DD87CE-4531-C338-DD24-A0B343FB7CC7}"/>
          </ac:spMkLst>
        </pc:spChg>
        <pc:spChg chg="add mod">
          <ac:chgData name="Murphy, Benjamin (he/him/his)" userId="454af59d-8b81-4194-86ad-1a731206de65" providerId="ADAL" clId="{C4601E27-1FAD-4694-BEEF-2C5E05A8927A}" dt="2023-10-13T14:28:48.194" v="12120" actId="114"/>
          <ac:spMkLst>
            <pc:docMk/>
            <pc:sldMk cId="3761150598" sldId="261"/>
            <ac:spMk id="5" creationId="{79D20B0F-0AD4-DF27-7311-6A0BE626BCF2}"/>
          </ac:spMkLst>
        </pc:spChg>
      </pc:sldChg>
      <pc:sldChg chg="del">
        <pc:chgData name="Murphy, Benjamin (he/him/his)" userId="454af59d-8b81-4194-86ad-1a731206de65" providerId="ADAL" clId="{C4601E27-1FAD-4694-BEEF-2C5E05A8927A}" dt="2023-10-12T02:51:55.913" v="259" actId="47"/>
        <pc:sldMkLst>
          <pc:docMk/>
          <pc:sldMk cId="818892564" sldId="262"/>
        </pc:sldMkLst>
      </pc:sldChg>
      <pc:sldChg chg="addSp modSp del mod">
        <pc:chgData name="Murphy, Benjamin (he/him/his)" userId="454af59d-8b81-4194-86ad-1a731206de65" providerId="ADAL" clId="{C4601E27-1FAD-4694-BEEF-2C5E05A8927A}" dt="2023-10-12T17:28:42.392" v="2495" actId="47"/>
        <pc:sldMkLst>
          <pc:docMk/>
          <pc:sldMk cId="958880708" sldId="263"/>
        </pc:sldMkLst>
        <pc:spChg chg="mod">
          <ac:chgData name="Murphy, Benjamin (he/him/his)" userId="454af59d-8b81-4194-86ad-1a731206de65" providerId="ADAL" clId="{C4601E27-1FAD-4694-BEEF-2C5E05A8927A}" dt="2023-10-12T15:57:39.056" v="1323" actId="14100"/>
          <ac:spMkLst>
            <pc:docMk/>
            <pc:sldMk cId="958880708" sldId="263"/>
            <ac:spMk id="2" creationId="{88649E16-A2ED-A74E-81EB-9F4B5C8FDC33}"/>
          </ac:spMkLst>
        </pc:spChg>
        <pc:spChg chg="mod">
          <ac:chgData name="Murphy, Benjamin (he/him/his)" userId="454af59d-8b81-4194-86ad-1a731206de65" providerId="ADAL" clId="{C4601E27-1FAD-4694-BEEF-2C5E05A8927A}" dt="2023-10-12T16:30:49.153" v="2472" actId="20577"/>
          <ac:spMkLst>
            <pc:docMk/>
            <pc:sldMk cId="958880708" sldId="263"/>
            <ac:spMk id="3" creationId="{0D1EA34F-96B1-4D49-A99C-0BB81F9C63E8}"/>
          </ac:spMkLst>
        </pc:spChg>
        <pc:spChg chg="add mod">
          <ac:chgData name="Murphy, Benjamin (he/him/his)" userId="454af59d-8b81-4194-86ad-1a731206de65" providerId="ADAL" clId="{C4601E27-1FAD-4694-BEEF-2C5E05A8927A}" dt="2023-10-12T15:58:04.454" v="1383" actId="1035"/>
          <ac:spMkLst>
            <pc:docMk/>
            <pc:sldMk cId="958880708" sldId="263"/>
            <ac:spMk id="8" creationId="{4E87620A-993A-E29F-964A-22E95F9721A9}"/>
          </ac:spMkLst>
        </pc:spChg>
        <pc:spChg chg="add mod">
          <ac:chgData name="Murphy, Benjamin (he/him/his)" userId="454af59d-8b81-4194-86ad-1a731206de65" providerId="ADAL" clId="{C4601E27-1FAD-4694-BEEF-2C5E05A8927A}" dt="2023-10-12T16:17:47.225" v="1715" actId="14100"/>
          <ac:spMkLst>
            <pc:docMk/>
            <pc:sldMk cId="958880708" sldId="263"/>
            <ac:spMk id="10" creationId="{D67AD566-1FB5-8E9D-A57F-51EEF3967793}"/>
          </ac:spMkLst>
        </pc:spChg>
        <pc:graphicFrameChg chg="add mod modGraphic">
          <ac:chgData name="Murphy, Benjamin (he/him/his)" userId="454af59d-8b81-4194-86ad-1a731206de65" providerId="ADAL" clId="{C4601E27-1FAD-4694-BEEF-2C5E05A8927A}" dt="2023-10-12T16:17:33.304" v="1706" actId="20577"/>
          <ac:graphicFrameMkLst>
            <pc:docMk/>
            <pc:sldMk cId="958880708" sldId="263"/>
            <ac:graphicFrameMk id="9" creationId="{4AD1AC48-381E-68D5-2127-A40965EBD0AF}"/>
          </ac:graphicFrameMkLst>
        </pc:graphicFrameChg>
        <pc:picChg chg="add mod">
          <ac:chgData name="Murphy, Benjamin (he/him/his)" userId="454af59d-8b81-4194-86ad-1a731206de65" providerId="ADAL" clId="{C4601E27-1FAD-4694-BEEF-2C5E05A8927A}" dt="2023-10-12T15:58:04.454" v="1383" actId="1035"/>
          <ac:picMkLst>
            <pc:docMk/>
            <pc:sldMk cId="958880708" sldId="263"/>
            <ac:picMk id="7" creationId="{5C8E090C-7F0B-D87F-731C-06858C844B55}"/>
          </ac:picMkLst>
        </pc:picChg>
      </pc:sldChg>
      <pc:sldChg chg="addSp delSp modSp del mod setBg">
        <pc:chgData name="Murphy, Benjamin (he/him/his)" userId="454af59d-8b81-4194-86ad-1a731206de65" providerId="ADAL" clId="{C4601E27-1FAD-4694-BEEF-2C5E05A8927A}" dt="2023-10-12T13:42:24.173" v="754" actId="47"/>
        <pc:sldMkLst>
          <pc:docMk/>
          <pc:sldMk cId="2793808752" sldId="264"/>
        </pc:sldMkLst>
        <pc:spChg chg="mod">
          <ac:chgData name="Murphy, Benjamin (he/him/his)" userId="454af59d-8b81-4194-86ad-1a731206de65" providerId="ADAL" clId="{C4601E27-1FAD-4694-BEEF-2C5E05A8927A}" dt="2023-10-12T03:02:24.083" v="730" actId="26606"/>
          <ac:spMkLst>
            <pc:docMk/>
            <pc:sldMk cId="2793808752" sldId="264"/>
            <ac:spMk id="2" creationId="{31EDC5FC-2F00-544A-9FD9-5109E6B999A8}"/>
          </ac:spMkLst>
        </pc:spChg>
        <pc:spChg chg="mod ord">
          <ac:chgData name="Murphy, Benjamin (he/him/his)" userId="454af59d-8b81-4194-86ad-1a731206de65" providerId="ADAL" clId="{C4601E27-1FAD-4694-BEEF-2C5E05A8927A}" dt="2023-10-12T03:03:38.384" v="735" actId="5793"/>
          <ac:spMkLst>
            <pc:docMk/>
            <pc:sldMk cId="2793808752" sldId="264"/>
            <ac:spMk id="3" creationId="{35E530EC-8F02-6C42-A63C-2E9DCF8A4C49}"/>
          </ac:spMkLst>
        </pc:spChg>
        <pc:spChg chg="add del">
          <ac:chgData name="Murphy, Benjamin (he/him/his)" userId="454af59d-8b81-4194-86ad-1a731206de65" providerId="ADAL" clId="{C4601E27-1FAD-4694-BEEF-2C5E05A8927A}" dt="2023-10-12T03:01:50.700" v="728" actId="26606"/>
          <ac:spMkLst>
            <pc:docMk/>
            <pc:sldMk cId="2793808752" sldId="264"/>
            <ac:spMk id="1035" creationId="{AE3A741D-C19B-960A-5803-1C5887147820}"/>
          </ac:spMkLst>
        </pc:spChg>
        <pc:spChg chg="add del">
          <ac:chgData name="Murphy, Benjamin (he/him/his)" userId="454af59d-8b81-4194-86ad-1a731206de65" providerId="ADAL" clId="{C4601E27-1FAD-4694-BEEF-2C5E05A8927A}" dt="2023-10-12T03:01:50.700" v="728" actId="26606"/>
          <ac:spMkLst>
            <pc:docMk/>
            <pc:sldMk cId="2793808752" sldId="264"/>
            <ac:spMk id="1037" creationId="{9C3A50E9-9119-7BC3-083B-2D84CCC78E47}"/>
          </ac:spMkLst>
        </pc:spChg>
        <pc:spChg chg="add del">
          <ac:chgData name="Murphy, Benjamin (he/him/his)" userId="454af59d-8b81-4194-86ad-1a731206de65" providerId="ADAL" clId="{C4601E27-1FAD-4694-BEEF-2C5E05A8927A}" dt="2023-10-12T03:01:50.700" v="728" actId="26606"/>
          <ac:spMkLst>
            <pc:docMk/>
            <pc:sldMk cId="2793808752" sldId="264"/>
            <ac:spMk id="1039" creationId="{DC39DE25-0E4E-0AA7-0932-1D78C2372786}"/>
          </ac:spMkLst>
        </pc:spChg>
        <pc:spChg chg="add del">
          <ac:chgData name="Murphy, Benjamin (he/him/his)" userId="454af59d-8b81-4194-86ad-1a731206de65" providerId="ADAL" clId="{C4601E27-1FAD-4694-BEEF-2C5E05A8927A}" dt="2023-10-12T03:01:50.700" v="728" actId="26606"/>
          <ac:spMkLst>
            <pc:docMk/>
            <pc:sldMk cId="2793808752" sldId="264"/>
            <ac:spMk id="1041" creationId="{8D6EA299-0840-6DEA-E670-C49AEBC87E89}"/>
          </ac:spMkLst>
        </pc:spChg>
        <pc:spChg chg="add del">
          <ac:chgData name="Murphy, Benjamin (he/him/his)" userId="454af59d-8b81-4194-86ad-1a731206de65" providerId="ADAL" clId="{C4601E27-1FAD-4694-BEEF-2C5E05A8927A}" dt="2023-10-12T03:01:50.692" v="727" actId="26606"/>
          <ac:spMkLst>
            <pc:docMk/>
            <pc:sldMk cId="2793808752" sldId="264"/>
            <ac:spMk id="1046" creationId="{1D50F262-343C-4101-AB3C-9DA1072F7305}"/>
          </ac:spMkLst>
        </pc:spChg>
        <pc:spChg chg="add del">
          <ac:chgData name="Murphy, Benjamin (he/him/his)" userId="454af59d-8b81-4194-86ad-1a731206de65" providerId="ADAL" clId="{C4601E27-1FAD-4694-BEEF-2C5E05A8927A}" dt="2023-10-12T03:01:50.692" v="727" actId="26606"/>
          <ac:spMkLst>
            <pc:docMk/>
            <pc:sldMk cId="2793808752" sldId="264"/>
            <ac:spMk id="1048" creationId="{6A0924B3-0260-445E-AFD7-9533C0D1B3C9}"/>
          </ac:spMkLst>
        </pc:spChg>
        <pc:spChg chg="add del">
          <ac:chgData name="Murphy, Benjamin (he/him/his)" userId="454af59d-8b81-4194-86ad-1a731206de65" providerId="ADAL" clId="{C4601E27-1FAD-4694-BEEF-2C5E05A8927A}" dt="2023-10-12T03:01:50.692" v="727" actId="26606"/>
          <ac:spMkLst>
            <pc:docMk/>
            <pc:sldMk cId="2793808752" sldId="264"/>
            <ac:spMk id="1050" creationId="{7C34E8CB-B972-4A94-8469-315C10C2AA93}"/>
          </ac:spMkLst>
        </pc:spChg>
        <pc:spChg chg="add del">
          <ac:chgData name="Murphy, Benjamin (he/him/his)" userId="454af59d-8b81-4194-86ad-1a731206de65" providerId="ADAL" clId="{C4601E27-1FAD-4694-BEEF-2C5E05A8927A}" dt="2023-10-12T03:01:50.692" v="727" actId="26606"/>
          <ac:spMkLst>
            <pc:docMk/>
            <pc:sldMk cId="2793808752" sldId="264"/>
            <ac:spMk id="1052" creationId="{114A821F-8663-46BA-8CC0-D4C44F639F3A}"/>
          </ac:spMkLst>
        </pc:spChg>
        <pc:spChg chg="add del">
          <ac:chgData name="Murphy, Benjamin (he/him/his)" userId="454af59d-8b81-4194-86ad-1a731206de65" providerId="ADAL" clId="{C4601E27-1FAD-4694-BEEF-2C5E05A8927A}" dt="2023-10-12T03:01:50.692" v="727" actId="26606"/>
          <ac:spMkLst>
            <pc:docMk/>
            <pc:sldMk cId="2793808752" sldId="264"/>
            <ac:spMk id="1054" creationId="{67EF550F-47CE-4FB2-9DAC-12AD835C833D}"/>
          </ac:spMkLst>
        </pc:spChg>
        <pc:spChg chg="add del">
          <ac:chgData name="Murphy, Benjamin (he/him/his)" userId="454af59d-8b81-4194-86ad-1a731206de65" providerId="ADAL" clId="{C4601E27-1FAD-4694-BEEF-2C5E05A8927A}" dt="2023-10-12T03:02:24.083" v="730" actId="26606"/>
          <ac:spMkLst>
            <pc:docMk/>
            <pc:sldMk cId="2793808752" sldId="264"/>
            <ac:spMk id="1056" creationId="{FB33DC6A-1F1C-4A06-834E-CFF88F1C0BB9}"/>
          </ac:spMkLst>
        </pc:spChg>
        <pc:spChg chg="add del">
          <ac:chgData name="Murphy, Benjamin (he/him/his)" userId="454af59d-8b81-4194-86ad-1a731206de65" providerId="ADAL" clId="{C4601E27-1FAD-4694-BEEF-2C5E05A8927A}" dt="2023-10-12T03:02:24.083" v="730" actId="26606"/>
          <ac:spMkLst>
            <pc:docMk/>
            <pc:sldMk cId="2793808752" sldId="264"/>
            <ac:spMk id="1057" creationId="{0FE1D5CF-87B8-4A8A-AD3C-01D06A60769B}"/>
          </ac:spMkLst>
        </pc:spChg>
        <pc:spChg chg="add del">
          <ac:chgData name="Murphy, Benjamin (he/him/his)" userId="454af59d-8b81-4194-86ad-1a731206de65" providerId="ADAL" clId="{C4601E27-1FAD-4694-BEEF-2C5E05A8927A}" dt="2023-10-12T03:02:24.083" v="730" actId="26606"/>
          <ac:spMkLst>
            <pc:docMk/>
            <pc:sldMk cId="2793808752" sldId="264"/>
            <ac:spMk id="1058" creationId="{60926200-45C2-41E9-839F-31CD5FE4CD59}"/>
          </ac:spMkLst>
        </pc:spChg>
        <pc:spChg chg="add del">
          <ac:chgData name="Murphy, Benjamin (he/him/his)" userId="454af59d-8b81-4194-86ad-1a731206de65" providerId="ADAL" clId="{C4601E27-1FAD-4694-BEEF-2C5E05A8927A}" dt="2023-10-12T03:02:24.083" v="730" actId="26606"/>
          <ac:spMkLst>
            <pc:docMk/>
            <pc:sldMk cId="2793808752" sldId="264"/>
            <ac:spMk id="1059" creationId="{AF2F604E-43BE-4DC3-B983-E071523364F8}"/>
          </ac:spMkLst>
        </pc:spChg>
        <pc:spChg chg="add del">
          <ac:chgData name="Murphy, Benjamin (he/him/his)" userId="454af59d-8b81-4194-86ad-1a731206de65" providerId="ADAL" clId="{C4601E27-1FAD-4694-BEEF-2C5E05A8927A}" dt="2023-10-12T03:02:24.083" v="730" actId="26606"/>
          <ac:spMkLst>
            <pc:docMk/>
            <pc:sldMk cId="2793808752" sldId="264"/>
            <ac:spMk id="1060" creationId="{08C9B587-E65E-4B52-B37C-ABEBB6E87928}"/>
          </ac:spMkLst>
        </pc:spChg>
        <pc:picChg chg="add del mod">
          <ac:chgData name="Murphy, Benjamin (he/him/his)" userId="454af59d-8b81-4194-86ad-1a731206de65" providerId="ADAL" clId="{C4601E27-1FAD-4694-BEEF-2C5E05A8927A}" dt="2023-10-12T02:59:21.979" v="715" actId="478"/>
          <ac:picMkLst>
            <pc:docMk/>
            <pc:sldMk cId="2793808752" sldId="264"/>
            <ac:picMk id="1026" creationId="{718E5DE6-08D3-5BCC-E10E-0FEFA1A0AC2A}"/>
          </ac:picMkLst>
        </pc:picChg>
        <pc:picChg chg="add del mod ord">
          <ac:chgData name="Murphy, Benjamin (he/him/his)" userId="454af59d-8b81-4194-86ad-1a731206de65" providerId="ADAL" clId="{C4601E27-1FAD-4694-BEEF-2C5E05A8927A}" dt="2023-10-12T03:04:35.720" v="739" actId="478"/>
          <ac:picMkLst>
            <pc:docMk/>
            <pc:sldMk cId="2793808752" sldId="264"/>
            <ac:picMk id="1028" creationId="{974732A1-149E-64B1-9E89-78D2C88C76FE}"/>
          </ac:picMkLst>
        </pc:picChg>
        <pc:picChg chg="add mod ord">
          <ac:chgData name="Murphy, Benjamin (he/him/his)" userId="454af59d-8b81-4194-86ad-1a731206de65" providerId="ADAL" clId="{C4601E27-1FAD-4694-BEEF-2C5E05A8927A}" dt="2023-10-12T03:02:24.083" v="730" actId="26606"/>
          <ac:picMkLst>
            <pc:docMk/>
            <pc:sldMk cId="2793808752" sldId="264"/>
            <ac:picMk id="1030" creationId="{0CDD627C-E274-2D4D-C25A-446591FD581A}"/>
          </ac:picMkLst>
        </pc:picChg>
        <pc:picChg chg="add mod">
          <ac:chgData name="Murphy, Benjamin (he/him/his)" userId="454af59d-8b81-4194-86ad-1a731206de65" providerId="ADAL" clId="{C4601E27-1FAD-4694-BEEF-2C5E05A8927A}" dt="2023-10-12T03:05:45.865" v="751" actId="1036"/>
          <ac:picMkLst>
            <pc:docMk/>
            <pc:sldMk cId="2793808752" sldId="264"/>
            <ac:picMk id="1032" creationId="{54FE3177-5C53-D8DF-11A5-D96387356BE9}"/>
          </ac:picMkLst>
        </pc:picChg>
        <pc:cxnChg chg="add">
          <ac:chgData name="Murphy, Benjamin (he/him/his)" userId="454af59d-8b81-4194-86ad-1a731206de65" providerId="ADAL" clId="{C4601E27-1FAD-4694-BEEF-2C5E05A8927A}" dt="2023-10-12T03:02:24.083" v="730" actId="26606"/>
          <ac:cxnSpMkLst>
            <pc:docMk/>
            <pc:sldMk cId="2793808752" sldId="264"/>
            <ac:cxnSpMk id="1065" creationId="{1503BFE4-729B-D9D0-C17B-501E6AF1127A}"/>
          </ac:cxnSpMkLst>
        </pc:cxnChg>
      </pc:sldChg>
      <pc:sldChg chg="del">
        <pc:chgData name="Murphy, Benjamin (he/him/his)" userId="454af59d-8b81-4194-86ad-1a731206de65" providerId="ADAL" clId="{C4601E27-1FAD-4694-BEEF-2C5E05A8927A}" dt="2023-10-12T02:51:08.863" v="256" actId="47"/>
        <pc:sldMkLst>
          <pc:docMk/>
          <pc:sldMk cId="479319627" sldId="265"/>
        </pc:sldMkLst>
      </pc:sldChg>
      <pc:sldChg chg="addSp delSp modSp add mod ord">
        <pc:chgData name="Murphy, Benjamin (he/him/his)" userId="454af59d-8b81-4194-86ad-1a731206de65" providerId="ADAL" clId="{C4601E27-1FAD-4694-BEEF-2C5E05A8927A}" dt="2023-10-12T19:01:36.106" v="6308" actId="6549"/>
        <pc:sldMkLst>
          <pc:docMk/>
          <pc:sldMk cId="3263003336" sldId="265"/>
        </pc:sldMkLst>
        <pc:spChg chg="mod">
          <ac:chgData name="Murphy, Benjamin (he/him/his)" userId="454af59d-8b81-4194-86ad-1a731206de65" providerId="ADAL" clId="{C4601E27-1FAD-4694-BEEF-2C5E05A8927A}" dt="2023-10-12T18:55:47.939" v="6006" actId="20577"/>
          <ac:spMkLst>
            <pc:docMk/>
            <pc:sldMk cId="3263003336" sldId="265"/>
            <ac:spMk id="2" creationId="{34CFCA41-228C-5813-C5E2-4C37504335AC}"/>
          </ac:spMkLst>
        </pc:spChg>
        <pc:spChg chg="add mod">
          <ac:chgData name="Murphy, Benjamin (he/him/his)" userId="454af59d-8b81-4194-86ad-1a731206de65" providerId="ADAL" clId="{C4601E27-1FAD-4694-BEEF-2C5E05A8927A}" dt="2023-10-12T19:01:36.106" v="6308" actId="6549"/>
          <ac:spMkLst>
            <pc:docMk/>
            <pc:sldMk cId="3263003336" sldId="265"/>
            <ac:spMk id="4" creationId="{98DDC3CA-C293-F8FD-6A98-50ECD98CB198}"/>
          </ac:spMkLst>
        </pc:spChg>
        <pc:spChg chg="mod">
          <ac:chgData name="Murphy, Benjamin (he/him/his)" userId="454af59d-8b81-4194-86ad-1a731206de65" providerId="ADAL" clId="{C4601E27-1FAD-4694-BEEF-2C5E05A8927A}" dt="2023-10-12T18:55:40.702" v="6004" actId="1037"/>
          <ac:spMkLst>
            <pc:docMk/>
            <pc:sldMk cId="3263003336" sldId="265"/>
            <ac:spMk id="9" creationId="{96D56894-2049-8CFA-9E65-AD5022675B56}"/>
          </ac:spMkLst>
        </pc:spChg>
        <pc:spChg chg="del">
          <ac:chgData name="Murphy, Benjamin (he/him/his)" userId="454af59d-8b81-4194-86ad-1a731206de65" providerId="ADAL" clId="{C4601E27-1FAD-4694-BEEF-2C5E05A8927A}" dt="2023-10-12T18:51:50.648" v="5644" actId="478"/>
          <ac:spMkLst>
            <pc:docMk/>
            <pc:sldMk cId="3263003336" sldId="265"/>
            <ac:spMk id="10" creationId="{36094172-242F-BEA6-C2BD-FCBADCCB9973}"/>
          </ac:spMkLst>
        </pc:spChg>
        <pc:spChg chg="mod">
          <ac:chgData name="Murphy, Benjamin (he/him/his)" userId="454af59d-8b81-4194-86ad-1a731206de65" providerId="ADAL" clId="{C4601E27-1FAD-4694-BEEF-2C5E05A8927A}" dt="2023-10-12T18:54:53.071" v="5977" actId="14100"/>
          <ac:spMkLst>
            <pc:docMk/>
            <pc:sldMk cId="3263003336" sldId="265"/>
            <ac:spMk id="11" creationId="{11D31261-D9DB-109F-F751-C82D810E2339}"/>
          </ac:spMkLst>
        </pc:spChg>
        <pc:spChg chg="del">
          <ac:chgData name="Murphy, Benjamin (he/him/his)" userId="454af59d-8b81-4194-86ad-1a731206de65" providerId="ADAL" clId="{C4601E27-1FAD-4694-BEEF-2C5E05A8927A}" dt="2023-10-12T18:51:58.302" v="5646" actId="478"/>
          <ac:spMkLst>
            <pc:docMk/>
            <pc:sldMk cId="3263003336" sldId="265"/>
            <ac:spMk id="17" creationId="{CC10DADB-AE03-B9D0-2589-6BFBFFDA3913}"/>
          </ac:spMkLst>
        </pc:spChg>
        <pc:graphicFrameChg chg="del">
          <ac:chgData name="Murphy, Benjamin (he/him/his)" userId="454af59d-8b81-4194-86ad-1a731206de65" providerId="ADAL" clId="{C4601E27-1FAD-4694-BEEF-2C5E05A8927A}" dt="2023-10-12T18:51:56.008" v="5645" actId="478"/>
          <ac:graphicFrameMkLst>
            <pc:docMk/>
            <pc:sldMk cId="3263003336" sldId="265"/>
            <ac:graphicFrameMk id="3" creationId="{D9CF186E-7D8B-409D-8167-CECEF618F39E}"/>
          </ac:graphicFrameMkLst>
        </pc:graphicFrameChg>
        <pc:picChg chg="mod ord">
          <ac:chgData name="Murphy, Benjamin (he/him/his)" userId="454af59d-8b81-4194-86ad-1a731206de65" providerId="ADAL" clId="{C4601E27-1FAD-4694-BEEF-2C5E05A8927A}" dt="2023-10-12T18:53:26.151" v="5802" actId="1076"/>
          <ac:picMkLst>
            <pc:docMk/>
            <pc:sldMk cId="3263003336" sldId="265"/>
            <ac:picMk id="5" creationId="{F6660F06-D144-C384-D932-CA4E7B782E06}"/>
          </ac:picMkLst>
        </pc:picChg>
        <pc:picChg chg="del">
          <ac:chgData name="Murphy, Benjamin (he/him/his)" userId="454af59d-8b81-4194-86ad-1a731206de65" providerId="ADAL" clId="{C4601E27-1FAD-4694-BEEF-2C5E05A8927A}" dt="2023-10-12T18:51:50.648" v="5644" actId="478"/>
          <ac:picMkLst>
            <pc:docMk/>
            <pc:sldMk cId="3263003336" sldId="265"/>
            <ac:picMk id="7" creationId="{D3668CAD-1510-240D-BA69-41EC68AE8925}"/>
          </ac:picMkLst>
        </pc:picChg>
        <pc:cxnChg chg="del">
          <ac:chgData name="Murphy, Benjamin (he/him/his)" userId="454af59d-8b81-4194-86ad-1a731206de65" providerId="ADAL" clId="{C4601E27-1FAD-4694-BEEF-2C5E05A8927A}" dt="2023-10-12T18:51:58.302" v="5646" actId="478"/>
          <ac:cxnSpMkLst>
            <pc:docMk/>
            <pc:sldMk cId="3263003336" sldId="265"/>
            <ac:cxnSpMk id="13" creationId="{5DA2045C-020C-55F7-DE42-36D3E018B2DD}"/>
          </ac:cxnSpMkLst>
        </pc:cxnChg>
      </pc:sldChg>
      <pc:sldChg chg="addSp delSp modSp add mod ord">
        <pc:chgData name="Murphy, Benjamin (he/him/his)" userId="454af59d-8b81-4194-86ad-1a731206de65" providerId="ADAL" clId="{C4601E27-1FAD-4694-BEEF-2C5E05A8927A}" dt="2023-10-12T18:50:05.133" v="5642" actId="478"/>
        <pc:sldMkLst>
          <pc:docMk/>
          <pc:sldMk cId="105519180" sldId="266"/>
        </pc:sldMkLst>
        <pc:spChg chg="mod">
          <ac:chgData name="Murphy, Benjamin (he/him/his)" userId="454af59d-8b81-4194-86ad-1a731206de65" providerId="ADAL" clId="{C4601E27-1FAD-4694-BEEF-2C5E05A8927A}" dt="2023-10-12T18:28:44.049" v="4110" actId="1035"/>
          <ac:spMkLst>
            <pc:docMk/>
            <pc:sldMk cId="105519180" sldId="266"/>
            <ac:spMk id="2" creationId="{3D0D2CD0-E625-83B6-846E-3F7BD3B1DC99}"/>
          </ac:spMkLst>
        </pc:spChg>
        <pc:spChg chg="del mod">
          <ac:chgData name="Murphy, Benjamin (he/him/his)" userId="454af59d-8b81-4194-86ad-1a731206de65" providerId="ADAL" clId="{C4601E27-1FAD-4694-BEEF-2C5E05A8927A}" dt="2023-10-12T17:40:06.420" v="2741" actId="478"/>
          <ac:spMkLst>
            <pc:docMk/>
            <pc:sldMk cId="105519180" sldId="266"/>
            <ac:spMk id="3" creationId="{BF447A64-780B-0984-AFE6-D97144CA7CBE}"/>
          </ac:spMkLst>
        </pc:spChg>
        <pc:spChg chg="del mod">
          <ac:chgData name="Murphy, Benjamin (he/him/his)" userId="454af59d-8b81-4194-86ad-1a731206de65" providerId="ADAL" clId="{C4601E27-1FAD-4694-BEEF-2C5E05A8927A}" dt="2023-10-12T17:40:07.732" v="2743" actId="478"/>
          <ac:spMkLst>
            <pc:docMk/>
            <pc:sldMk cId="105519180" sldId="266"/>
            <ac:spMk id="4" creationId="{94E85CFF-C45B-4D19-F6FB-21CAF57FA5DA}"/>
          </ac:spMkLst>
        </pc:spChg>
        <pc:spChg chg="del">
          <ac:chgData name="Murphy, Benjamin (he/him/his)" userId="454af59d-8b81-4194-86ad-1a731206de65" providerId="ADAL" clId="{C4601E27-1FAD-4694-BEEF-2C5E05A8927A}" dt="2023-10-12T17:40:07.082" v="2742" actId="478"/>
          <ac:spMkLst>
            <pc:docMk/>
            <pc:sldMk cId="105519180" sldId="266"/>
            <ac:spMk id="5" creationId="{E798732B-457A-19A3-83FA-B387A3429FBD}"/>
          </ac:spMkLst>
        </pc:spChg>
        <pc:spChg chg="add mod or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7" creationId="{E56EABF2-D811-3441-1880-F5CEB3B9231B}"/>
          </ac:spMkLst>
        </pc:spChg>
        <pc:spChg chg="del mod">
          <ac:chgData name="Murphy, Benjamin (he/him/his)" userId="454af59d-8b81-4194-86ad-1a731206de65" providerId="ADAL" clId="{C4601E27-1FAD-4694-BEEF-2C5E05A8927A}" dt="2023-10-12T17:40:10.173" v="2746" actId="478"/>
          <ac:spMkLst>
            <pc:docMk/>
            <pc:sldMk cId="105519180" sldId="266"/>
            <ac:spMk id="9" creationId="{0B1842EA-54AF-F42E-6FED-E946C8BDE1D6}"/>
          </ac:spMkLst>
        </pc:spChg>
        <pc:spChg chg="del mod">
          <ac:chgData name="Murphy, Benjamin (he/him/his)" userId="454af59d-8b81-4194-86ad-1a731206de65" providerId="ADAL" clId="{C4601E27-1FAD-4694-BEEF-2C5E05A8927A}" dt="2023-10-12T17:40:11.749" v="2748" actId="478"/>
          <ac:spMkLst>
            <pc:docMk/>
            <pc:sldMk cId="105519180" sldId="266"/>
            <ac:spMk id="10" creationId="{179F3213-9F83-E1A1-4A42-A0365428B6E6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11" creationId="{29EC4A1D-B1D2-494B-81CF-B0233A063987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12" creationId="{8DCA6AE7-DED0-168B-19DA-8566F3788303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13" creationId="{EB1B24FE-CE2F-5DD0-4F45-B52F85D18513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14" creationId="{0C89F79A-0F23-BDC0-E4A4-E3524EEF750B}"/>
          </ac:spMkLst>
        </pc:spChg>
        <pc:spChg chg="add del mod">
          <ac:chgData name="Murphy, Benjamin (he/him/his)" userId="454af59d-8b81-4194-86ad-1a731206de65" providerId="ADAL" clId="{C4601E27-1FAD-4694-BEEF-2C5E05A8927A}" dt="2023-10-12T17:52:33.115" v="2919" actId="478"/>
          <ac:spMkLst>
            <pc:docMk/>
            <pc:sldMk cId="105519180" sldId="266"/>
            <ac:spMk id="15" creationId="{628B570E-8B70-2BB3-D069-E14A4632EEF7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17" creationId="{C4DFD85B-5688-0875-E166-91D7CADEB2F5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18" creationId="{4741BEA6-73FC-E326-FA15-5EE5DCB41AEC}"/>
          </ac:spMkLst>
        </pc:spChg>
        <pc:spChg chg="del mod">
          <ac:chgData name="Murphy, Benjamin (he/him/his)" userId="454af59d-8b81-4194-86ad-1a731206de65" providerId="ADAL" clId="{C4601E27-1FAD-4694-BEEF-2C5E05A8927A}" dt="2023-10-12T17:49:50.739" v="2859" actId="478"/>
          <ac:spMkLst>
            <pc:docMk/>
            <pc:sldMk cId="105519180" sldId="266"/>
            <ac:spMk id="19" creationId="{4C8B5115-3DDD-E510-31A9-150B2B7850B0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20" creationId="{45A3530F-6A12-21D9-80F5-61E277026B0A}"/>
          </ac:spMkLst>
        </pc:spChg>
        <pc:spChg chg="del mod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21" creationId="{688D9FD0-DCED-1994-5D19-5DD3BD796F12}"/>
          </ac:spMkLst>
        </pc:spChg>
        <pc:spChg chg="add mod ord">
          <ac:chgData name="Murphy, Benjamin (he/him/his)" userId="454af59d-8b81-4194-86ad-1a731206de65" providerId="ADAL" clId="{C4601E27-1FAD-4694-BEEF-2C5E05A8927A}" dt="2023-10-12T18:28:29.783" v="4098" actId="115"/>
          <ac:spMkLst>
            <pc:docMk/>
            <pc:sldMk cId="105519180" sldId="266"/>
            <ac:spMk id="23" creationId="{1C49AB3E-83D9-E1D8-3158-A29671BD187A}"/>
          </ac:spMkLst>
        </pc:spChg>
        <pc:spChg chg="del">
          <ac:chgData name="Murphy, Benjamin (he/him/his)" userId="454af59d-8b81-4194-86ad-1a731206de65" providerId="ADAL" clId="{C4601E27-1FAD-4694-BEEF-2C5E05A8927A}" dt="2023-10-12T17:40:02.076" v="2739" actId="478"/>
          <ac:spMkLst>
            <pc:docMk/>
            <pc:sldMk cId="105519180" sldId="266"/>
            <ac:spMk id="25" creationId="{29B9DEE1-0604-CF6C-84D4-D482C6DB8EB5}"/>
          </ac:spMkLst>
        </pc:spChg>
        <pc:spChg chg="del">
          <ac:chgData name="Murphy, Benjamin (he/him/his)" userId="454af59d-8b81-4194-86ad-1a731206de65" providerId="ADAL" clId="{C4601E27-1FAD-4694-BEEF-2C5E05A8927A}" dt="2023-10-12T17:40:10.707" v="2747" actId="478"/>
          <ac:spMkLst>
            <pc:docMk/>
            <pc:sldMk cId="105519180" sldId="266"/>
            <ac:spMk id="26" creationId="{23CF89D4-8D3D-B3D9-42F3-AD864349DEFF}"/>
          </ac:spMkLst>
        </pc:spChg>
        <pc:spChg chg="mod ord">
          <ac:chgData name="Murphy, Benjamin (he/him/his)" userId="454af59d-8b81-4194-86ad-1a731206de65" providerId="ADAL" clId="{C4601E27-1FAD-4694-BEEF-2C5E05A8927A}" dt="2023-10-12T18:24:59.024" v="3940" actId="166"/>
          <ac:spMkLst>
            <pc:docMk/>
            <pc:sldMk cId="105519180" sldId="266"/>
            <ac:spMk id="28" creationId="{2AA4EBBB-6604-6409-0F9B-E12BF96EF361}"/>
          </ac:spMkLst>
        </pc:spChg>
        <pc:spChg chg="add del mod ord">
          <ac:chgData name="Murphy, Benjamin (he/him/his)" userId="454af59d-8b81-4194-86ad-1a731206de65" providerId="ADAL" clId="{C4601E27-1FAD-4694-BEEF-2C5E05A8927A}" dt="2023-10-12T18:50:05.133" v="5642" actId="478"/>
          <ac:spMkLst>
            <pc:docMk/>
            <pc:sldMk cId="105519180" sldId="266"/>
            <ac:spMk id="29" creationId="{DD9A7FCB-63C2-AEB2-67BC-212D89033A7A}"/>
          </ac:spMkLst>
        </pc:spChg>
        <pc:spChg chg="add del mod ord">
          <ac:chgData name="Murphy, Benjamin (he/him/his)" userId="454af59d-8b81-4194-86ad-1a731206de65" providerId="ADAL" clId="{C4601E27-1FAD-4694-BEEF-2C5E05A8927A}" dt="2023-10-12T18:49:59.374" v="5640" actId="478"/>
          <ac:spMkLst>
            <pc:docMk/>
            <pc:sldMk cId="105519180" sldId="266"/>
            <ac:spMk id="30" creationId="{0C2B4229-CF6C-90FD-0332-95A27F3684DB}"/>
          </ac:spMkLst>
        </pc:spChg>
        <pc:spChg chg="add mod">
          <ac:chgData name="Murphy, Benjamin (he/him/his)" userId="454af59d-8b81-4194-86ad-1a731206de65" providerId="ADAL" clId="{C4601E27-1FAD-4694-BEEF-2C5E05A8927A}" dt="2023-10-12T18:31:58.328" v="4433" actId="114"/>
          <ac:spMkLst>
            <pc:docMk/>
            <pc:sldMk cId="105519180" sldId="266"/>
            <ac:spMk id="31" creationId="{C1768FD4-EC67-D035-46B9-0D3140E71782}"/>
          </ac:spMkLst>
        </pc:spChg>
        <pc:spChg chg="del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32" creationId="{71A3FF54-0DD8-E6D6-7501-746EA4C5FD72}"/>
          </ac:spMkLst>
        </pc:spChg>
        <pc:spChg chg="add del mod">
          <ac:chgData name="Murphy, Benjamin (he/him/his)" userId="454af59d-8b81-4194-86ad-1a731206de65" providerId="ADAL" clId="{C4601E27-1FAD-4694-BEEF-2C5E05A8927A}" dt="2023-10-12T18:49:59.374" v="5640" actId="478"/>
          <ac:spMkLst>
            <pc:docMk/>
            <pc:sldMk cId="105519180" sldId="266"/>
            <ac:spMk id="34" creationId="{152935DA-0C94-F83A-4CF7-E0DD08445332}"/>
          </ac:spMkLst>
        </pc:spChg>
        <pc:spChg chg="add mod or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35" creationId="{3E284D20-AE42-D0EA-25DE-F97CF68DFEF6}"/>
          </ac:spMkLst>
        </pc:spChg>
        <pc:spChg chg="del mod">
          <ac:chgData name="Murphy, Benjamin (he/him/his)" userId="454af59d-8b81-4194-86ad-1a731206de65" providerId="ADAL" clId="{C4601E27-1FAD-4694-BEEF-2C5E05A8927A}" dt="2023-10-12T18:17:25.100" v="3687" actId="478"/>
          <ac:spMkLst>
            <pc:docMk/>
            <pc:sldMk cId="105519180" sldId="266"/>
            <ac:spMk id="36" creationId="{487C1F5C-A90D-2016-792D-493B2F902367}"/>
          </ac:spMkLst>
        </pc:spChg>
        <pc:spChg chg="del">
          <ac:chgData name="Murphy, Benjamin (he/him/his)" userId="454af59d-8b81-4194-86ad-1a731206de65" providerId="ADAL" clId="{C4601E27-1FAD-4694-BEEF-2C5E05A8927A}" dt="2023-10-12T17:40:13.220" v="2749" actId="478"/>
          <ac:spMkLst>
            <pc:docMk/>
            <pc:sldMk cId="105519180" sldId="266"/>
            <ac:spMk id="37" creationId="{A1FDF2EA-A1C2-C79F-B3A6-E80C94575F7E}"/>
          </ac:spMkLst>
        </pc:spChg>
        <pc:spChg chg="add mod or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38" creationId="{05EA04AE-7575-EAAB-D4D8-B4376CB3DEA8}"/>
          </ac:spMkLst>
        </pc:spChg>
        <pc:spChg chg="add mod or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39" creationId="{B84ADAEC-6A67-93DB-9B75-8B9D5F54F6F9}"/>
          </ac:spMkLst>
        </pc:spChg>
        <pc:spChg chg="add mod ord">
          <ac:chgData name="Murphy, Benjamin (he/him/his)" userId="454af59d-8b81-4194-86ad-1a731206de65" providerId="ADAL" clId="{C4601E27-1FAD-4694-BEEF-2C5E05A8927A}" dt="2023-10-12T18:27:45.086" v="4086" actId="1038"/>
          <ac:spMkLst>
            <pc:docMk/>
            <pc:sldMk cId="105519180" sldId="266"/>
            <ac:spMk id="40" creationId="{F1BF9A95-96C2-27E2-C70A-E77C40A8A507}"/>
          </ac:spMkLst>
        </pc:spChg>
        <pc:spChg chg="add del mod or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41" creationId="{52098BFC-A351-222F-0AA7-6DE5BF9455CA}"/>
          </ac:spMkLst>
        </pc:spChg>
        <pc:spChg chg="add mod ord">
          <ac:chgData name="Murphy, Benjamin (he/him/his)" userId="454af59d-8b81-4194-86ad-1a731206de65" providerId="ADAL" clId="{C4601E27-1FAD-4694-BEEF-2C5E05A8927A}" dt="2023-10-12T18:27:55.229" v="4092" actId="14100"/>
          <ac:spMkLst>
            <pc:docMk/>
            <pc:sldMk cId="105519180" sldId="266"/>
            <ac:spMk id="42" creationId="{27B4F6B0-1468-E776-F9E4-F80B90EB2F40}"/>
          </ac:spMkLst>
        </pc:spChg>
        <pc:spChg chg="add mo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43" creationId="{E13C9933-8F3B-E42D-4D35-1ECF04AE5D25}"/>
          </ac:spMkLst>
        </pc:spChg>
        <pc:spChg chg="add mo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44" creationId="{D255E1E7-0602-81E9-87EC-86392AE931CE}"/>
          </ac:spMkLst>
        </pc:spChg>
        <pc:spChg chg="add mod">
          <ac:chgData name="Murphy, Benjamin (he/him/his)" userId="454af59d-8b81-4194-86ad-1a731206de65" providerId="ADAL" clId="{C4601E27-1FAD-4694-BEEF-2C5E05A8927A}" dt="2023-10-12T18:27:49.982" v="4091" actId="1038"/>
          <ac:spMkLst>
            <pc:docMk/>
            <pc:sldMk cId="105519180" sldId="266"/>
            <ac:spMk id="45" creationId="{49A9E9D8-8EFC-F154-C735-EBA0E077C5C2}"/>
          </ac:spMkLst>
        </pc:spChg>
        <pc:spChg chg="add mo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46" creationId="{8D8AF711-B139-E558-A9DE-8B6C4835AF1A}"/>
          </ac:spMkLst>
        </pc:spChg>
        <pc:spChg chg="add mod">
          <ac:chgData name="Murphy, Benjamin (he/him/his)" userId="454af59d-8b81-4194-86ad-1a731206de65" providerId="ADAL" clId="{C4601E27-1FAD-4694-BEEF-2C5E05A8927A}" dt="2023-10-12T18:12:57.118" v="3585" actId="1036"/>
          <ac:spMkLst>
            <pc:docMk/>
            <pc:sldMk cId="105519180" sldId="266"/>
            <ac:spMk id="47" creationId="{0AE54202-A6AE-1936-2254-871E2E1DA49A}"/>
          </ac:spMkLst>
        </pc:spChg>
        <pc:spChg chg="add mod">
          <ac:chgData name="Murphy, Benjamin (he/him/his)" userId="454af59d-8b81-4194-86ad-1a731206de65" providerId="ADAL" clId="{C4601E27-1FAD-4694-BEEF-2C5E05A8927A}" dt="2023-10-12T18:14:23.926" v="3638" actId="1036"/>
          <ac:spMkLst>
            <pc:docMk/>
            <pc:sldMk cId="105519180" sldId="266"/>
            <ac:spMk id="50" creationId="{EE79F640-9F90-F82F-7C8C-BFF77A3B6E1F}"/>
          </ac:spMkLst>
        </pc:spChg>
        <pc:spChg chg="add mod">
          <ac:chgData name="Murphy, Benjamin (he/him/his)" userId="454af59d-8b81-4194-86ad-1a731206de65" providerId="ADAL" clId="{C4601E27-1FAD-4694-BEEF-2C5E05A8927A}" dt="2023-10-12T18:08:51.893" v="3349" actId="1038"/>
          <ac:spMkLst>
            <pc:docMk/>
            <pc:sldMk cId="105519180" sldId="266"/>
            <ac:spMk id="63" creationId="{BD2C8238-CA65-9D7C-1EB6-58FA3FB0F583}"/>
          </ac:spMkLst>
        </pc:spChg>
        <pc:spChg chg="add mod">
          <ac:chgData name="Murphy, Benjamin (he/him/his)" userId="454af59d-8b81-4194-86ad-1a731206de65" providerId="ADAL" clId="{C4601E27-1FAD-4694-BEEF-2C5E05A8927A}" dt="2023-10-12T18:09:27.142" v="3377" actId="1076"/>
          <ac:spMkLst>
            <pc:docMk/>
            <pc:sldMk cId="105519180" sldId="266"/>
            <ac:spMk id="64" creationId="{BD5459A2-387F-4500-3628-2AA06485AB4A}"/>
          </ac:spMkLst>
        </pc:spChg>
        <pc:spChg chg="add mod">
          <ac:chgData name="Murphy, Benjamin (he/him/his)" userId="454af59d-8b81-4194-86ad-1a731206de65" providerId="ADAL" clId="{C4601E27-1FAD-4694-BEEF-2C5E05A8927A}" dt="2023-10-12T18:08:51.893" v="3349" actId="1038"/>
          <ac:spMkLst>
            <pc:docMk/>
            <pc:sldMk cId="105519180" sldId="266"/>
            <ac:spMk id="65" creationId="{D8915350-0FFE-9266-4C99-2FBFDABDF896}"/>
          </ac:spMkLst>
        </pc:spChg>
        <pc:spChg chg="add mod">
          <ac:chgData name="Murphy, Benjamin (he/him/his)" userId="454af59d-8b81-4194-86ad-1a731206de65" providerId="ADAL" clId="{C4601E27-1FAD-4694-BEEF-2C5E05A8927A}" dt="2023-10-12T18:08:51.893" v="3349" actId="1038"/>
          <ac:spMkLst>
            <pc:docMk/>
            <pc:sldMk cId="105519180" sldId="266"/>
            <ac:spMk id="66" creationId="{C9E15522-CFC1-5550-2F1B-876296871B17}"/>
          </ac:spMkLst>
        </pc:spChg>
        <pc:spChg chg="add mod ord">
          <ac:chgData name="Murphy, Benjamin (he/him/his)" userId="454af59d-8b81-4194-86ad-1a731206de65" providerId="ADAL" clId="{C4601E27-1FAD-4694-BEEF-2C5E05A8927A}" dt="2023-10-12T18:13:22.251" v="3586" actId="207"/>
          <ac:spMkLst>
            <pc:docMk/>
            <pc:sldMk cId="105519180" sldId="266"/>
            <ac:spMk id="67" creationId="{DB0A5DD6-6A63-7A01-27C6-C7ABED7D6856}"/>
          </ac:spMkLst>
        </pc:spChg>
        <pc:spChg chg="add mod ord">
          <ac:chgData name="Murphy, Benjamin (he/him/his)" userId="454af59d-8b81-4194-86ad-1a731206de65" providerId="ADAL" clId="{C4601E27-1FAD-4694-BEEF-2C5E05A8927A}" dt="2023-10-12T18:08:51.893" v="3349" actId="1038"/>
          <ac:spMkLst>
            <pc:docMk/>
            <pc:sldMk cId="105519180" sldId="266"/>
            <ac:spMk id="68" creationId="{6EDC0D5F-9DC4-CD54-DC47-0E4E38C059A4}"/>
          </ac:spMkLst>
        </pc:spChg>
        <pc:spChg chg="add mod">
          <ac:chgData name="Murphy, Benjamin (he/him/his)" userId="454af59d-8b81-4194-86ad-1a731206de65" providerId="ADAL" clId="{C4601E27-1FAD-4694-BEEF-2C5E05A8927A}" dt="2023-10-12T18:08:51.893" v="3349" actId="1038"/>
          <ac:spMkLst>
            <pc:docMk/>
            <pc:sldMk cId="105519180" sldId="266"/>
            <ac:spMk id="69" creationId="{50D60695-1890-6E74-3794-624D22A76C00}"/>
          </ac:spMkLst>
        </pc:spChg>
        <pc:spChg chg="add mod ord">
          <ac:chgData name="Murphy, Benjamin (he/him/his)" userId="454af59d-8b81-4194-86ad-1a731206de65" providerId="ADAL" clId="{C4601E27-1FAD-4694-BEEF-2C5E05A8927A}" dt="2023-10-12T18:09:01.661" v="3372" actId="14100"/>
          <ac:spMkLst>
            <pc:docMk/>
            <pc:sldMk cId="105519180" sldId="266"/>
            <ac:spMk id="70" creationId="{99375791-80DB-6185-2FC5-C5047A1354ED}"/>
          </ac:spMkLst>
        </pc:spChg>
        <pc:spChg chg="add mod">
          <ac:chgData name="Murphy, Benjamin (he/him/his)" userId="454af59d-8b81-4194-86ad-1a731206de65" providerId="ADAL" clId="{C4601E27-1FAD-4694-BEEF-2C5E05A8927A}" dt="2023-10-12T18:12:43.142" v="3574" actId="1035"/>
          <ac:spMkLst>
            <pc:docMk/>
            <pc:sldMk cId="105519180" sldId="266"/>
            <ac:spMk id="71" creationId="{CC3BDB20-3E31-9C41-DEFF-B98880600AA3}"/>
          </ac:spMkLst>
        </pc:spChg>
        <pc:spChg chg="add del mod">
          <ac:chgData name="Murphy, Benjamin (he/him/his)" userId="454af59d-8b81-4194-86ad-1a731206de65" providerId="ADAL" clId="{C4601E27-1FAD-4694-BEEF-2C5E05A8927A}" dt="2023-10-12T18:08:19.204" v="3317" actId="478"/>
          <ac:spMkLst>
            <pc:docMk/>
            <pc:sldMk cId="105519180" sldId="266"/>
            <ac:spMk id="72" creationId="{27F42DB5-8E47-30CE-4412-CFB52A6890A5}"/>
          </ac:spMkLst>
        </pc:spChg>
        <pc:spChg chg="add mod">
          <ac:chgData name="Murphy, Benjamin (he/him/his)" userId="454af59d-8b81-4194-86ad-1a731206de65" providerId="ADAL" clId="{C4601E27-1FAD-4694-BEEF-2C5E05A8927A}" dt="2023-10-12T18:12:29.557" v="3560" actId="1076"/>
          <ac:spMkLst>
            <pc:docMk/>
            <pc:sldMk cId="105519180" sldId="266"/>
            <ac:spMk id="73" creationId="{682C5463-DEC0-CA55-982B-70F2D3084366}"/>
          </ac:spMkLst>
        </pc:spChg>
        <pc:spChg chg="add mod">
          <ac:chgData name="Murphy, Benjamin (he/him/his)" userId="454af59d-8b81-4194-86ad-1a731206de65" providerId="ADAL" clId="{C4601E27-1FAD-4694-BEEF-2C5E05A8927A}" dt="2023-10-12T18:12:11" v="3554" actId="403"/>
          <ac:spMkLst>
            <pc:docMk/>
            <pc:sldMk cId="105519180" sldId="266"/>
            <ac:spMk id="75" creationId="{E9C3F4EF-B189-2F93-60AB-068EE3F0E307}"/>
          </ac:spMkLst>
        </pc:spChg>
        <pc:spChg chg="add mod">
          <ac:chgData name="Murphy, Benjamin (he/him/his)" userId="454af59d-8b81-4194-86ad-1a731206de65" providerId="ADAL" clId="{C4601E27-1FAD-4694-BEEF-2C5E05A8927A}" dt="2023-10-12T18:14:27.967" v="3640" actId="1038"/>
          <ac:spMkLst>
            <pc:docMk/>
            <pc:sldMk cId="105519180" sldId="266"/>
            <ac:spMk id="87" creationId="{D7B8F136-5DB6-C3E7-01F0-2FD1EE8B8F1D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88" creationId="{5056264D-3BD2-A138-B487-FCF96B6A465C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89" creationId="{D317A5EE-AD6F-2D90-CC44-6894343B8187}"/>
          </ac:spMkLst>
        </pc:spChg>
        <pc:spChg chg="add del mod">
          <ac:chgData name="Murphy, Benjamin (he/him/his)" userId="454af59d-8b81-4194-86ad-1a731206de65" providerId="ADAL" clId="{C4601E27-1FAD-4694-BEEF-2C5E05A8927A}" dt="2023-10-12T18:20:01.789" v="3798" actId="478"/>
          <ac:spMkLst>
            <pc:docMk/>
            <pc:sldMk cId="105519180" sldId="266"/>
            <ac:spMk id="92" creationId="{0F751D71-A833-3D6F-16E8-2F90D7D53EAF}"/>
          </ac:spMkLst>
        </pc:spChg>
        <pc:spChg chg="add del mod">
          <ac:chgData name="Murphy, Benjamin (he/him/his)" userId="454af59d-8b81-4194-86ad-1a731206de65" providerId="ADAL" clId="{C4601E27-1FAD-4694-BEEF-2C5E05A8927A}" dt="2023-10-12T18:50:05.133" v="5642" actId="478"/>
          <ac:spMkLst>
            <pc:docMk/>
            <pc:sldMk cId="105519180" sldId="266"/>
            <ac:spMk id="94" creationId="{B5FC0E4E-9E7C-3A06-CA43-D58BC1D128AD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95" creationId="{CB0750FB-7457-DB96-49CD-127515419C8B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96" creationId="{D87BF9DE-8DCB-63E6-A1C0-3B6154EC9A51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97" creationId="{284CFE0F-2CC7-07A4-17C5-3203D9FCE1F4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98" creationId="{8D1C73F3-10F2-BEB5-0B36-FDEEBCFDE435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99" creationId="{37C348CB-6601-B318-6078-27FB9F8888C0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102" creationId="{3729ABFA-0D27-6CD0-6B27-FA801197E784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103" creationId="{B0C7913D-BEB5-0065-DF1B-F7617C41B5B0}"/>
          </ac:spMkLst>
        </pc:spChg>
        <pc:spChg chg="add del mod">
          <ac:chgData name="Murphy, Benjamin (he/him/his)" userId="454af59d-8b81-4194-86ad-1a731206de65" providerId="ADAL" clId="{C4601E27-1FAD-4694-BEEF-2C5E05A8927A}" dt="2023-10-12T18:50:02.535" v="5641" actId="478"/>
          <ac:spMkLst>
            <pc:docMk/>
            <pc:sldMk cId="105519180" sldId="266"/>
            <ac:spMk id="104" creationId="{7CFCFFFD-FDA0-0B0F-CECD-9A30DAAA78F6}"/>
          </ac:spMkLst>
        </pc:spChg>
        <pc:spChg chg="add del mod">
          <ac:chgData name="Murphy, Benjamin (he/him/his)" userId="454af59d-8b81-4194-86ad-1a731206de65" providerId="ADAL" clId="{C4601E27-1FAD-4694-BEEF-2C5E05A8927A}" dt="2023-10-12T18:49:59.374" v="5640" actId="478"/>
          <ac:spMkLst>
            <pc:docMk/>
            <pc:sldMk cId="105519180" sldId="266"/>
            <ac:spMk id="107" creationId="{DBD3F1AF-E138-2CC6-9EF6-EE4F8C4508C4}"/>
          </ac:spMkLst>
        </pc:spChg>
        <pc:picChg chg="add mod">
          <ac:chgData name="Murphy, Benjamin (he/him/his)" userId="454af59d-8b81-4194-86ad-1a731206de65" providerId="ADAL" clId="{C4601E27-1FAD-4694-BEEF-2C5E05A8927A}" dt="2023-10-12T18:28:17.716" v="4095" actId="166"/>
          <ac:picMkLst>
            <pc:docMk/>
            <pc:sldMk cId="105519180" sldId="266"/>
            <ac:picMk id="6" creationId="{6119E462-7EAF-7D55-E471-953A29BD946D}"/>
          </ac:picMkLst>
        </pc:picChg>
        <pc:picChg chg="del mod">
          <ac:chgData name="Murphy, Benjamin (he/him/his)" userId="454af59d-8b81-4194-86ad-1a731206de65" providerId="ADAL" clId="{C4601E27-1FAD-4694-BEEF-2C5E05A8927A}" dt="2023-10-12T17:40:08.364" v="2744" actId="478"/>
          <ac:picMkLst>
            <pc:docMk/>
            <pc:sldMk cId="105519180" sldId="266"/>
            <ac:picMk id="8" creationId="{931CDAB7-C7F6-0AF0-637E-C922D75A144A}"/>
          </ac:picMkLst>
        </pc:picChg>
        <pc:picChg chg="del">
          <ac:chgData name="Murphy, Benjamin (he/him/his)" userId="454af59d-8b81-4194-86ad-1a731206de65" providerId="ADAL" clId="{C4601E27-1FAD-4694-BEEF-2C5E05A8927A}" dt="2023-10-12T17:40:08.884" v="2745" actId="478"/>
          <ac:picMkLst>
            <pc:docMk/>
            <pc:sldMk cId="105519180" sldId="266"/>
            <ac:picMk id="27" creationId="{E2CD9CC4-AC6B-4B84-C251-510DA8FB9CD3}"/>
          </ac:picMkLst>
        </pc:picChg>
        <pc:picChg chg="add del mod">
          <ac:chgData name="Murphy, Benjamin (he/him/his)" userId="454af59d-8b81-4194-86ad-1a731206de65" providerId="ADAL" clId="{C4601E27-1FAD-4694-BEEF-2C5E05A8927A}" dt="2023-10-12T18:50:02.535" v="5641" actId="478"/>
          <ac:picMkLst>
            <pc:docMk/>
            <pc:sldMk cId="105519180" sldId="266"/>
            <ac:picMk id="90" creationId="{5196CEDE-37AC-3845-4C91-918ACE2DDDC5}"/>
          </ac:picMkLst>
        </pc:picChg>
        <pc:picChg chg="add del mod">
          <ac:chgData name="Murphy, Benjamin (he/him/his)" userId="454af59d-8b81-4194-86ad-1a731206de65" providerId="ADAL" clId="{C4601E27-1FAD-4694-BEEF-2C5E05A8927A}" dt="2023-10-12T18:50:02.535" v="5641" actId="478"/>
          <ac:picMkLst>
            <pc:docMk/>
            <pc:sldMk cId="105519180" sldId="266"/>
            <ac:picMk id="91" creationId="{C76061F2-B0C9-18D4-B040-CAB223B0A0D5}"/>
          </ac:picMkLst>
        </pc:picChg>
        <pc:cxnChg chg="del mod">
          <ac:chgData name="Murphy, Benjamin (he/him/his)" userId="454af59d-8b81-4194-86ad-1a731206de65" providerId="ADAL" clId="{C4601E27-1FAD-4694-BEEF-2C5E05A8927A}" dt="2023-10-12T17:40:13.220" v="2749" actId="478"/>
          <ac:cxnSpMkLst>
            <pc:docMk/>
            <pc:sldMk cId="105519180" sldId="266"/>
            <ac:cxnSpMk id="16" creationId="{0F3AA44A-A2A0-6F74-D778-E0340333BFEF}"/>
          </ac:cxnSpMkLst>
        </pc:cxnChg>
        <pc:cxnChg chg="del mod">
          <ac:chgData name="Murphy, Benjamin (he/him/his)" userId="454af59d-8b81-4194-86ad-1a731206de65" providerId="ADAL" clId="{C4601E27-1FAD-4694-BEEF-2C5E05A8927A}" dt="2023-10-12T17:40:13.220" v="2749" actId="478"/>
          <ac:cxnSpMkLst>
            <pc:docMk/>
            <pc:sldMk cId="105519180" sldId="266"/>
            <ac:cxnSpMk id="22" creationId="{825B4C00-29C3-0416-2406-14B959095759}"/>
          </ac:cxnSpMkLst>
        </pc:cxnChg>
        <pc:cxnChg chg="del mod">
          <ac:chgData name="Murphy, Benjamin (he/him/his)" userId="454af59d-8b81-4194-86ad-1a731206de65" providerId="ADAL" clId="{C4601E27-1FAD-4694-BEEF-2C5E05A8927A}" dt="2023-10-12T17:40:13.220" v="2749" actId="478"/>
          <ac:cxnSpMkLst>
            <pc:docMk/>
            <pc:sldMk cId="105519180" sldId="266"/>
            <ac:cxnSpMk id="24" creationId="{92EB633B-6C01-83F6-7BCD-F05F29B3A88B}"/>
          </ac:cxnSpMkLst>
        </pc:cxnChg>
        <pc:cxnChg chg="del">
          <ac:chgData name="Murphy, Benjamin (he/him/his)" userId="454af59d-8b81-4194-86ad-1a731206de65" providerId="ADAL" clId="{C4601E27-1FAD-4694-BEEF-2C5E05A8927A}" dt="2023-10-12T17:40:13.220" v="2749" actId="478"/>
          <ac:cxnSpMkLst>
            <pc:docMk/>
            <pc:sldMk cId="105519180" sldId="266"/>
            <ac:cxnSpMk id="33" creationId="{7E3B3A54-097E-614A-D6BD-54129D2B5B4C}"/>
          </ac:cxnSpMkLst>
        </pc:cxnChg>
        <pc:cxnChg chg="add mod">
          <ac:chgData name="Murphy, Benjamin (he/him/his)" userId="454af59d-8b81-4194-86ad-1a731206de65" providerId="ADAL" clId="{C4601E27-1FAD-4694-BEEF-2C5E05A8927A}" dt="2023-10-12T18:12:57.118" v="3585" actId="1036"/>
          <ac:cxnSpMkLst>
            <pc:docMk/>
            <pc:sldMk cId="105519180" sldId="266"/>
            <ac:cxnSpMk id="48" creationId="{ABC8307E-8ED8-5D11-3218-C0DD8827F11D}"/>
          </ac:cxnSpMkLst>
        </pc:cxnChg>
        <pc:cxnChg chg="add mod ord">
          <ac:chgData name="Murphy, Benjamin (he/him/his)" userId="454af59d-8b81-4194-86ad-1a731206de65" providerId="ADAL" clId="{C4601E27-1FAD-4694-BEEF-2C5E05A8927A}" dt="2023-10-12T18:14:23.926" v="3638" actId="1036"/>
          <ac:cxnSpMkLst>
            <pc:docMk/>
            <pc:sldMk cId="105519180" sldId="266"/>
            <ac:cxnSpMk id="52" creationId="{8147DB0A-5B1C-462C-2B56-1D0EF9432BFA}"/>
          </ac:cxnSpMkLst>
        </pc:cxnChg>
        <pc:cxnChg chg="add mod">
          <ac:chgData name="Murphy, Benjamin (he/him/his)" userId="454af59d-8b81-4194-86ad-1a731206de65" providerId="ADAL" clId="{C4601E27-1FAD-4694-BEEF-2C5E05A8927A}" dt="2023-10-12T18:12:57.118" v="3585" actId="1036"/>
          <ac:cxnSpMkLst>
            <pc:docMk/>
            <pc:sldMk cId="105519180" sldId="266"/>
            <ac:cxnSpMk id="54" creationId="{A7BF6974-D017-1D87-991E-F249F3B9ACA5}"/>
          </ac:cxnSpMkLst>
        </pc:cxnChg>
        <pc:cxnChg chg="add mod">
          <ac:chgData name="Murphy, Benjamin (he/him/his)" userId="454af59d-8b81-4194-86ad-1a731206de65" providerId="ADAL" clId="{C4601E27-1FAD-4694-BEEF-2C5E05A8927A}" dt="2023-10-12T18:28:05.597" v="4094" actId="14100"/>
          <ac:cxnSpMkLst>
            <pc:docMk/>
            <pc:sldMk cId="105519180" sldId="266"/>
            <ac:cxnSpMk id="58" creationId="{8C868B54-4273-FB2F-716A-492E359DC82A}"/>
          </ac:cxnSpMkLst>
        </pc:cxnChg>
        <pc:cxnChg chg="add mod">
          <ac:chgData name="Murphy, Benjamin (he/him/his)" userId="454af59d-8b81-4194-86ad-1a731206de65" providerId="ADAL" clId="{C4601E27-1FAD-4694-BEEF-2C5E05A8927A}" dt="2023-10-12T18:08:51.893" v="3349" actId="1038"/>
          <ac:cxnSpMkLst>
            <pc:docMk/>
            <pc:sldMk cId="105519180" sldId="266"/>
            <ac:cxnSpMk id="74" creationId="{4DCABEBC-F48E-50CD-C025-0F47610DAFF1}"/>
          </ac:cxnSpMkLst>
        </pc:cxnChg>
        <pc:cxnChg chg="add mod">
          <ac:chgData name="Murphy, Benjamin (he/him/his)" userId="454af59d-8b81-4194-86ad-1a731206de65" providerId="ADAL" clId="{C4601E27-1FAD-4694-BEEF-2C5E05A8927A}" dt="2023-10-12T18:12:57.118" v="3585" actId="1036"/>
          <ac:cxnSpMkLst>
            <pc:docMk/>
            <pc:sldMk cId="105519180" sldId="266"/>
            <ac:cxnSpMk id="76" creationId="{14DEBFFE-F97C-DD6D-3DF5-086FF2638110}"/>
          </ac:cxnSpMkLst>
        </pc:cxnChg>
        <pc:cxnChg chg="add mod">
          <ac:chgData name="Murphy, Benjamin (he/him/his)" userId="454af59d-8b81-4194-86ad-1a731206de65" providerId="ADAL" clId="{C4601E27-1FAD-4694-BEEF-2C5E05A8927A}" dt="2023-10-12T18:08:51.893" v="3349" actId="1038"/>
          <ac:cxnSpMkLst>
            <pc:docMk/>
            <pc:sldMk cId="105519180" sldId="266"/>
            <ac:cxnSpMk id="77" creationId="{CCAE510E-3108-D174-7708-9535E45C3CEC}"/>
          </ac:cxnSpMkLst>
        </pc:cxnChg>
        <pc:cxnChg chg="add mod">
          <ac:chgData name="Murphy, Benjamin (he/him/his)" userId="454af59d-8b81-4194-86ad-1a731206de65" providerId="ADAL" clId="{C4601E27-1FAD-4694-BEEF-2C5E05A8927A}" dt="2023-10-12T18:08:51.893" v="3349" actId="1038"/>
          <ac:cxnSpMkLst>
            <pc:docMk/>
            <pc:sldMk cId="105519180" sldId="266"/>
            <ac:cxnSpMk id="78" creationId="{7C0624B2-4833-13C2-DD2F-EB12980EDDB7}"/>
          </ac:cxnSpMkLst>
        </pc:cxnChg>
        <pc:cxnChg chg="add del mod">
          <ac:chgData name="Murphy, Benjamin (he/him/his)" userId="454af59d-8b81-4194-86ad-1a731206de65" providerId="ADAL" clId="{C4601E27-1FAD-4694-BEEF-2C5E05A8927A}" dt="2023-10-12T18:20:48.101" v="3831" actId="478"/>
          <ac:cxnSpMkLst>
            <pc:docMk/>
            <pc:sldMk cId="105519180" sldId="266"/>
            <ac:cxnSpMk id="93" creationId="{1554F910-79AC-8B93-31BF-CB17A4B16E49}"/>
          </ac:cxnSpMkLst>
        </pc:cxnChg>
        <pc:cxnChg chg="add del mod">
          <ac:chgData name="Murphy, Benjamin (he/him/his)" userId="454af59d-8b81-4194-86ad-1a731206de65" providerId="ADAL" clId="{C4601E27-1FAD-4694-BEEF-2C5E05A8927A}" dt="2023-10-12T18:50:02.535" v="5641" actId="478"/>
          <ac:cxnSpMkLst>
            <pc:docMk/>
            <pc:sldMk cId="105519180" sldId="266"/>
            <ac:cxnSpMk id="100" creationId="{207126FE-79D2-BCC8-39F4-E47D87642EE5}"/>
          </ac:cxnSpMkLst>
        </pc:cxnChg>
      </pc:sldChg>
      <pc:sldChg chg="addSp delSp modSp add mod ord">
        <pc:chgData name="Murphy, Benjamin (he/him/his)" userId="454af59d-8b81-4194-86ad-1a731206de65" providerId="ADAL" clId="{C4601E27-1FAD-4694-BEEF-2C5E05A8927A}" dt="2023-10-12T20:28:44.284" v="8370" actId="1582"/>
        <pc:sldMkLst>
          <pc:docMk/>
          <pc:sldMk cId="590396292" sldId="267"/>
        </pc:sldMkLst>
        <pc:spChg chg="mod">
          <ac:chgData name="Murphy, Benjamin (he/him/his)" userId="454af59d-8b81-4194-86ad-1a731206de65" providerId="ADAL" clId="{C4601E27-1FAD-4694-BEEF-2C5E05A8927A}" dt="2023-10-12T19:16:51.416" v="6837" actId="14100"/>
          <ac:spMkLst>
            <pc:docMk/>
            <pc:sldMk cId="590396292" sldId="267"/>
            <ac:spMk id="2" creationId="{3D0D2CD0-E625-83B6-846E-3F7BD3B1DC99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3" creationId="{125711A9-F23A-4D31-0CA0-BCA53571BA0B}"/>
          </ac:spMkLst>
        </pc:spChg>
        <pc:spChg chg="add mod">
          <ac:chgData name="Murphy, Benjamin (he/him/his)" userId="454af59d-8b81-4194-86ad-1a731206de65" providerId="ADAL" clId="{C4601E27-1FAD-4694-BEEF-2C5E05A8927A}" dt="2023-10-12T19:13:27.511" v="6680" actId="14100"/>
          <ac:spMkLst>
            <pc:docMk/>
            <pc:sldMk cId="590396292" sldId="267"/>
            <ac:spMk id="4" creationId="{B07A1C88-9C31-CE87-359E-7F158ECD349A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5" creationId="{DC7A0E6A-6ED4-94F1-EEC6-4DC59449FC16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6" creationId="{D97AD967-C930-4565-FF08-1C0AAA30FCCD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8" creationId="{8E965FE4-3788-F22A-D2F3-5E746D2E087E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9" creationId="{F727F476-1848-1C11-89FF-7EB8EA87A997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0" creationId="{EA95CF90-84AA-F5AF-7F6C-511358DDDC11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1" creationId="{AB76305C-F2F4-9697-9810-61924176BE7A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2" creationId="{FF7F487E-6EAA-D551-BB2B-4C002D9676CF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4" creationId="{22A9462A-52D9-51EF-D777-9297460415CB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5" creationId="{10C77771-C41C-EC9C-2CB5-2E62CA8383B3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6" creationId="{668A4E1A-3935-F1E1-29F9-6FF550F25A1E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7" creationId="{7B0E2B9D-1D8E-371B-BDEF-FFD4E6105068}"/>
          </ac:spMkLst>
        </pc:spChg>
        <pc:spChg chg="del">
          <ac:chgData name="Murphy, Benjamin (he/him/his)" userId="454af59d-8b81-4194-86ad-1a731206de65" providerId="ADAL" clId="{C4601E27-1FAD-4694-BEEF-2C5E05A8927A}" dt="2023-10-12T19:13:02.632" v="6659" actId="478"/>
          <ac:spMkLst>
            <pc:docMk/>
            <pc:sldMk cId="590396292" sldId="267"/>
            <ac:spMk id="18" creationId="{731E5879-F804-0BFC-D4D1-B77390ECE5BB}"/>
          </ac:spMkLst>
        </pc:spChg>
        <pc:spChg chg="add del mod">
          <ac:chgData name="Murphy, Benjamin (he/him/his)" userId="454af59d-8b81-4194-86ad-1a731206de65" providerId="ADAL" clId="{C4601E27-1FAD-4694-BEEF-2C5E05A8927A}" dt="2023-10-12T19:13:24.222" v="6679" actId="478"/>
          <ac:spMkLst>
            <pc:docMk/>
            <pc:sldMk cId="590396292" sldId="267"/>
            <ac:spMk id="21" creationId="{D14BE525-0D5A-2397-3A19-8C153545E495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2" creationId="{35DFBE05-A200-A69E-4205-1DFEE3F7593B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3" creationId="{0D5A2017-A86A-B39E-0389-B4EB3D07BCCD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4" creationId="{61B46568-B53B-2320-816C-9B791CC59756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5" creationId="{A94B5E63-5593-1164-7735-DE3BE1691B1A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6" creationId="{C7039EF7-4E65-7491-7239-095FC38220CD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7" creationId="{D144BF4D-F88D-F31F-CFDF-3BC4AA19D961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8" creationId="{9E969061-FEDD-7A18-3765-4BBAC1C27C41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29" creationId="{999270D2-1420-379C-DEE7-973D5620082E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31" creationId="{59A8DC7B-B04B-7875-137B-FA7D1BB6F7C3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32" creationId="{14361480-6EC1-BF5A-A576-0F03FAEFB8BC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33" creationId="{BDBCF5E7-6462-529E-1C7C-1B13E8B45B19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35" creationId="{12BA1DBF-7C60-B9AB-CE41-996F6718D245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39" creationId="{0ACF2684-CA89-3321-0480-833A9C919D5A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0" creationId="{99A9250C-C9F8-AD16-586C-DFA3DC2B1CAA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1" creationId="{08296880-B6F9-3BF1-8654-91966D44E587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2" creationId="{2736CF8C-B0FC-FA3A-F1AA-EE583DB5839A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3" creationId="{990779F4-CC92-7865-80E4-5C7D9AC04C44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4" creationId="{80B6CF05-E202-28C9-E23A-DCBB13BE5537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5" creationId="{DD638D04-63E2-1E10-4AE5-B63B950FE3CC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47" creationId="{8C981FBD-8F0E-2C46-F8EC-275A812F5266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51" creationId="{326767EA-1850-F46D-D11E-6AE792D4B9B7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52" creationId="{80157E21-9E93-5ED3-E00A-D0E9952E5269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53" creationId="{4F3BAEA3-2EEA-01D3-22E0-C957240E448E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54" creationId="{C3555804-BF18-AD12-A2C2-5C282DCB3A9B}"/>
          </ac:spMkLst>
        </pc:spChg>
        <pc:spChg chg="add mod">
          <ac:chgData name="Murphy, Benjamin (he/him/his)" userId="454af59d-8b81-4194-86ad-1a731206de65" providerId="ADAL" clId="{C4601E27-1FAD-4694-BEEF-2C5E05A8927A}" dt="2023-10-12T19:13:20.433" v="6678" actId="1036"/>
          <ac:spMkLst>
            <pc:docMk/>
            <pc:sldMk cId="590396292" sldId="267"/>
            <ac:spMk id="55" creationId="{EC806E2F-ECA4-7404-3377-AC703D878428}"/>
          </ac:spMkLst>
        </pc:spChg>
        <pc:spChg chg="add mod">
          <ac:chgData name="Murphy, Benjamin (he/him/his)" userId="454af59d-8b81-4194-86ad-1a731206de65" providerId="ADAL" clId="{C4601E27-1FAD-4694-BEEF-2C5E05A8927A}" dt="2023-10-12T20:28:31.906" v="8368" actId="14100"/>
          <ac:spMkLst>
            <pc:docMk/>
            <pc:sldMk cId="590396292" sldId="267"/>
            <ac:spMk id="60" creationId="{12164404-48B5-0514-B858-D1E66B2F691F}"/>
          </ac:spMkLst>
        </pc:spChg>
        <pc:spChg chg="add mod">
          <ac:chgData name="Murphy, Benjamin (he/him/his)" userId="454af59d-8b81-4194-86ad-1a731206de65" providerId="ADAL" clId="{C4601E27-1FAD-4694-BEEF-2C5E05A8927A}" dt="2023-10-12T20:27:43.443" v="8346" actId="207"/>
          <ac:spMkLst>
            <pc:docMk/>
            <pc:sldMk cId="590396292" sldId="267"/>
            <ac:spMk id="61" creationId="{F8C40328-F868-5458-188D-D496B3462E59}"/>
          </ac:spMkLst>
        </pc:spChg>
        <pc:spChg chg="add mod">
          <ac:chgData name="Murphy, Benjamin (he/him/his)" userId="454af59d-8b81-4194-86ad-1a731206de65" providerId="ADAL" clId="{C4601E27-1FAD-4694-BEEF-2C5E05A8927A}" dt="2023-10-12T20:26:09.250" v="8324" actId="404"/>
          <ac:spMkLst>
            <pc:docMk/>
            <pc:sldMk cId="590396292" sldId="267"/>
            <ac:spMk id="67" creationId="{CE4206B7-E555-2741-0F00-CE7C17FCA4F5}"/>
          </ac:spMkLst>
        </pc:spChg>
        <pc:spChg chg="add del mod">
          <ac:chgData name="Murphy, Benjamin (he/him/his)" userId="454af59d-8b81-4194-86ad-1a731206de65" providerId="ADAL" clId="{C4601E27-1FAD-4694-BEEF-2C5E05A8927A}" dt="2023-10-12T20:22:11.846" v="7911"/>
          <ac:spMkLst>
            <pc:docMk/>
            <pc:sldMk cId="590396292" sldId="267"/>
            <ac:spMk id="68" creationId="{6F4626F8-8136-FE8D-CCCA-9E2BB66A295B}"/>
          </ac:spMkLst>
        </pc:spChg>
        <pc:spChg chg="add mod">
          <ac:chgData name="Murphy, Benjamin (he/him/his)" userId="454af59d-8b81-4194-86ad-1a731206de65" providerId="ADAL" clId="{C4601E27-1FAD-4694-BEEF-2C5E05A8927A}" dt="2023-10-12T20:23:45.433" v="8039" actId="1037"/>
          <ac:spMkLst>
            <pc:docMk/>
            <pc:sldMk cId="590396292" sldId="267"/>
            <ac:spMk id="69" creationId="{906A8935-DC32-B3A3-1EE2-BFDF1E08F1FA}"/>
          </ac:spMkLst>
        </pc:spChg>
        <pc:spChg chg="add mod">
          <ac:chgData name="Murphy, Benjamin (he/him/his)" userId="454af59d-8b81-4194-86ad-1a731206de65" providerId="ADAL" clId="{C4601E27-1FAD-4694-BEEF-2C5E05A8927A}" dt="2023-10-12T20:26:34.225" v="8331" actId="1036"/>
          <ac:spMkLst>
            <pc:docMk/>
            <pc:sldMk cId="590396292" sldId="267"/>
            <ac:spMk id="72" creationId="{81E5BBAB-72A4-799E-B9AB-FAF1F51C96B1}"/>
          </ac:spMkLst>
        </pc:spChg>
        <pc:picChg chg="del">
          <ac:chgData name="Murphy, Benjamin (he/him/his)" userId="454af59d-8b81-4194-86ad-1a731206de65" providerId="ADAL" clId="{C4601E27-1FAD-4694-BEEF-2C5E05A8927A}" dt="2023-10-12T19:13:02.632" v="6659" actId="478"/>
          <ac:picMkLst>
            <pc:docMk/>
            <pc:sldMk cId="590396292" sldId="267"/>
            <ac:picMk id="7" creationId="{13E0D98C-6C71-E2DF-D793-A657ED2026D8}"/>
          </ac:picMkLst>
        </pc:picChg>
        <pc:picChg chg="del mod">
          <ac:chgData name="Murphy, Benjamin (he/him/his)" userId="454af59d-8b81-4194-86ad-1a731206de65" providerId="ADAL" clId="{C4601E27-1FAD-4694-BEEF-2C5E05A8927A}" dt="2023-10-12T20:07:13.349" v="7626" actId="478"/>
          <ac:picMkLst>
            <pc:docMk/>
            <pc:sldMk cId="590396292" sldId="267"/>
            <ac:picMk id="30" creationId="{7E80F2B9-0E15-8940-5DEA-33576242A4D9}"/>
          </ac:picMkLst>
        </pc:picChg>
        <pc:picChg chg="add mod">
          <ac:chgData name="Murphy, Benjamin (he/him/his)" userId="454af59d-8b81-4194-86ad-1a731206de65" providerId="ADAL" clId="{C4601E27-1FAD-4694-BEEF-2C5E05A8927A}" dt="2023-10-12T19:13:20.433" v="6678" actId="1036"/>
          <ac:picMkLst>
            <pc:docMk/>
            <pc:sldMk cId="590396292" sldId="267"/>
            <ac:picMk id="56" creationId="{C3493354-ED51-8CDA-BBA6-3E507D61F09A}"/>
          </ac:picMkLst>
        </pc:picChg>
        <pc:picChg chg="add del mod">
          <ac:chgData name="Murphy, Benjamin (he/him/his)" userId="454af59d-8b81-4194-86ad-1a731206de65" providerId="ADAL" clId="{C4601E27-1FAD-4694-BEEF-2C5E05A8927A}" dt="2023-10-12T20:18:02.063" v="7634" actId="478"/>
          <ac:picMkLst>
            <pc:docMk/>
            <pc:sldMk cId="590396292" sldId="267"/>
            <ac:picMk id="57" creationId="{9388D051-1FF5-CC16-BB4E-D42F61E05D51}"/>
          </ac:picMkLst>
        </pc:picChg>
        <pc:picChg chg="add mod modCrop">
          <ac:chgData name="Murphy, Benjamin (he/him/his)" userId="454af59d-8b81-4194-86ad-1a731206de65" providerId="ADAL" clId="{C4601E27-1FAD-4694-BEEF-2C5E05A8927A}" dt="2023-10-12T20:27:24.017" v="8344" actId="1036"/>
          <ac:picMkLst>
            <pc:docMk/>
            <pc:sldMk cId="590396292" sldId="267"/>
            <ac:picMk id="59" creationId="{FDA81F5A-35C1-8563-8AC2-3F6DC9E109EC}"/>
          </ac:picMkLst>
        </pc:picChg>
        <pc:cxnChg chg="del">
          <ac:chgData name="Murphy, Benjamin (he/him/his)" userId="454af59d-8b81-4194-86ad-1a731206de65" providerId="ADAL" clId="{C4601E27-1FAD-4694-BEEF-2C5E05A8927A}" dt="2023-10-12T19:13:02.632" v="6659" actId="478"/>
          <ac:cxnSpMkLst>
            <pc:docMk/>
            <pc:sldMk cId="590396292" sldId="267"/>
            <ac:cxnSpMk id="13" creationId="{4857D283-0A03-2284-5BCD-0C333F72B35D}"/>
          </ac:cxnSpMkLst>
        </pc:cxnChg>
        <pc:cxnChg chg="del">
          <ac:chgData name="Murphy, Benjamin (he/him/his)" userId="454af59d-8b81-4194-86ad-1a731206de65" providerId="ADAL" clId="{C4601E27-1FAD-4694-BEEF-2C5E05A8927A}" dt="2023-10-12T19:13:02.632" v="6659" actId="478"/>
          <ac:cxnSpMkLst>
            <pc:docMk/>
            <pc:sldMk cId="590396292" sldId="267"/>
            <ac:cxnSpMk id="19" creationId="{8C75D225-54E2-DD43-D454-29DF2CE6EC0A}"/>
          </ac:cxnSpMkLst>
        </pc:cxnChg>
        <pc:cxnChg chg="del">
          <ac:chgData name="Murphy, Benjamin (he/him/his)" userId="454af59d-8b81-4194-86ad-1a731206de65" providerId="ADAL" clId="{C4601E27-1FAD-4694-BEEF-2C5E05A8927A}" dt="2023-10-12T19:13:02.632" v="6659" actId="478"/>
          <ac:cxnSpMkLst>
            <pc:docMk/>
            <pc:sldMk cId="590396292" sldId="267"/>
            <ac:cxnSpMk id="20" creationId="{F2FB7BB9-4030-177F-93BB-A4D4F9BE99E0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34" creationId="{133C8270-46A3-BE9D-0D63-A984CD91D940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36" creationId="{4ADF6271-366C-409D-E3FA-A4F35666DFAE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37" creationId="{3D021537-D3B9-563A-3E49-626E549CC45B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38" creationId="{3DCCB90D-739F-2937-9D0A-110CCC5649E1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46" creationId="{310EFD12-819E-2BE7-DF25-C8A4F9E15B99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48" creationId="{47E5D632-CBE6-59CC-3974-73F3CBBC2ECC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49" creationId="{9DF796CE-A5EA-6955-8F3C-9EBCC6B1F2C2}"/>
          </ac:cxnSpMkLst>
        </pc:cxnChg>
        <pc:cxnChg chg="add mod">
          <ac:chgData name="Murphy, Benjamin (he/him/his)" userId="454af59d-8b81-4194-86ad-1a731206de65" providerId="ADAL" clId="{C4601E27-1FAD-4694-BEEF-2C5E05A8927A}" dt="2023-10-12T19:13:20.433" v="6678" actId="1036"/>
          <ac:cxnSpMkLst>
            <pc:docMk/>
            <pc:sldMk cId="590396292" sldId="267"/>
            <ac:cxnSpMk id="50" creationId="{DCD6D3B1-A8CB-7713-1030-175AF5D0A643}"/>
          </ac:cxnSpMkLst>
        </pc:cxnChg>
        <pc:cxnChg chg="add mod">
          <ac:chgData name="Murphy, Benjamin (he/him/his)" userId="454af59d-8b81-4194-86ad-1a731206de65" providerId="ADAL" clId="{C4601E27-1FAD-4694-BEEF-2C5E05A8927A}" dt="2023-10-12T20:28:44.284" v="8370" actId="1582"/>
          <ac:cxnSpMkLst>
            <pc:docMk/>
            <pc:sldMk cId="590396292" sldId="267"/>
            <ac:cxnSpMk id="63" creationId="{944F43CD-70F8-1E97-3FC1-26E0CC3319CC}"/>
          </ac:cxnSpMkLst>
        </pc:cxnChg>
        <pc:cxnChg chg="add mod">
          <ac:chgData name="Murphy, Benjamin (he/him/his)" userId="454af59d-8b81-4194-86ad-1a731206de65" providerId="ADAL" clId="{C4601E27-1FAD-4694-BEEF-2C5E05A8927A}" dt="2023-10-12T20:28:44.284" v="8370" actId="1582"/>
          <ac:cxnSpMkLst>
            <pc:docMk/>
            <pc:sldMk cId="590396292" sldId="267"/>
            <ac:cxnSpMk id="64" creationId="{E36649D2-2AE0-F5CD-A36E-72E37F244FC4}"/>
          </ac:cxnSpMkLst>
        </pc:cxnChg>
        <pc:cxnChg chg="add mod">
          <ac:chgData name="Murphy, Benjamin (he/him/his)" userId="454af59d-8b81-4194-86ad-1a731206de65" providerId="ADAL" clId="{C4601E27-1FAD-4694-BEEF-2C5E05A8927A}" dt="2023-10-12T20:23:41.537" v="8032" actId="208"/>
          <ac:cxnSpMkLst>
            <pc:docMk/>
            <pc:sldMk cId="590396292" sldId="267"/>
            <ac:cxnSpMk id="71" creationId="{DF3064D0-9A21-189F-4FDE-4CE4FF185A46}"/>
          </ac:cxnSpMkLst>
        </pc:cxnChg>
      </pc:sldChg>
      <pc:sldChg chg="add del ord">
        <pc:chgData name="Murphy, Benjamin (he/him/his)" userId="454af59d-8b81-4194-86ad-1a731206de65" providerId="ADAL" clId="{C4601E27-1FAD-4694-BEEF-2C5E05A8927A}" dt="2023-10-12T20:27:06.172" v="8334" actId="47"/>
        <pc:sldMkLst>
          <pc:docMk/>
          <pc:sldMk cId="3964219422" sldId="268"/>
        </pc:sldMkLst>
      </pc:sldChg>
      <pc:sldChg chg="addSp delSp modSp add del mod">
        <pc:chgData name="Murphy, Benjamin (he/him/his)" userId="454af59d-8b81-4194-86ad-1a731206de65" providerId="ADAL" clId="{C4601E27-1FAD-4694-BEEF-2C5E05A8927A}" dt="2023-10-13T00:14:53.328" v="9268" actId="47"/>
        <pc:sldMkLst>
          <pc:docMk/>
          <pc:sldMk cId="3528527931" sldId="269"/>
        </pc:sldMkLst>
        <pc:spChg chg="mod">
          <ac:chgData name="Murphy, Benjamin (he/him/his)" userId="454af59d-8b81-4194-86ad-1a731206de65" providerId="ADAL" clId="{C4601E27-1FAD-4694-BEEF-2C5E05A8927A}" dt="2023-10-12T20:29:42.971" v="8378" actId="1076"/>
          <ac:spMkLst>
            <pc:docMk/>
            <pc:sldMk cId="3528527931" sldId="269"/>
            <ac:spMk id="2" creationId="{3D0D2CD0-E625-83B6-846E-3F7BD3B1DC99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3" creationId="{1664B1C7-8865-1D1C-837F-8B101E05D3AF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4" creationId="{72493205-5C9D-5ABA-515F-032E38E623E1}"/>
          </ac:spMkLst>
        </pc:spChg>
        <pc:spChg chg="del">
          <ac:chgData name="Murphy, Benjamin (he/him/his)" userId="454af59d-8b81-4194-86ad-1a731206de65" providerId="ADAL" clId="{C4601E27-1FAD-4694-BEEF-2C5E05A8927A}" dt="2023-10-12T20:29:16.672" v="8372" actId="478"/>
          <ac:spMkLst>
            <pc:docMk/>
            <pc:sldMk cId="3528527931" sldId="269"/>
            <ac:spMk id="5" creationId="{8D8788B4-9E75-216B-4A8B-75AEABCCF08F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6" creationId="{822BF878-1471-A982-8C9A-0BFAB3EBB527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8" creationId="{6639ACA6-F60E-F9A0-535C-1135B0D205E9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9" creationId="{00B900BB-013D-8C27-14D4-06DEFDCB3A89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10" creationId="{5F384869-854B-980C-2BB1-800CAFDC0C81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12" creationId="{9569ECB1-A6A9-3157-D278-405895307900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13" creationId="{43480245-18AA-8626-1BA0-7A7A6739FEA4}"/>
          </ac:spMkLst>
        </pc:spChg>
        <pc:spChg chg="del">
          <ac:chgData name="Murphy, Benjamin (he/him/his)" userId="454af59d-8b81-4194-86ad-1a731206de65" providerId="ADAL" clId="{C4601E27-1FAD-4694-BEEF-2C5E05A8927A}" dt="2023-10-12T20:29:07.288" v="8371" actId="478"/>
          <ac:spMkLst>
            <pc:docMk/>
            <pc:sldMk cId="3528527931" sldId="269"/>
            <ac:spMk id="14" creationId="{D744B1C5-BEEE-AD7B-54EE-9D72269A4F47}"/>
          </ac:spMkLst>
        </pc:spChg>
        <pc:spChg chg="add mod">
          <ac:chgData name="Murphy, Benjamin (he/him/his)" userId="454af59d-8b81-4194-86ad-1a731206de65" providerId="ADAL" clId="{C4601E27-1FAD-4694-BEEF-2C5E05A8927A}" dt="2023-10-12T20:30:02.801" v="8384" actId="14100"/>
          <ac:spMkLst>
            <pc:docMk/>
            <pc:sldMk cId="3528527931" sldId="269"/>
            <ac:spMk id="16" creationId="{D7229AEA-E49C-16A0-388A-78752345A437}"/>
          </ac:spMkLst>
        </pc:spChg>
        <pc:spChg chg="add del mod">
          <ac:chgData name="Murphy, Benjamin (he/him/his)" userId="454af59d-8b81-4194-86ad-1a731206de65" providerId="ADAL" clId="{C4601E27-1FAD-4694-BEEF-2C5E05A8927A}" dt="2023-10-12T20:29:39.056" v="8376" actId="478"/>
          <ac:spMkLst>
            <pc:docMk/>
            <pc:sldMk cId="3528527931" sldId="269"/>
            <ac:spMk id="17" creationId="{B4D7212E-798A-BFE4-CA5B-064B3F3BD966}"/>
          </ac:spMkLst>
        </pc:spChg>
        <pc:spChg chg="add del mod">
          <ac:chgData name="Murphy, Benjamin (he/him/his)" userId="454af59d-8b81-4194-86ad-1a731206de65" providerId="ADAL" clId="{C4601E27-1FAD-4694-BEEF-2C5E05A8927A}" dt="2023-10-12T20:29:39.056" v="8376" actId="478"/>
          <ac:spMkLst>
            <pc:docMk/>
            <pc:sldMk cId="3528527931" sldId="269"/>
            <ac:spMk id="18" creationId="{5B174A26-65D5-8CBE-87F9-D7FF81B93C57}"/>
          </ac:spMkLst>
        </pc:spChg>
        <pc:spChg chg="add del mod">
          <ac:chgData name="Murphy, Benjamin (he/him/his)" userId="454af59d-8b81-4194-86ad-1a731206de65" providerId="ADAL" clId="{C4601E27-1FAD-4694-BEEF-2C5E05A8927A}" dt="2023-10-12T20:29:59.913" v="8383" actId="478"/>
          <ac:spMkLst>
            <pc:docMk/>
            <pc:sldMk cId="3528527931" sldId="269"/>
            <ac:spMk id="19" creationId="{74DE5BB3-F238-96A4-EF7D-0820C7B00656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0" creationId="{C001EF9B-EED5-4EBE-D3D6-C0C0AA48A034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1" creationId="{0A20CA3B-4BC6-056A-1B3B-18944B37CF48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2" creationId="{3ED43297-3007-4E21-CD9A-F764EA621E2D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3" creationId="{B53E2912-14B7-3469-9745-7DB46C3AAD09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4" creationId="{1C9EC81F-82C1-D761-55A8-CE6AB6189782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6" creationId="{99E08CA8-0BB3-6BC5-EC0D-1B9999DD7DE4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7" creationId="{35AC91B6-4C5D-C961-32DA-951EE03E8AE6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8" creationId="{6A9A9370-2C16-970E-4A01-3783E5ECDA9E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29" creationId="{7359566B-879C-BF02-436A-F518EF0F2842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30" creationId="{F2946407-4734-7280-8223-63A170B0673E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31" creationId="{D8AF5510-F64A-AB14-6F40-193B3995C9FE}"/>
          </ac:spMkLst>
        </pc:spChg>
        <pc:spChg chg="add del mod">
          <ac:chgData name="Murphy, Benjamin (he/him/his)" userId="454af59d-8b81-4194-86ad-1a731206de65" providerId="ADAL" clId="{C4601E27-1FAD-4694-BEEF-2C5E05A8927A}" dt="2023-10-12T20:29:49.760" v="8380" actId="478"/>
          <ac:spMkLst>
            <pc:docMk/>
            <pc:sldMk cId="3528527931" sldId="269"/>
            <ac:spMk id="33" creationId="{AE7D3BFB-A153-D37B-428A-A5CC581EB023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37" creationId="{0D2C6989-50EE-3D1D-9E60-9E3F94B0ECDE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38" creationId="{E5E7EE06-473F-C696-87B6-B9E3834549D9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39" creationId="{65EBBD98-3516-4DB6-5A2D-7FB3AB3E793C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40" creationId="{4DE9A655-43D3-08AA-0ADE-4E500D870F07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41" creationId="{CBB4A66B-F7CC-ED7B-B68A-C0C16F1F5DE4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42" creationId="{F68744F5-DE28-CA4C-56D7-89E1D120659F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43" creationId="{3C0D29AB-5E38-8338-3FB6-EB15ED11A8D4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45" creationId="{6B188367-2D4D-775A-D1ED-CBAADB8CFFE3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49" creationId="{6669F448-E3D9-4C1D-220C-E1CE26C23110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50" creationId="{E0FC6CB6-BC4C-875B-1C4C-ACD2519B9A3E}"/>
          </ac:spMkLst>
        </pc:spChg>
        <pc:spChg chg="add del mod">
          <ac:chgData name="Murphy, Benjamin (he/him/his)" userId="454af59d-8b81-4194-86ad-1a731206de65" providerId="ADAL" clId="{C4601E27-1FAD-4694-BEEF-2C5E05A8927A}" dt="2023-10-12T20:29:46.080" v="8379" actId="478"/>
          <ac:spMkLst>
            <pc:docMk/>
            <pc:sldMk cId="3528527931" sldId="269"/>
            <ac:spMk id="51" creationId="{D218B438-B0EC-8D27-B294-8551E6C38F55}"/>
          </ac:spMkLst>
        </pc:spChg>
        <pc:spChg chg="add del mod">
          <ac:chgData name="Murphy, Benjamin (he/him/his)" userId="454af59d-8b81-4194-86ad-1a731206de65" providerId="ADAL" clId="{C4601E27-1FAD-4694-BEEF-2C5E05A8927A}" dt="2023-10-12T20:29:49.760" v="8380" actId="478"/>
          <ac:spMkLst>
            <pc:docMk/>
            <pc:sldMk cId="3528527931" sldId="269"/>
            <ac:spMk id="52" creationId="{750463C3-7990-0BA9-8E54-439465C07EEF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53" creationId="{AF28DC16-5A53-DDD5-3B5E-BA29E6A7BB31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54" creationId="{1BAC9CB7-6C8E-DBCF-FE11-AB8F0BE962F3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55" creationId="{51DB4DC3-9D42-82BC-82F5-35BFD782AA1A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56" creationId="{25E8FDF9-8856-9DBD-5EC4-46B684CF930A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57" creationId="{D8AF2E66-A64F-213D-ADB6-0885BACE81AF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59" creationId="{95DCD22B-78A1-0D45-AE7F-FC9165640FB0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0" creationId="{9522A4CD-C050-E055-0B06-3B7D8542AA00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1" creationId="{3FF5D415-8D12-29C2-A48B-4EF00CE7997E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2" creationId="{384EAE9B-5F9D-E89B-60C7-451BBEDEEFF5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4" creationId="{6E527BE8-3CF4-1792-93B8-783E554FCD19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6" creationId="{E1C83E20-17A0-8F83-252D-594CDF5FB95A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7" creationId="{723FA5E6-1D12-0549-5EA1-ACC8860B6657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8" creationId="{6F78D5B7-5A88-7CFE-95AB-2732245E6D01}"/>
          </ac:spMkLst>
        </pc:spChg>
        <pc:spChg chg="add mod">
          <ac:chgData name="Murphy, Benjamin (he/him/his)" userId="454af59d-8b81-4194-86ad-1a731206de65" providerId="ADAL" clId="{C4601E27-1FAD-4694-BEEF-2C5E05A8927A}" dt="2023-10-12T20:29:34.078" v="8375"/>
          <ac:spMkLst>
            <pc:docMk/>
            <pc:sldMk cId="3528527931" sldId="269"/>
            <ac:spMk id="69" creationId="{77718A61-BF59-B8F9-24AD-233C5145B8EF}"/>
          </ac:spMkLst>
        </pc:spChg>
        <pc:spChg chg="add del mod ord">
          <ac:chgData name="Murphy, Benjamin (he/him/his)" userId="454af59d-8b81-4194-86ad-1a731206de65" providerId="ADAL" clId="{C4601E27-1FAD-4694-BEEF-2C5E05A8927A}" dt="2023-10-12T20:31:47.401" v="8406" actId="478"/>
          <ac:spMkLst>
            <pc:docMk/>
            <pc:sldMk cId="3528527931" sldId="269"/>
            <ac:spMk id="71" creationId="{D0AD91B9-C4FA-3821-0169-F234A5A839B7}"/>
          </ac:spMkLst>
        </pc:spChg>
        <pc:spChg chg="add mod">
          <ac:chgData name="Murphy, Benjamin (he/him/his)" userId="454af59d-8b81-4194-86ad-1a731206de65" providerId="ADAL" clId="{C4601E27-1FAD-4694-BEEF-2C5E05A8927A}" dt="2023-10-12T20:40:39.469" v="8856" actId="14100"/>
          <ac:spMkLst>
            <pc:docMk/>
            <pc:sldMk cId="3528527931" sldId="269"/>
            <ac:spMk id="73" creationId="{322611CA-3B70-FE77-517C-8EB6745D4D56}"/>
          </ac:spMkLst>
        </pc:spChg>
        <pc:spChg chg="add mod">
          <ac:chgData name="Murphy, Benjamin (he/him/his)" userId="454af59d-8b81-4194-86ad-1a731206de65" providerId="ADAL" clId="{C4601E27-1FAD-4694-BEEF-2C5E05A8927A}" dt="2023-10-12T20:39:45.652" v="8774" actId="1076"/>
          <ac:spMkLst>
            <pc:docMk/>
            <pc:sldMk cId="3528527931" sldId="269"/>
            <ac:spMk id="78" creationId="{8E661887-B407-E587-8AF2-97680F49F438}"/>
          </ac:spMkLst>
        </pc:spChg>
        <pc:spChg chg="add del mod">
          <ac:chgData name="Murphy, Benjamin (he/him/his)" userId="454af59d-8b81-4194-86ad-1a731206de65" providerId="ADAL" clId="{C4601E27-1FAD-4694-BEEF-2C5E05A8927A}" dt="2023-10-12T20:39:38.371" v="8773" actId="478"/>
          <ac:spMkLst>
            <pc:docMk/>
            <pc:sldMk cId="3528527931" sldId="269"/>
            <ac:spMk id="79" creationId="{FA88E0F7-327B-C759-DD46-BB616A7DCDDF}"/>
          </ac:spMkLst>
        </pc:spChg>
        <pc:picChg chg="del">
          <ac:chgData name="Murphy, Benjamin (he/him/his)" userId="454af59d-8b81-4194-86ad-1a731206de65" providerId="ADAL" clId="{C4601E27-1FAD-4694-BEEF-2C5E05A8927A}" dt="2023-10-12T20:29:07.288" v="8371" actId="478"/>
          <ac:picMkLst>
            <pc:docMk/>
            <pc:sldMk cId="3528527931" sldId="269"/>
            <ac:picMk id="7" creationId="{EEEECD3E-BB1F-D0EC-F365-E35E7AF5CBE3}"/>
          </ac:picMkLst>
        </pc:picChg>
        <pc:picChg chg="del mod">
          <ac:chgData name="Murphy, Benjamin (he/him/his)" userId="454af59d-8b81-4194-86ad-1a731206de65" providerId="ADAL" clId="{C4601E27-1FAD-4694-BEEF-2C5E05A8927A}" dt="2023-10-12T20:31:47.401" v="8406" actId="478"/>
          <ac:picMkLst>
            <pc:docMk/>
            <pc:sldMk cId="3528527931" sldId="269"/>
            <ac:picMk id="15" creationId="{95689630-5183-0AE6-C047-511F5A363E16}"/>
          </ac:picMkLst>
        </pc:picChg>
        <pc:picChg chg="del">
          <ac:chgData name="Murphy, Benjamin (he/him/his)" userId="454af59d-8b81-4194-86ad-1a731206de65" providerId="ADAL" clId="{C4601E27-1FAD-4694-BEEF-2C5E05A8927A}" dt="2023-10-12T20:29:19.647" v="8373" actId="478"/>
          <ac:picMkLst>
            <pc:docMk/>
            <pc:sldMk cId="3528527931" sldId="269"/>
            <ac:picMk id="25" creationId="{DBF22F6C-4F48-7167-4ADB-3CF3C9CEB0AE}"/>
          </ac:picMkLst>
        </pc:picChg>
        <pc:picChg chg="add mod">
          <ac:chgData name="Murphy, Benjamin (he/him/his)" userId="454af59d-8b81-4194-86ad-1a731206de65" providerId="ADAL" clId="{C4601E27-1FAD-4694-BEEF-2C5E05A8927A}" dt="2023-10-12T20:29:34.078" v="8375"/>
          <ac:picMkLst>
            <pc:docMk/>
            <pc:sldMk cId="3528527931" sldId="269"/>
            <ac:picMk id="58" creationId="{91CE424F-75EB-2533-C7F1-0EADBA6F8739}"/>
          </ac:picMkLst>
        </pc:picChg>
        <pc:picChg chg="add mod">
          <ac:chgData name="Murphy, Benjamin (he/him/his)" userId="454af59d-8b81-4194-86ad-1a731206de65" providerId="ADAL" clId="{C4601E27-1FAD-4694-BEEF-2C5E05A8927A}" dt="2023-10-12T20:29:34.078" v="8375"/>
          <ac:picMkLst>
            <pc:docMk/>
            <pc:sldMk cId="3528527931" sldId="269"/>
            <ac:picMk id="63" creationId="{3FEF3364-65EE-EAFD-57ED-FA20AE794407}"/>
          </ac:picMkLst>
        </pc:picChg>
        <pc:picChg chg="add mod">
          <ac:chgData name="Murphy, Benjamin (he/him/his)" userId="454af59d-8b81-4194-86ad-1a731206de65" providerId="ADAL" clId="{C4601E27-1FAD-4694-BEEF-2C5E05A8927A}" dt="2023-10-12T20:29:34.078" v="8375"/>
          <ac:picMkLst>
            <pc:docMk/>
            <pc:sldMk cId="3528527931" sldId="269"/>
            <ac:picMk id="70" creationId="{22A66284-CF69-0746-3C24-E0F5316E0ECE}"/>
          </ac:picMkLst>
        </pc:picChg>
        <pc:picChg chg="add del mod">
          <ac:chgData name="Murphy, Benjamin (he/him/his)" userId="454af59d-8b81-4194-86ad-1a731206de65" providerId="ADAL" clId="{C4601E27-1FAD-4694-BEEF-2C5E05A8927A}" dt="2023-10-12T20:31:47.401" v="8406" actId="478"/>
          <ac:picMkLst>
            <pc:docMk/>
            <pc:sldMk cId="3528527931" sldId="269"/>
            <ac:picMk id="72" creationId="{8DD03A10-AF41-6081-48B1-AAD94AF2B8D4}"/>
          </ac:picMkLst>
        </pc:picChg>
        <pc:picChg chg="add mod">
          <ac:chgData name="Murphy, Benjamin (he/him/his)" userId="454af59d-8b81-4194-86ad-1a731206de65" providerId="ADAL" clId="{C4601E27-1FAD-4694-BEEF-2C5E05A8927A}" dt="2023-10-12T20:36:23.716" v="8660" actId="14100"/>
          <ac:picMkLst>
            <pc:docMk/>
            <pc:sldMk cId="3528527931" sldId="269"/>
            <ac:picMk id="75" creationId="{5485C7C2-135D-C41B-4274-B41C620C78AB}"/>
          </ac:picMkLst>
        </pc:picChg>
        <pc:picChg chg="add mod">
          <ac:chgData name="Murphy, Benjamin (he/him/his)" userId="454af59d-8b81-4194-86ad-1a731206de65" providerId="ADAL" clId="{C4601E27-1FAD-4694-BEEF-2C5E05A8927A}" dt="2023-10-12T20:36:18.947" v="8658" actId="14100"/>
          <ac:picMkLst>
            <pc:docMk/>
            <pc:sldMk cId="3528527931" sldId="269"/>
            <ac:picMk id="77" creationId="{29782331-B1BD-E6B2-99EC-37B420EE82C6}"/>
          </ac:picMkLst>
        </pc:picChg>
        <pc:cxnChg chg="del">
          <ac:chgData name="Murphy, Benjamin (he/him/his)" userId="454af59d-8b81-4194-86ad-1a731206de65" providerId="ADAL" clId="{C4601E27-1FAD-4694-BEEF-2C5E05A8927A}" dt="2023-10-12T20:29:07.288" v="8371" actId="478"/>
          <ac:cxnSpMkLst>
            <pc:docMk/>
            <pc:sldMk cId="3528527931" sldId="269"/>
            <ac:cxnSpMk id="11" creationId="{4F8BB893-969E-DF63-E79C-471A1CEFCC1E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46.080" v="8379" actId="478"/>
          <ac:cxnSpMkLst>
            <pc:docMk/>
            <pc:sldMk cId="3528527931" sldId="269"/>
            <ac:cxnSpMk id="32" creationId="{7D7303AA-BF68-90DB-D00D-6AC5AB2A1220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51.776" v="8381" actId="478"/>
          <ac:cxnSpMkLst>
            <pc:docMk/>
            <pc:sldMk cId="3528527931" sldId="269"/>
            <ac:cxnSpMk id="34" creationId="{6844C0BC-A2D5-15DA-6126-1D2F20B8FEF6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51.776" v="8381" actId="478"/>
          <ac:cxnSpMkLst>
            <pc:docMk/>
            <pc:sldMk cId="3528527931" sldId="269"/>
            <ac:cxnSpMk id="35" creationId="{62179C66-85CA-5594-C187-8E268811A519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51.776" v="8381" actId="478"/>
          <ac:cxnSpMkLst>
            <pc:docMk/>
            <pc:sldMk cId="3528527931" sldId="269"/>
            <ac:cxnSpMk id="36" creationId="{D2E98DCC-8B29-CF12-A9D9-F8AF7248AB62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46.080" v="8379" actId="478"/>
          <ac:cxnSpMkLst>
            <pc:docMk/>
            <pc:sldMk cId="3528527931" sldId="269"/>
            <ac:cxnSpMk id="44" creationId="{78A2D765-2B18-1D22-F2E6-C60BD623D6A8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46.080" v="8379" actId="478"/>
          <ac:cxnSpMkLst>
            <pc:docMk/>
            <pc:sldMk cId="3528527931" sldId="269"/>
            <ac:cxnSpMk id="46" creationId="{7BD0CE1B-15E0-1118-A7A8-BE4255AB1C8D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46.080" v="8379" actId="478"/>
          <ac:cxnSpMkLst>
            <pc:docMk/>
            <pc:sldMk cId="3528527931" sldId="269"/>
            <ac:cxnSpMk id="47" creationId="{40539C39-BA94-1A23-A050-BD8B756E9370}"/>
          </ac:cxnSpMkLst>
        </pc:cxnChg>
        <pc:cxnChg chg="add del mod">
          <ac:chgData name="Murphy, Benjamin (he/him/his)" userId="454af59d-8b81-4194-86ad-1a731206de65" providerId="ADAL" clId="{C4601E27-1FAD-4694-BEEF-2C5E05A8927A}" dt="2023-10-12T20:29:46.080" v="8379" actId="478"/>
          <ac:cxnSpMkLst>
            <pc:docMk/>
            <pc:sldMk cId="3528527931" sldId="269"/>
            <ac:cxnSpMk id="48" creationId="{E94BEF2D-33C8-04DB-A1C3-4E11F6D98519}"/>
          </ac:cxnSpMkLst>
        </pc:cxnChg>
        <pc:cxnChg chg="add mod">
          <ac:chgData name="Murphy, Benjamin (he/him/his)" userId="454af59d-8b81-4194-86ad-1a731206de65" providerId="ADAL" clId="{C4601E27-1FAD-4694-BEEF-2C5E05A8927A}" dt="2023-10-12T20:29:34.078" v="8375"/>
          <ac:cxnSpMkLst>
            <pc:docMk/>
            <pc:sldMk cId="3528527931" sldId="269"/>
            <ac:cxnSpMk id="65" creationId="{B420BE9D-1CB5-E1F0-D074-6576C799D161}"/>
          </ac:cxnSpMkLst>
        </pc:cxnChg>
      </pc:sldChg>
      <pc:sldChg chg="add del">
        <pc:chgData name="Murphy, Benjamin (he/him/his)" userId="454af59d-8b81-4194-86ad-1a731206de65" providerId="ADAL" clId="{C4601E27-1FAD-4694-BEEF-2C5E05A8927A}" dt="2023-10-12T20:41:02.510" v="8861" actId="47"/>
        <pc:sldMkLst>
          <pc:docMk/>
          <pc:sldMk cId="1274003712" sldId="270"/>
        </pc:sldMkLst>
      </pc:sldChg>
      <pc:sldChg chg="add del">
        <pc:chgData name="Murphy, Benjamin (he/him/his)" userId="454af59d-8b81-4194-86ad-1a731206de65" providerId="ADAL" clId="{C4601E27-1FAD-4694-BEEF-2C5E05A8927A}" dt="2023-10-12T20:41:07.562" v="8862" actId="47"/>
        <pc:sldMkLst>
          <pc:docMk/>
          <pc:sldMk cId="3788864066" sldId="271"/>
        </pc:sldMkLst>
      </pc:sldChg>
      <pc:sldChg chg="add del">
        <pc:chgData name="Murphy, Benjamin (he/him/his)" userId="454af59d-8b81-4194-86ad-1a731206de65" providerId="ADAL" clId="{C4601E27-1FAD-4694-BEEF-2C5E05A8927A}" dt="2023-10-13T02:32:56.506" v="11002" actId="47"/>
        <pc:sldMkLst>
          <pc:docMk/>
          <pc:sldMk cId="1966391321" sldId="272"/>
        </pc:sldMkLst>
      </pc:sldChg>
      <pc:sldChg chg="addSp delSp modSp add mod">
        <pc:chgData name="Murphy, Benjamin (he/him/his)" userId="454af59d-8b81-4194-86ad-1a731206de65" providerId="ADAL" clId="{C4601E27-1FAD-4694-BEEF-2C5E05A8927A}" dt="2023-10-13T02:37:19.677" v="11251" actId="1035"/>
        <pc:sldMkLst>
          <pc:docMk/>
          <pc:sldMk cId="615634224" sldId="273"/>
        </pc:sldMkLst>
        <pc:spChg chg="mod">
          <ac:chgData name="Murphy, Benjamin (he/him/his)" userId="454af59d-8b81-4194-86ad-1a731206de65" providerId="ADAL" clId="{C4601E27-1FAD-4694-BEEF-2C5E05A8927A}" dt="2023-10-13T02:33:20.381" v="11065" actId="20577"/>
          <ac:spMkLst>
            <pc:docMk/>
            <pc:sldMk cId="615634224" sldId="273"/>
            <ac:spMk id="2" creationId="{3D0D2CD0-E625-83B6-846E-3F7BD3B1DC99}"/>
          </ac:spMkLst>
        </pc:spChg>
        <pc:spChg chg="del">
          <ac:chgData name="Murphy, Benjamin (he/him/his)" userId="454af59d-8b81-4194-86ad-1a731206de65" providerId="ADAL" clId="{C4601E27-1FAD-4694-BEEF-2C5E05A8927A}" dt="2023-10-13T02:33:23.492" v="11066" actId="478"/>
          <ac:spMkLst>
            <pc:docMk/>
            <pc:sldMk cId="615634224" sldId="273"/>
            <ac:spMk id="3" creationId="{63E0E427-CBB7-86C0-186D-EDAE2F7A4A0E}"/>
          </ac:spMkLst>
        </pc:spChg>
        <pc:spChg chg="del">
          <ac:chgData name="Murphy, Benjamin (he/him/his)" userId="454af59d-8b81-4194-86ad-1a731206de65" providerId="ADAL" clId="{C4601E27-1FAD-4694-BEEF-2C5E05A8927A}" dt="2023-10-13T02:33:25.828" v="11067" actId="478"/>
          <ac:spMkLst>
            <pc:docMk/>
            <pc:sldMk cId="615634224" sldId="273"/>
            <ac:spMk id="8" creationId="{E5A63509-8C63-2A85-32ED-A7ACF2BC5E39}"/>
          </ac:spMkLst>
        </pc:spChg>
        <pc:spChg chg="del">
          <ac:chgData name="Murphy, Benjamin (he/him/his)" userId="454af59d-8b81-4194-86ad-1a731206de65" providerId="ADAL" clId="{C4601E27-1FAD-4694-BEEF-2C5E05A8927A}" dt="2023-10-13T02:33:25.828" v="11067" actId="478"/>
          <ac:spMkLst>
            <pc:docMk/>
            <pc:sldMk cId="615634224" sldId="273"/>
            <ac:spMk id="9" creationId="{F9113650-D68D-DA33-5CC0-FE7A18516265}"/>
          </ac:spMkLst>
        </pc:spChg>
        <pc:spChg chg="add mod">
          <ac:chgData name="Murphy, Benjamin (he/him/his)" userId="454af59d-8b81-4194-86ad-1a731206de65" providerId="ADAL" clId="{C4601E27-1FAD-4694-BEEF-2C5E05A8927A}" dt="2023-10-13T02:35:28.110" v="11200" actId="14100"/>
          <ac:spMkLst>
            <pc:docMk/>
            <pc:sldMk cId="615634224" sldId="273"/>
            <ac:spMk id="10" creationId="{7A7932AA-D23C-1214-1758-26A569F3FC1B}"/>
          </ac:spMkLst>
        </pc:spChg>
        <pc:spChg chg="add mod">
          <ac:chgData name="Murphy, Benjamin (he/him/his)" userId="454af59d-8b81-4194-86ad-1a731206de65" providerId="ADAL" clId="{C4601E27-1FAD-4694-BEEF-2C5E05A8927A}" dt="2023-10-13T02:35:45.404" v="11224" actId="1035"/>
          <ac:spMkLst>
            <pc:docMk/>
            <pc:sldMk cId="615634224" sldId="273"/>
            <ac:spMk id="12" creationId="{35EC88A9-B11A-ABBD-9518-AC74C5F1CAF7}"/>
          </ac:spMkLst>
        </pc:spChg>
        <pc:picChg chg="add mod">
          <ac:chgData name="Murphy, Benjamin (he/him/his)" userId="454af59d-8b81-4194-86ad-1a731206de65" providerId="ADAL" clId="{C4601E27-1FAD-4694-BEEF-2C5E05A8927A}" dt="2023-10-13T02:34:43.575" v="11112" actId="1076"/>
          <ac:picMkLst>
            <pc:docMk/>
            <pc:sldMk cId="615634224" sldId="273"/>
            <ac:picMk id="5" creationId="{B4217411-9F44-3ED5-C8A6-17A5383C2B08}"/>
          </ac:picMkLst>
        </pc:picChg>
        <pc:picChg chg="add del mod">
          <ac:chgData name="Murphy, Benjamin (he/him/his)" userId="454af59d-8b81-4194-86ad-1a731206de65" providerId="ADAL" clId="{C4601E27-1FAD-4694-BEEF-2C5E05A8927A}" dt="2023-10-13T02:37:02.781" v="11228" actId="478"/>
          <ac:picMkLst>
            <pc:docMk/>
            <pc:sldMk cId="615634224" sldId="273"/>
            <ac:picMk id="7" creationId="{666E28A9-854F-DE3E-496B-5A1686C95BFC}"/>
          </ac:picMkLst>
        </pc:picChg>
        <pc:picChg chg="del">
          <ac:chgData name="Murphy, Benjamin (he/him/his)" userId="454af59d-8b81-4194-86ad-1a731206de65" providerId="ADAL" clId="{C4601E27-1FAD-4694-BEEF-2C5E05A8927A}" dt="2023-10-13T02:33:23.492" v="11066" actId="478"/>
          <ac:picMkLst>
            <pc:docMk/>
            <pc:sldMk cId="615634224" sldId="273"/>
            <ac:picMk id="11" creationId="{23DF6767-1D16-18CE-86D7-D350E8B49909}"/>
          </ac:picMkLst>
        </pc:picChg>
        <pc:picChg chg="del">
          <ac:chgData name="Murphy, Benjamin (he/him/his)" userId="454af59d-8b81-4194-86ad-1a731206de65" providerId="ADAL" clId="{C4601E27-1FAD-4694-BEEF-2C5E05A8927A}" dt="2023-10-13T02:33:23.492" v="11066" actId="478"/>
          <ac:picMkLst>
            <pc:docMk/>
            <pc:sldMk cId="615634224" sldId="273"/>
            <ac:picMk id="13" creationId="{09F4320C-AB16-6035-FE9C-6DDB7D6DB5DC}"/>
          </ac:picMkLst>
        </pc:picChg>
        <pc:picChg chg="add mod">
          <ac:chgData name="Murphy, Benjamin (he/him/his)" userId="454af59d-8b81-4194-86ad-1a731206de65" providerId="ADAL" clId="{C4601E27-1FAD-4694-BEEF-2C5E05A8927A}" dt="2023-10-13T02:37:19.677" v="11251" actId="1035"/>
          <ac:picMkLst>
            <pc:docMk/>
            <pc:sldMk cId="615634224" sldId="273"/>
            <ac:picMk id="15" creationId="{DB533D4E-2BDE-F37E-F25D-CE4D3F6C0BBB}"/>
          </ac:picMkLst>
        </pc:picChg>
      </pc:sldChg>
      <pc:sldChg chg="addSp delSp modSp add mod ord">
        <pc:chgData name="Murphy, Benjamin (he/him/his)" userId="454af59d-8b81-4194-86ad-1a731206de65" providerId="ADAL" clId="{C4601E27-1FAD-4694-BEEF-2C5E05A8927A}" dt="2023-10-13T00:47:46.513" v="10216" actId="948"/>
        <pc:sldMkLst>
          <pc:docMk/>
          <pc:sldMk cId="173524813" sldId="274"/>
        </pc:sldMkLst>
        <pc:spChg chg="mod">
          <ac:chgData name="Murphy, Benjamin (he/him/his)" userId="454af59d-8b81-4194-86ad-1a731206de65" providerId="ADAL" clId="{C4601E27-1FAD-4694-BEEF-2C5E05A8927A}" dt="2023-10-13T00:42:49.808" v="9805" actId="20577"/>
          <ac:spMkLst>
            <pc:docMk/>
            <pc:sldMk cId="173524813" sldId="274"/>
            <ac:spMk id="2" creationId="{ECA2A020-099D-C759-117A-78363DEB0FE1}"/>
          </ac:spMkLst>
        </pc:spChg>
        <pc:spChg chg="del">
          <ac:chgData name="Murphy, Benjamin (he/him/his)" userId="454af59d-8b81-4194-86ad-1a731206de65" providerId="ADAL" clId="{C4601E27-1FAD-4694-BEEF-2C5E05A8927A}" dt="2023-10-13T00:27:44.961" v="9403" actId="478"/>
          <ac:spMkLst>
            <pc:docMk/>
            <pc:sldMk cId="173524813" sldId="274"/>
            <ac:spMk id="6" creationId="{F37CA4F2-B72C-D56D-8DAF-F32B463D7CFF}"/>
          </ac:spMkLst>
        </pc:spChg>
        <pc:spChg chg="del">
          <ac:chgData name="Murphy, Benjamin (he/him/his)" userId="454af59d-8b81-4194-86ad-1a731206de65" providerId="ADAL" clId="{C4601E27-1FAD-4694-BEEF-2C5E05A8927A}" dt="2023-10-13T00:37:53.370" v="9716" actId="478"/>
          <ac:spMkLst>
            <pc:docMk/>
            <pc:sldMk cId="173524813" sldId="274"/>
            <ac:spMk id="7" creationId="{835255BA-012E-BA33-E9D2-CA83B89662EC}"/>
          </ac:spMkLst>
        </pc:spChg>
        <pc:spChg chg="add mod">
          <ac:chgData name="Murphy, Benjamin (he/him/his)" userId="454af59d-8b81-4194-86ad-1a731206de65" providerId="ADAL" clId="{C4601E27-1FAD-4694-BEEF-2C5E05A8927A}" dt="2023-10-13T00:44:34.737" v="9823" actId="20577"/>
          <ac:spMkLst>
            <pc:docMk/>
            <pc:sldMk cId="173524813" sldId="274"/>
            <ac:spMk id="9" creationId="{07239580-7C31-F683-5C81-9FC7E2832B82}"/>
          </ac:spMkLst>
        </pc:spChg>
        <pc:spChg chg="add mod">
          <ac:chgData name="Murphy, Benjamin (he/him/his)" userId="454af59d-8b81-4194-86ad-1a731206de65" providerId="ADAL" clId="{C4601E27-1FAD-4694-BEEF-2C5E05A8927A}" dt="2023-10-13T00:47:46.513" v="10216" actId="948"/>
          <ac:spMkLst>
            <pc:docMk/>
            <pc:sldMk cId="173524813" sldId="274"/>
            <ac:spMk id="10" creationId="{30DF3C81-5BC8-3873-AB2B-5BDC91BF5497}"/>
          </ac:spMkLst>
        </pc:spChg>
        <pc:graphicFrameChg chg="del modGraphic">
          <ac:chgData name="Murphy, Benjamin (he/him/his)" userId="454af59d-8b81-4194-86ad-1a731206de65" providerId="ADAL" clId="{C4601E27-1FAD-4694-BEEF-2C5E05A8927A}" dt="2023-10-13T00:42:53.741" v="9806" actId="478"/>
          <ac:graphicFrameMkLst>
            <pc:docMk/>
            <pc:sldMk cId="173524813" sldId="274"/>
            <ac:graphicFrameMk id="4" creationId="{E8FE0EA2-FD84-C320-56F9-09727CBD090B}"/>
          </ac:graphicFrameMkLst>
        </pc:graphicFrameChg>
        <pc:graphicFrameChg chg="del">
          <ac:chgData name="Murphy, Benjamin (he/him/his)" userId="454af59d-8b81-4194-86ad-1a731206de65" providerId="ADAL" clId="{C4601E27-1FAD-4694-BEEF-2C5E05A8927A}" dt="2023-10-13T00:37:53.370" v="9716" actId="478"/>
          <ac:graphicFrameMkLst>
            <pc:docMk/>
            <pc:sldMk cId="173524813" sldId="274"/>
            <ac:graphicFrameMk id="5" creationId="{388F5085-5B87-ABA6-7690-92EB55E33966}"/>
          </ac:graphicFrameMkLst>
        </pc:graphicFrameChg>
        <pc:picChg chg="add mod">
          <ac:chgData name="Murphy, Benjamin (he/him/his)" userId="454af59d-8b81-4194-86ad-1a731206de65" providerId="ADAL" clId="{C4601E27-1FAD-4694-BEEF-2C5E05A8927A}" dt="2023-10-13T00:43:45.580" v="9814" actId="1076"/>
          <ac:picMkLst>
            <pc:docMk/>
            <pc:sldMk cId="173524813" sldId="274"/>
            <ac:picMk id="8" creationId="{E8D11CB3-C4A0-B543-559D-8CE2E283E86A}"/>
          </ac:picMkLst>
        </pc:picChg>
      </pc:sldChg>
      <pc:sldChg chg="addSp delSp modSp add mod">
        <pc:chgData name="Murphy, Benjamin (he/him/his)" userId="454af59d-8b81-4194-86ad-1a731206de65" providerId="ADAL" clId="{C4601E27-1FAD-4694-BEEF-2C5E05A8927A}" dt="2023-10-13T14:24:48.319" v="12069" actId="403"/>
        <pc:sldMkLst>
          <pc:docMk/>
          <pc:sldMk cId="812118246" sldId="275"/>
        </pc:sldMkLst>
        <pc:spChg chg="mod">
          <ac:chgData name="Murphy, Benjamin (he/him/his)" userId="454af59d-8b81-4194-86ad-1a731206de65" providerId="ADAL" clId="{C4601E27-1FAD-4694-BEEF-2C5E05A8927A}" dt="2023-10-13T02:37:54.470" v="11316" actId="20577"/>
          <ac:spMkLst>
            <pc:docMk/>
            <pc:sldMk cId="812118246" sldId="275"/>
            <ac:spMk id="2" creationId="{ECA2A020-099D-C759-117A-78363DEB0FE1}"/>
          </ac:spMkLst>
        </pc:spChg>
        <pc:spChg chg="add del mod">
          <ac:chgData name="Murphy, Benjamin (he/him/his)" userId="454af59d-8b81-4194-86ad-1a731206de65" providerId="ADAL" clId="{C4601E27-1FAD-4694-BEEF-2C5E05A8927A}" dt="2023-10-13T14:02:20.963" v="11400" actId="478"/>
          <ac:spMkLst>
            <pc:docMk/>
            <pc:sldMk cId="812118246" sldId="275"/>
            <ac:spMk id="3" creationId="{13E5267E-8FC1-ADB6-57B0-5A4D4BBBA790}"/>
          </ac:spMkLst>
        </pc:spChg>
        <pc:spChg chg="del">
          <ac:chgData name="Murphy, Benjamin (he/him/his)" userId="454af59d-8b81-4194-86ad-1a731206de65" providerId="ADAL" clId="{C4601E27-1FAD-4694-BEEF-2C5E05A8927A}" dt="2023-10-13T02:37:58.648" v="11317" actId="478"/>
          <ac:spMkLst>
            <pc:docMk/>
            <pc:sldMk cId="812118246" sldId="275"/>
            <ac:spMk id="6" creationId="{F37CA4F2-B72C-D56D-8DAF-F32B463D7CFF}"/>
          </ac:spMkLst>
        </pc:spChg>
        <pc:spChg chg="del">
          <ac:chgData name="Murphy, Benjamin (he/him/his)" userId="454af59d-8b81-4194-86ad-1a731206de65" providerId="ADAL" clId="{C4601E27-1FAD-4694-BEEF-2C5E05A8927A}" dt="2023-10-13T02:37:58.648" v="11317" actId="478"/>
          <ac:spMkLst>
            <pc:docMk/>
            <pc:sldMk cId="812118246" sldId="275"/>
            <ac:spMk id="7" creationId="{835255BA-012E-BA33-E9D2-CA83B89662EC}"/>
          </ac:spMkLst>
        </pc:spChg>
        <pc:spChg chg="add del mod">
          <ac:chgData name="Murphy, Benjamin (he/him/his)" userId="454af59d-8b81-4194-86ad-1a731206de65" providerId="ADAL" clId="{C4601E27-1FAD-4694-BEEF-2C5E05A8927A}" dt="2023-10-13T14:02:20.963" v="11400" actId="478"/>
          <ac:spMkLst>
            <pc:docMk/>
            <pc:sldMk cId="812118246" sldId="275"/>
            <ac:spMk id="8" creationId="{E3827274-90D1-FFDE-988B-CCC7D5CAD748}"/>
          </ac:spMkLst>
        </pc:spChg>
        <pc:spChg chg="add del mod">
          <ac:chgData name="Murphy, Benjamin (he/him/his)" userId="454af59d-8b81-4194-86ad-1a731206de65" providerId="ADAL" clId="{C4601E27-1FAD-4694-BEEF-2C5E05A8927A}" dt="2023-10-13T14:02:20.963" v="11400" actId="478"/>
          <ac:spMkLst>
            <pc:docMk/>
            <pc:sldMk cId="812118246" sldId="275"/>
            <ac:spMk id="9" creationId="{2665E045-8BE1-46F8-354F-06352C0790D0}"/>
          </ac:spMkLst>
        </pc:spChg>
        <pc:spChg chg="add del mod">
          <ac:chgData name="Murphy, Benjamin (he/him/his)" userId="454af59d-8b81-4194-86ad-1a731206de65" providerId="ADAL" clId="{C4601E27-1FAD-4694-BEEF-2C5E05A8927A}" dt="2023-10-13T14:02:20.963" v="11400" actId="478"/>
          <ac:spMkLst>
            <pc:docMk/>
            <pc:sldMk cId="812118246" sldId="275"/>
            <ac:spMk id="10" creationId="{B72A515F-0C41-5584-C008-FBE78E616150}"/>
          </ac:spMkLst>
        </pc:spChg>
        <pc:spChg chg="add mod">
          <ac:chgData name="Murphy, Benjamin (he/him/his)" userId="454af59d-8b81-4194-86ad-1a731206de65" providerId="ADAL" clId="{C4601E27-1FAD-4694-BEEF-2C5E05A8927A}" dt="2023-10-13T14:24:48.319" v="12069" actId="403"/>
          <ac:spMkLst>
            <pc:docMk/>
            <pc:sldMk cId="812118246" sldId="275"/>
            <ac:spMk id="13" creationId="{EB43612A-C87D-2296-3802-31A248BDB8B2}"/>
          </ac:spMkLst>
        </pc:spChg>
        <pc:graphicFrameChg chg="del">
          <ac:chgData name="Murphy, Benjamin (he/him/his)" userId="454af59d-8b81-4194-86ad-1a731206de65" providerId="ADAL" clId="{C4601E27-1FAD-4694-BEEF-2C5E05A8927A}" dt="2023-10-13T02:37:58.648" v="11317" actId="478"/>
          <ac:graphicFrameMkLst>
            <pc:docMk/>
            <pc:sldMk cId="812118246" sldId="275"/>
            <ac:graphicFrameMk id="4" creationId="{E8FE0EA2-FD84-C320-56F9-09727CBD090B}"/>
          </ac:graphicFrameMkLst>
        </pc:graphicFrameChg>
        <pc:graphicFrameChg chg="del">
          <ac:chgData name="Murphy, Benjamin (he/him/his)" userId="454af59d-8b81-4194-86ad-1a731206de65" providerId="ADAL" clId="{C4601E27-1FAD-4694-BEEF-2C5E05A8927A}" dt="2023-10-13T02:37:58.648" v="11317" actId="478"/>
          <ac:graphicFrameMkLst>
            <pc:docMk/>
            <pc:sldMk cId="812118246" sldId="275"/>
            <ac:graphicFrameMk id="5" creationId="{388F5085-5B87-ABA6-7690-92EB55E33966}"/>
          </ac:graphicFrameMkLst>
        </pc:graphicFrameChg>
        <pc:picChg chg="add mod">
          <ac:chgData name="Murphy, Benjamin (he/him/his)" userId="454af59d-8b81-4194-86ad-1a731206de65" providerId="ADAL" clId="{C4601E27-1FAD-4694-BEEF-2C5E05A8927A}" dt="2023-10-13T14:03:20.209" v="11441" actId="1036"/>
          <ac:picMkLst>
            <pc:docMk/>
            <pc:sldMk cId="812118246" sldId="275"/>
            <ac:picMk id="12" creationId="{14DBC9A8-E3CD-EC71-A966-2ED05F7AC8F5}"/>
          </ac:picMkLst>
        </pc:picChg>
      </pc:sldChg>
      <pc:sldChg chg="addSp delSp modSp add mod ord">
        <pc:chgData name="Murphy, Benjamin (he/him/his)" userId="454af59d-8b81-4194-86ad-1a731206de65" providerId="ADAL" clId="{C4601E27-1FAD-4694-BEEF-2C5E05A8927A}" dt="2023-10-13T14:32:32.005" v="12252" actId="2085"/>
        <pc:sldMkLst>
          <pc:docMk/>
          <pc:sldMk cId="567718923" sldId="276"/>
        </pc:sldMkLst>
        <pc:spChg chg="mod">
          <ac:chgData name="Murphy, Benjamin (he/him/his)" userId="454af59d-8b81-4194-86ad-1a731206de65" providerId="ADAL" clId="{C4601E27-1FAD-4694-BEEF-2C5E05A8927A}" dt="2023-10-12T19:19:18.241" v="6961" actId="403"/>
          <ac:spMkLst>
            <pc:docMk/>
            <pc:sldMk cId="567718923" sldId="276"/>
            <ac:spMk id="2" creationId="{34CFCA41-228C-5813-C5E2-4C37504335AC}"/>
          </ac:spMkLst>
        </pc:spChg>
        <pc:spChg chg="add del mod">
          <ac:chgData name="Murphy, Benjamin (he/him/his)" userId="454af59d-8b81-4194-86ad-1a731206de65" providerId="ADAL" clId="{C4601E27-1FAD-4694-BEEF-2C5E05A8927A}" dt="2023-10-12T19:19:14.563" v="6959" actId="478"/>
          <ac:spMkLst>
            <pc:docMk/>
            <pc:sldMk cId="567718923" sldId="276"/>
            <ac:spMk id="8" creationId="{42EA4C84-7D0E-F181-3B51-A08C1424BA62}"/>
          </ac:spMkLst>
        </pc:spChg>
        <pc:spChg chg="del">
          <ac:chgData name="Murphy, Benjamin (he/him/his)" userId="454af59d-8b81-4194-86ad-1a731206de65" providerId="ADAL" clId="{C4601E27-1FAD-4694-BEEF-2C5E05A8927A}" dt="2023-10-12T19:01:05.367" v="6302" actId="478"/>
          <ac:spMkLst>
            <pc:docMk/>
            <pc:sldMk cId="567718923" sldId="276"/>
            <ac:spMk id="9" creationId="{96D56894-2049-8CFA-9E65-AD5022675B56}"/>
          </ac:spMkLst>
        </pc:spChg>
        <pc:spChg chg="del mod">
          <ac:chgData name="Murphy, Benjamin (he/him/his)" userId="454af59d-8b81-4194-86ad-1a731206de65" providerId="ADAL" clId="{C4601E27-1FAD-4694-BEEF-2C5E05A8927A}" dt="2023-10-12T19:19:14.563" v="6959" actId="478"/>
          <ac:spMkLst>
            <pc:docMk/>
            <pc:sldMk cId="567718923" sldId="276"/>
            <ac:spMk id="10" creationId="{36094172-242F-BEA6-C2BD-FCBADCCB9973}"/>
          </ac:spMkLst>
        </pc:spChg>
        <pc:spChg chg="del">
          <ac:chgData name="Murphy, Benjamin (he/him/his)" userId="454af59d-8b81-4194-86ad-1a731206de65" providerId="ADAL" clId="{C4601E27-1FAD-4694-BEEF-2C5E05A8927A}" dt="2023-10-12T19:01:06.983" v="6303" actId="478"/>
          <ac:spMkLst>
            <pc:docMk/>
            <pc:sldMk cId="567718923" sldId="276"/>
            <ac:spMk id="11" creationId="{11D31261-D9DB-109F-F751-C82D810E2339}"/>
          </ac:spMkLst>
        </pc:spChg>
        <pc:spChg chg="add del mod">
          <ac:chgData name="Murphy, Benjamin (he/him/his)" userId="454af59d-8b81-4194-86ad-1a731206de65" providerId="ADAL" clId="{C4601E27-1FAD-4694-BEEF-2C5E05A8927A}" dt="2023-10-12T19:19:14.563" v="6959" actId="478"/>
          <ac:spMkLst>
            <pc:docMk/>
            <pc:sldMk cId="567718923" sldId="276"/>
            <ac:spMk id="12" creationId="{7D07DD9B-F78A-F9B2-9503-F0153C9F80F9}"/>
          </ac:spMkLst>
        </pc:spChg>
        <pc:spChg chg="add mod">
          <ac:chgData name="Murphy, Benjamin (he/him/his)" userId="454af59d-8b81-4194-86ad-1a731206de65" providerId="ADAL" clId="{C4601E27-1FAD-4694-BEEF-2C5E05A8927A}" dt="2023-10-13T14:31:48.343" v="12242" actId="20577"/>
          <ac:spMkLst>
            <pc:docMk/>
            <pc:sldMk cId="567718923" sldId="276"/>
            <ac:spMk id="16" creationId="{68C20FF2-8F62-7BC5-AD7C-1525FF092F1A}"/>
          </ac:spMkLst>
        </pc:spChg>
        <pc:spChg chg="del">
          <ac:chgData name="Murphy, Benjamin (he/him/his)" userId="454af59d-8b81-4194-86ad-1a731206de65" providerId="ADAL" clId="{C4601E27-1FAD-4694-BEEF-2C5E05A8927A}" dt="2023-10-12T19:03:42.616" v="6457" actId="478"/>
          <ac:spMkLst>
            <pc:docMk/>
            <pc:sldMk cId="567718923" sldId="276"/>
            <ac:spMk id="17" creationId="{CC10DADB-AE03-B9D0-2589-6BFBFFDA3913}"/>
          </ac:spMkLst>
        </pc:spChg>
        <pc:spChg chg="add mod">
          <ac:chgData name="Murphy, Benjamin (he/him/his)" userId="454af59d-8b81-4194-86ad-1a731206de65" providerId="ADAL" clId="{C4601E27-1FAD-4694-BEEF-2C5E05A8927A}" dt="2023-10-12T19:57:52.635" v="7310" actId="1076"/>
          <ac:spMkLst>
            <pc:docMk/>
            <pc:sldMk cId="567718923" sldId="276"/>
            <ac:spMk id="18" creationId="{4D396717-452C-F5FA-5366-75CB3E72D516}"/>
          </ac:spMkLst>
        </pc:spChg>
        <pc:spChg chg="add mod">
          <ac:chgData name="Murphy, Benjamin (he/him/his)" userId="454af59d-8b81-4194-86ad-1a731206de65" providerId="ADAL" clId="{C4601E27-1FAD-4694-BEEF-2C5E05A8927A}" dt="2023-10-12T19:58:03.947" v="7316" actId="1076"/>
          <ac:spMkLst>
            <pc:docMk/>
            <pc:sldMk cId="567718923" sldId="276"/>
            <ac:spMk id="19" creationId="{834595A3-7D5B-60FC-7081-6165D7C61CBE}"/>
          </ac:spMkLst>
        </pc:spChg>
        <pc:spChg chg="add mod">
          <ac:chgData name="Murphy, Benjamin (he/him/his)" userId="454af59d-8b81-4194-86ad-1a731206de65" providerId="ADAL" clId="{C4601E27-1FAD-4694-BEEF-2C5E05A8927A}" dt="2023-10-12T19:58:31.965" v="7334" actId="20577"/>
          <ac:spMkLst>
            <pc:docMk/>
            <pc:sldMk cId="567718923" sldId="276"/>
            <ac:spMk id="22" creationId="{62398D22-E459-E5AA-A470-21ED9EB15577}"/>
          </ac:spMkLst>
        </pc:spChg>
        <pc:spChg chg="add mod">
          <ac:chgData name="Murphy, Benjamin (he/him/his)" userId="454af59d-8b81-4194-86ad-1a731206de65" providerId="ADAL" clId="{C4601E27-1FAD-4694-BEEF-2C5E05A8927A}" dt="2023-10-12T20:01:28.031" v="7609" actId="1076"/>
          <ac:spMkLst>
            <pc:docMk/>
            <pc:sldMk cId="567718923" sldId="276"/>
            <ac:spMk id="23" creationId="{080E8996-42F1-A724-9DC9-3067B2F0764A}"/>
          </ac:spMkLst>
        </pc:spChg>
        <pc:spChg chg="add del mod">
          <ac:chgData name="Murphy, Benjamin (he/him/his)" userId="454af59d-8b81-4194-86ad-1a731206de65" providerId="ADAL" clId="{C4601E27-1FAD-4694-BEEF-2C5E05A8927A}" dt="2023-10-12T20:02:43.102" v="7624" actId="478"/>
          <ac:spMkLst>
            <pc:docMk/>
            <pc:sldMk cId="567718923" sldId="276"/>
            <ac:spMk id="29" creationId="{61B892FD-9361-CC5A-433C-915CBD3D1AD6}"/>
          </ac:spMkLst>
        </pc:spChg>
        <pc:spChg chg="add del mod">
          <ac:chgData name="Murphy, Benjamin (he/him/his)" userId="454af59d-8b81-4194-86ad-1a731206de65" providerId="ADAL" clId="{C4601E27-1FAD-4694-BEEF-2C5E05A8927A}" dt="2023-10-12T20:02:43.102" v="7624" actId="478"/>
          <ac:spMkLst>
            <pc:docMk/>
            <pc:sldMk cId="567718923" sldId="276"/>
            <ac:spMk id="30" creationId="{20A86966-8FDE-8AC2-2536-1DAF9D6F84ED}"/>
          </ac:spMkLst>
        </pc:spChg>
        <pc:spChg chg="add mod ord">
          <ac:chgData name="Murphy, Benjamin (he/him/his)" userId="454af59d-8b81-4194-86ad-1a731206de65" providerId="ADAL" clId="{C4601E27-1FAD-4694-BEEF-2C5E05A8927A}" dt="2023-10-13T14:32:32.005" v="12252" actId="2085"/>
          <ac:spMkLst>
            <pc:docMk/>
            <pc:sldMk cId="567718923" sldId="276"/>
            <ac:spMk id="31" creationId="{AA2D5629-DA6B-9DE3-5DA8-608547483E11}"/>
          </ac:spMkLst>
        </pc:spChg>
        <pc:spChg chg="add mod ord">
          <ac:chgData name="Murphy, Benjamin (he/him/his)" userId="454af59d-8b81-4194-86ad-1a731206de65" providerId="ADAL" clId="{C4601E27-1FAD-4694-BEEF-2C5E05A8927A}" dt="2023-10-13T14:32:32.005" v="12252" actId="2085"/>
          <ac:spMkLst>
            <pc:docMk/>
            <pc:sldMk cId="567718923" sldId="276"/>
            <ac:spMk id="32" creationId="{F37435B6-6EB1-D666-F278-E76555AD195E}"/>
          </ac:spMkLst>
        </pc:spChg>
        <pc:graphicFrameChg chg="del">
          <ac:chgData name="Murphy, Benjamin (he/him/his)" userId="454af59d-8b81-4194-86ad-1a731206de65" providerId="ADAL" clId="{C4601E27-1FAD-4694-BEEF-2C5E05A8927A}" dt="2023-10-12T19:03:51.772" v="6458" actId="478"/>
          <ac:graphicFrameMkLst>
            <pc:docMk/>
            <pc:sldMk cId="567718923" sldId="276"/>
            <ac:graphicFrameMk id="3" creationId="{D9CF186E-7D8B-409D-8167-CECEF618F39E}"/>
          </ac:graphicFrameMkLst>
        </pc:graphicFrameChg>
        <pc:graphicFrameChg chg="add del mod">
          <ac:chgData name="Murphy, Benjamin (he/him/his)" userId="454af59d-8b81-4194-86ad-1a731206de65" providerId="ADAL" clId="{C4601E27-1FAD-4694-BEEF-2C5E05A8927A}" dt="2023-10-12T19:19:14.563" v="6959" actId="478"/>
          <ac:graphicFrameMkLst>
            <pc:docMk/>
            <pc:sldMk cId="567718923" sldId="276"/>
            <ac:graphicFrameMk id="4" creationId="{5EB13663-B555-2B2E-9DEB-04E1869767F0}"/>
          </ac:graphicFrameMkLst>
        </pc:graphicFrameChg>
        <pc:graphicFrameChg chg="add del mod">
          <ac:chgData name="Murphy, Benjamin (he/him/his)" userId="454af59d-8b81-4194-86ad-1a731206de65" providerId="ADAL" clId="{C4601E27-1FAD-4694-BEEF-2C5E05A8927A}" dt="2023-10-12T19:19:14.563" v="6959" actId="478"/>
          <ac:graphicFrameMkLst>
            <pc:docMk/>
            <pc:sldMk cId="567718923" sldId="276"/>
            <ac:graphicFrameMk id="6" creationId="{7F3940AD-9B4B-0E2D-D9B2-0C30180449D2}"/>
          </ac:graphicFrameMkLst>
        </pc:graphicFrameChg>
        <pc:picChg chg="del">
          <ac:chgData name="Murphy, Benjamin (he/him/his)" userId="454af59d-8b81-4194-86ad-1a731206de65" providerId="ADAL" clId="{C4601E27-1FAD-4694-BEEF-2C5E05A8927A}" dt="2023-10-12T19:01:03.742" v="6301" actId="478"/>
          <ac:picMkLst>
            <pc:docMk/>
            <pc:sldMk cId="567718923" sldId="276"/>
            <ac:picMk id="5" creationId="{F6660F06-D144-C384-D932-CA4E7B782E06}"/>
          </ac:picMkLst>
        </pc:picChg>
        <pc:picChg chg="del mod">
          <ac:chgData name="Murphy, Benjamin (he/him/his)" userId="454af59d-8b81-4194-86ad-1a731206de65" providerId="ADAL" clId="{C4601E27-1FAD-4694-BEEF-2C5E05A8927A}" dt="2023-10-12T19:19:15.201" v="6960" actId="478"/>
          <ac:picMkLst>
            <pc:docMk/>
            <pc:sldMk cId="567718923" sldId="276"/>
            <ac:picMk id="7" creationId="{D3668CAD-1510-240D-BA69-41EC68AE8925}"/>
          </ac:picMkLst>
        </pc:picChg>
        <pc:picChg chg="add mod modCrop">
          <ac:chgData name="Murphy, Benjamin (he/him/his)" userId="454af59d-8b81-4194-86ad-1a731206de65" providerId="ADAL" clId="{C4601E27-1FAD-4694-BEEF-2C5E05A8927A}" dt="2023-10-12T19:57:27.990" v="7295" actId="1036"/>
          <ac:picMkLst>
            <pc:docMk/>
            <pc:sldMk cId="567718923" sldId="276"/>
            <ac:picMk id="15" creationId="{1B5D39AF-76AC-CF85-8FE7-533697EFDCE2}"/>
          </ac:picMkLst>
        </pc:picChg>
        <pc:cxnChg chg="del">
          <ac:chgData name="Murphy, Benjamin (he/him/his)" userId="454af59d-8b81-4194-86ad-1a731206de65" providerId="ADAL" clId="{C4601E27-1FAD-4694-BEEF-2C5E05A8927A}" dt="2023-10-12T19:03:42.616" v="6457" actId="478"/>
          <ac:cxnSpMkLst>
            <pc:docMk/>
            <pc:sldMk cId="567718923" sldId="276"/>
            <ac:cxnSpMk id="13" creationId="{5DA2045C-020C-55F7-DE42-36D3E018B2DD}"/>
          </ac:cxnSpMkLst>
        </pc:cxnChg>
        <pc:cxnChg chg="add mod">
          <ac:chgData name="Murphy, Benjamin (he/him/his)" userId="454af59d-8b81-4194-86ad-1a731206de65" providerId="ADAL" clId="{C4601E27-1FAD-4694-BEEF-2C5E05A8927A}" dt="2023-10-12T19:58:18.208" v="7318" actId="208"/>
          <ac:cxnSpMkLst>
            <pc:docMk/>
            <pc:sldMk cId="567718923" sldId="276"/>
            <ac:cxnSpMk id="21" creationId="{C01BF6A0-DE03-CA17-44DF-CD4887089824}"/>
          </ac:cxnSpMkLst>
        </pc:cxnChg>
        <pc:cxnChg chg="add del mod">
          <ac:chgData name="Murphy, Benjamin (he/him/his)" userId="454af59d-8b81-4194-86ad-1a731206de65" providerId="ADAL" clId="{C4601E27-1FAD-4694-BEEF-2C5E05A8927A}" dt="2023-10-12T20:02:43.102" v="7624" actId="478"/>
          <ac:cxnSpMkLst>
            <pc:docMk/>
            <pc:sldMk cId="567718923" sldId="276"/>
            <ac:cxnSpMk id="25" creationId="{019D125C-7EB0-259D-09E0-07EB9E58C968}"/>
          </ac:cxnSpMkLst>
        </pc:cxnChg>
        <pc:cxnChg chg="add del mod">
          <ac:chgData name="Murphy, Benjamin (he/him/his)" userId="454af59d-8b81-4194-86ad-1a731206de65" providerId="ADAL" clId="{C4601E27-1FAD-4694-BEEF-2C5E05A8927A}" dt="2023-10-12T20:02:43.102" v="7624" actId="478"/>
          <ac:cxnSpMkLst>
            <pc:docMk/>
            <pc:sldMk cId="567718923" sldId="276"/>
            <ac:cxnSpMk id="26" creationId="{7B54D2C2-C38F-B21D-BAE0-BCEC1844371C}"/>
          </ac:cxnSpMkLst>
        </pc:cxnChg>
      </pc:sldChg>
      <pc:sldChg chg="addSp delSp modSp add mod setBg delDesignElem">
        <pc:chgData name="Murphy, Benjamin (he/him/his)" userId="454af59d-8b81-4194-86ad-1a731206de65" providerId="ADAL" clId="{C4601E27-1FAD-4694-BEEF-2C5E05A8927A}" dt="2023-10-13T14:28:03.487" v="12084" actId="3064"/>
        <pc:sldMkLst>
          <pc:docMk/>
          <pc:sldMk cId="1110787466" sldId="277"/>
        </pc:sldMkLst>
        <pc:spChg chg="mod">
          <ac:chgData name="Murphy, Benjamin (he/him/his)" userId="454af59d-8b81-4194-86ad-1a731206de65" providerId="ADAL" clId="{C4601E27-1FAD-4694-BEEF-2C5E05A8927A}" dt="2023-10-12T15:21:31.917" v="1147" actId="1036"/>
          <ac:spMkLst>
            <pc:docMk/>
            <pc:sldMk cId="1110787466" sldId="277"/>
            <ac:spMk id="2" creationId="{31EDC5FC-2F00-544A-9FD9-5109E6B999A8}"/>
          </ac:spMkLst>
        </pc:spChg>
        <pc:spChg chg="mod">
          <ac:chgData name="Murphy, Benjamin (he/him/his)" userId="454af59d-8b81-4194-86ad-1a731206de65" providerId="ADAL" clId="{C4601E27-1FAD-4694-BEEF-2C5E05A8927A}" dt="2023-10-12T15:20:37.989" v="1133" actId="1035"/>
          <ac:spMkLst>
            <pc:docMk/>
            <pc:sldMk cId="1110787466" sldId="277"/>
            <ac:spMk id="3" creationId="{35E530EC-8F02-6C42-A63C-2E9DCF8A4C49}"/>
          </ac:spMkLst>
        </pc:spChg>
        <pc:spChg chg="add mod">
          <ac:chgData name="Murphy, Benjamin (he/him/his)" userId="454af59d-8b81-4194-86ad-1a731206de65" providerId="ADAL" clId="{C4601E27-1FAD-4694-BEEF-2C5E05A8927A}" dt="2023-10-12T15:20:57.074" v="1134" actId="3064"/>
          <ac:spMkLst>
            <pc:docMk/>
            <pc:sldMk cId="1110787466" sldId="277"/>
            <ac:spMk id="4" creationId="{B76157A8-DDF5-F6E2-76B5-67C98DC27B57}"/>
          </ac:spMkLst>
        </pc:spChg>
        <pc:spChg chg="add mod">
          <ac:chgData name="Murphy, Benjamin (he/him/his)" userId="454af59d-8b81-4194-86ad-1a731206de65" providerId="ADAL" clId="{C4601E27-1FAD-4694-BEEF-2C5E05A8927A}" dt="2023-10-13T14:28:03.487" v="12084" actId="3064"/>
          <ac:spMkLst>
            <pc:docMk/>
            <pc:sldMk cId="1110787466" sldId="277"/>
            <ac:spMk id="5" creationId="{6AD05F7C-28D0-647A-5CD5-2F77154A43E5}"/>
          </ac:spMkLst>
        </pc:spChg>
        <pc:picChg chg="mod">
          <ac:chgData name="Murphy, Benjamin (he/him/his)" userId="454af59d-8b81-4194-86ad-1a731206de65" providerId="ADAL" clId="{C4601E27-1FAD-4694-BEEF-2C5E05A8927A}" dt="2023-10-12T15:20:37.989" v="1133" actId="1035"/>
          <ac:picMkLst>
            <pc:docMk/>
            <pc:sldMk cId="1110787466" sldId="277"/>
            <ac:picMk id="1030" creationId="{0CDD627C-E274-2D4D-C25A-446591FD581A}"/>
          </ac:picMkLst>
        </pc:picChg>
        <pc:picChg chg="mod">
          <ac:chgData name="Murphy, Benjamin (he/him/his)" userId="454af59d-8b81-4194-86ad-1a731206de65" providerId="ADAL" clId="{C4601E27-1FAD-4694-BEEF-2C5E05A8927A}" dt="2023-10-12T15:20:37.989" v="1133" actId="1035"/>
          <ac:picMkLst>
            <pc:docMk/>
            <pc:sldMk cId="1110787466" sldId="277"/>
            <ac:picMk id="1032" creationId="{54FE3177-5C53-D8DF-11A5-D96387356BE9}"/>
          </ac:picMkLst>
        </pc:picChg>
        <pc:cxnChg chg="del">
          <ac:chgData name="Murphy, Benjamin (he/him/his)" userId="454af59d-8b81-4194-86ad-1a731206de65" providerId="ADAL" clId="{C4601E27-1FAD-4694-BEEF-2C5E05A8927A}" dt="2023-10-12T13:42:18.246" v="753"/>
          <ac:cxnSpMkLst>
            <pc:docMk/>
            <pc:sldMk cId="1110787466" sldId="277"/>
            <ac:cxnSpMk id="1065" creationId="{1503BFE4-729B-D9D0-C17B-501E6AF1127A}"/>
          </ac:cxnSpMkLst>
        </pc:cxnChg>
      </pc:sldChg>
      <pc:sldChg chg="addSp modSp add mod">
        <pc:chgData name="Murphy, Benjamin (he/him/his)" userId="454af59d-8b81-4194-86ad-1a731206de65" providerId="ADAL" clId="{C4601E27-1FAD-4694-BEEF-2C5E05A8927A}" dt="2023-10-12T18:34:28.306" v="4540" actId="20577"/>
        <pc:sldMkLst>
          <pc:docMk/>
          <pc:sldMk cId="2153712092" sldId="278"/>
        </pc:sldMkLst>
        <pc:spChg chg="mod">
          <ac:chgData name="Murphy, Benjamin (he/him/his)" userId="454af59d-8b81-4194-86ad-1a731206de65" providerId="ADAL" clId="{C4601E27-1FAD-4694-BEEF-2C5E05A8927A}" dt="2023-10-12T17:33:16.580" v="2608" actId="20577"/>
          <ac:spMkLst>
            <pc:docMk/>
            <pc:sldMk cId="2153712092" sldId="278"/>
            <ac:spMk id="2" creationId="{88649E16-A2ED-A74E-81EB-9F4B5C8FDC33}"/>
          </ac:spMkLst>
        </pc:spChg>
        <pc:spChg chg="mod">
          <ac:chgData name="Murphy, Benjamin (he/him/his)" userId="454af59d-8b81-4194-86ad-1a731206de65" providerId="ADAL" clId="{C4601E27-1FAD-4694-BEEF-2C5E05A8927A}" dt="2023-10-12T17:28:14.821" v="2490" actId="14100"/>
          <ac:spMkLst>
            <pc:docMk/>
            <pc:sldMk cId="2153712092" sldId="278"/>
            <ac:spMk id="3" creationId="{0D1EA34F-96B1-4D49-A99C-0BB81F9C63E8}"/>
          </ac:spMkLst>
        </pc:spChg>
        <pc:spChg chg="add mod ord">
          <ac:chgData name="Murphy, Benjamin (he/him/his)" userId="454af59d-8b81-4194-86ad-1a731206de65" providerId="ADAL" clId="{C4601E27-1FAD-4694-BEEF-2C5E05A8927A}" dt="2023-10-12T17:28:34.980" v="2494" actId="14100"/>
          <ac:spMkLst>
            <pc:docMk/>
            <pc:sldMk cId="2153712092" sldId="278"/>
            <ac:spMk id="6" creationId="{30B8386D-D7B7-545D-8B29-369954E8C67B}"/>
          </ac:spMkLst>
        </pc:spChg>
        <pc:graphicFrameChg chg="modGraphic">
          <ac:chgData name="Murphy, Benjamin (he/him/his)" userId="454af59d-8b81-4194-86ad-1a731206de65" providerId="ADAL" clId="{C4601E27-1FAD-4694-BEEF-2C5E05A8927A}" dt="2023-10-12T18:34:28.306" v="4540" actId="20577"/>
          <ac:graphicFrameMkLst>
            <pc:docMk/>
            <pc:sldMk cId="2153712092" sldId="278"/>
            <ac:graphicFrameMk id="9" creationId="{4AD1AC48-381E-68D5-2127-A40965EBD0AF}"/>
          </ac:graphicFrameMkLst>
        </pc:graphicFrameChg>
      </pc:sldChg>
      <pc:sldChg chg="add del">
        <pc:chgData name="Murphy, Benjamin (he/him/his)" userId="454af59d-8b81-4194-86ad-1a731206de65" providerId="ADAL" clId="{C4601E27-1FAD-4694-BEEF-2C5E05A8927A}" dt="2023-10-12T18:50:27.294" v="5643" actId="47"/>
        <pc:sldMkLst>
          <pc:docMk/>
          <pc:sldMk cId="2950132074" sldId="279"/>
        </pc:sldMkLst>
      </pc:sldChg>
      <pc:sldChg chg="add del">
        <pc:chgData name="Murphy, Benjamin (he/him/his)" userId="454af59d-8b81-4194-86ad-1a731206de65" providerId="ADAL" clId="{C4601E27-1FAD-4694-BEEF-2C5E05A8927A}" dt="2023-10-12T18:47:06.720" v="5638" actId="47"/>
        <pc:sldMkLst>
          <pc:docMk/>
          <pc:sldMk cId="3530666348" sldId="280"/>
        </pc:sldMkLst>
      </pc:sldChg>
      <pc:sldChg chg="modSp add mod">
        <pc:chgData name="Murphy, Benjamin (he/him/his)" userId="454af59d-8b81-4194-86ad-1a731206de65" providerId="ADAL" clId="{C4601E27-1FAD-4694-BEEF-2C5E05A8927A}" dt="2023-10-12T19:16:09.883" v="6826" actId="1035"/>
        <pc:sldMkLst>
          <pc:docMk/>
          <pc:sldMk cId="556377901" sldId="281"/>
        </pc:sldMkLst>
        <pc:spChg chg="mod">
          <ac:chgData name="Murphy, Benjamin (he/him/his)" userId="454af59d-8b81-4194-86ad-1a731206de65" providerId="ADAL" clId="{C4601E27-1FAD-4694-BEEF-2C5E05A8927A}" dt="2023-10-12T19:16:09.883" v="6826" actId="1035"/>
          <ac:spMkLst>
            <pc:docMk/>
            <pc:sldMk cId="556377901" sldId="281"/>
            <ac:spMk id="107" creationId="{DBD3F1AF-E138-2CC6-9EF6-EE4F8C4508C4}"/>
          </ac:spMkLst>
        </pc:spChg>
      </pc:sldChg>
      <pc:sldChg chg="add">
        <pc:chgData name="Murphy, Benjamin (he/him/his)" userId="454af59d-8b81-4194-86ad-1a731206de65" providerId="ADAL" clId="{C4601E27-1FAD-4694-BEEF-2C5E05A8927A}" dt="2023-10-12T18:49:48.697" v="5639"/>
        <pc:sldMkLst>
          <pc:docMk/>
          <pc:sldMk cId="3401821594" sldId="282"/>
        </pc:sldMkLst>
      </pc:sldChg>
      <pc:sldChg chg="addSp delSp modSp add mod">
        <pc:chgData name="Murphy, Benjamin (he/him/his)" userId="454af59d-8b81-4194-86ad-1a731206de65" providerId="ADAL" clId="{C4601E27-1FAD-4694-BEEF-2C5E05A8927A}" dt="2023-10-12T19:15:33.808" v="6802" actId="14100"/>
        <pc:sldMkLst>
          <pc:docMk/>
          <pc:sldMk cId="1140502852" sldId="283"/>
        </pc:sldMkLst>
        <pc:spChg chg="add mod">
          <ac:chgData name="Murphy, Benjamin (he/him/his)" userId="454af59d-8b81-4194-86ad-1a731206de65" providerId="ADAL" clId="{C4601E27-1FAD-4694-BEEF-2C5E05A8927A}" dt="2023-10-12T19:15:25.360" v="6799" actId="14100"/>
          <ac:spMkLst>
            <pc:docMk/>
            <pc:sldMk cId="1140502852" sldId="283"/>
            <ac:spMk id="9" creationId="{BDFDA6A9-5E30-0625-4FC4-3F729997E71D}"/>
          </ac:spMkLst>
        </pc:spChg>
        <pc:spChg chg="del">
          <ac:chgData name="Murphy, Benjamin (he/him/his)" userId="454af59d-8b81-4194-86ad-1a731206de65" providerId="ADAL" clId="{C4601E27-1FAD-4694-BEEF-2C5E05A8927A}" dt="2023-10-12T19:13:47.224" v="6682" actId="478"/>
          <ac:spMkLst>
            <pc:docMk/>
            <pc:sldMk cId="1140502852" sldId="283"/>
            <ac:spMk id="10" creationId="{36094172-242F-BEA6-C2BD-FCBADCCB9973}"/>
          </ac:spMkLst>
        </pc:spChg>
        <pc:spChg chg="del">
          <ac:chgData name="Murphy, Benjamin (he/him/his)" userId="454af59d-8b81-4194-86ad-1a731206de65" providerId="ADAL" clId="{C4601E27-1FAD-4694-BEEF-2C5E05A8927A}" dt="2023-10-12T19:13:47.224" v="6682" actId="478"/>
          <ac:spMkLst>
            <pc:docMk/>
            <pc:sldMk cId="1140502852" sldId="283"/>
            <ac:spMk id="12" creationId="{7D07DD9B-F78A-F9B2-9503-F0153C9F80F9}"/>
          </ac:spMkLst>
        </pc:spChg>
        <pc:picChg chg="add del mod">
          <ac:chgData name="Murphy, Benjamin (he/him/his)" userId="454af59d-8b81-4194-86ad-1a731206de65" providerId="ADAL" clId="{C4601E27-1FAD-4694-BEEF-2C5E05A8927A}" dt="2023-10-12T19:14:05.175" v="6686" actId="478"/>
          <ac:picMkLst>
            <pc:docMk/>
            <pc:sldMk cId="1140502852" sldId="283"/>
            <ac:picMk id="3" creationId="{7C462168-265D-FC73-5F53-96375C212BD3}"/>
          </ac:picMkLst>
        </pc:picChg>
        <pc:picChg chg="add mod">
          <ac:chgData name="Murphy, Benjamin (he/him/his)" userId="454af59d-8b81-4194-86ad-1a731206de65" providerId="ADAL" clId="{C4601E27-1FAD-4694-BEEF-2C5E05A8927A}" dt="2023-10-12T19:15:33.808" v="6802" actId="14100"/>
          <ac:picMkLst>
            <pc:docMk/>
            <pc:sldMk cId="1140502852" sldId="283"/>
            <ac:picMk id="5" creationId="{5F4273F4-EEC7-9C89-3E89-A5AC01FE02F1}"/>
          </ac:picMkLst>
        </pc:picChg>
        <pc:picChg chg="del">
          <ac:chgData name="Murphy, Benjamin (he/him/his)" userId="454af59d-8b81-4194-86ad-1a731206de65" providerId="ADAL" clId="{C4601E27-1FAD-4694-BEEF-2C5E05A8927A}" dt="2023-10-12T19:13:47.224" v="6682" actId="478"/>
          <ac:picMkLst>
            <pc:docMk/>
            <pc:sldMk cId="1140502852" sldId="283"/>
            <ac:picMk id="7" creationId="{D3668CAD-1510-240D-BA69-41EC68AE8925}"/>
          </ac:picMkLst>
        </pc:picChg>
      </pc:sldChg>
      <pc:sldChg chg="add">
        <pc:chgData name="Murphy, Benjamin (he/him/his)" userId="454af59d-8b81-4194-86ad-1a731206de65" providerId="ADAL" clId="{C4601E27-1FAD-4694-BEEF-2C5E05A8927A}" dt="2023-10-12T19:18:36.313" v="6849"/>
        <pc:sldMkLst>
          <pc:docMk/>
          <pc:sldMk cId="3661450187" sldId="284"/>
        </pc:sldMkLst>
      </pc:sldChg>
      <pc:sldChg chg="addSp delSp modSp add mod">
        <pc:chgData name="Murphy, Benjamin (he/him/his)" userId="454af59d-8b81-4194-86ad-1a731206de65" providerId="ADAL" clId="{C4601E27-1FAD-4694-BEEF-2C5E05A8927A}" dt="2023-10-13T14:33:06.335" v="12254"/>
        <pc:sldMkLst>
          <pc:docMk/>
          <pc:sldMk cId="4147251520" sldId="285"/>
        </pc:sldMkLst>
        <pc:spChg chg="add mod">
          <ac:chgData name="Murphy, Benjamin (he/him/his)" userId="454af59d-8b81-4194-86ad-1a731206de65" providerId="ADAL" clId="{C4601E27-1FAD-4694-BEEF-2C5E05A8927A}" dt="2023-10-13T14:33:06.335" v="12254"/>
          <ac:spMkLst>
            <pc:docMk/>
            <pc:sldMk cId="4147251520" sldId="285"/>
            <ac:spMk id="3" creationId="{A5FEBEE7-54C0-7756-784B-BCE8506D89F6}"/>
          </ac:spMkLst>
        </pc:spChg>
        <pc:spChg chg="add mod">
          <ac:chgData name="Murphy, Benjamin (he/him/his)" userId="454af59d-8b81-4194-86ad-1a731206de65" providerId="ADAL" clId="{C4601E27-1FAD-4694-BEEF-2C5E05A8927A}" dt="2023-10-13T14:33:06.335" v="12254"/>
          <ac:spMkLst>
            <pc:docMk/>
            <pc:sldMk cId="4147251520" sldId="285"/>
            <ac:spMk id="4" creationId="{30828BFA-A897-F3E1-D2EA-AE9BBD270862}"/>
          </ac:spMkLst>
        </pc:spChg>
        <pc:spChg chg="add mod">
          <ac:chgData name="Murphy, Benjamin (he/him/his)" userId="454af59d-8b81-4194-86ad-1a731206de65" providerId="ADAL" clId="{C4601E27-1FAD-4694-BEEF-2C5E05A8927A}" dt="2023-10-13T14:33:06.335" v="12254"/>
          <ac:spMkLst>
            <pc:docMk/>
            <pc:sldMk cId="4147251520" sldId="285"/>
            <ac:spMk id="5" creationId="{6F223ACC-CCFB-80BF-3BEA-49F73F83C0FE}"/>
          </ac:spMkLst>
        </pc:spChg>
        <pc:spChg chg="del">
          <ac:chgData name="Murphy, Benjamin (he/him/his)" userId="454af59d-8b81-4194-86ad-1a731206de65" providerId="ADAL" clId="{C4601E27-1FAD-4694-BEEF-2C5E05A8927A}" dt="2023-10-13T14:33:05.944" v="12253" actId="478"/>
          <ac:spMkLst>
            <pc:docMk/>
            <pc:sldMk cId="4147251520" sldId="285"/>
            <ac:spMk id="16" creationId="{68C20FF2-8F62-7BC5-AD7C-1525FF092F1A}"/>
          </ac:spMkLst>
        </pc:spChg>
        <pc:spChg chg="mod">
          <ac:chgData name="Murphy, Benjamin (he/him/his)" userId="454af59d-8b81-4194-86ad-1a731206de65" providerId="ADAL" clId="{C4601E27-1FAD-4694-BEEF-2C5E05A8927A}" dt="2023-10-12T20:41:25.571" v="8869" actId="1035"/>
          <ac:spMkLst>
            <pc:docMk/>
            <pc:sldMk cId="4147251520" sldId="285"/>
            <ac:spMk id="29" creationId="{61B892FD-9361-CC5A-433C-915CBD3D1AD6}"/>
          </ac:spMkLst>
        </pc:spChg>
        <pc:spChg chg="mod">
          <ac:chgData name="Murphy, Benjamin (he/him/his)" userId="454af59d-8b81-4194-86ad-1a731206de65" providerId="ADAL" clId="{C4601E27-1FAD-4694-BEEF-2C5E05A8927A}" dt="2023-10-12T20:41:25.571" v="8869" actId="1035"/>
          <ac:spMkLst>
            <pc:docMk/>
            <pc:sldMk cId="4147251520" sldId="285"/>
            <ac:spMk id="30" creationId="{20A86966-8FDE-8AC2-2536-1DAF9D6F84ED}"/>
          </ac:spMkLst>
        </pc:spChg>
      </pc:sldChg>
      <pc:sldChg chg="delSp add del mod">
        <pc:chgData name="Murphy, Benjamin (he/him/his)" userId="454af59d-8b81-4194-86ad-1a731206de65" providerId="ADAL" clId="{C4601E27-1FAD-4694-BEEF-2C5E05A8927A}" dt="2023-10-12T20:40:58.817" v="8860" actId="47"/>
        <pc:sldMkLst>
          <pc:docMk/>
          <pc:sldMk cId="2369027167" sldId="286"/>
        </pc:sldMkLst>
        <pc:spChg chg="del">
          <ac:chgData name="Murphy, Benjamin (he/him/his)" userId="454af59d-8b81-4194-86ad-1a731206de65" providerId="ADAL" clId="{C4601E27-1FAD-4694-BEEF-2C5E05A8927A}" dt="2023-10-12T20:40:54.276" v="8858" actId="21"/>
          <ac:spMkLst>
            <pc:docMk/>
            <pc:sldMk cId="2369027167" sldId="286"/>
            <ac:spMk id="71" creationId="{D0AD91B9-C4FA-3821-0169-F234A5A839B7}"/>
          </ac:spMkLst>
        </pc:spChg>
        <pc:picChg chg="del">
          <ac:chgData name="Murphy, Benjamin (he/him/his)" userId="454af59d-8b81-4194-86ad-1a731206de65" providerId="ADAL" clId="{C4601E27-1FAD-4694-BEEF-2C5E05A8927A}" dt="2023-10-12T20:40:54.276" v="8858" actId="21"/>
          <ac:picMkLst>
            <pc:docMk/>
            <pc:sldMk cId="2369027167" sldId="286"/>
            <ac:picMk id="15" creationId="{95689630-5183-0AE6-C047-511F5A363E16}"/>
          </ac:picMkLst>
        </pc:picChg>
        <pc:picChg chg="del">
          <ac:chgData name="Murphy, Benjamin (he/him/his)" userId="454af59d-8b81-4194-86ad-1a731206de65" providerId="ADAL" clId="{C4601E27-1FAD-4694-BEEF-2C5E05A8927A}" dt="2023-10-12T20:40:54.276" v="8858" actId="21"/>
          <ac:picMkLst>
            <pc:docMk/>
            <pc:sldMk cId="2369027167" sldId="286"/>
            <ac:picMk id="72" creationId="{8DD03A10-AF41-6081-48B1-AAD94AF2B8D4}"/>
          </ac:picMkLst>
        </pc:picChg>
      </pc:sldChg>
      <pc:sldChg chg="addSp delSp modSp add mod">
        <pc:chgData name="Murphy, Benjamin (he/him/his)" userId="454af59d-8b81-4194-86ad-1a731206de65" providerId="ADAL" clId="{C4601E27-1FAD-4694-BEEF-2C5E05A8927A}" dt="2023-10-13T00:20:10.086" v="9271" actId="478"/>
        <pc:sldMkLst>
          <pc:docMk/>
          <pc:sldMk cId="3999833128" sldId="287"/>
        </pc:sldMkLst>
        <pc:spChg chg="mod">
          <ac:chgData name="Murphy, Benjamin (he/him/his)" userId="454af59d-8b81-4194-86ad-1a731206de65" providerId="ADAL" clId="{C4601E27-1FAD-4694-BEEF-2C5E05A8927A}" dt="2023-10-12T23:58:06.338" v="9022" actId="1076"/>
          <ac:spMkLst>
            <pc:docMk/>
            <pc:sldMk cId="3999833128" sldId="287"/>
            <ac:spMk id="2" creationId="{3D0D2CD0-E625-83B6-846E-3F7BD3B1DC99}"/>
          </ac:spMkLst>
        </pc:spChg>
        <pc:spChg chg="add del mod">
          <ac:chgData name="Murphy, Benjamin (he/him/his)" userId="454af59d-8b81-4194-86ad-1a731206de65" providerId="ADAL" clId="{C4601E27-1FAD-4694-BEEF-2C5E05A8927A}" dt="2023-10-13T00:20:10.086" v="9271" actId="478"/>
          <ac:spMkLst>
            <pc:docMk/>
            <pc:sldMk cId="3999833128" sldId="287"/>
            <ac:spMk id="5" creationId="{FEC77EEB-60C7-C82B-7D7A-0D310F06E1D9}"/>
          </ac:spMkLst>
        </pc:spChg>
        <pc:spChg chg="add del mod">
          <ac:chgData name="Murphy, Benjamin (he/him/his)" userId="454af59d-8b81-4194-86ad-1a731206de65" providerId="ADAL" clId="{C4601E27-1FAD-4694-BEEF-2C5E05A8927A}" dt="2023-10-13T00:20:10.086" v="9271" actId="478"/>
          <ac:spMkLst>
            <pc:docMk/>
            <pc:sldMk cId="3999833128" sldId="287"/>
            <ac:spMk id="6" creationId="{306D0E3D-463F-DE28-1DD7-1C82DF7BE207}"/>
          </ac:spMkLst>
        </pc:spChg>
        <pc:spChg chg="add del mod">
          <ac:chgData name="Murphy, Benjamin (he/him/his)" userId="454af59d-8b81-4194-86ad-1a731206de65" providerId="ADAL" clId="{C4601E27-1FAD-4694-BEEF-2C5E05A8927A}" dt="2023-10-13T00:20:10.086" v="9271" actId="478"/>
          <ac:spMkLst>
            <pc:docMk/>
            <pc:sldMk cId="3999833128" sldId="287"/>
            <ac:spMk id="7" creationId="{1A629EA0-EA59-0B20-601C-EE106AFB2913}"/>
          </ac:spMkLst>
        </pc:spChg>
        <pc:spChg chg="add del mod">
          <ac:chgData name="Murphy, Benjamin (he/him/his)" userId="454af59d-8b81-4194-86ad-1a731206de65" providerId="ADAL" clId="{C4601E27-1FAD-4694-BEEF-2C5E05A8927A}" dt="2023-10-13T00:20:10.086" v="9271" actId="478"/>
          <ac:spMkLst>
            <pc:docMk/>
            <pc:sldMk cId="3999833128" sldId="287"/>
            <ac:spMk id="8" creationId="{149E4A2B-27C5-8949-F04B-9B26F8313DF1}"/>
          </ac:spMkLst>
        </pc:spChg>
        <pc:spChg chg="add del mod">
          <ac:chgData name="Murphy, Benjamin (he/him/his)" userId="454af59d-8b81-4194-86ad-1a731206de65" providerId="ADAL" clId="{C4601E27-1FAD-4694-BEEF-2C5E05A8927A}" dt="2023-10-13T00:20:10.086" v="9271" actId="478"/>
          <ac:spMkLst>
            <pc:docMk/>
            <pc:sldMk cId="3999833128" sldId="287"/>
            <ac:spMk id="10" creationId="{83C95869-E06C-F455-A2C4-D2F7A801A65C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16" creationId="{D7229AEA-E49C-16A0-388A-78752345A437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53" creationId="{AF28DC16-5A53-DDD5-3B5E-BA29E6A7BB31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54" creationId="{1BAC9CB7-6C8E-DBCF-FE11-AB8F0BE962F3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55" creationId="{51DB4DC3-9D42-82BC-82F5-35BFD782AA1A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56" creationId="{25E8FDF9-8856-9DBD-5EC4-46B684CF930A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57" creationId="{D8AF2E66-A64F-213D-ADB6-0885BACE81AF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59" creationId="{95DCD22B-78A1-0D45-AE7F-FC9165640FB0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60" creationId="{9522A4CD-C050-E055-0B06-3B7D8542AA00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61" creationId="{3FF5D415-8D12-29C2-A48B-4EF00CE7997E}"/>
          </ac:spMkLst>
        </pc:spChg>
        <pc:spChg chg="mod">
          <ac:chgData name="Murphy, Benjamin (he/him/his)" userId="454af59d-8b81-4194-86ad-1a731206de65" providerId="ADAL" clId="{C4601E27-1FAD-4694-BEEF-2C5E05A8927A}" dt="2023-10-12T23:57:49.201" v="9019" actId="1038"/>
          <ac:spMkLst>
            <pc:docMk/>
            <pc:sldMk cId="3999833128" sldId="287"/>
            <ac:spMk id="62" creationId="{384EAE9B-5F9D-E89B-60C7-451BBEDEEFF5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64" creationId="{6E527BE8-3CF4-1792-93B8-783E554FCD19}"/>
          </ac:spMkLst>
        </pc:spChg>
        <pc:spChg chg="mod">
          <ac:chgData name="Murphy, Benjamin (he/him/his)" userId="454af59d-8b81-4194-86ad-1a731206de65" providerId="ADAL" clId="{C4601E27-1FAD-4694-BEEF-2C5E05A8927A}" dt="2023-10-12T23:57:39.021" v="8981" actId="1076"/>
          <ac:spMkLst>
            <pc:docMk/>
            <pc:sldMk cId="3999833128" sldId="287"/>
            <ac:spMk id="66" creationId="{E1C83E20-17A0-8F83-252D-594CDF5FB95A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67" creationId="{723FA5E6-1D12-0549-5EA1-ACC8860B6657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68" creationId="{6F78D5B7-5A88-7CFE-95AB-2732245E6D01}"/>
          </ac:spMkLst>
        </pc:spChg>
        <pc:spChg chg="mod">
          <ac:chgData name="Murphy, Benjamin (he/him/his)" userId="454af59d-8b81-4194-86ad-1a731206de65" providerId="ADAL" clId="{C4601E27-1FAD-4694-BEEF-2C5E05A8927A}" dt="2023-10-12T23:57:20.104" v="8977" actId="1035"/>
          <ac:spMkLst>
            <pc:docMk/>
            <pc:sldMk cId="3999833128" sldId="287"/>
            <ac:spMk id="69" creationId="{77718A61-BF59-B8F9-24AD-233C5145B8EF}"/>
          </ac:spMkLst>
        </pc:spChg>
        <pc:spChg chg="mod">
          <ac:chgData name="Murphy, Benjamin (he/him/his)" userId="454af59d-8b81-4194-86ad-1a731206de65" providerId="ADAL" clId="{C4601E27-1FAD-4694-BEEF-2C5E05A8927A}" dt="2023-10-12T23:58:38.716" v="9080" actId="554"/>
          <ac:spMkLst>
            <pc:docMk/>
            <pc:sldMk cId="3999833128" sldId="287"/>
            <ac:spMk id="73" creationId="{322611CA-3B70-FE77-517C-8EB6745D4D56}"/>
          </ac:spMkLst>
        </pc:spChg>
        <pc:spChg chg="mod">
          <ac:chgData name="Murphy, Benjamin (he/him/his)" userId="454af59d-8b81-4194-86ad-1a731206de65" providerId="ADAL" clId="{C4601E27-1FAD-4694-BEEF-2C5E05A8927A}" dt="2023-10-12T23:58:29.146" v="9079" actId="1036"/>
          <ac:spMkLst>
            <pc:docMk/>
            <pc:sldMk cId="3999833128" sldId="287"/>
            <ac:spMk id="78" creationId="{8E661887-B407-E587-8AF2-97680F49F438}"/>
          </ac:spMkLst>
        </pc:spChg>
        <pc:picChg chg="add del mod">
          <ac:chgData name="Murphy, Benjamin (he/him/his)" userId="454af59d-8b81-4194-86ad-1a731206de65" providerId="ADAL" clId="{C4601E27-1FAD-4694-BEEF-2C5E05A8927A}" dt="2023-10-13T00:20:10.086" v="9271" actId="478"/>
          <ac:picMkLst>
            <pc:docMk/>
            <pc:sldMk cId="3999833128" sldId="287"/>
            <ac:picMk id="3" creationId="{A9DCAF4E-E502-9806-6F2F-EDEB18F72773}"/>
          </ac:picMkLst>
        </pc:picChg>
        <pc:picChg chg="add del mod">
          <ac:chgData name="Murphy, Benjamin (he/him/his)" userId="454af59d-8b81-4194-86ad-1a731206de65" providerId="ADAL" clId="{C4601E27-1FAD-4694-BEEF-2C5E05A8927A}" dt="2023-10-13T00:20:10.086" v="9271" actId="478"/>
          <ac:picMkLst>
            <pc:docMk/>
            <pc:sldMk cId="3999833128" sldId="287"/>
            <ac:picMk id="4" creationId="{CCFDE162-F32B-C454-4A6A-0BEE4A1AA82E}"/>
          </ac:picMkLst>
        </pc:picChg>
        <pc:picChg chg="add del mod">
          <ac:chgData name="Murphy, Benjamin (he/him/his)" userId="454af59d-8b81-4194-86ad-1a731206de65" providerId="ADAL" clId="{C4601E27-1FAD-4694-BEEF-2C5E05A8927A}" dt="2023-10-13T00:20:03.369" v="9270" actId="478"/>
          <ac:picMkLst>
            <pc:docMk/>
            <pc:sldMk cId="3999833128" sldId="287"/>
            <ac:picMk id="11" creationId="{EBF321E8-0907-324D-90AE-A7DFDE979FB4}"/>
          </ac:picMkLst>
        </pc:picChg>
        <pc:picChg chg="mod">
          <ac:chgData name="Murphy, Benjamin (he/him/his)" userId="454af59d-8b81-4194-86ad-1a731206de65" providerId="ADAL" clId="{C4601E27-1FAD-4694-BEEF-2C5E05A8927A}" dt="2023-10-12T23:57:20.104" v="8977" actId="1035"/>
          <ac:picMkLst>
            <pc:docMk/>
            <pc:sldMk cId="3999833128" sldId="287"/>
            <ac:picMk id="58" creationId="{91CE424F-75EB-2533-C7F1-0EADBA6F8739}"/>
          </ac:picMkLst>
        </pc:picChg>
        <pc:picChg chg="mod">
          <ac:chgData name="Murphy, Benjamin (he/him/his)" userId="454af59d-8b81-4194-86ad-1a731206de65" providerId="ADAL" clId="{C4601E27-1FAD-4694-BEEF-2C5E05A8927A}" dt="2023-10-12T23:57:54.394" v="9020" actId="1035"/>
          <ac:picMkLst>
            <pc:docMk/>
            <pc:sldMk cId="3999833128" sldId="287"/>
            <ac:picMk id="63" creationId="{3FEF3364-65EE-EAFD-57ED-FA20AE794407}"/>
          </ac:picMkLst>
        </pc:picChg>
        <pc:picChg chg="mod">
          <ac:chgData name="Murphy, Benjamin (he/him/his)" userId="454af59d-8b81-4194-86ad-1a731206de65" providerId="ADAL" clId="{C4601E27-1FAD-4694-BEEF-2C5E05A8927A}" dt="2023-10-12T23:57:20.104" v="8977" actId="1035"/>
          <ac:picMkLst>
            <pc:docMk/>
            <pc:sldMk cId="3999833128" sldId="287"/>
            <ac:picMk id="70" creationId="{22A66284-CF69-0746-3C24-E0F5316E0ECE}"/>
          </ac:picMkLst>
        </pc:picChg>
        <pc:picChg chg="mod">
          <ac:chgData name="Murphy, Benjamin (he/him/his)" userId="454af59d-8b81-4194-86ad-1a731206de65" providerId="ADAL" clId="{C4601E27-1FAD-4694-BEEF-2C5E05A8927A}" dt="2023-10-12T23:58:29.146" v="9079" actId="1036"/>
          <ac:picMkLst>
            <pc:docMk/>
            <pc:sldMk cId="3999833128" sldId="287"/>
            <ac:picMk id="75" creationId="{5485C7C2-135D-C41B-4274-B41C620C78AB}"/>
          </ac:picMkLst>
        </pc:picChg>
        <pc:picChg chg="mod">
          <ac:chgData name="Murphy, Benjamin (he/him/his)" userId="454af59d-8b81-4194-86ad-1a731206de65" providerId="ADAL" clId="{C4601E27-1FAD-4694-BEEF-2C5E05A8927A}" dt="2023-10-12T23:58:29.146" v="9079" actId="1036"/>
          <ac:picMkLst>
            <pc:docMk/>
            <pc:sldMk cId="3999833128" sldId="287"/>
            <ac:picMk id="77" creationId="{29782331-B1BD-E6B2-99EC-37B420EE82C6}"/>
          </ac:picMkLst>
        </pc:picChg>
        <pc:cxnChg chg="mod">
          <ac:chgData name="Murphy, Benjamin (he/him/his)" userId="454af59d-8b81-4194-86ad-1a731206de65" providerId="ADAL" clId="{C4601E27-1FAD-4694-BEEF-2C5E05A8927A}" dt="2023-10-12T23:57:20.104" v="8977" actId="1035"/>
          <ac:cxnSpMkLst>
            <pc:docMk/>
            <pc:sldMk cId="3999833128" sldId="287"/>
            <ac:cxnSpMk id="65" creationId="{B420BE9D-1CB5-E1F0-D074-6576C799D161}"/>
          </ac:cxnSpMkLst>
        </pc:cxnChg>
      </pc:sldChg>
      <pc:sldChg chg="delSp add mod">
        <pc:chgData name="Murphy, Benjamin (he/him/his)" userId="454af59d-8b81-4194-86ad-1a731206de65" providerId="ADAL" clId="{C4601E27-1FAD-4694-BEEF-2C5E05A8927A}" dt="2023-10-13T00:20:23.520" v="9273" actId="478"/>
        <pc:sldMkLst>
          <pc:docMk/>
          <pc:sldMk cId="326061870" sldId="288"/>
        </pc:sldMkLst>
        <pc:picChg chg="del">
          <ac:chgData name="Murphy, Benjamin (he/him/his)" userId="454af59d-8b81-4194-86ad-1a731206de65" providerId="ADAL" clId="{C4601E27-1FAD-4694-BEEF-2C5E05A8927A}" dt="2023-10-13T00:20:23.520" v="9273" actId="478"/>
          <ac:picMkLst>
            <pc:docMk/>
            <pc:sldMk cId="326061870" sldId="288"/>
            <ac:picMk id="11" creationId="{EBF321E8-0907-324D-90AE-A7DFDE979FB4}"/>
          </ac:picMkLst>
        </pc:picChg>
      </pc:sldChg>
      <pc:sldChg chg="addSp delSp modSp add mod">
        <pc:chgData name="Murphy, Benjamin (he/him/his)" userId="454af59d-8b81-4194-86ad-1a731206de65" providerId="ADAL" clId="{C4601E27-1FAD-4694-BEEF-2C5E05A8927A}" dt="2023-10-13T14:34:42.714" v="12396" actId="14100"/>
        <pc:sldMkLst>
          <pc:docMk/>
          <pc:sldMk cId="2550467600" sldId="289"/>
        </pc:sldMkLst>
        <pc:spChg chg="del">
          <ac:chgData name="Murphy, Benjamin (he/him/his)" userId="454af59d-8b81-4194-86ad-1a731206de65" providerId="ADAL" clId="{C4601E27-1FAD-4694-BEEF-2C5E05A8927A}" dt="2023-10-13T00:20:43.768" v="9274" actId="478"/>
          <ac:spMkLst>
            <pc:docMk/>
            <pc:sldMk cId="2550467600" sldId="289"/>
            <ac:spMk id="5" creationId="{FEC77EEB-60C7-C82B-7D7A-0D310F06E1D9}"/>
          </ac:spMkLst>
        </pc:spChg>
        <pc:spChg chg="del">
          <ac:chgData name="Murphy, Benjamin (he/him/his)" userId="454af59d-8b81-4194-86ad-1a731206de65" providerId="ADAL" clId="{C4601E27-1FAD-4694-BEEF-2C5E05A8927A}" dt="2023-10-13T00:20:43.768" v="9274" actId="478"/>
          <ac:spMkLst>
            <pc:docMk/>
            <pc:sldMk cId="2550467600" sldId="289"/>
            <ac:spMk id="6" creationId="{306D0E3D-463F-DE28-1DD7-1C82DF7BE207}"/>
          </ac:spMkLst>
        </pc:spChg>
        <pc:spChg chg="del">
          <ac:chgData name="Murphy, Benjamin (he/him/his)" userId="454af59d-8b81-4194-86ad-1a731206de65" providerId="ADAL" clId="{C4601E27-1FAD-4694-BEEF-2C5E05A8927A}" dt="2023-10-13T00:20:43.768" v="9274" actId="478"/>
          <ac:spMkLst>
            <pc:docMk/>
            <pc:sldMk cId="2550467600" sldId="289"/>
            <ac:spMk id="7" creationId="{1A629EA0-EA59-0B20-601C-EE106AFB2913}"/>
          </ac:spMkLst>
        </pc:spChg>
        <pc:spChg chg="add mod">
          <ac:chgData name="Murphy, Benjamin (he/him/his)" userId="454af59d-8b81-4194-86ad-1a731206de65" providerId="ADAL" clId="{C4601E27-1FAD-4694-BEEF-2C5E05A8927A}" dt="2023-10-13T00:22:41.427" v="9315" actId="1036"/>
          <ac:spMkLst>
            <pc:docMk/>
            <pc:sldMk cId="2550467600" sldId="289"/>
            <ac:spMk id="9" creationId="{EF2DE993-9CA5-3C0D-7930-E7DA4405D768}"/>
          </ac:spMkLst>
        </pc:spChg>
        <pc:spChg chg="del">
          <ac:chgData name="Murphy, Benjamin (he/him/his)" userId="454af59d-8b81-4194-86ad-1a731206de65" providerId="ADAL" clId="{C4601E27-1FAD-4694-BEEF-2C5E05A8927A}" dt="2023-10-13T00:20:43.768" v="9274" actId="478"/>
          <ac:spMkLst>
            <pc:docMk/>
            <pc:sldMk cId="2550467600" sldId="289"/>
            <ac:spMk id="10" creationId="{83C95869-E06C-F455-A2C4-D2F7A801A65C}"/>
          </ac:spMkLst>
        </pc:spChg>
        <pc:spChg chg="add mod">
          <ac:chgData name="Murphy, Benjamin (he/him/his)" userId="454af59d-8b81-4194-86ad-1a731206de65" providerId="ADAL" clId="{C4601E27-1FAD-4694-BEEF-2C5E05A8927A}" dt="2023-10-13T01:06:40.285" v="10984" actId="1076"/>
          <ac:spMkLst>
            <pc:docMk/>
            <pc:sldMk cId="2550467600" sldId="289"/>
            <ac:spMk id="12" creationId="{59BAC723-B198-C735-C94E-3F76FB7CC43F}"/>
          </ac:spMkLst>
        </pc:spChg>
        <pc:spChg chg="add mod">
          <ac:chgData name="Murphy, Benjamin (he/him/his)" userId="454af59d-8b81-4194-86ad-1a731206de65" providerId="ADAL" clId="{C4601E27-1FAD-4694-BEEF-2C5E05A8927A}" dt="2023-10-13T14:34:42.714" v="12396" actId="14100"/>
          <ac:spMkLst>
            <pc:docMk/>
            <pc:sldMk cId="2550467600" sldId="289"/>
            <ac:spMk id="13" creationId="{5397373F-0556-F67D-9B47-1B5F4904F43C}"/>
          </ac:spMkLst>
        </pc:spChg>
        <pc:picChg chg="del">
          <ac:chgData name="Murphy, Benjamin (he/him/his)" userId="454af59d-8b81-4194-86ad-1a731206de65" providerId="ADAL" clId="{C4601E27-1FAD-4694-BEEF-2C5E05A8927A}" dt="2023-10-13T00:20:43.768" v="9274" actId="478"/>
          <ac:picMkLst>
            <pc:docMk/>
            <pc:sldMk cId="2550467600" sldId="289"/>
            <ac:picMk id="3" creationId="{A9DCAF4E-E502-9806-6F2F-EDEB18F72773}"/>
          </ac:picMkLst>
        </pc:picChg>
        <pc:picChg chg="del">
          <ac:chgData name="Murphy, Benjamin (he/him/his)" userId="454af59d-8b81-4194-86ad-1a731206de65" providerId="ADAL" clId="{C4601E27-1FAD-4694-BEEF-2C5E05A8927A}" dt="2023-10-13T00:20:43.768" v="9274" actId="478"/>
          <ac:picMkLst>
            <pc:docMk/>
            <pc:sldMk cId="2550467600" sldId="289"/>
            <ac:picMk id="4" creationId="{CCFDE162-F32B-C454-4A6A-0BEE4A1AA82E}"/>
          </ac:picMkLst>
        </pc:picChg>
        <pc:picChg chg="mod">
          <ac:chgData name="Murphy, Benjamin (he/him/his)" userId="454af59d-8b81-4194-86ad-1a731206de65" providerId="ADAL" clId="{C4601E27-1FAD-4694-BEEF-2C5E05A8927A}" dt="2023-10-13T14:33:30.802" v="12265" actId="1035"/>
          <ac:picMkLst>
            <pc:docMk/>
            <pc:sldMk cId="2550467600" sldId="289"/>
            <ac:picMk id="11" creationId="{EBF321E8-0907-324D-90AE-A7DFDE979FB4}"/>
          </ac:picMkLst>
        </pc:picChg>
      </pc:sldChg>
      <pc:sldChg chg="addSp delSp modSp add mod">
        <pc:chgData name="Murphy, Benjamin (he/him/his)" userId="454af59d-8b81-4194-86ad-1a731206de65" providerId="ADAL" clId="{C4601E27-1FAD-4694-BEEF-2C5E05A8927A}" dt="2023-10-13T14:31:15.768" v="12226" actId="1037"/>
        <pc:sldMkLst>
          <pc:docMk/>
          <pc:sldMk cId="2908632726" sldId="290"/>
        </pc:sldMkLst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5" creationId="{2E38C85C-64E4-9400-5802-EBD04A64FCDA}"/>
          </ac:spMkLst>
        </pc:spChg>
        <pc:spChg chg="add mod">
          <ac:chgData name="Murphy, Benjamin (he/him/his)" userId="454af59d-8b81-4194-86ad-1a731206de65" providerId="ADAL" clId="{C4601E27-1FAD-4694-BEEF-2C5E05A8927A}" dt="2023-10-13T01:06:20.877" v="10983" actId="20577"/>
          <ac:spMkLst>
            <pc:docMk/>
            <pc:sldMk cId="2908632726" sldId="290"/>
            <ac:spMk id="6" creationId="{F4060081-5ECD-9B3C-23F7-5EDACB497191}"/>
          </ac:spMkLst>
        </pc:spChg>
        <pc:spChg chg="add mod">
          <ac:chgData name="Murphy, Benjamin (he/him/his)" userId="454af59d-8b81-4194-86ad-1a731206de65" providerId="ADAL" clId="{C4601E27-1FAD-4694-BEEF-2C5E05A8927A}" dt="2023-10-13T02:15:59.813" v="10998" actId="207"/>
          <ac:spMkLst>
            <pc:docMk/>
            <pc:sldMk cId="2908632726" sldId="290"/>
            <ac:spMk id="7" creationId="{45BB1524-C12F-B258-C457-37098A997641}"/>
          </ac:spMkLst>
        </pc:spChg>
        <pc:spChg chg="add mod">
          <ac:chgData name="Murphy, Benjamin (he/him/his)" userId="454af59d-8b81-4194-86ad-1a731206de65" providerId="ADAL" clId="{C4601E27-1FAD-4694-BEEF-2C5E05A8927A}" dt="2023-10-13T02:16:12.563" v="10999" actId="207"/>
          <ac:spMkLst>
            <pc:docMk/>
            <pc:sldMk cId="2908632726" sldId="290"/>
            <ac:spMk id="8" creationId="{8C450F2A-BCB2-DE7D-0507-4DC0C119CB50}"/>
          </ac:spMkLst>
        </pc:spChg>
        <pc:spChg chg="add mod">
          <ac:chgData name="Murphy, Benjamin (he/him/his)" userId="454af59d-8b81-4194-86ad-1a731206de65" providerId="ADAL" clId="{C4601E27-1FAD-4694-BEEF-2C5E05A8927A}" dt="2023-10-13T01:04:33.741" v="10944" actId="1036"/>
          <ac:spMkLst>
            <pc:docMk/>
            <pc:sldMk cId="2908632726" sldId="290"/>
            <ac:spMk id="9" creationId="{BC290945-7D04-7143-2821-4C316D04E6DD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0" creationId="{97A23764-AE94-D422-C1FA-172E8D129462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1" creationId="{A57E969F-5114-FFA0-1887-24D06BABAF49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2" creationId="{4FF7B84B-79FB-9580-A37C-597E8E33BBBF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3" creationId="{DFE726DA-84E6-75E6-8A09-0C105DAD3388}"/>
          </ac:spMkLst>
        </pc:spChg>
        <pc:spChg chg="add mod">
          <ac:chgData name="Murphy, Benjamin (he/him/his)" userId="454af59d-8b81-4194-86ad-1a731206de65" providerId="ADAL" clId="{C4601E27-1FAD-4694-BEEF-2C5E05A8927A}" dt="2023-10-13T02:16:32.631" v="11001" actId="207"/>
          <ac:spMkLst>
            <pc:docMk/>
            <pc:sldMk cId="2908632726" sldId="290"/>
            <ac:spMk id="14" creationId="{CA7EFB4B-3A6A-0AB9-2A67-645D68A19772}"/>
          </ac:spMkLst>
        </pc:spChg>
        <pc:spChg chg="add mod">
          <ac:chgData name="Murphy, Benjamin (he/him/his)" userId="454af59d-8b81-4194-86ad-1a731206de65" providerId="ADAL" clId="{C4601E27-1FAD-4694-BEEF-2C5E05A8927A}" dt="2023-10-13T02:16:20.782" v="11000" actId="207"/>
          <ac:spMkLst>
            <pc:docMk/>
            <pc:sldMk cId="2908632726" sldId="290"/>
            <ac:spMk id="15" creationId="{E9C3C321-D2AC-F623-D154-BB8F616AFE1A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6" creationId="{E8AC5BB5-0439-8D3F-E0A9-27483F5585B2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7" creationId="{B4BF1762-8AEA-B1AB-86D9-F7D24D69FC16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8" creationId="{F0C76349-EA4B-EEA5-62AC-91FE1014E1DC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19" creationId="{189F28BB-A24F-50B7-E1FF-861954F68662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22" creationId="{8A85763D-E6B8-B7A1-8C75-8D8FA2A2EC76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23" creationId="{CE63EF6D-74D4-7A29-8B09-8C859AE21A49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24" creationId="{905C6051-9D13-0250-D567-26D346EDED2D}"/>
          </ac:spMkLst>
        </pc:spChg>
        <pc:spChg chg="add del mod">
          <ac:chgData name="Murphy, Benjamin (he/him/his)" userId="454af59d-8b81-4194-86ad-1a731206de65" providerId="ADAL" clId="{C4601E27-1FAD-4694-BEEF-2C5E05A8927A}" dt="2023-10-13T01:03:30.915" v="10829" actId="478"/>
          <ac:spMkLst>
            <pc:docMk/>
            <pc:sldMk cId="2908632726" sldId="290"/>
            <ac:spMk id="25" creationId="{301A806C-77FA-3847-5D10-E40B45C56B0A}"/>
          </ac:spMkLst>
        </pc:spChg>
        <pc:spChg chg="add del mod">
          <ac:chgData name="Murphy, Benjamin (he/him/his)" userId="454af59d-8b81-4194-86ad-1a731206de65" providerId="ADAL" clId="{C4601E27-1FAD-4694-BEEF-2C5E05A8927A}" dt="2023-10-13T01:03:48.116" v="10842" actId="478"/>
          <ac:spMkLst>
            <pc:docMk/>
            <pc:sldMk cId="2908632726" sldId="290"/>
            <ac:spMk id="26" creationId="{B590C702-5900-F3C7-F887-B1E0E52CAB00}"/>
          </ac:spMkLst>
        </pc:spChg>
        <pc:spChg chg="add del mod">
          <ac:chgData name="Murphy, Benjamin (he/him/his)" userId="454af59d-8b81-4194-86ad-1a731206de65" providerId="ADAL" clId="{C4601E27-1FAD-4694-BEEF-2C5E05A8927A}" dt="2023-10-13T01:03:39.468" v="10831" actId="478"/>
          <ac:spMkLst>
            <pc:docMk/>
            <pc:sldMk cId="2908632726" sldId="290"/>
            <ac:spMk id="27" creationId="{B871E530-0DF1-0724-0BA4-E76822696543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28" creationId="{5FE4C284-3476-C7E0-CEE3-7613EE89FDCB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29" creationId="{AE04E53E-2875-5554-A5D8-6AA69B0A370D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30" creationId="{F49A586C-E350-FCFB-F0C3-082F4625D11A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31" creationId="{7FF2972B-4E0D-749F-A5A9-45D362CA29A3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32" creationId="{295B857A-C53F-07F0-7B08-D0A5C64B735F}"/>
          </ac:spMkLst>
        </pc:spChg>
        <pc:spChg chg="add del mod">
          <ac:chgData name="Murphy, Benjamin (he/him/his)" userId="454af59d-8b81-4194-86ad-1a731206de65" providerId="ADAL" clId="{C4601E27-1FAD-4694-BEEF-2C5E05A8927A}" dt="2023-10-13T01:03:48.116" v="10842" actId="478"/>
          <ac:spMkLst>
            <pc:docMk/>
            <pc:sldMk cId="2908632726" sldId="290"/>
            <ac:spMk id="33" creationId="{8A94B807-B741-982B-2C7C-0A90DF85C545}"/>
          </ac:spMkLst>
        </pc:spChg>
        <pc:spChg chg="add mod">
          <ac:chgData name="Murphy, Benjamin (he/him/his)" userId="454af59d-8b81-4194-86ad-1a731206de65" providerId="ADAL" clId="{C4601E27-1FAD-4694-BEEF-2C5E05A8927A}" dt="2023-10-13T01:04:25.213" v="10940" actId="1038"/>
          <ac:spMkLst>
            <pc:docMk/>
            <pc:sldMk cId="2908632726" sldId="290"/>
            <ac:spMk id="34" creationId="{EEC5238F-C520-96CE-D6EF-AA2CDCE052F0}"/>
          </ac:spMkLst>
        </pc:spChg>
        <pc:spChg chg="add mod">
          <ac:chgData name="Murphy, Benjamin (he/him/his)" userId="454af59d-8b81-4194-86ad-1a731206de65" providerId="ADAL" clId="{C4601E27-1FAD-4694-BEEF-2C5E05A8927A}" dt="2023-10-13T14:30:39.705" v="12206" actId="164"/>
          <ac:spMkLst>
            <pc:docMk/>
            <pc:sldMk cId="2908632726" sldId="290"/>
            <ac:spMk id="35" creationId="{B408C075-B74D-9440-1A22-3C12DC2C6A69}"/>
          </ac:spMkLst>
        </pc:spChg>
        <pc:spChg chg="mod">
          <ac:chgData name="Murphy, Benjamin (he/him/his)" userId="454af59d-8b81-4194-86ad-1a731206de65" providerId="ADAL" clId="{C4601E27-1FAD-4694-BEEF-2C5E05A8927A}" dt="2023-10-13T14:30:40.980" v="12207"/>
          <ac:spMkLst>
            <pc:docMk/>
            <pc:sldMk cId="2908632726" sldId="290"/>
            <ac:spMk id="51" creationId="{C7B6A8C4-2F4B-17C3-E9F7-A91E7E62789F}"/>
          </ac:spMkLst>
        </pc:spChg>
        <pc:grpChg chg="add mod">
          <ac:chgData name="Murphy, Benjamin (he/him/his)" userId="454af59d-8b81-4194-86ad-1a731206de65" providerId="ADAL" clId="{C4601E27-1FAD-4694-BEEF-2C5E05A8927A}" dt="2023-10-13T14:31:01.392" v="12210" actId="1076"/>
          <ac:grpSpMkLst>
            <pc:docMk/>
            <pc:sldMk cId="2908632726" sldId="290"/>
            <ac:grpSpMk id="49" creationId="{EB0B38FE-6CEF-43CC-0583-D8648F166D3A}"/>
          </ac:grpSpMkLst>
        </pc:grpChg>
        <pc:grpChg chg="add mod">
          <ac:chgData name="Murphy, Benjamin (he/him/his)" userId="454af59d-8b81-4194-86ad-1a731206de65" providerId="ADAL" clId="{C4601E27-1FAD-4694-BEEF-2C5E05A8927A}" dt="2023-10-13T14:30:58.783" v="12209" actId="1076"/>
          <ac:grpSpMkLst>
            <pc:docMk/>
            <pc:sldMk cId="2908632726" sldId="290"/>
            <ac:grpSpMk id="50" creationId="{C12AA949-F967-E1C9-C40D-D5C514309869}"/>
          </ac:grpSpMkLst>
        </pc:grpChg>
        <pc:graphicFrameChg chg="mod modGraphic">
          <ac:chgData name="Murphy, Benjamin (he/him/his)" userId="454af59d-8b81-4194-86ad-1a731206de65" providerId="ADAL" clId="{C4601E27-1FAD-4694-BEEF-2C5E05A8927A}" dt="2023-10-13T01:58:27.565" v="10997" actId="20577"/>
          <ac:graphicFrameMkLst>
            <pc:docMk/>
            <pc:sldMk cId="2908632726" sldId="290"/>
            <ac:graphicFrameMk id="4" creationId="{E8FE0EA2-FD84-C320-56F9-09727CBD090B}"/>
          </ac:graphicFrameMkLst>
        </pc:graphicFrameChg>
        <pc:cxnChg chg="add mod">
          <ac:chgData name="Murphy, Benjamin (he/him/his)" userId="454af59d-8b81-4194-86ad-1a731206de65" providerId="ADAL" clId="{C4601E27-1FAD-4694-BEEF-2C5E05A8927A}" dt="2023-10-13T14:31:15.768" v="12226" actId="1037"/>
          <ac:cxnSpMkLst>
            <pc:docMk/>
            <pc:sldMk cId="2908632726" sldId="290"/>
            <ac:cxnSpMk id="21" creationId="{4B75A733-13D6-33DE-5E7C-77CA2CCAB58F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37" creationId="{BD3E1215-2794-32A1-5329-897C862432BB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38" creationId="{DE0ECB75-CBB3-7F7B-A715-607934B24AEE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39" creationId="{0C615E44-D2D1-448C-7CFA-371599274EBF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0" creationId="{8A984F92-4D88-42D1-CE7D-AC758A9C6A43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1" creationId="{E5E8D6E3-6E8E-0F13-A149-C83E5F9B693C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2" creationId="{8B9EF0AA-1CCA-1F6D-1B3E-FBCB2781E332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3" creationId="{DB0F1B05-EA79-5AFA-D470-E34927E8A447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4" creationId="{E14C8728-F4B3-7CB9-BD33-527D4599C59D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5" creationId="{8F24AA4F-0F03-2B63-A0F0-A07789DD2D9E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6" creationId="{63B40D26-E238-79AA-5362-C981863DD24F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7" creationId="{8741D50F-2983-F108-F2F4-6F0D0CCD84A2}"/>
          </ac:cxnSpMkLst>
        </pc:cxnChg>
        <pc:cxnChg chg="add mod">
          <ac:chgData name="Murphy, Benjamin (he/him/his)" userId="454af59d-8b81-4194-86ad-1a731206de65" providerId="ADAL" clId="{C4601E27-1FAD-4694-BEEF-2C5E05A8927A}" dt="2023-10-13T14:30:39.705" v="12206" actId="164"/>
          <ac:cxnSpMkLst>
            <pc:docMk/>
            <pc:sldMk cId="2908632726" sldId="290"/>
            <ac:cxnSpMk id="48" creationId="{90542EDF-8017-17D3-5B49-82DEEB59BABD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2" creationId="{E0AA642C-CCD4-42D7-7220-5EF91D316A2F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3" creationId="{A873FF85-098E-1F6A-C0AC-5B55E0E28B6E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4" creationId="{FE208606-FD4D-7E34-F6E6-2F2FCDC369D1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5" creationId="{EE5B1EB4-F689-2FA7-FF94-85270EAEC5B4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6" creationId="{5D079B11-78AB-191A-70A8-74B0503D42C5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7" creationId="{FD4E3842-D3F1-1367-9F0B-E91FCB772605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8" creationId="{14DA3ECA-E75A-D419-6AA2-BB4D3E651189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59" creationId="{F20EB225-0201-9455-1847-566B396F4739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60" creationId="{86DAFCB4-B92E-70DB-D343-9D4D73AC9AA1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61" creationId="{FD3A0A7C-9A41-4B3D-A517-2A63565B7D86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62" creationId="{8173D924-C51E-6A76-A4B3-9F640DC3C770}"/>
          </ac:cxnSpMkLst>
        </pc:cxnChg>
        <pc:cxnChg chg="mod">
          <ac:chgData name="Murphy, Benjamin (he/him/his)" userId="454af59d-8b81-4194-86ad-1a731206de65" providerId="ADAL" clId="{C4601E27-1FAD-4694-BEEF-2C5E05A8927A}" dt="2023-10-13T14:30:40.980" v="12207"/>
          <ac:cxnSpMkLst>
            <pc:docMk/>
            <pc:sldMk cId="2908632726" sldId="290"/>
            <ac:cxnSpMk id="63" creationId="{8F4566AF-C4E4-0B16-B594-A2451E12AC72}"/>
          </ac:cxnSpMkLst>
        </pc:cxnChg>
      </pc:sldChg>
      <pc:sldChg chg="modSp add del mod">
        <pc:chgData name="Murphy, Benjamin (he/him/his)" userId="454af59d-8b81-4194-86ad-1a731206de65" providerId="ADAL" clId="{C4601E27-1FAD-4694-BEEF-2C5E05A8927A}" dt="2023-10-13T14:03:31.900" v="11442" actId="47"/>
        <pc:sldMkLst>
          <pc:docMk/>
          <pc:sldMk cId="1855094318" sldId="291"/>
        </pc:sldMkLst>
        <pc:spChg chg="mod">
          <ac:chgData name="Murphy, Benjamin (he/him/his)" userId="454af59d-8b81-4194-86ad-1a731206de65" providerId="ADAL" clId="{C4601E27-1FAD-4694-BEEF-2C5E05A8927A}" dt="2023-10-13T02:38:12.798" v="11348" actId="20577"/>
          <ac:spMkLst>
            <pc:docMk/>
            <pc:sldMk cId="1855094318" sldId="291"/>
            <ac:spMk id="2" creationId="{ECA2A020-099D-C759-117A-78363DEB0FE1}"/>
          </ac:spMkLst>
        </pc:spChg>
      </pc:sldChg>
      <pc:sldMasterChg chg="modSldLayout">
        <pc:chgData name="Murphy, Benjamin (he/him/his)" userId="454af59d-8b81-4194-86ad-1a731206de65" providerId="ADAL" clId="{C4601E27-1FAD-4694-BEEF-2C5E05A8927A}" dt="2023-10-12T15:57:54.080" v="1362" actId="1035"/>
        <pc:sldMasterMkLst>
          <pc:docMk/>
          <pc:sldMasterMk cId="884944491" sldId="2147483648"/>
        </pc:sldMasterMkLst>
        <pc:sldLayoutChg chg="modSp mod">
          <pc:chgData name="Murphy, Benjamin (he/him/his)" userId="454af59d-8b81-4194-86ad-1a731206de65" providerId="ADAL" clId="{C4601E27-1FAD-4694-BEEF-2C5E05A8927A}" dt="2023-10-12T15:57:54.080" v="1362" actId="1035"/>
          <pc:sldLayoutMkLst>
            <pc:docMk/>
            <pc:sldMasterMk cId="884944491" sldId="2147483648"/>
            <pc:sldLayoutMk cId="176210764" sldId="2147483650"/>
          </pc:sldLayoutMkLst>
          <pc:spChg chg="mod">
            <ac:chgData name="Murphy, Benjamin (he/him/his)" userId="454af59d-8b81-4194-86ad-1a731206de65" providerId="ADAL" clId="{C4601E27-1FAD-4694-BEEF-2C5E05A8927A}" dt="2023-10-12T15:57:49.592" v="1342" actId="1035"/>
            <ac:spMkLst>
              <pc:docMk/>
              <pc:sldMasterMk cId="884944491" sldId="2147483648"/>
              <pc:sldLayoutMk cId="176210764" sldId="2147483650"/>
              <ac:spMk id="2" creationId="{A702A74D-ABC9-DA43-B9E5-273F903F2329}"/>
            </ac:spMkLst>
          </pc:spChg>
          <pc:spChg chg="mod">
            <ac:chgData name="Murphy, Benjamin (he/him/his)" userId="454af59d-8b81-4194-86ad-1a731206de65" providerId="ADAL" clId="{C4601E27-1FAD-4694-BEEF-2C5E05A8927A}" dt="2023-10-12T15:57:54.080" v="1362" actId="1035"/>
            <ac:spMkLst>
              <pc:docMk/>
              <pc:sldMasterMk cId="884944491" sldId="2147483648"/>
              <pc:sldLayoutMk cId="176210764" sldId="2147483650"/>
              <ac:spMk id="3" creationId="{63DB64E6-AD2A-2943-A9A1-E2D88AA3EADB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murphy_benjamin_epa_gov/Documents/Projects/ROC/ROC_Paper/ResWood/ResWood%20Profiles_v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murphy_benjamin_epa_gov/Documents/Projects/ROC/ROC_Paper/ResWood/ResWood%20Profiles_v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murphy_benjamin_epa_gov/Documents/Projects/ROC/ROC_Paper/ResWood/ResWood%20Profiles_v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murphy_benjamin_epa_gov/Documents/Projects/ROC/ROC_Paper/ResWood/ResWood%20Profiles_v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0761253997232"/>
          <c:y val="6.8556267254758593E-2"/>
          <c:w val="0.79234161593953756"/>
          <c:h val="0.66501857452846869"/>
        </c:manualLayout>
      </c:layout>
      <c:barChart>
        <c:barDir val="col"/>
        <c:grouping val="stacked"/>
        <c:varyColors val="0"/>
        <c:ser>
          <c:idx val="1"/>
          <c:order val="0"/>
          <c:tx>
            <c:v>Speciated</c:v>
          </c:tx>
          <c:spPr>
            <a:solidFill>
              <a:srgbClr val="EE8E00"/>
            </a:solidFill>
            <a:ln>
              <a:noFill/>
            </a:ln>
            <a:effectLst/>
          </c:spPr>
          <c:invertIfNegative val="0"/>
          <c:cat>
            <c:numRef>
              <c:f>'Synthesize Schauer Profiles'!$AE$7:$AE$20</c:f>
              <c:numCache>
                <c:formatCode>General</c:formatCode>
                <c:ptCount val="14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</c:numCache>
            </c:numRef>
          </c:cat>
          <c:val>
            <c:numRef>
              <c:f>RWC_Profile_and_EF!$B$97:$O$97</c:f>
              <c:numCache>
                <c:formatCode>0.000</c:formatCode>
                <c:ptCount val="14"/>
                <c:pt idx="0">
                  <c:v>3.8650000000000004E-3</c:v>
                </c:pt>
                <c:pt idx="1">
                  <c:v>0.40595999999999999</c:v>
                </c:pt>
                <c:pt idx="2">
                  <c:v>1.4167688905628641</c:v>
                </c:pt>
                <c:pt idx="3">
                  <c:v>0.31957549898815524</c:v>
                </c:pt>
                <c:pt idx="4">
                  <c:v>8.6613268596047871E-2</c:v>
                </c:pt>
                <c:pt idx="5">
                  <c:v>0.68454730338163194</c:v>
                </c:pt>
                <c:pt idx="6">
                  <c:v>0.89453421444296966</c:v>
                </c:pt>
                <c:pt idx="7">
                  <c:v>0.73577482712177833</c:v>
                </c:pt>
                <c:pt idx="8">
                  <c:v>1.7830046860054198</c:v>
                </c:pt>
                <c:pt idx="9">
                  <c:v>0.58821392105964787</c:v>
                </c:pt>
                <c:pt idx="10">
                  <c:v>1.2674062601303904</c:v>
                </c:pt>
                <c:pt idx="11">
                  <c:v>5.3308759093657097</c:v>
                </c:pt>
                <c:pt idx="12">
                  <c:v>2.843699728722151</c:v>
                </c:pt>
                <c:pt idx="13">
                  <c:v>1.5459340404080339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A-4792-AA2F-775AB4292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637267423"/>
        <c:axId val="1841381775"/>
      </c:barChart>
      <c:catAx>
        <c:axId val="1637267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log10 c* (T = 298)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381775"/>
        <c:crosses val="autoZero"/>
        <c:auto val="1"/>
        <c:lblAlgn val="ctr"/>
        <c:lblOffset val="100"/>
        <c:noMultiLvlLbl val="0"/>
      </c:catAx>
      <c:valAx>
        <c:axId val="1841381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EF</a:t>
                </a:r>
                <a:r>
                  <a:rPr lang="en-US" sz="1800" b="1" baseline="0"/>
                  <a:t> (g kg</a:t>
                </a:r>
                <a:r>
                  <a:rPr lang="en-US" sz="1800" b="1" baseline="30000"/>
                  <a:t>-1</a:t>
                </a:r>
                <a:r>
                  <a:rPr lang="en-US" sz="18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6.5043559954866173E-2"/>
              <c:y val="0.3842686242865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267423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8488339620753167"/>
          <c:y val="0.14563466406404291"/>
          <c:w val="0.49378522044710899"/>
          <c:h val="9.3218109146755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0761253997232"/>
          <c:y val="6.8556267254758593E-2"/>
          <c:w val="0.79234161593953756"/>
          <c:h val="0.66501857452846869"/>
        </c:manualLayout>
      </c:layout>
      <c:barChart>
        <c:barDir val="col"/>
        <c:grouping val="stacked"/>
        <c:varyColors val="0"/>
        <c:ser>
          <c:idx val="1"/>
          <c:order val="0"/>
          <c:tx>
            <c:v>Speciated</c:v>
          </c:tx>
          <c:spPr>
            <a:solidFill>
              <a:srgbClr val="EE8E00"/>
            </a:solidFill>
            <a:ln>
              <a:noFill/>
            </a:ln>
            <a:effectLst/>
          </c:spPr>
          <c:invertIfNegative val="0"/>
          <c:cat>
            <c:numRef>
              <c:f>'Synthesize Schauer Profiles'!$AE$7:$AE$20</c:f>
              <c:numCache>
                <c:formatCode>General</c:formatCode>
                <c:ptCount val="14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</c:numCache>
            </c:numRef>
          </c:cat>
          <c:val>
            <c:numRef>
              <c:f>RWC_Profile_and_EF!$B$97:$O$97</c:f>
              <c:numCache>
                <c:formatCode>0.000</c:formatCode>
                <c:ptCount val="14"/>
                <c:pt idx="0">
                  <c:v>3.8650000000000004E-3</c:v>
                </c:pt>
                <c:pt idx="1">
                  <c:v>0.40595999999999999</c:v>
                </c:pt>
                <c:pt idx="2">
                  <c:v>1.4167688905628641</c:v>
                </c:pt>
                <c:pt idx="3">
                  <c:v>0.31957549898815524</c:v>
                </c:pt>
                <c:pt idx="4">
                  <c:v>8.6613268596047871E-2</c:v>
                </c:pt>
                <c:pt idx="5">
                  <c:v>0.68454730338163194</c:v>
                </c:pt>
                <c:pt idx="6">
                  <c:v>0.89453421444296966</c:v>
                </c:pt>
                <c:pt idx="7">
                  <c:v>0.73577482712177833</c:v>
                </c:pt>
                <c:pt idx="8">
                  <c:v>1.7830046860054198</c:v>
                </c:pt>
                <c:pt idx="9">
                  <c:v>0.58821392105964787</c:v>
                </c:pt>
                <c:pt idx="10">
                  <c:v>1.2674062601303904</c:v>
                </c:pt>
                <c:pt idx="11">
                  <c:v>5.3308759093657097</c:v>
                </c:pt>
                <c:pt idx="12">
                  <c:v>2.843699728722151</c:v>
                </c:pt>
                <c:pt idx="13">
                  <c:v>1.5459340404080339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26-42C6-922D-A516D33668E5}"/>
            </c:ext>
          </c:extLst>
        </c:ser>
        <c:ser>
          <c:idx val="0"/>
          <c:order val="1"/>
          <c:tx>
            <c:v>Unspeciated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RWC_Profile_and_EF!$B$152:$O$152</c:f>
              <c:numCache>
                <c:formatCode>0.000</c:formatCode>
                <c:ptCount val="14"/>
                <c:pt idx="0">
                  <c:v>0.70627879498942281</c:v>
                </c:pt>
                <c:pt idx="1">
                  <c:v>3.1268469511198993E-2</c:v>
                </c:pt>
                <c:pt idx="2">
                  <c:v>3.0406474942941131E-3</c:v>
                </c:pt>
                <c:pt idx="3">
                  <c:v>0.11927707300986168</c:v>
                </c:pt>
                <c:pt idx="4">
                  <c:v>1.2501424716413563</c:v>
                </c:pt>
                <c:pt idx="5">
                  <c:v>0.41774993225611567</c:v>
                </c:pt>
                <c:pt idx="6">
                  <c:v>1.1042247363383422</c:v>
                </c:pt>
                <c:pt idx="7">
                  <c:v>0.66500000000000015</c:v>
                </c:pt>
                <c:pt idx="8">
                  <c:v>0.96499999999999964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26-42C6-922D-A516D3366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637267423"/>
        <c:axId val="1841381775"/>
      </c:barChart>
      <c:catAx>
        <c:axId val="1637267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log10 c* (T = 298)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381775"/>
        <c:crosses val="autoZero"/>
        <c:auto val="1"/>
        <c:lblAlgn val="ctr"/>
        <c:lblOffset val="100"/>
        <c:noMultiLvlLbl val="0"/>
      </c:catAx>
      <c:valAx>
        <c:axId val="1841381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EF</a:t>
                </a:r>
                <a:r>
                  <a:rPr lang="en-US" sz="1800" b="1" baseline="0"/>
                  <a:t> (g kg</a:t>
                </a:r>
                <a:r>
                  <a:rPr lang="en-US" sz="1800" b="1" baseline="30000"/>
                  <a:t>-1</a:t>
                </a:r>
                <a:r>
                  <a:rPr lang="en-US" sz="18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6.5043559954866173E-2"/>
              <c:y val="0.3842686242865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267423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8488339620753167"/>
          <c:y val="0.14563466406404291"/>
          <c:w val="0.49378522044710899"/>
          <c:h val="9.3218109146755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0761253997232"/>
          <c:y val="6.8556267254758593E-2"/>
          <c:w val="0.79234161593953756"/>
          <c:h val="0.66501857452846869"/>
        </c:manualLayout>
      </c:layout>
      <c:barChart>
        <c:barDir val="col"/>
        <c:grouping val="stacked"/>
        <c:varyColors val="0"/>
        <c:ser>
          <c:idx val="1"/>
          <c:order val="0"/>
          <c:tx>
            <c:v>Speciated</c:v>
          </c:tx>
          <c:spPr>
            <a:solidFill>
              <a:srgbClr val="EE8E00"/>
            </a:solidFill>
            <a:ln>
              <a:noFill/>
            </a:ln>
            <a:effectLst/>
          </c:spPr>
          <c:invertIfNegative val="0"/>
          <c:cat>
            <c:numRef>
              <c:f>'Synthesize Schauer Profiles'!$AE$7:$AE$20</c:f>
              <c:numCache>
                <c:formatCode>General</c:formatCode>
                <c:ptCount val="14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</c:numCache>
            </c:numRef>
          </c:cat>
          <c:val>
            <c:numRef>
              <c:f>RWC_Profile_and_EF!$B$97:$O$97</c:f>
              <c:numCache>
                <c:formatCode>0.000</c:formatCode>
                <c:ptCount val="14"/>
                <c:pt idx="0">
                  <c:v>3.8650000000000004E-3</c:v>
                </c:pt>
                <c:pt idx="1">
                  <c:v>0.40595999999999999</c:v>
                </c:pt>
                <c:pt idx="2">
                  <c:v>1.4167688905628641</c:v>
                </c:pt>
                <c:pt idx="3">
                  <c:v>0.31957549898815524</c:v>
                </c:pt>
                <c:pt idx="4">
                  <c:v>8.6613268596047871E-2</c:v>
                </c:pt>
                <c:pt idx="5">
                  <c:v>0.68454730338163194</c:v>
                </c:pt>
                <c:pt idx="6">
                  <c:v>0.89453421444296966</c:v>
                </c:pt>
                <c:pt idx="7">
                  <c:v>0.73577482712177833</c:v>
                </c:pt>
                <c:pt idx="8">
                  <c:v>1.7830046860054198</c:v>
                </c:pt>
                <c:pt idx="9">
                  <c:v>0.58821392105964787</c:v>
                </c:pt>
                <c:pt idx="10">
                  <c:v>1.2674062601303904</c:v>
                </c:pt>
                <c:pt idx="11">
                  <c:v>5.3308759093657097</c:v>
                </c:pt>
                <c:pt idx="12">
                  <c:v>2.843699728722151</c:v>
                </c:pt>
                <c:pt idx="13">
                  <c:v>1.5459340404080339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4D6A-ACC2-8F9563F2F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637267423"/>
        <c:axId val="1841381775"/>
      </c:barChart>
      <c:catAx>
        <c:axId val="1637267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log10 c* (T = 298)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381775"/>
        <c:crosses val="autoZero"/>
        <c:auto val="1"/>
        <c:lblAlgn val="ctr"/>
        <c:lblOffset val="100"/>
        <c:noMultiLvlLbl val="0"/>
      </c:catAx>
      <c:valAx>
        <c:axId val="1841381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EF</a:t>
                </a:r>
                <a:r>
                  <a:rPr lang="en-US" sz="1800" b="1" baseline="0"/>
                  <a:t> (g kg</a:t>
                </a:r>
                <a:r>
                  <a:rPr lang="en-US" sz="1800" b="1" baseline="30000"/>
                  <a:t>-1</a:t>
                </a:r>
                <a:r>
                  <a:rPr lang="en-US" sz="18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6.5043559954866173E-2"/>
              <c:y val="0.3842686242865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267423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8488339620753167"/>
          <c:y val="0.14563466406404291"/>
          <c:w val="0.49378522044710899"/>
          <c:h val="9.3218109146755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0761253997232"/>
          <c:y val="6.8556267254758593E-2"/>
          <c:w val="0.79234161593953756"/>
          <c:h val="0.66501857452846869"/>
        </c:manualLayout>
      </c:layout>
      <c:barChart>
        <c:barDir val="col"/>
        <c:grouping val="stacked"/>
        <c:varyColors val="0"/>
        <c:ser>
          <c:idx val="1"/>
          <c:order val="0"/>
          <c:tx>
            <c:v>Speciated</c:v>
          </c:tx>
          <c:spPr>
            <a:solidFill>
              <a:srgbClr val="EE8E00"/>
            </a:solidFill>
            <a:ln>
              <a:noFill/>
            </a:ln>
            <a:effectLst/>
          </c:spPr>
          <c:invertIfNegative val="0"/>
          <c:cat>
            <c:numRef>
              <c:f>'Synthesize Schauer Profiles'!$AE$7:$AE$20</c:f>
              <c:numCache>
                <c:formatCode>General</c:formatCode>
                <c:ptCount val="14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</c:numCache>
            </c:numRef>
          </c:cat>
          <c:val>
            <c:numRef>
              <c:f>RWC_Profile_and_EF!$B$97:$O$97</c:f>
              <c:numCache>
                <c:formatCode>0.000</c:formatCode>
                <c:ptCount val="14"/>
                <c:pt idx="0">
                  <c:v>3.8650000000000004E-3</c:v>
                </c:pt>
                <c:pt idx="1">
                  <c:v>0.40595999999999999</c:v>
                </c:pt>
                <c:pt idx="2">
                  <c:v>1.4167688905628641</c:v>
                </c:pt>
                <c:pt idx="3">
                  <c:v>0.31957549898815524</c:v>
                </c:pt>
                <c:pt idx="4">
                  <c:v>8.6613268596047871E-2</c:v>
                </c:pt>
                <c:pt idx="5">
                  <c:v>0.68454730338163194</c:v>
                </c:pt>
                <c:pt idx="6">
                  <c:v>0.89453421444296966</c:v>
                </c:pt>
                <c:pt idx="7">
                  <c:v>0.73577482712177833</c:v>
                </c:pt>
                <c:pt idx="8">
                  <c:v>1.7830046860054198</c:v>
                </c:pt>
                <c:pt idx="9">
                  <c:v>0.58821392105964787</c:v>
                </c:pt>
                <c:pt idx="10">
                  <c:v>1.2674062601303904</c:v>
                </c:pt>
                <c:pt idx="11">
                  <c:v>5.3308759093657097</c:v>
                </c:pt>
                <c:pt idx="12">
                  <c:v>2.843699728722151</c:v>
                </c:pt>
                <c:pt idx="13">
                  <c:v>1.5459340404080339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1-4709-8AFD-EB2AC9D586C9}"/>
            </c:ext>
          </c:extLst>
        </c:ser>
        <c:ser>
          <c:idx val="0"/>
          <c:order val="1"/>
          <c:tx>
            <c:v>Unspeciated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RWC_Profile_and_EF!$B$152:$O$152</c:f>
              <c:numCache>
                <c:formatCode>0.000</c:formatCode>
                <c:ptCount val="14"/>
                <c:pt idx="0">
                  <c:v>0.70627879498942281</c:v>
                </c:pt>
                <c:pt idx="1">
                  <c:v>3.1268469511198993E-2</c:v>
                </c:pt>
                <c:pt idx="2">
                  <c:v>3.0406474942941131E-3</c:v>
                </c:pt>
                <c:pt idx="3">
                  <c:v>0.11927707300986168</c:v>
                </c:pt>
                <c:pt idx="4">
                  <c:v>1.2501424716413563</c:v>
                </c:pt>
                <c:pt idx="5">
                  <c:v>0.41774993225611567</c:v>
                </c:pt>
                <c:pt idx="6">
                  <c:v>1.1042247363383422</c:v>
                </c:pt>
                <c:pt idx="7">
                  <c:v>0.66500000000000015</c:v>
                </c:pt>
                <c:pt idx="8">
                  <c:v>0.96499999999999964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1-4709-8AFD-EB2AC9D58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637267423"/>
        <c:axId val="1841381775"/>
      </c:barChart>
      <c:catAx>
        <c:axId val="1637267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log10 c* (T = 298)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381775"/>
        <c:crosses val="autoZero"/>
        <c:auto val="1"/>
        <c:lblAlgn val="ctr"/>
        <c:lblOffset val="100"/>
        <c:noMultiLvlLbl val="0"/>
      </c:catAx>
      <c:valAx>
        <c:axId val="184138177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EF</a:t>
                </a:r>
                <a:r>
                  <a:rPr lang="en-US" sz="1800" b="1" baseline="0"/>
                  <a:t> (g kg</a:t>
                </a:r>
                <a:r>
                  <a:rPr lang="en-US" sz="1800" b="1" baseline="30000"/>
                  <a:t>-1</a:t>
                </a:r>
                <a:r>
                  <a:rPr lang="en-US" sz="1800" b="1" baseline="0"/>
                  <a:t>)</a:t>
                </a:r>
              </a:p>
            </c:rich>
          </c:tx>
          <c:layout>
            <c:manualLayout>
              <c:xMode val="edge"/>
              <c:yMode val="edge"/>
              <c:x val="6.5043559954866173E-2"/>
              <c:y val="0.3842686242865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7267423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8488339620753167"/>
          <c:y val="0.14563466406404291"/>
          <c:w val="0.49378522044710899"/>
          <c:h val="9.3218109146755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CB1B2-A772-4FE1-8734-FD393749C45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6DB-46C2-4715-879D-703947BE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3047DD-9995-FD44-A959-A90FBB8CB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74531-806C-954B-BA72-BACD7EF5F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5E4B-61F1-EF4C-9B2F-C6AC4D9A7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F0D4A-B8A1-AA42-A7B2-6AE1B02D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E5BE9-F4FA-4AC8-963F-FDE4294CEA4C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253A5-BCA4-D441-96DF-1607CD7E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F65C-D98E-A34E-9D72-195E9DA5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394741-A623-244C-8E1E-5DAC521AB3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295" y="371847"/>
            <a:ext cx="2445119" cy="7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4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7D3294-63A1-6D4F-A7A7-259272BA6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63EEF-3D13-9C47-8C3E-E737BCF2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78D3-D604-184B-8FBC-4247540C5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F22EC-0E2A-D941-BFF1-E5C2AAEE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B8F1-E34A-4337-9557-F675F2B1ED0B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5B96-A44A-BF42-9011-6627A777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6543-C031-AD47-BDCE-4DCC474D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9D10236-3734-4E40-A75A-A178A7DE0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6A9C8-C6ED-2E45-BE97-0827984A2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E3A35-A859-9D4D-B8AA-4C7F942C2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D102-0EAC-8843-B8E8-710E67B9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F11E-0015-42B1-8221-EB0E69114AD8}" type="datetime1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110C-580C-B44B-8862-98AFF17C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5A76-0C8C-D54F-A0BB-DA0F6838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4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AF423B1-A0A9-2044-BC25-8C4E5AC6D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2A74D-ABC9-DA43-B9E5-273F903F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345"/>
            <a:ext cx="10515600" cy="779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64E6-AD2A-2943-A9A1-E2D88AA3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33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8648F-9467-884A-93DD-C81D8F71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3593-3CE5-4F02-8B38-89C943A6C985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EA4F9-0225-7842-ADAC-D59F7D5F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9BBD-A90D-9C49-A03B-2825559B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03449D0-0EE0-2E4D-9602-53CFE60A8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E42182-9BCC-EA43-8F60-B2D72BC8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92C2-FFA6-5F45-8B64-DE2D66449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BCCFE-C477-0D43-AD60-E853E721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334F-3A6E-41B6-AA92-B6B2551E2961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1D9C-B28F-7449-90BE-DDD501C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74F31-C832-F343-A511-B3261000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FBE31DF-A6D5-BD45-9B71-960BB6C70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DF934-BE9E-674B-89BB-9F85225D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9420-E610-9442-BD7A-322F6D60D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E696A-8D11-5A47-AC31-DFCA6D35F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525E7-D225-DF49-BDC0-7D7F25BEA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60E6-1B0E-4AEB-B353-8E0D8F8A3BFB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173F0-5FE9-804A-A7C5-2440A827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B1D08-A637-4442-836E-58D664E3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4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363604C-7524-F643-89EE-A32E01FCC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652A70-6D81-9147-A6B2-0133A152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F13A5-8058-CF4D-98C7-9A9A5F36C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5D36-FF3E-7449-A928-4F9C0EB2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1356-A70C-BE47-82F0-A52F31D29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4ED689-3D40-284F-BC42-54A139A2D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94458-A111-8247-A174-115CE027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E9DD-74D4-4779-B57E-A31198BE38AA}" type="datetime1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51088-0972-A54C-A0C0-9412B04B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F65B1-1811-CC44-A2F7-78C7A7BE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2451C8F-0C41-4C4C-9D38-9B748429E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BDD63C-2253-704C-A0A5-B596C23F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528A-694A-BF41-8F48-95BB5315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60BA-0922-4765-9289-49176D7635D7}" type="datetime1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CE9E9-76B2-C148-AA8C-53536E9E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19A9D-6B82-024B-BD5C-CE72B485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A87FF-C067-9840-99B5-ECD1F5A67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688B0-8B0F-E44F-A305-E971E458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EA47-855B-4D78-A3DC-9998B64D9D78}" type="datetime1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77BA4-34DD-F949-8D9E-F6E1B58C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11E4A-8C69-084D-88A1-ECB23714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2F557-0AE6-FC4C-BE75-365CF898B2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1295" y="371847"/>
            <a:ext cx="2445119" cy="75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64ABFF2-8CC1-E24B-AE0B-C6F49FD9D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59204-7483-294D-961C-819A95A4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9F59-5E26-D149-A6B0-563EE1509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0CE9E-9E35-834D-B166-84F84B318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18D6C-4313-0A46-B8E2-DD56394B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D871-667B-43D7-AAF2-12ED73719ACC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92945-F5A7-4644-B576-E5EAF28E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DBDCE-4783-4941-9BCF-7833A952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9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CAFB4E2-0833-9643-B9F6-1F261141E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13145"/>
            <a:ext cx="12192000" cy="744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1600-E6B4-984A-B2A7-32962291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25A47C-6047-3A4D-B702-B2FAA41ED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86539-2168-C047-AAE5-42B1BC666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AF43B-FE1D-7247-A1EC-1682FB3A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1F5B-3FE8-4CD3-A300-600B85C9F8BD}" type="datetime1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D83DA-5F27-A24B-87B2-C611D580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85125-34C8-B444-B874-9ABE0F9D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B5DF8-78FD-5841-BD28-013B751C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579-F39A-5544-9409-0394F3A99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AFEA-DB91-8848-88FE-0F2D2FFA0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38AB7-AD48-4B4E-9654-EE66C3C35B13}" type="datetime1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3497-91C7-1048-BCE6-DC58EBE31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U.S. Environmental Protection Agency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A5EE-3E3D-B348-A4A0-7369138F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C3B4F-4B7B-9A4F-9F3C-3A4901A33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cp.copernicus.org/articles/18/17637/2018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cp.copernicus.org/articles/18/17637/2018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7.svg"/><Relationship Id="rId12" Type="http://schemas.openxmlformats.org/officeDocument/2006/relationships/hyperlink" Target="https://agupubs.onlinelibrary.wiley.com/doi/full/10.1002/jgrd.5082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hyperlink" Target="https://amt.copernicus.org/preprints/amt-2020-44/amt-2020-44.pdf" TargetMode="External"/><Relationship Id="rId5" Type="http://schemas.openxmlformats.org/officeDocument/2006/relationships/image" Target="../media/image15.sv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cp.copernicus.org/articles/18/17637/2018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acs.org/doi/full/10.1021/es001331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acs.org/doi/full/10.1021/es001420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c.org/en/content/articlehtml/2023/ea/d2ea00080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C5FC-2F00-544A-9FD9-5109E6B99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21" y="1261019"/>
            <a:ext cx="10402711" cy="120032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Updating Residential Wood Combustion Emissions with the Reactive Organic Carbon Approach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0CDD627C-E274-2D4D-C25A-446591FD58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36639"/>
          <a:stretch/>
        </p:blipFill>
        <p:spPr bwMode="auto">
          <a:xfrm>
            <a:off x="862067" y="2671840"/>
            <a:ext cx="3221983" cy="358595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530EC-8F02-6C42-A63C-2E9DCF8A4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0631" y="2671232"/>
            <a:ext cx="4484492" cy="382121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dirty="0"/>
              <a:t>BEN MURPHY</a:t>
            </a:r>
          </a:p>
          <a:p>
            <a:pPr algn="l"/>
            <a:r>
              <a:rPr lang="en-US" sz="1600" dirty="0"/>
              <a:t>Center for Environmental Measurement and Modeling (CEMM)</a:t>
            </a:r>
          </a:p>
          <a:p>
            <a:pPr algn="l">
              <a:spcBef>
                <a:spcPts val="0"/>
              </a:spcBef>
            </a:pPr>
            <a:r>
              <a:rPr lang="en-US" sz="1600" dirty="0"/>
              <a:t>Office of Research and Development (ORD)</a:t>
            </a:r>
          </a:p>
          <a:p>
            <a:pPr algn="l">
              <a:spcBef>
                <a:spcPts val="0"/>
              </a:spcBef>
            </a:pPr>
            <a:r>
              <a:rPr lang="en-US" sz="1600" dirty="0"/>
              <a:t>U.S. EPA</a:t>
            </a:r>
          </a:p>
          <a:p>
            <a:pPr algn="l">
              <a:spcBef>
                <a:spcPts val="0"/>
              </a:spcBef>
            </a:pPr>
            <a:endParaRPr lang="en-US" sz="1600" dirty="0"/>
          </a:p>
          <a:p>
            <a:pPr algn="l">
              <a:spcAft>
                <a:spcPts val="600"/>
              </a:spcAft>
            </a:pPr>
            <a:r>
              <a:rPr lang="en-US" sz="2000" dirty="0"/>
              <a:t>Co-Authors: Karl Seltzer</a:t>
            </a:r>
            <a:r>
              <a:rPr lang="en-US" sz="2000" baseline="30000" dirty="0"/>
              <a:t>1</a:t>
            </a:r>
            <a:r>
              <a:rPr lang="en-US" sz="2000" dirty="0"/>
              <a:t>, Havala O. T. Pye</a:t>
            </a:r>
            <a:r>
              <a:rPr lang="en-US" sz="2000" baseline="30000" dirty="0"/>
              <a:t>2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/>
              <a:t>Amara Holder</a:t>
            </a:r>
            <a:r>
              <a:rPr lang="en-US" sz="2000" baseline="30000" dirty="0"/>
              <a:t>2</a:t>
            </a:r>
            <a:r>
              <a:rPr lang="en-US" sz="2000" dirty="0"/>
              <a:t>, Gabriel </a:t>
            </a:r>
            <a:r>
              <a:rPr lang="en-US" sz="2000" dirty="0" err="1"/>
              <a:t>Isaacman</a:t>
            </a:r>
            <a:r>
              <a:rPr lang="en-US" sz="2000" dirty="0"/>
              <a:t>-Van Wertz</a:t>
            </a:r>
            <a:r>
              <a:rPr lang="en-US" sz="2000" baseline="30000" dirty="0"/>
              <a:t>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/>
              <a:t>1</a:t>
            </a:r>
            <a:r>
              <a:rPr lang="en-US" sz="1400" dirty="0"/>
              <a:t>Office of Air Quality Planning and Standards, U.S. EPA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/>
              <a:t>2</a:t>
            </a:r>
            <a:r>
              <a:rPr lang="en-US" sz="1400" dirty="0"/>
              <a:t>Office of Research and Development, U.S. EPA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aseline="30000" dirty="0"/>
              <a:t>3</a:t>
            </a:r>
            <a:r>
              <a:rPr lang="en-US" sz="1400" dirty="0"/>
              <a:t>Virginia Polytechnic Institute and State University</a:t>
            </a:r>
            <a:endParaRPr lang="en-US" sz="1200" dirty="0"/>
          </a:p>
        </p:txBody>
      </p:sp>
      <p:pic>
        <p:nvPicPr>
          <p:cNvPr id="1032" name="Picture 8" descr="Common Causes of Stove Smoking and How to Prevent It | Direct Stoves  Resources">
            <a:extLst>
              <a:ext uri="{FF2B5EF4-FFF2-40B4-BE49-F238E27FC236}">
                <a16:creationId xmlns:a16="http://schemas.microsoft.com/office/drawing/2014/main" id="{54FE3177-5C53-D8DF-11A5-D96387356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-580" b="580"/>
          <a:stretch/>
        </p:blipFill>
        <p:spPr bwMode="auto">
          <a:xfrm>
            <a:off x="4191381" y="2664380"/>
            <a:ext cx="3191919" cy="358595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B76157A8-DDF5-F6E2-76B5-67C98DC27B57}"/>
              </a:ext>
            </a:extLst>
          </p:cNvPr>
          <p:cNvSpPr txBox="1">
            <a:spLocks/>
          </p:cNvSpPr>
          <p:nvPr/>
        </p:nvSpPr>
        <p:spPr>
          <a:xfrm>
            <a:off x="862066" y="6311824"/>
            <a:ext cx="6521233" cy="337332"/>
          </a:xfrm>
          <a:prstGeom prst="rect">
            <a:avLst/>
          </a:prstGeom>
        </p:spPr>
        <p:txBody>
          <a:bodyPr vert="horz" lIns="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</a:rPr>
              <a:t>CMAS Annual Conference | October 16-18, 2023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D05F7C-28D0-647A-5CD5-2F77154A43E5}"/>
              </a:ext>
            </a:extLst>
          </p:cNvPr>
          <p:cNvSpPr txBox="1">
            <a:spLocks noChangeArrowheads="1"/>
          </p:cNvSpPr>
          <p:nvPr/>
        </p:nvSpPr>
        <p:spPr>
          <a:xfrm>
            <a:off x="7490631" y="6011971"/>
            <a:ext cx="4484492" cy="690359"/>
          </a:xfrm>
          <a:prstGeom prst="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</p:spPr>
        <p:txBody>
          <a:bodyPr lIns="91440" tIns="45720" rIns="91440" bIns="9144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1400" kern="0" dirty="0">
                <a:solidFill>
                  <a:schemeClr val="tx1"/>
                </a:solidFill>
              </a:rPr>
              <a:t>Disclaimer: </a:t>
            </a:r>
            <a:r>
              <a:rPr lang="en-US" sz="1400" b="0" kern="0" dirty="0">
                <a:solidFill>
                  <a:schemeClr val="tx1"/>
                </a:solidFill>
                <a:ea typeface="ＭＳ Ｐゴシック" charset="-128"/>
              </a:rPr>
              <a:t>The views expressed in this presentation are those of the author and do not necessarily reflect the views or policies of the U.S. EPA.</a:t>
            </a:r>
            <a:br>
              <a:rPr lang="en-US" sz="1400" b="0" kern="0" dirty="0">
                <a:solidFill>
                  <a:schemeClr val="tx1"/>
                </a:solidFill>
                <a:ea typeface="ＭＳ Ｐゴシック" charset="-128"/>
              </a:rPr>
            </a:br>
            <a:endParaRPr lang="en-US" sz="14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8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CA41-228C-5813-C5E2-4C375043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365125"/>
            <a:ext cx="10811933" cy="732155"/>
          </a:xfrm>
        </p:spPr>
        <p:txBody>
          <a:bodyPr>
            <a:noAutofit/>
          </a:bodyPr>
          <a:lstStyle/>
          <a:p>
            <a:r>
              <a:rPr lang="en-US" sz="3200" dirty="0"/>
              <a:t>Assign unspeciated mass to reproduce observed volatility trends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F4273F4-EEC7-9C89-3E89-A5AC01FE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895" y="1915848"/>
            <a:ext cx="4097530" cy="4097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FDA6A9-5E30-0625-4FC4-3F729997E71D}"/>
              </a:ext>
            </a:extLst>
          </p:cNvPr>
          <p:cNvSpPr txBox="1"/>
          <p:nvPr/>
        </p:nvSpPr>
        <p:spPr>
          <a:xfrm>
            <a:off x="7832389" y="1264420"/>
            <a:ext cx="3675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 temperature sensitivity is similar to that observed in previous biomass burning studies</a:t>
            </a:r>
            <a:endParaRPr lang="en-US" sz="11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422EF39-0E0D-17F9-6214-2B95DE223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511068"/>
              </p:ext>
            </p:extLst>
          </p:nvPr>
        </p:nvGraphicFramePr>
        <p:xfrm>
          <a:off x="131838" y="1323918"/>
          <a:ext cx="6675355" cy="246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3D95C1-9928-2536-1446-5036BF017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787726"/>
              </p:ext>
            </p:extLst>
          </p:nvPr>
        </p:nvGraphicFramePr>
        <p:xfrm>
          <a:off x="131838" y="3668847"/>
          <a:ext cx="6675355" cy="237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1C984-BF4F-9E83-CBDC-43FB728EA7A7}"/>
                  </a:ext>
                </a:extLst>
              </p:cNvPr>
              <p:cNvSpPr txBox="1"/>
              <p:nvPr/>
            </p:nvSpPr>
            <p:spPr>
              <a:xfrm>
                <a:off x="1439401" y="1766696"/>
                <a:ext cx="1425455" cy="52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31C984-BF4F-9E83-CBDC-43FB728EA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1" y="1766696"/>
                <a:ext cx="1425455" cy="523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BF21CC-ED31-E2D7-5068-DAE7C1F622A0}"/>
              </a:ext>
            </a:extLst>
          </p:cNvPr>
          <p:cNvSpPr txBox="1"/>
          <p:nvPr/>
        </p:nvSpPr>
        <p:spPr>
          <a:xfrm>
            <a:off x="790221" y="1043778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85B6E-6F1A-10EF-7E15-51468F173E10}"/>
              </a:ext>
            </a:extLst>
          </p:cNvPr>
          <p:cNvSpPr txBox="1"/>
          <p:nvPr/>
        </p:nvSpPr>
        <p:spPr>
          <a:xfrm>
            <a:off x="6383190" y="104377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5F57F2-60E8-9BFF-A8EB-53EE02ED79F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53572" y="1197667"/>
            <a:ext cx="4847227" cy="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E4F2B-DC42-48B0-70C9-5D3B2D556221}"/>
              </a:ext>
            </a:extLst>
          </p:cNvPr>
          <p:cNvSpPr txBox="1"/>
          <p:nvPr/>
        </p:nvSpPr>
        <p:spPr>
          <a:xfrm>
            <a:off x="3302000" y="935133"/>
            <a:ext cx="842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</a:p>
        </p:txBody>
      </p:sp>
    </p:spTree>
    <p:extLst>
      <p:ext uri="{BB962C8B-B14F-4D97-AF65-F5344CB8AC3E}">
        <p14:creationId xmlns:p14="http://schemas.microsoft.com/office/powerpoint/2010/main" val="114050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82245"/>
            <a:ext cx="11414495" cy="1016635"/>
          </a:xfrm>
        </p:spPr>
        <p:txBody>
          <a:bodyPr>
            <a:normAutofit/>
          </a:bodyPr>
          <a:lstStyle/>
          <a:p>
            <a:r>
              <a:rPr lang="en-US" sz="3600" dirty="0"/>
              <a:t>Impact of partitioning on Method 5G and 5H measurements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7A1C88-9C31-CE87-359E-7F158ECD349A}"/>
              </a:ext>
            </a:extLst>
          </p:cNvPr>
          <p:cNvSpPr/>
          <p:nvPr/>
        </p:nvSpPr>
        <p:spPr>
          <a:xfrm>
            <a:off x="1348741" y="1198880"/>
            <a:ext cx="3474130" cy="2441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PM</a:t>
            </a:r>
            <a:r>
              <a:rPr lang="en-US" sz="2000" b="1" u="sng" baseline="-25000" dirty="0">
                <a:solidFill>
                  <a:schemeClr val="tx1"/>
                </a:solidFill>
              </a:rPr>
              <a:t>2.5</a:t>
            </a:r>
            <a:r>
              <a:rPr lang="en-US" sz="2000" b="1" u="sng" dirty="0">
                <a:solidFill>
                  <a:schemeClr val="tx1"/>
                </a:solidFill>
              </a:rPr>
              <a:t> Measurement</a:t>
            </a:r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35DFBE05-A200-A69E-4205-1DFEE3F7593B}"/>
              </a:ext>
            </a:extLst>
          </p:cNvPr>
          <p:cNvSpPr/>
          <p:nvPr/>
        </p:nvSpPr>
        <p:spPr>
          <a:xfrm rot="5400000">
            <a:off x="2823757" y="2087381"/>
            <a:ext cx="62883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5A2017-A86A-B39E-0389-B4EB3D07BCCD}"/>
              </a:ext>
            </a:extLst>
          </p:cNvPr>
          <p:cNvSpPr txBox="1"/>
          <p:nvPr/>
        </p:nvSpPr>
        <p:spPr>
          <a:xfrm>
            <a:off x="3215083" y="1994484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5H</a:t>
            </a:r>
          </a:p>
        </p:txBody>
      </p:sp>
      <p:sp>
        <p:nvSpPr>
          <p:cNvPr id="24" name="Cylinder 23">
            <a:extLst>
              <a:ext uri="{FF2B5EF4-FFF2-40B4-BE49-F238E27FC236}">
                <a16:creationId xmlns:a16="http://schemas.microsoft.com/office/drawing/2014/main" id="{61B46568-B53B-2320-816C-9B791CC59756}"/>
              </a:ext>
            </a:extLst>
          </p:cNvPr>
          <p:cNvSpPr/>
          <p:nvPr/>
        </p:nvSpPr>
        <p:spPr bwMode="auto">
          <a:xfrm rot="16200000">
            <a:off x="2556840" y="2142033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A94B5E63-5593-1164-7735-DE3BE1691B1A}"/>
              </a:ext>
            </a:extLst>
          </p:cNvPr>
          <p:cNvSpPr/>
          <p:nvPr/>
        </p:nvSpPr>
        <p:spPr>
          <a:xfrm rot="16200000">
            <a:off x="2575053" y="2061106"/>
            <a:ext cx="62883" cy="283254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er 25">
            <a:extLst>
              <a:ext uri="{FF2B5EF4-FFF2-40B4-BE49-F238E27FC236}">
                <a16:creationId xmlns:a16="http://schemas.microsoft.com/office/drawing/2014/main" id="{C7039EF7-4E65-7491-7239-095FC38220CD}"/>
              </a:ext>
            </a:extLst>
          </p:cNvPr>
          <p:cNvSpPr/>
          <p:nvPr/>
        </p:nvSpPr>
        <p:spPr bwMode="auto">
          <a:xfrm rot="16200000">
            <a:off x="2333229" y="2074940"/>
            <a:ext cx="116682" cy="255589"/>
          </a:xfrm>
          <a:prstGeom prst="can">
            <a:avLst>
              <a:gd name="adj" fmla="val 35035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27" name="Cylinder 26">
            <a:extLst>
              <a:ext uri="{FF2B5EF4-FFF2-40B4-BE49-F238E27FC236}">
                <a16:creationId xmlns:a16="http://schemas.microsoft.com/office/drawing/2014/main" id="{D144BF4D-F88D-F31F-CFDF-3BC4AA19D961}"/>
              </a:ext>
            </a:extLst>
          </p:cNvPr>
          <p:cNvSpPr/>
          <p:nvPr/>
        </p:nvSpPr>
        <p:spPr>
          <a:xfrm rot="16200000">
            <a:off x="2153632" y="2105989"/>
            <a:ext cx="62883" cy="19709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9E969061-FEDD-7A18-3765-4BBAC1C27C41}"/>
              </a:ext>
            </a:extLst>
          </p:cNvPr>
          <p:cNvSpPr/>
          <p:nvPr/>
        </p:nvSpPr>
        <p:spPr bwMode="auto">
          <a:xfrm rot="16200000">
            <a:off x="1863236" y="2142034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999270D2-1420-379C-DEE7-973D5620082E}"/>
              </a:ext>
            </a:extLst>
          </p:cNvPr>
          <p:cNvSpPr/>
          <p:nvPr/>
        </p:nvSpPr>
        <p:spPr>
          <a:xfrm rot="16200000">
            <a:off x="1528629" y="1700064"/>
            <a:ext cx="64008" cy="1007822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A8DC7B-B04B-7875-137B-FA7D1BB6F7C3}"/>
              </a:ext>
            </a:extLst>
          </p:cNvPr>
          <p:cNvSpPr txBox="1"/>
          <p:nvPr/>
        </p:nvSpPr>
        <p:spPr>
          <a:xfrm>
            <a:off x="2049062" y="2216433"/>
            <a:ext cx="75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Impinger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361480-6EC1-BF5A-A576-0F03FAEFB8BC}"/>
              </a:ext>
            </a:extLst>
          </p:cNvPr>
          <p:cNvSpPr txBox="1"/>
          <p:nvPr/>
        </p:nvSpPr>
        <p:spPr>
          <a:xfrm>
            <a:off x="1647142" y="2381676"/>
            <a:ext cx="88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120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BCF5E7-6462-529E-1C7C-1B13E8B45B19}"/>
              </a:ext>
            </a:extLst>
          </p:cNvPr>
          <p:cNvSpPr txBox="1"/>
          <p:nvPr/>
        </p:nvSpPr>
        <p:spPr>
          <a:xfrm>
            <a:off x="2441805" y="2381450"/>
            <a:ext cx="78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20 C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3C8270-46A3-BE9D-0D63-A984CD91D940}"/>
              </a:ext>
            </a:extLst>
          </p:cNvPr>
          <p:cNvCxnSpPr>
            <a:cxnSpLocks/>
          </p:cNvCxnSpPr>
          <p:nvPr/>
        </p:nvCxnSpPr>
        <p:spPr>
          <a:xfrm>
            <a:off x="2999701" y="2201075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2BA1DBF-7C60-B9AB-CE41-996F6718D245}"/>
              </a:ext>
            </a:extLst>
          </p:cNvPr>
          <p:cNvSpPr txBox="1"/>
          <p:nvPr/>
        </p:nvSpPr>
        <p:spPr>
          <a:xfrm>
            <a:off x="2119132" y="1634276"/>
            <a:ext cx="133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DF6271-366C-409D-E3FA-A4F35666DFAE}"/>
              </a:ext>
            </a:extLst>
          </p:cNvPr>
          <p:cNvCxnSpPr>
            <a:cxnSpLocks/>
            <a:stCxn id="35" idx="1"/>
            <a:endCxn id="35" idx="1"/>
          </p:cNvCxnSpPr>
          <p:nvPr/>
        </p:nvCxnSpPr>
        <p:spPr>
          <a:xfrm>
            <a:off x="2119132" y="180355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D021537-D3B9-563A-3E49-626E549CC45B}"/>
              </a:ext>
            </a:extLst>
          </p:cNvPr>
          <p:cNvCxnSpPr>
            <a:cxnSpLocks/>
          </p:cNvCxnSpPr>
          <p:nvPr/>
        </p:nvCxnSpPr>
        <p:spPr>
          <a:xfrm flipV="1">
            <a:off x="2147800" y="1941789"/>
            <a:ext cx="188206" cy="7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CCB90D-739F-2937-9D0A-110CCC5649E1}"/>
              </a:ext>
            </a:extLst>
          </p:cNvPr>
          <p:cNvCxnSpPr>
            <a:cxnSpLocks/>
          </p:cNvCxnSpPr>
          <p:nvPr/>
        </p:nvCxnSpPr>
        <p:spPr>
          <a:xfrm flipH="1" flipV="1">
            <a:off x="2472723" y="1944141"/>
            <a:ext cx="206891" cy="66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ylinder 38">
            <a:extLst>
              <a:ext uri="{FF2B5EF4-FFF2-40B4-BE49-F238E27FC236}">
                <a16:creationId xmlns:a16="http://schemas.microsoft.com/office/drawing/2014/main" id="{0ACF2684-CA89-3321-0480-833A9C919D5A}"/>
              </a:ext>
            </a:extLst>
          </p:cNvPr>
          <p:cNvSpPr/>
          <p:nvPr/>
        </p:nvSpPr>
        <p:spPr>
          <a:xfrm rot="5400000">
            <a:off x="2956249" y="3142197"/>
            <a:ext cx="185739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A9250C-C9F8-AD16-586C-DFA3DC2B1CAA}"/>
              </a:ext>
            </a:extLst>
          </p:cNvPr>
          <p:cNvSpPr txBox="1"/>
          <p:nvPr/>
        </p:nvSpPr>
        <p:spPr>
          <a:xfrm>
            <a:off x="3409005" y="30536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5G</a:t>
            </a:r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08296880-B6F9-3BF1-8654-91966D44E587}"/>
              </a:ext>
            </a:extLst>
          </p:cNvPr>
          <p:cNvSpPr/>
          <p:nvPr/>
        </p:nvSpPr>
        <p:spPr bwMode="auto">
          <a:xfrm rot="16200000">
            <a:off x="2694317" y="32011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2736CF8C-B0FC-FA3A-F1AA-EE583DB5839A}"/>
              </a:ext>
            </a:extLst>
          </p:cNvPr>
          <p:cNvSpPr/>
          <p:nvPr/>
        </p:nvSpPr>
        <p:spPr>
          <a:xfrm rot="16200000">
            <a:off x="2681273" y="3142195"/>
            <a:ext cx="185740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990779F4-CC92-7865-80E4-5C7D9AC04C44}"/>
              </a:ext>
            </a:extLst>
          </p:cNvPr>
          <p:cNvSpPr/>
          <p:nvPr/>
        </p:nvSpPr>
        <p:spPr bwMode="auto">
          <a:xfrm rot="16200000">
            <a:off x="2463558" y="3201176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B6CF05-E202-28C9-E23A-DCBB13BE5537}"/>
              </a:ext>
            </a:extLst>
          </p:cNvPr>
          <p:cNvSpPr txBox="1"/>
          <p:nvPr/>
        </p:nvSpPr>
        <p:spPr>
          <a:xfrm>
            <a:off x="1290748" y="2681827"/>
            <a:ext cx="134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Dilution Tunnel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D638D04-63E2-1E10-4AE5-B63B950FE3CC}"/>
              </a:ext>
            </a:extLst>
          </p:cNvPr>
          <p:cNvSpPr txBox="1"/>
          <p:nvPr/>
        </p:nvSpPr>
        <p:spPr>
          <a:xfrm>
            <a:off x="2875676" y="3361354"/>
            <a:ext cx="72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32 C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10EFD12-819E-2BE7-DF25-C8A4F9E15B99}"/>
              </a:ext>
            </a:extLst>
          </p:cNvPr>
          <p:cNvCxnSpPr>
            <a:cxnSpLocks/>
          </p:cNvCxnSpPr>
          <p:nvPr/>
        </p:nvCxnSpPr>
        <p:spPr>
          <a:xfrm>
            <a:off x="3193623" y="3260217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C981FBD-8F0E-2C46-F8EC-275A812F5266}"/>
              </a:ext>
            </a:extLst>
          </p:cNvPr>
          <p:cNvSpPr txBox="1"/>
          <p:nvPr/>
        </p:nvSpPr>
        <p:spPr>
          <a:xfrm>
            <a:off x="2450908" y="2706186"/>
            <a:ext cx="150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E5D632-CBE6-59CC-3974-73F3CBBC2ECC}"/>
              </a:ext>
            </a:extLst>
          </p:cNvPr>
          <p:cNvCxnSpPr>
            <a:cxnSpLocks/>
          </p:cNvCxnSpPr>
          <p:nvPr/>
        </p:nvCxnSpPr>
        <p:spPr>
          <a:xfrm>
            <a:off x="2450908" y="276878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F796CE-A5EA-6955-8F3C-9EBCC6B1F2C2}"/>
              </a:ext>
            </a:extLst>
          </p:cNvPr>
          <p:cNvCxnSpPr>
            <a:cxnSpLocks/>
          </p:cNvCxnSpPr>
          <p:nvPr/>
        </p:nvCxnSpPr>
        <p:spPr>
          <a:xfrm flipV="1">
            <a:off x="2679614" y="2968214"/>
            <a:ext cx="67891" cy="65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CD6D3B1-A8CB-7713-1030-175AF5D0A643}"/>
              </a:ext>
            </a:extLst>
          </p:cNvPr>
          <p:cNvCxnSpPr>
            <a:cxnSpLocks/>
          </p:cNvCxnSpPr>
          <p:nvPr/>
        </p:nvCxnSpPr>
        <p:spPr>
          <a:xfrm flipH="1" flipV="1">
            <a:off x="2802138" y="2968214"/>
            <a:ext cx="77585" cy="73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ylinder 50">
            <a:extLst>
              <a:ext uri="{FF2B5EF4-FFF2-40B4-BE49-F238E27FC236}">
                <a16:creationId xmlns:a16="http://schemas.microsoft.com/office/drawing/2014/main" id="{326767EA-1850-F46D-D11E-6AE792D4B9B7}"/>
              </a:ext>
            </a:extLst>
          </p:cNvPr>
          <p:cNvSpPr/>
          <p:nvPr/>
        </p:nvSpPr>
        <p:spPr>
          <a:xfrm rot="16200000">
            <a:off x="2315633" y="3007259"/>
            <a:ext cx="185738" cy="50058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ylinder 66">
            <a:extLst>
              <a:ext uri="{FF2B5EF4-FFF2-40B4-BE49-F238E27FC236}">
                <a16:creationId xmlns:a16="http://schemas.microsoft.com/office/drawing/2014/main" id="{80157E21-9E93-5ED3-E00A-D0E9952E5269}"/>
              </a:ext>
            </a:extLst>
          </p:cNvPr>
          <p:cNvSpPr/>
          <p:nvPr/>
        </p:nvSpPr>
        <p:spPr bwMode="auto">
          <a:xfrm rot="16200000">
            <a:off x="1926164" y="3059345"/>
            <a:ext cx="252417" cy="406012"/>
          </a:xfrm>
          <a:custGeom>
            <a:avLst/>
            <a:gdLst>
              <a:gd name="connsiteX0" fmla="*/ 0 w 116682"/>
              <a:gd name="connsiteY0" fmla="*/ 20440 h 405955"/>
              <a:gd name="connsiteX1" fmla="*/ 58341 w 116682"/>
              <a:gd name="connsiteY1" fmla="*/ 40880 h 405955"/>
              <a:gd name="connsiteX2" fmla="*/ 116682 w 116682"/>
              <a:gd name="connsiteY2" fmla="*/ 20440 h 405955"/>
              <a:gd name="connsiteX3" fmla="*/ 116682 w 116682"/>
              <a:gd name="connsiteY3" fmla="*/ 385515 h 405955"/>
              <a:gd name="connsiteX4" fmla="*/ 58341 w 116682"/>
              <a:gd name="connsiteY4" fmla="*/ 405955 h 405955"/>
              <a:gd name="connsiteX5" fmla="*/ 0 w 116682"/>
              <a:gd name="connsiteY5" fmla="*/ 385515 h 405955"/>
              <a:gd name="connsiteX6" fmla="*/ 0 w 116682"/>
              <a:gd name="connsiteY6" fmla="*/ 20440 h 405955"/>
              <a:gd name="connsiteX0" fmla="*/ 0 w 116682"/>
              <a:gd name="connsiteY0" fmla="*/ 20440 h 405955"/>
              <a:gd name="connsiteX1" fmla="*/ 58341 w 116682"/>
              <a:gd name="connsiteY1" fmla="*/ 0 h 405955"/>
              <a:gd name="connsiteX2" fmla="*/ 116682 w 116682"/>
              <a:gd name="connsiteY2" fmla="*/ 20440 h 405955"/>
              <a:gd name="connsiteX3" fmla="*/ 58341 w 116682"/>
              <a:gd name="connsiteY3" fmla="*/ 40880 h 405955"/>
              <a:gd name="connsiteX4" fmla="*/ 0 w 116682"/>
              <a:gd name="connsiteY4" fmla="*/ 20440 h 405955"/>
              <a:gd name="connsiteX0" fmla="*/ 116682 w 116682"/>
              <a:gd name="connsiteY0" fmla="*/ 20440 h 405955"/>
              <a:gd name="connsiteX1" fmla="*/ 58341 w 116682"/>
              <a:gd name="connsiteY1" fmla="*/ 40880 h 405955"/>
              <a:gd name="connsiteX2" fmla="*/ 0 w 116682"/>
              <a:gd name="connsiteY2" fmla="*/ 20440 h 405955"/>
              <a:gd name="connsiteX3" fmla="*/ 58341 w 116682"/>
              <a:gd name="connsiteY3" fmla="*/ 0 h 405955"/>
              <a:gd name="connsiteX4" fmla="*/ 116682 w 116682"/>
              <a:gd name="connsiteY4" fmla="*/ 20440 h 405955"/>
              <a:gd name="connsiteX5" fmla="*/ 116682 w 116682"/>
              <a:gd name="connsiteY5" fmla="*/ 385515 h 405955"/>
              <a:gd name="connsiteX6" fmla="*/ 58341 w 116682"/>
              <a:gd name="connsiteY6" fmla="*/ 405955 h 405955"/>
              <a:gd name="connsiteX7" fmla="*/ 0 w 116682"/>
              <a:gd name="connsiteY7" fmla="*/ 385515 h 405955"/>
              <a:gd name="connsiteX8" fmla="*/ 0 w 116682"/>
              <a:gd name="connsiteY8" fmla="*/ 20440 h 405955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16682 w 185738"/>
              <a:gd name="connsiteY3" fmla="*/ 385515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85738 w 185738"/>
              <a:gd name="connsiteY3" fmla="*/ 383133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59531 w 245269"/>
              <a:gd name="connsiteY0" fmla="*/ 20440 h 406012"/>
              <a:gd name="connsiteX1" fmla="*/ 117872 w 245269"/>
              <a:gd name="connsiteY1" fmla="*/ 40880 h 406012"/>
              <a:gd name="connsiteX2" fmla="*/ 176213 w 245269"/>
              <a:gd name="connsiteY2" fmla="*/ 20440 h 406012"/>
              <a:gd name="connsiteX3" fmla="*/ 245269 w 245269"/>
              <a:gd name="connsiteY3" fmla="*/ 383133 h 406012"/>
              <a:gd name="connsiteX4" fmla="*/ 117872 w 245269"/>
              <a:gd name="connsiteY4" fmla="*/ 405955 h 406012"/>
              <a:gd name="connsiteX5" fmla="*/ 59531 w 245269"/>
              <a:gd name="connsiteY5" fmla="*/ 385515 h 406012"/>
              <a:gd name="connsiteX6" fmla="*/ 59531 w 245269"/>
              <a:gd name="connsiteY6" fmla="*/ 20440 h 406012"/>
              <a:gd name="connsiteX0" fmla="*/ 59531 w 245269"/>
              <a:gd name="connsiteY0" fmla="*/ 20440 h 406012"/>
              <a:gd name="connsiteX1" fmla="*/ 117872 w 245269"/>
              <a:gd name="connsiteY1" fmla="*/ 0 h 406012"/>
              <a:gd name="connsiteX2" fmla="*/ 176213 w 245269"/>
              <a:gd name="connsiteY2" fmla="*/ 20440 h 406012"/>
              <a:gd name="connsiteX3" fmla="*/ 117872 w 245269"/>
              <a:gd name="connsiteY3" fmla="*/ 40880 h 406012"/>
              <a:gd name="connsiteX4" fmla="*/ 59531 w 245269"/>
              <a:gd name="connsiteY4" fmla="*/ 20440 h 406012"/>
              <a:gd name="connsiteX0" fmla="*/ 176213 w 245269"/>
              <a:gd name="connsiteY0" fmla="*/ 20440 h 406012"/>
              <a:gd name="connsiteX1" fmla="*/ 117872 w 245269"/>
              <a:gd name="connsiteY1" fmla="*/ 40880 h 406012"/>
              <a:gd name="connsiteX2" fmla="*/ 59531 w 245269"/>
              <a:gd name="connsiteY2" fmla="*/ 20440 h 406012"/>
              <a:gd name="connsiteX3" fmla="*/ 117872 w 245269"/>
              <a:gd name="connsiteY3" fmla="*/ 0 h 406012"/>
              <a:gd name="connsiteX4" fmla="*/ 176213 w 245269"/>
              <a:gd name="connsiteY4" fmla="*/ 20440 h 406012"/>
              <a:gd name="connsiteX5" fmla="*/ 245269 w 245269"/>
              <a:gd name="connsiteY5" fmla="*/ 387899 h 406012"/>
              <a:gd name="connsiteX6" fmla="*/ 117872 w 245269"/>
              <a:gd name="connsiteY6" fmla="*/ 405955 h 406012"/>
              <a:gd name="connsiteX7" fmla="*/ 0 w 245269"/>
              <a:gd name="connsiteY7" fmla="*/ 383134 h 406012"/>
              <a:gd name="connsiteX8" fmla="*/ 59531 w 245269"/>
              <a:gd name="connsiteY8" fmla="*/ 20440 h 406012"/>
              <a:gd name="connsiteX0" fmla="*/ 66679 w 252417"/>
              <a:gd name="connsiteY0" fmla="*/ 20440 h 406012"/>
              <a:gd name="connsiteX1" fmla="*/ 125020 w 252417"/>
              <a:gd name="connsiteY1" fmla="*/ 40880 h 406012"/>
              <a:gd name="connsiteX2" fmla="*/ 183361 w 252417"/>
              <a:gd name="connsiteY2" fmla="*/ 20440 h 406012"/>
              <a:gd name="connsiteX3" fmla="*/ 252417 w 252417"/>
              <a:gd name="connsiteY3" fmla="*/ 383133 h 406012"/>
              <a:gd name="connsiteX4" fmla="*/ 125020 w 252417"/>
              <a:gd name="connsiteY4" fmla="*/ 405955 h 406012"/>
              <a:gd name="connsiteX5" fmla="*/ 0 w 252417"/>
              <a:gd name="connsiteY5" fmla="*/ 375992 h 406012"/>
              <a:gd name="connsiteX6" fmla="*/ 66679 w 252417"/>
              <a:gd name="connsiteY6" fmla="*/ 20440 h 406012"/>
              <a:gd name="connsiteX0" fmla="*/ 66679 w 252417"/>
              <a:gd name="connsiteY0" fmla="*/ 20440 h 406012"/>
              <a:gd name="connsiteX1" fmla="*/ 125020 w 252417"/>
              <a:gd name="connsiteY1" fmla="*/ 0 h 406012"/>
              <a:gd name="connsiteX2" fmla="*/ 183361 w 252417"/>
              <a:gd name="connsiteY2" fmla="*/ 20440 h 406012"/>
              <a:gd name="connsiteX3" fmla="*/ 125020 w 252417"/>
              <a:gd name="connsiteY3" fmla="*/ 40880 h 406012"/>
              <a:gd name="connsiteX4" fmla="*/ 66679 w 252417"/>
              <a:gd name="connsiteY4" fmla="*/ 20440 h 406012"/>
              <a:gd name="connsiteX0" fmla="*/ 183361 w 252417"/>
              <a:gd name="connsiteY0" fmla="*/ 20440 h 406012"/>
              <a:gd name="connsiteX1" fmla="*/ 125020 w 252417"/>
              <a:gd name="connsiteY1" fmla="*/ 40880 h 406012"/>
              <a:gd name="connsiteX2" fmla="*/ 66679 w 252417"/>
              <a:gd name="connsiteY2" fmla="*/ 20440 h 406012"/>
              <a:gd name="connsiteX3" fmla="*/ 125020 w 252417"/>
              <a:gd name="connsiteY3" fmla="*/ 0 h 406012"/>
              <a:gd name="connsiteX4" fmla="*/ 183361 w 252417"/>
              <a:gd name="connsiteY4" fmla="*/ 20440 h 406012"/>
              <a:gd name="connsiteX5" fmla="*/ 252417 w 252417"/>
              <a:gd name="connsiteY5" fmla="*/ 387899 h 406012"/>
              <a:gd name="connsiteX6" fmla="*/ 125020 w 252417"/>
              <a:gd name="connsiteY6" fmla="*/ 405955 h 406012"/>
              <a:gd name="connsiteX7" fmla="*/ 7148 w 252417"/>
              <a:gd name="connsiteY7" fmla="*/ 383134 h 406012"/>
              <a:gd name="connsiteX8" fmla="*/ 66679 w 252417"/>
              <a:gd name="connsiteY8" fmla="*/ 20440 h 4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17" h="406012" stroke="0" extrusionOk="0">
                <a:moveTo>
                  <a:pt x="66679" y="20440"/>
                </a:moveTo>
                <a:cubicBezTo>
                  <a:pt x="66679" y="31729"/>
                  <a:pt x="92799" y="40880"/>
                  <a:pt x="125020" y="40880"/>
                </a:cubicBezTo>
                <a:cubicBezTo>
                  <a:pt x="157241" y="40880"/>
                  <a:pt x="183361" y="31729"/>
                  <a:pt x="183361" y="20440"/>
                </a:cubicBezTo>
                <a:lnTo>
                  <a:pt x="252417" y="383133"/>
                </a:lnTo>
                <a:cubicBezTo>
                  <a:pt x="252417" y="394422"/>
                  <a:pt x="157241" y="405955"/>
                  <a:pt x="125020" y="405955"/>
                </a:cubicBezTo>
                <a:cubicBezTo>
                  <a:pt x="92799" y="405955"/>
                  <a:pt x="0" y="387281"/>
                  <a:pt x="0" y="375992"/>
                </a:cubicBezTo>
                <a:lnTo>
                  <a:pt x="66679" y="20440"/>
                </a:lnTo>
                <a:close/>
              </a:path>
              <a:path w="252417" h="406012" fill="lighten" stroke="0" extrusionOk="0">
                <a:moveTo>
                  <a:pt x="66679" y="20440"/>
                </a:move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lose/>
              </a:path>
              <a:path w="252417" h="406012" fill="none" extrusionOk="0">
                <a:moveTo>
                  <a:pt x="183361" y="20440"/>
                </a:move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142132"/>
                  <a:pt x="252417" y="266207"/>
                  <a:pt x="252417" y="387899"/>
                </a:cubicBezTo>
                <a:cubicBezTo>
                  <a:pt x="252417" y="399188"/>
                  <a:pt x="165898" y="406749"/>
                  <a:pt x="125020" y="405955"/>
                </a:cubicBezTo>
                <a:cubicBezTo>
                  <a:pt x="84142" y="405161"/>
                  <a:pt x="7148" y="394423"/>
                  <a:pt x="7148" y="383134"/>
                </a:cubicBezTo>
                <a:lnTo>
                  <a:pt x="66679" y="2044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4F3BAEA3-2EEA-01D3-22E0-C957240E448E}"/>
              </a:ext>
            </a:extLst>
          </p:cNvPr>
          <p:cNvSpPr/>
          <p:nvPr/>
        </p:nvSpPr>
        <p:spPr>
          <a:xfrm rot="16200000">
            <a:off x="1422359" y="2845082"/>
            <a:ext cx="64008" cy="836070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555804-BF18-AD12-A2C2-5C282DCB3A9B}"/>
              </a:ext>
            </a:extLst>
          </p:cNvPr>
          <p:cNvSpPr txBox="1"/>
          <p:nvPr/>
        </p:nvSpPr>
        <p:spPr>
          <a:xfrm>
            <a:off x="1286901" y="1649400"/>
            <a:ext cx="80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Stack Sample</a:t>
            </a:r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EC806E2F-ECA4-7404-3377-AC703D878428}"/>
              </a:ext>
            </a:extLst>
          </p:cNvPr>
          <p:cNvSpPr/>
          <p:nvPr/>
        </p:nvSpPr>
        <p:spPr>
          <a:xfrm>
            <a:off x="873064" y="1568450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C3493354-ED51-8CDA-BBA6-3E507D61F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473591" y="5062153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A screenshot of a graph&#10;&#10;Description automatically generated with medium confidence">
            <a:extLst>
              <a:ext uri="{FF2B5EF4-FFF2-40B4-BE49-F238E27FC236}">
                <a16:creationId xmlns:a16="http://schemas.microsoft.com/office/drawing/2014/main" id="{FDA81F5A-35C1-8563-8AC2-3F6DC9E1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7" r="8574"/>
          <a:stretch/>
        </p:blipFill>
        <p:spPr>
          <a:xfrm>
            <a:off x="5105119" y="2161326"/>
            <a:ext cx="6476681" cy="312520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2164404-48B5-0514-B858-D1E66B2F691F}"/>
              </a:ext>
            </a:extLst>
          </p:cNvPr>
          <p:cNvSpPr txBox="1"/>
          <p:nvPr/>
        </p:nvSpPr>
        <p:spPr>
          <a:xfrm>
            <a:off x="2802138" y="5132707"/>
            <a:ext cx="3875239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Laboratory conditions –need to discount absorption of IVOCs. Multiply by 0.77 for 5G and 0.72 for 5H.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C40328-F868-5458-188D-D496B3462E59}"/>
              </a:ext>
            </a:extLst>
          </p:cNvPr>
          <p:cNvSpPr txBox="1"/>
          <p:nvPr/>
        </p:nvSpPr>
        <p:spPr>
          <a:xfrm>
            <a:off x="8026400" y="5132707"/>
            <a:ext cx="392706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Ambient conditions –need to add SVOCs broken through the filter. Multiply by 1.55 for 5G and 1.27 for 5H.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44F43CD-70F8-1E97-3FC1-26E0CC3319CC}"/>
              </a:ext>
            </a:extLst>
          </p:cNvPr>
          <p:cNvCxnSpPr>
            <a:cxnSpLocks/>
          </p:cNvCxnSpPr>
          <p:nvPr/>
        </p:nvCxnSpPr>
        <p:spPr>
          <a:xfrm flipV="1">
            <a:off x="6096000" y="4334933"/>
            <a:ext cx="581377" cy="7272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36649D2-2AE0-F5CD-A36E-72E37F244FC4}"/>
              </a:ext>
            </a:extLst>
          </p:cNvPr>
          <p:cNvCxnSpPr>
            <a:cxnSpLocks/>
          </p:cNvCxnSpPr>
          <p:nvPr/>
        </p:nvCxnSpPr>
        <p:spPr>
          <a:xfrm flipH="1" flipV="1">
            <a:off x="10342634" y="3928123"/>
            <a:ext cx="410902" cy="11340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CE4206B7-E555-2741-0F00-CE7C17FCA4F5}"/>
              </a:ext>
            </a:extLst>
          </p:cNvPr>
          <p:cNvSpPr/>
          <p:nvPr/>
        </p:nvSpPr>
        <p:spPr>
          <a:xfrm>
            <a:off x="7830604" y="1053098"/>
            <a:ext cx="3218066" cy="552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Sum EFs for CROC compounds from Schauer profile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6A8935-DC32-B3A3-1EE2-BFDF1E08F1FA}"/>
              </a:ext>
            </a:extLst>
          </p:cNvPr>
          <p:cNvSpPr txBox="1"/>
          <p:nvPr/>
        </p:nvSpPr>
        <p:spPr>
          <a:xfrm>
            <a:off x="6250159" y="1500759"/>
            <a:ext cx="302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CROC/OM =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F3064D0-9A21-189F-4FDE-4CE4FF185A46}"/>
              </a:ext>
            </a:extLst>
          </p:cNvPr>
          <p:cNvCxnSpPr/>
          <p:nvPr/>
        </p:nvCxnSpPr>
        <p:spPr>
          <a:xfrm>
            <a:off x="7574540" y="1684357"/>
            <a:ext cx="37301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1E5BBAB-72A4-799E-B9AB-FAF1F51C96B1}"/>
              </a:ext>
            </a:extLst>
          </p:cNvPr>
          <p:cNvSpPr/>
          <p:nvPr/>
        </p:nvSpPr>
        <p:spPr>
          <a:xfrm>
            <a:off x="7826718" y="1759748"/>
            <a:ext cx="3218066" cy="5522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Calculate particle-phase EF given filter temperature and OA conc.</a:t>
            </a:r>
          </a:p>
        </p:txBody>
      </p:sp>
    </p:spTree>
    <p:extLst>
      <p:ext uri="{BB962C8B-B14F-4D97-AF65-F5344CB8AC3E}">
        <p14:creationId xmlns:p14="http://schemas.microsoft.com/office/powerpoint/2010/main" val="59039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0" y="182245"/>
            <a:ext cx="11773988" cy="964929"/>
          </a:xfrm>
        </p:spPr>
        <p:txBody>
          <a:bodyPr>
            <a:normAutofit/>
          </a:bodyPr>
          <a:lstStyle/>
          <a:p>
            <a:r>
              <a:rPr lang="en-US" sz="4000" dirty="0"/>
              <a:t>Impact of partitioning and functionality on FID detection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229AEA-E49C-16A0-388A-78752345A437}"/>
              </a:ext>
            </a:extLst>
          </p:cNvPr>
          <p:cNvSpPr/>
          <p:nvPr/>
        </p:nvSpPr>
        <p:spPr>
          <a:xfrm>
            <a:off x="1501805" y="3835381"/>
            <a:ext cx="3479970" cy="2618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VOC Measurement</a:t>
            </a: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AF28DC16-5A53-DDD5-3B5E-BA29E6A7BB31}"/>
              </a:ext>
            </a:extLst>
          </p:cNvPr>
          <p:cNvSpPr/>
          <p:nvPr/>
        </p:nvSpPr>
        <p:spPr>
          <a:xfrm rot="5400000">
            <a:off x="2142174" y="4419166"/>
            <a:ext cx="62883" cy="4979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1BAC9CB7-6C8E-DBCF-FE11-AB8F0BE962F3}"/>
              </a:ext>
            </a:extLst>
          </p:cNvPr>
          <p:cNvSpPr/>
          <p:nvPr/>
        </p:nvSpPr>
        <p:spPr bwMode="auto">
          <a:xfrm rot="16200000">
            <a:off x="1685214" y="46002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51DB4DC3-9D42-82BC-82F5-35BFD782AA1A}"/>
              </a:ext>
            </a:extLst>
          </p:cNvPr>
          <p:cNvSpPr/>
          <p:nvPr/>
        </p:nvSpPr>
        <p:spPr>
          <a:xfrm>
            <a:off x="2276331" y="4340944"/>
            <a:ext cx="1412671" cy="61200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Flame Ionization Detector</a:t>
            </a:r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25E8FDF9-8856-9DBD-5EC4-46B684CF930A}"/>
              </a:ext>
            </a:extLst>
          </p:cNvPr>
          <p:cNvSpPr/>
          <p:nvPr/>
        </p:nvSpPr>
        <p:spPr>
          <a:xfrm rot="16200000">
            <a:off x="1331696" y="4155208"/>
            <a:ext cx="62883" cy="102574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D8AF2E66-A64F-213D-ADB6-0885BACE81AF}"/>
              </a:ext>
            </a:extLst>
          </p:cNvPr>
          <p:cNvSpPr/>
          <p:nvPr/>
        </p:nvSpPr>
        <p:spPr>
          <a:xfrm rot="16200000">
            <a:off x="1385780" y="4509818"/>
            <a:ext cx="62883" cy="1241429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91CE424F-75EB-2533-C7F1-0EADBA6F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2021780" y="5071786"/>
            <a:ext cx="330463" cy="5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95DCD22B-78A1-0D45-AE7F-FC9165640FB0}"/>
              </a:ext>
            </a:extLst>
          </p:cNvPr>
          <p:cNvSpPr/>
          <p:nvPr/>
        </p:nvSpPr>
        <p:spPr>
          <a:xfrm>
            <a:off x="2534578" y="5169820"/>
            <a:ext cx="799224" cy="21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2A4CD-C050-E055-0B06-3B7D8542AA00}"/>
              </a:ext>
            </a:extLst>
          </p:cNvPr>
          <p:cNvSpPr txBox="1"/>
          <p:nvPr/>
        </p:nvSpPr>
        <p:spPr>
          <a:xfrm>
            <a:off x="1787928" y="5628784"/>
            <a:ext cx="116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Summa Canister or Tedlar Bag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F5D415-8D12-29C2-A48B-4EF00CE7997E}"/>
              </a:ext>
            </a:extLst>
          </p:cNvPr>
          <p:cNvSpPr txBox="1"/>
          <p:nvPr/>
        </p:nvSpPr>
        <p:spPr>
          <a:xfrm>
            <a:off x="2518246" y="5309246"/>
            <a:ext cx="97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Offline</a:t>
            </a:r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384EAE9B-5F9D-E89B-60C7-451BBEDEEFF5}"/>
              </a:ext>
            </a:extLst>
          </p:cNvPr>
          <p:cNvSpPr/>
          <p:nvPr/>
        </p:nvSpPr>
        <p:spPr>
          <a:xfrm>
            <a:off x="3737939" y="5454839"/>
            <a:ext cx="62883" cy="49484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3FEF3364-65EE-EAFD-57ED-FA20AE794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3548830" y="5017583"/>
            <a:ext cx="442899" cy="7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ube 63">
            <a:extLst>
              <a:ext uri="{FF2B5EF4-FFF2-40B4-BE49-F238E27FC236}">
                <a16:creationId xmlns:a16="http://schemas.microsoft.com/office/drawing/2014/main" id="{6E527BE8-3CF4-1792-93B8-783E554FCD19}"/>
              </a:ext>
            </a:extLst>
          </p:cNvPr>
          <p:cNvSpPr/>
          <p:nvPr/>
        </p:nvSpPr>
        <p:spPr>
          <a:xfrm>
            <a:off x="3097099" y="5892463"/>
            <a:ext cx="1412671" cy="449238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GC-FID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420BE9D-1CB5-E1F0-D074-6576C799D161}"/>
              </a:ext>
            </a:extLst>
          </p:cNvPr>
          <p:cNvCxnSpPr>
            <a:cxnSpLocks/>
          </p:cNvCxnSpPr>
          <p:nvPr/>
        </p:nvCxnSpPr>
        <p:spPr>
          <a:xfrm>
            <a:off x="3757751" y="5711884"/>
            <a:ext cx="0" cy="15540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1C83E20-17A0-8F83-252D-594CDF5FB95A}"/>
              </a:ext>
            </a:extLst>
          </p:cNvPr>
          <p:cNvSpPr txBox="1"/>
          <p:nvPr/>
        </p:nvSpPr>
        <p:spPr>
          <a:xfrm>
            <a:off x="3689002" y="44106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3FA5E6-1D12-0549-5EA1-ACC8860B6657}"/>
              </a:ext>
            </a:extLst>
          </p:cNvPr>
          <p:cNvSpPr txBox="1"/>
          <p:nvPr/>
        </p:nvSpPr>
        <p:spPr>
          <a:xfrm>
            <a:off x="4045464" y="5137552"/>
            <a:ext cx="112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8D5B7-5A88-7CFE-95AB-2732245E6D01}"/>
              </a:ext>
            </a:extLst>
          </p:cNvPr>
          <p:cNvSpPr txBox="1"/>
          <p:nvPr/>
        </p:nvSpPr>
        <p:spPr>
          <a:xfrm>
            <a:off x="1436970" y="4175522"/>
            <a:ext cx="90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 110 C</a:t>
            </a:r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77718A61-BF59-B8F9-24AD-233C5145B8EF}"/>
              </a:ext>
            </a:extLst>
          </p:cNvPr>
          <p:cNvSpPr/>
          <p:nvPr/>
        </p:nvSpPr>
        <p:spPr>
          <a:xfrm>
            <a:off x="684529" y="1709984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22A66284-CF69-0746-3C24-E0F5316E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285056" y="5203687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22611CA-3B70-FE77-517C-8EB6745D4D56}"/>
              </a:ext>
            </a:extLst>
          </p:cNvPr>
          <p:cNvSpPr txBox="1"/>
          <p:nvPr/>
        </p:nvSpPr>
        <p:spPr>
          <a:xfrm>
            <a:off x="1043811" y="1141583"/>
            <a:ext cx="4083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  <a:p>
            <a:r>
              <a:rPr lang="en-US" dirty="0"/>
              <a:t>Canisters and bags: </a:t>
            </a:r>
          </a:p>
          <a:p>
            <a:pPr marL="338138"/>
            <a:r>
              <a:rPr lang="en-US" dirty="0"/>
              <a:t>VOCs  </a:t>
            </a:r>
          </a:p>
          <a:p>
            <a:pPr marL="338138"/>
            <a:r>
              <a:rPr lang="en-US" dirty="0"/>
              <a:t>IVOCs</a:t>
            </a:r>
          </a:p>
          <a:p>
            <a:pPr marL="338138"/>
            <a:endParaRPr lang="en-US" dirty="0"/>
          </a:p>
          <a:p>
            <a:pPr marL="338138"/>
            <a:endParaRPr lang="en-US" dirty="0"/>
          </a:p>
          <a:p>
            <a:pPr marL="400050" indent="-400050"/>
            <a:r>
              <a:rPr lang="en-US" dirty="0">
                <a:sym typeface="Wingdings" panose="05000000000000000000" pitchFamily="2" charset="2"/>
              </a:rPr>
              <a:t>   T</a:t>
            </a:r>
            <a:r>
              <a:rPr lang="en-US" dirty="0"/>
              <a:t>emperature independent correction</a:t>
            </a:r>
          </a:p>
        </p:txBody>
      </p:sp>
      <p:pic>
        <p:nvPicPr>
          <p:cNvPr id="75" name="Graphic 74" descr="Checkmark with solid fill">
            <a:extLst>
              <a:ext uri="{FF2B5EF4-FFF2-40B4-BE49-F238E27FC236}">
                <a16:creationId xmlns:a16="http://schemas.microsoft.com/office/drawing/2014/main" id="{5485C7C2-135D-C41B-4274-B41C620C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0958" y="1738632"/>
            <a:ext cx="264273" cy="303608"/>
          </a:xfrm>
          <a:prstGeom prst="rect">
            <a:avLst/>
          </a:prstGeom>
        </p:spPr>
      </p:pic>
      <p:pic>
        <p:nvPicPr>
          <p:cNvPr id="77" name="Graphic 76" descr="Close with solid fill">
            <a:extLst>
              <a:ext uri="{FF2B5EF4-FFF2-40B4-BE49-F238E27FC236}">
                <a16:creationId xmlns:a16="http://schemas.microsoft.com/office/drawing/2014/main" id="{29782331-B1BD-E6B2-99EC-37B420EE8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3798" y="2015844"/>
            <a:ext cx="271433" cy="27143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E661887-B407-E587-8AF2-97680F49F438}"/>
              </a:ext>
            </a:extLst>
          </p:cNvPr>
          <p:cNvSpPr txBox="1"/>
          <p:nvPr/>
        </p:nvSpPr>
        <p:spPr>
          <a:xfrm>
            <a:off x="1369827" y="2290290"/>
            <a:ext cx="296954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Lu et al., </a:t>
            </a:r>
            <a:r>
              <a:rPr lang="en-US" sz="1050" i="1" dirty="0"/>
              <a:t>Atmos, Chem and Phys.</a:t>
            </a:r>
            <a:r>
              <a:rPr lang="en-US" sz="1050" dirty="0"/>
              <a:t> 2018.</a:t>
            </a:r>
          </a:p>
          <a:p>
            <a:r>
              <a:rPr lang="en-US" sz="1000" dirty="0">
                <a:hlinkClick r:id="rId8"/>
              </a:rPr>
              <a:t>https://acp.copernicus.org/articles/18/17637/2018/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983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0" y="182245"/>
            <a:ext cx="11773988" cy="964929"/>
          </a:xfrm>
        </p:spPr>
        <p:txBody>
          <a:bodyPr>
            <a:normAutofit/>
          </a:bodyPr>
          <a:lstStyle/>
          <a:p>
            <a:r>
              <a:rPr lang="en-US" sz="4000" dirty="0"/>
              <a:t>Impact of partitioning and functionality on FID detection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229AEA-E49C-16A0-388A-78752345A437}"/>
              </a:ext>
            </a:extLst>
          </p:cNvPr>
          <p:cNvSpPr/>
          <p:nvPr/>
        </p:nvSpPr>
        <p:spPr>
          <a:xfrm>
            <a:off x="1501805" y="3835381"/>
            <a:ext cx="3479970" cy="2618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VOC Measurement</a:t>
            </a: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AF28DC16-5A53-DDD5-3B5E-BA29E6A7BB31}"/>
              </a:ext>
            </a:extLst>
          </p:cNvPr>
          <p:cNvSpPr/>
          <p:nvPr/>
        </p:nvSpPr>
        <p:spPr>
          <a:xfrm rot="5400000">
            <a:off x="2142174" y="4419166"/>
            <a:ext cx="62883" cy="4979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1BAC9CB7-6C8E-DBCF-FE11-AB8F0BE962F3}"/>
              </a:ext>
            </a:extLst>
          </p:cNvPr>
          <p:cNvSpPr/>
          <p:nvPr/>
        </p:nvSpPr>
        <p:spPr bwMode="auto">
          <a:xfrm rot="16200000">
            <a:off x="1685214" y="46002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51DB4DC3-9D42-82BC-82F5-35BFD782AA1A}"/>
              </a:ext>
            </a:extLst>
          </p:cNvPr>
          <p:cNvSpPr/>
          <p:nvPr/>
        </p:nvSpPr>
        <p:spPr>
          <a:xfrm>
            <a:off x="2276331" y="4340944"/>
            <a:ext cx="1412671" cy="61200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Flame Ionization Detector</a:t>
            </a:r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25E8FDF9-8856-9DBD-5EC4-46B684CF930A}"/>
              </a:ext>
            </a:extLst>
          </p:cNvPr>
          <p:cNvSpPr/>
          <p:nvPr/>
        </p:nvSpPr>
        <p:spPr>
          <a:xfrm rot="16200000">
            <a:off x="1331696" y="4155208"/>
            <a:ext cx="62883" cy="102574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D8AF2E66-A64F-213D-ADB6-0885BACE81AF}"/>
              </a:ext>
            </a:extLst>
          </p:cNvPr>
          <p:cNvSpPr/>
          <p:nvPr/>
        </p:nvSpPr>
        <p:spPr>
          <a:xfrm rot="16200000">
            <a:off x="1385780" y="4509818"/>
            <a:ext cx="62883" cy="1241429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91CE424F-75EB-2533-C7F1-0EADBA6F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2021780" y="5071786"/>
            <a:ext cx="330463" cy="5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95DCD22B-78A1-0D45-AE7F-FC9165640FB0}"/>
              </a:ext>
            </a:extLst>
          </p:cNvPr>
          <p:cNvSpPr/>
          <p:nvPr/>
        </p:nvSpPr>
        <p:spPr>
          <a:xfrm>
            <a:off x="2534578" y="5169820"/>
            <a:ext cx="799224" cy="21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2A4CD-C050-E055-0B06-3B7D8542AA00}"/>
              </a:ext>
            </a:extLst>
          </p:cNvPr>
          <p:cNvSpPr txBox="1"/>
          <p:nvPr/>
        </p:nvSpPr>
        <p:spPr>
          <a:xfrm>
            <a:off x="1787928" y="5628784"/>
            <a:ext cx="116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Summa Canister or Tedlar Bag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F5D415-8D12-29C2-A48B-4EF00CE7997E}"/>
              </a:ext>
            </a:extLst>
          </p:cNvPr>
          <p:cNvSpPr txBox="1"/>
          <p:nvPr/>
        </p:nvSpPr>
        <p:spPr>
          <a:xfrm>
            <a:off x="2518246" y="5309246"/>
            <a:ext cx="97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Offline</a:t>
            </a:r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384EAE9B-5F9D-E89B-60C7-451BBEDEEFF5}"/>
              </a:ext>
            </a:extLst>
          </p:cNvPr>
          <p:cNvSpPr/>
          <p:nvPr/>
        </p:nvSpPr>
        <p:spPr>
          <a:xfrm>
            <a:off x="3737939" y="5454839"/>
            <a:ext cx="62883" cy="49484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3FEF3364-65EE-EAFD-57ED-FA20AE794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3548830" y="5017583"/>
            <a:ext cx="442899" cy="7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ube 63">
            <a:extLst>
              <a:ext uri="{FF2B5EF4-FFF2-40B4-BE49-F238E27FC236}">
                <a16:creationId xmlns:a16="http://schemas.microsoft.com/office/drawing/2014/main" id="{6E527BE8-3CF4-1792-93B8-783E554FCD19}"/>
              </a:ext>
            </a:extLst>
          </p:cNvPr>
          <p:cNvSpPr/>
          <p:nvPr/>
        </p:nvSpPr>
        <p:spPr>
          <a:xfrm>
            <a:off x="3097099" y="5892463"/>
            <a:ext cx="1412671" cy="449238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GC-FID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420BE9D-1CB5-E1F0-D074-6576C799D161}"/>
              </a:ext>
            </a:extLst>
          </p:cNvPr>
          <p:cNvCxnSpPr>
            <a:cxnSpLocks/>
          </p:cNvCxnSpPr>
          <p:nvPr/>
        </p:nvCxnSpPr>
        <p:spPr>
          <a:xfrm>
            <a:off x="3757751" y="5711884"/>
            <a:ext cx="0" cy="15540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1C83E20-17A0-8F83-252D-594CDF5FB95A}"/>
              </a:ext>
            </a:extLst>
          </p:cNvPr>
          <p:cNvSpPr txBox="1"/>
          <p:nvPr/>
        </p:nvSpPr>
        <p:spPr>
          <a:xfrm>
            <a:off x="3689002" y="44106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3FA5E6-1D12-0549-5EA1-ACC8860B6657}"/>
              </a:ext>
            </a:extLst>
          </p:cNvPr>
          <p:cNvSpPr txBox="1"/>
          <p:nvPr/>
        </p:nvSpPr>
        <p:spPr>
          <a:xfrm>
            <a:off x="4045464" y="5137552"/>
            <a:ext cx="112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8D5B7-5A88-7CFE-95AB-2732245E6D01}"/>
              </a:ext>
            </a:extLst>
          </p:cNvPr>
          <p:cNvSpPr txBox="1"/>
          <p:nvPr/>
        </p:nvSpPr>
        <p:spPr>
          <a:xfrm>
            <a:off x="1436970" y="4175522"/>
            <a:ext cx="90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 110 C</a:t>
            </a:r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77718A61-BF59-B8F9-24AD-233C5145B8EF}"/>
              </a:ext>
            </a:extLst>
          </p:cNvPr>
          <p:cNvSpPr/>
          <p:nvPr/>
        </p:nvSpPr>
        <p:spPr>
          <a:xfrm>
            <a:off x="684529" y="1709984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22A66284-CF69-0746-3C24-E0F5316E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285056" y="5203687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22611CA-3B70-FE77-517C-8EB6745D4D56}"/>
              </a:ext>
            </a:extLst>
          </p:cNvPr>
          <p:cNvSpPr txBox="1"/>
          <p:nvPr/>
        </p:nvSpPr>
        <p:spPr>
          <a:xfrm>
            <a:off x="1043811" y="1141583"/>
            <a:ext cx="4083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  <a:p>
            <a:r>
              <a:rPr lang="en-US" dirty="0"/>
              <a:t>Canisters and bags: </a:t>
            </a:r>
          </a:p>
          <a:p>
            <a:pPr marL="338138"/>
            <a:r>
              <a:rPr lang="en-US" dirty="0"/>
              <a:t>VOCs  </a:t>
            </a:r>
          </a:p>
          <a:p>
            <a:pPr marL="338138"/>
            <a:r>
              <a:rPr lang="en-US" dirty="0"/>
              <a:t>IVOCs</a:t>
            </a:r>
          </a:p>
          <a:p>
            <a:pPr marL="338138"/>
            <a:endParaRPr lang="en-US" dirty="0"/>
          </a:p>
          <a:p>
            <a:pPr marL="338138"/>
            <a:endParaRPr lang="en-US" dirty="0"/>
          </a:p>
          <a:p>
            <a:pPr marL="400050" indent="-400050"/>
            <a:r>
              <a:rPr lang="en-US" dirty="0">
                <a:sym typeface="Wingdings" panose="05000000000000000000" pitchFamily="2" charset="2"/>
              </a:rPr>
              <a:t>   T</a:t>
            </a:r>
            <a:r>
              <a:rPr lang="en-US" dirty="0"/>
              <a:t>emperature independent correction</a:t>
            </a:r>
          </a:p>
        </p:txBody>
      </p:sp>
      <p:pic>
        <p:nvPicPr>
          <p:cNvPr id="75" name="Graphic 74" descr="Checkmark with solid fill">
            <a:extLst>
              <a:ext uri="{FF2B5EF4-FFF2-40B4-BE49-F238E27FC236}">
                <a16:creationId xmlns:a16="http://schemas.microsoft.com/office/drawing/2014/main" id="{5485C7C2-135D-C41B-4274-B41C620C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0958" y="1738632"/>
            <a:ext cx="264273" cy="303608"/>
          </a:xfrm>
          <a:prstGeom prst="rect">
            <a:avLst/>
          </a:prstGeom>
        </p:spPr>
      </p:pic>
      <p:pic>
        <p:nvPicPr>
          <p:cNvPr id="77" name="Graphic 76" descr="Close with solid fill">
            <a:extLst>
              <a:ext uri="{FF2B5EF4-FFF2-40B4-BE49-F238E27FC236}">
                <a16:creationId xmlns:a16="http://schemas.microsoft.com/office/drawing/2014/main" id="{29782331-B1BD-E6B2-99EC-37B420EE8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3798" y="2015844"/>
            <a:ext cx="271433" cy="27143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E661887-B407-E587-8AF2-97680F49F438}"/>
              </a:ext>
            </a:extLst>
          </p:cNvPr>
          <p:cNvSpPr txBox="1"/>
          <p:nvPr/>
        </p:nvSpPr>
        <p:spPr>
          <a:xfrm>
            <a:off x="1369827" y="2290290"/>
            <a:ext cx="296954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Lu et al., </a:t>
            </a:r>
            <a:r>
              <a:rPr lang="en-US" sz="1050" i="1" dirty="0"/>
              <a:t>Atmos, Chem and Phys.</a:t>
            </a:r>
            <a:r>
              <a:rPr lang="en-US" sz="1050" dirty="0"/>
              <a:t> 2018.</a:t>
            </a:r>
          </a:p>
          <a:p>
            <a:r>
              <a:rPr lang="en-US" sz="1000" dirty="0">
                <a:hlinkClick r:id="rId8"/>
              </a:rPr>
              <a:t>https://acp.copernicus.org/articles/18/17637/2018/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CAF4E-E502-9806-6F2F-EDEB18F72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0452" y="1870930"/>
            <a:ext cx="2234661" cy="2329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DE162-F32B-C454-4A6A-0BEE4A1AA8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3521" y="1796282"/>
            <a:ext cx="2720284" cy="2502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77EEB-60C7-C82B-7D7A-0D310F06E1D9}"/>
              </a:ext>
            </a:extLst>
          </p:cNvPr>
          <p:cNvSpPr txBox="1"/>
          <p:nvPr/>
        </p:nvSpPr>
        <p:spPr>
          <a:xfrm>
            <a:off x="9106293" y="4175094"/>
            <a:ext cx="28280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Hurley et al. </a:t>
            </a:r>
            <a:r>
              <a:rPr lang="en-US" sz="1200" i="1" dirty="0"/>
              <a:t>Atmos. Meas. Tech. </a:t>
            </a:r>
            <a:r>
              <a:rPr lang="en-US" sz="1200" dirty="0"/>
              <a:t>(2020)</a:t>
            </a:r>
          </a:p>
          <a:p>
            <a:r>
              <a:rPr lang="en-US" sz="1100" dirty="0">
                <a:hlinkClick r:id="rId11"/>
              </a:rPr>
              <a:t>https://amt.copernicus.org/preprints/amt-2020-44/amt-2020-44.pdf</a:t>
            </a:r>
            <a:endParaRPr lang="en-US" sz="16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06D0E3D-463F-DE28-1DD7-1C82DF7BE207}"/>
              </a:ext>
            </a:extLst>
          </p:cNvPr>
          <p:cNvSpPr/>
          <p:nvPr/>
        </p:nvSpPr>
        <p:spPr>
          <a:xfrm>
            <a:off x="11314703" y="2213629"/>
            <a:ext cx="490194" cy="1269892"/>
          </a:xfrm>
          <a:prstGeom prst="downArrow">
            <a:avLst>
              <a:gd name="adj1" fmla="val 34615"/>
              <a:gd name="adj2" fmla="val 84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629EA0-EA59-0B20-601C-EE106AFB2913}"/>
              </a:ext>
            </a:extLst>
          </p:cNvPr>
          <p:cNvSpPr/>
          <p:nvPr/>
        </p:nvSpPr>
        <p:spPr>
          <a:xfrm rot="10800000">
            <a:off x="7966727" y="2213628"/>
            <a:ext cx="490194" cy="1269892"/>
          </a:xfrm>
          <a:prstGeom prst="downArrow">
            <a:avLst>
              <a:gd name="adj1" fmla="val 34615"/>
              <a:gd name="adj2" fmla="val 84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E4A2B-27C5-8949-F04B-9B26F8313DF1}"/>
              </a:ext>
            </a:extLst>
          </p:cNvPr>
          <p:cNvSpPr txBox="1"/>
          <p:nvPr/>
        </p:nvSpPr>
        <p:spPr>
          <a:xfrm>
            <a:off x="5528111" y="1141583"/>
            <a:ext cx="408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  <a:p>
            <a:r>
              <a:rPr lang="en-US" dirty="0"/>
              <a:t>Inline FID with glass filter (110 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95869-E06C-F455-A2C4-D2F7A801A65C}"/>
              </a:ext>
            </a:extLst>
          </p:cNvPr>
          <p:cNvSpPr txBox="1"/>
          <p:nvPr/>
        </p:nvSpPr>
        <p:spPr>
          <a:xfrm>
            <a:off x="5713582" y="4175522"/>
            <a:ext cx="28280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May et al., </a:t>
            </a:r>
            <a:r>
              <a:rPr lang="en-US" sz="1200" i="1" dirty="0"/>
              <a:t>Journal of </a:t>
            </a:r>
            <a:r>
              <a:rPr lang="en-US" sz="1200" i="1" dirty="0" err="1"/>
              <a:t>Geophys</a:t>
            </a:r>
            <a:r>
              <a:rPr lang="en-US" sz="1200" i="1" dirty="0"/>
              <a:t>. Res.</a:t>
            </a:r>
            <a:r>
              <a:rPr lang="en-US" sz="1200" dirty="0"/>
              <a:t> (2013)</a:t>
            </a:r>
          </a:p>
          <a:p>
            <a:r>
              <a:rPr lang="en-US" sz="1100" dirty="0">
                <a:hlinkClick r:id="rId12"/>
              </a:rPr>
              <a:t>https://agupubs.onlinelibrary.wiley.com/doi/full/10.1002/jgrd.50828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606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0" y="182245"/>
            <a:ext cx="11773988" cy="964929"/>
          </a:xfrm>
        </p:spPr>
        <p:txBody>
          <a:bodyPr>
            <a:normAutofit/>
          </a:bodyPr>
          <a:lstStyle/>
          <a:p>
            <a:r>
              <a:rPr lang="en-US" sz="4000" dirty="0"/>
              <a:t>Impact of partitioning and functionality on FID detection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229AEA-E49C-16A0-388A-78752345A437}"/>
              </a:ext>
            </a:extLst>
          </p:cNvPr>
          <p:cNvSpPr/>
          <p:nvPr/>
        </p:nvSpPr>
        <p:spPr>
          <a:xfrm>
            <a:off x="1501805" y="3835381"/>
            <a:ext cx="3479970" cy="2618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VOC Measurement</a:t>
            </a:r>
          </a:p>
        </p:txBody>
      </p:sp>
      <p:sp>
        <p:nvSpPr>
          <p:cNvPr id="53" name="Cylinder 52">
            <a:extLst>
              <a:ext uri="{FF2B5EF4-FFF2-40B4-BE49-F238E27FC236}">
                <a16:creationId xmlns:a16="http://schemas.microsoft.com/office/drawing/2014/main" id="{AF28DC16-5A53-DDD5-3B5E-BA29E6A7BB31}"/>
              </a:ext>
            </a:extLst>
          </p:cNvPr>
          <p:cNvSpPr/>
          <p:nvPr/>
        </p:nvSpPr>
        <p:spPr>
          <a:xfrm rot="5400000">
            <a:off x="2142174" y="4419166"/>
            <a:ext cx="62883" cy="4979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ylinder 53">
            <a:extLst>
              <a:ext uri="{FF2B5EF4-FFF2-40B4-BE49-F238E27FC236}">
                <a16:creationId xmlns:a16="http://schemas.microsoft.com/office/drawing/2014/main" id="{1BAC9CB7-6C8E-DBCF-FE11-AB8F0BE962F3}"/>
              </a:ext>
            </a:extLst>
          </p:cNvPr>
          <p:cNvSpPr/>
          <p:nvPr/>
        </p:nvSpPr>
        <p:spPr bwMode="auto">
          <a:xfrm rot="16200000">
            <a:off x="1685214" y="46002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55" name="Cube 54">
            <a:extLst>
              <a:ext uri="{FF2B5EF4-FFF2-40B4-BE49-F238E27FC236}">
                <a16:creationId xmlns:a16="http://schemas.microsoft.com/office/drawing/2014/main" id="{51DB4DC3-9D42-82BC-82F5-35BFD782AA1A}"/>
              </a:ext>
            </a:extLst>
          </p:cNvPr>
          <p:cNvSpPr/>
          <p:nvPr/>
        </p:nvSpPr>
        <p:spPr>
          <a:xfrm>
            <a:off x="2276331" y="4340944"/>
            <a:ext cx="1412671" cy="61200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Flame Ionization Detector</a:t>
            </a:r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25E8FDF9-8856-9DBD-5EC4-46B684CF930A}"/>
              </a:ext>
            </a:extLst>
          </p:cNvPr>
          <p:cNvSpPr/>
          <p:nvPr/>
        </p:nvSpPr>
        <p:spPr>
          <a:xfrm rot="16200000">
            <a:off x="1331696" y="4155208"/>
            <a:ext cx="62883" cy="102574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ylinder 56">
            <a:extLst>
              <a:ext uri="{FF2B5EF4-FFF2-40B4-BE49-F238E27FC236}">
                <a16:creationId xmlns:a16="http://schemas.microsoft.com/office/drawing/2014/main" id="{D8AF2E66-A64F-213D-ADB6-0885BACE81AF}"/>
              </a:ext>
            </a:extLst>
          </p:cNvPr>
          <p:cNvSpPr/>
          <p:nvPr/>
        </p:nvSpPr>
        <p:spPr>
          <a:xfrm rot="16200000">
            <a:off x="1385780" y="4509818"/>
            <a:ext cx="62883" cy="1241429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91CE424F-75EB-2533-C7F1-0EADBA6F8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2021780" y="5071786"/>
            <a:ext cx="330463" cy="5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95DCD22B-78A1-0D45-AE7F-FC9165640FB0}"/>
              </a:ext>
            </a:extLst>
          </p:cNvPr>
          <p:cNvSpPr/>
          <p:nvPr/>
        </p:nvSpPr>
        <p:spPr>
          <a:xfrm>
            <a:off x="2534578" y="5169820"/>
            <a:ext cx="799224" cy="21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22A4CD-C050-E055-0B06-3B7D8542AA00}"/>
              </a:ext>
            </a:extLst>
          </p:cNvPr>
          <p:cNvSpPr txBox="1"/>
          <p:nvPr/>
        </p:nvSpPr>
        <p:spPr>
          <a:xfrm>
            <a:off x="1787928" y="5628784"/>
            <a:ext cx="116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Summa Canister or Tedlar Bag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F5D415-8D12-29C2-A48B-4EF00CE7997E}"/>
              </a:ext>
            </a:extLst>
          </p:cNvPr>
          <p:cNvSpPr txBox="1"/>
          <p:nvPr/>
        </p:nvSpPr>
        <p:spPr>
          <a:xfrm>
            <a:off x="2518246" y="5309246"/>
            <a:ext cx="97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Offline</a:t>
            </a:r>
          </a:p>
        </p:txBody>
      </p:sp>
      <p:sp>
        <p:nvSpPr>
          <p:cNvPr id="62" name="Cylinder 61">
            <a:extLst>
              <a:ext uri="{FF2B5EF4-FFF2-40B4-BE49-F238E27FC236}">
                <a16:creationId xmlns:a16="http://schemas.microsoft.com/office/drawing/2014/main" id="{384EAE9B-5F9D-E89B-60C7-451BBEDEEFF5}"/>
              </a:ext>
            </a:extLst>
          </p:cNvPr>
          <p:cNvSpPr/>
          <p:nvPr/>
        </p:nvSpPr>
        <p:spPr>
          <a:xfrm>
            <a:off x="3737939" y="5454839"/>
            <a:ext cx="62883" cy="49484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3FEF3364-65EE-EAFD-57ED-FA20AE794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3548830" y="5017583"/>
            <a:ext cx="442899" cy="7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ube 63">
            <a:extLst>
              <a:ext uri="{FF2B5EF4-FFF2-40B4-BE49-F238E27FC236}">
                <a16:creationId xmlns:a16="http://schemas.microsoft.com/office/drawing/2014/main" id="{6E527BE8-3CF4-1792-93B8-783E554FCD19}"/>
              </a:ext>
            </a:extLst>
          </p:cNvPr>
          <p:cNvSpPr/>
          <p:nvPr/>
        </p:nvSpPr>
        <p:spPr>
          <a:xfrm>
            <a:off x="3097099" y="5892463"/>
            <a:ext cx="1412671" cy="449238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GC-FID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420BE9D-1CB5-E1F0-D074-6576C799D161}"/>
              </a:ext>
            </a:extLst>
          </p:cNvPr>
          <p:cNvCxnSpPr>
            <a:cxnSpLocks/>
          </p:cNvCxnSpPr>
          <p:nvPr/>
        </p:nvCxnSpPr>
        <p:spPr>
          <a:xfrm>
            <a:off x="3757751" y="5711884"/>
            <a:ext cx="0" cy="15540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1C83E20-17A0-8F83-252D-594CDF5FB95A}"/>
              </a:ext>
            </a:extLst>
          </p:cNvPr>
          <p:cNvSpPr txBox="1"/>
          <p:nvPr/>
        </p:nvSpPr>
        <p:spPr>
          <a:xfrm>
            <a:off x="3689002" y="44106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3FA5E6-1D12-0549-5EA1-ACC8860B6657}"/>
              </a:ext>
            </a:extLst>
          </p:cNvPr>
          <p:cNvSpPr txBox="1"/>
          <p:nvPr/>
        </p:nvSpPr>
        <p:spPr>
          <a:xfrm>
            <a:off x="4045464" y="5137552"/>
            <a:ext cx="112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F78D5B7-5A88-7CFE-95AB-2732245E6D01}"/>
              </a:ext>
            </a:extLst>
          </p:cNvPr>
          <p:cNvSpPr txBox="1"/>
          <p:nvPr/>
        </p:nvSpPr>
        <p:spPr>
          <a:xfrm>
            <a:off x="1436970" y="4175522"/>
            <a:ext cx="90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 110 C</a:t>
            </a:r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77718A61-BF59-B8F9-24AD-233C5145B8EF}"/>
              </a:ext>
            </a:extLst>
          </p:cNvPr>
          <p:cNvSpPr/>
          <p:nvPr/>
        </p:nvSpPr>
        <p:spPr>
          <a:xfrm>
            <a:off x="684529" y="1709984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22A66284-CF69-0746-3C24-E0F5316E0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285056" y="5203687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22611CA-3B70-FE77-517C-8EB6745D4D56}"/>
              </a:ext>
            </a:extLst>
          </p:cNvPr>
          <p:cNvSpPr txBox="1"/>
          <p:nvPr/>
        </p:nvSpPr>
        <p:spPr>
          <a:xfrm>
            <a:off x="1043811" y="1141583"/>
            <a:ext cx="4083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  <a:p>
            <a:r>
              <a:rPr lang="en-US" dirty="0"/>
              <a:t>Canisters and bags: </a:t>
            </a:r>
          </a:p>
          <a:p>
            <a:pPr marL="338138"/>
            <a:r>
              <a:rPr lang="en-US" dirty="0"/>
              <a:t>VOCs  </a:t>
            </a:r>
          </a:p>
          <a:p>
            <a:pPr marL="338138"/>
            <a:r>
              <a:rPr lang="en-US" dirty="0"/>
              <a:t>IVOCs</a:t>
            </a:r>
          </a:p>
          <a:p>
            <a:pPr marL="338138"/>
            <a:endParaRPr lang="en-US" dirty="0"/>
          </a:p>
          <a:p>
            <a:pPr marL="338138"/>
            <a:endParaRPr lang="en-US" dirty="0"/>
          </a:p>
          <a:p>
            <a:pPr marL="400050" indent="-400050"/>
            <a:r>
              <a:rPr lang="en-US" dirty="0">
                <a:sym typeface="Wingdings" panose="05000000000000000000" pitchFamily="2" charset="2"/>
              </a:rPr>
              <a:t>   T</a:t>
            </a:r>
            <a:r>
              <a:rPr lang="en-US" dirty="0"/>
              <a:t>emperature independent correction</a:t>
            </a:r>
          </a:p>
        </p:txBody>
      </p:sp>
      <p:pic>
        <p:nvPicPr>
          <p:cNvPr id="75" name="Graphic 74" descr="Checkmark with solid fill">
            <a:extLst>
              <a:ext uri="{FF2B5EF4-FFF2-40B4-BE49-F238E27FC236}">
                <a16:creationId xmlns:a16="http://schemas.microsoft.com/office/drawing/2014/main" id="{5485C7C2-135D-C41B-4274-B41C620C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70958" y="1738632"/>
            <a:ext cx="264273" cy="303608"/>
          </a:xfrm>
          <a:prstGeom prst="rect">
            <a:avLst/>
          </a:prstGeom>
        </p:spPr>
      </p:pic>
      <p:pic>
        <p:nvPicPr>
          <p:cNvPr id="77" name="Graphic 76" descr="Close with solid fill">
            <a:extLst>
              <a:ext uri="{FF2B5EF4-FFF2-40B4-BE49-F238E27FC236}">
                <a16:creationId xmlns:a16="http://schemas.microsoft.com/office/drawing/2014/main" id="{29782331-B1BD-E6B2-99EC-37B420EE8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63798" y="2015844"/>
            <a:ext cx="271433" cy="27143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E661887-B407-E587-8AF2-97680F49F438}"/>
              </a:ext>
            </a:extLst>
          </p:cNvPr>
          <p:cNvSpPr txBox="1"/>
          <p:nvPr/>
        </p:nvSpPr>
        <p:spPr>
          <a:xfrm>
            <a:off x="1369827" y="2290290"/>
            <a:ext cx="2969549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Lu et al., </a:t>
            </a:r>
            <a:r>
              <a:rPr lang="en-US" sz="1050" i="1" dirty="0"/>
              <a:t>Atmos, Chem and Phys.</a:t>
            </a:r>
            <a:r>
              <a:rPr lang="en-US" sz="1050" dirty="0"/>
              <a:t> 2018.</a:t>
            </a:r>
          </a:p>
          <a:p>
            <a:r>
              <a:rPr lang="en-US" sz="1000" dirty="0">
                <a:hlinkClick r:id="rId8"/>
              </a:rPr>
              <a:t>https://acp.copernicus.org/articles/18/17637/2018/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E4A2B-27C5-8949-F04B-9B26F8313DF1}"/>
              </a:ext>
            </a:extLst>
          </p:cNvPr>
          <p:cNvSpPr txBox="1"/>
          <p:nvPr/>
        </p:nvSpPr>
        <p:spPr>
          <a:xfrm>
            <a:off x="5528111" y="1141583"/>
            <a:ext cx="4083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  <a:p>
            <a:r>
              <a:rPr lang="en-US" dirty="0"/>
              <a:t>Inline FID with glass filter (110 C)</a:t>
            </a:r>
          </a:p>
        </p:txBody>
      </p:sp>
      <p:pic>
        <p:nvPicPr>
          <p:cNvPr id="11" name="Picture 10" descr="Chart, line chart, box and whisker chart&#10;&#10;Description automatically generated">
            <a:extLst>
              <a:ext uri="{FF2B5EF4-FFF2-40B4-BE49-F238E27FC236}">
                <a16:creationId xmlns:a16="http://schemas.microsoft.com/office/drawing/2014/main" id="{EBF321E8-0907-324D-90AE-A7DFDE979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759" y="1799309"/>
            <a:ext cx="6308492" cy="3679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2DE993-9CA5-3C0D-7930-E7DA4405D768}"/>
              </a:ext>
            </a:extLst>
          </p:cNvPr>
          <p:cNvSpPr txBox="1"/>
          <p:nvPr/>
        </p:nvSpPr>
        <p:spPr>
          <a:xfrm>
            <a:off x="8436990" y="2347273"/>
            <a:ext cx="188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AC723-B198-C735-C94E-3F76FB7CC43F}"/>
              </a:ext>
            </a:extLst>
          </p:cNvPr>
          <p:cNvSpPr txBox="1"/>
          <p:nvPr/>
        </p:nvSpPr>
        <p:spPr>
          <a:xfrm>
            <a:off x="9938571" y="3269954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7373F-0556-F67D-9B47-1B5F4904F43C}"/>
              </a:ext>
            </a:extLst>
          </p:cNvPr>
          <p:cNvSpPr txBox="1"/>
          <p:nvPr/>
        </p:nvSpPr>
        <p:spPr>
          <a:xfrm>
            <a:off x="5589781" y="5303349"/>
            <a:ext cx="591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GROC/FID: Method TO-15 </a:t>
            </a:r>
            <a:r>
              <a:rPr lang="en-US" dirty="0">
                <a:sym typeface="Wingdings" panose="05000000000000000000" pitchFamily="2" charset="2"/>
              </a:rPr>
              <a:t> Multiply by 3.0</a:t>
            </a:r>
          </a:p>
          <a:p>
            <a:pPr marL="1027113"/>
            <a:r>
              <a:rPr lang="en-US" dirty="0"/>
              <a:t>Method 25a </a:t>
            </a:r>
            <a:r>
              <a:rPr lang="en-US" dirty="0">
                <a:sym typeface="Wingdings" panose="05000000000000000000" pitchFamily="2" charset="2"/>
              </a:rPr>
              <a:t> Multiply by 1.6 (assuming 110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6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A020-099D-C759-117A-78363DEB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196684"/>
            <a:ext cx="11289631" cy="1030538"/>
          </a:xfrm>
        </p:spPr>
        <p:txBody>
          <a:bodyPr>
            <a:normAutofit/>
          </a:bodyPr>
          <a:lstStyle/>
          <a:p>
            <a:r>
              <a:rPr lang="en-US" dirty="0"/>
              <a:t>Relationship between ROC and Test Methods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8D11CB3-C4A0-B543-559D-8CE2E283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18" y="1099901"/>
            <a:ext cx="11080014" cy="4155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239580-7C31-F683-5C81-9FC7E2832B82}"/>
              </a:ext>
            </a:extLst>
          </p:cNvPr>
          <p:cNvSpPr txBox="1"/>
          <p:nvPr/>
        </p:nvSpPr>
        <p:spPr>
          <a:xfrm>
            <a:off x="1851949" y="53822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F3C81-5BC8-3873-AB2B-5BDC91BF5497}"/>
              </a:ext>
            </a:extLst>
          </p:cNvPr>
          <p:cNvSpPr txBox="1"/>
          <p:nvPr/>
        </p:nvSpPr>
        <p:spPr>
          <a:xfrm>
            <a:off x="1620456" y="5382228"/>
            <a:ext cx="8719595" cy="13542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At high concentration (low dilution rate), Methods 5H and TO-15 together approximately account for total ROC. </a:t>
            </a:r>
            <a:r>
              <a:rPr lang="en-US" dirty="0">
                <a:sym typeface="Wingdings" panose="05000000000000000000" pitchFamily="2" charset="2"/>
              </a:rPr>
              <a:t> Add OM and NMOG and then speciate with detailed profile.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If Method 5G or Method 25a are used instead, conversion to CROC and GROC should be calculated separately.</a:t>
            </a:r>
          </a:p>
        </p:txBody>
      </p:sp>
    </p:spTree>
    <p:extLst>
      <p:ext uri="{BB962C8B-B14F-4D97-AF65-F5344CB8AC3E}">
        <p14:creationId xmlns:p14="http://schemas.microsoft.com/office/powerpoint/2010/main" val="17352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A020-099D-C759-117A-78363DEB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196684"/>
            <a:ext cx="11289631" cy="1030538"/>
          </a:xfrm>
        </p:spPr>
        <p:txBody>
          <a:bodyPr>
            <a:normAutofit/>
          </a:bodyPr>
          <a:lstStyle/>
          <a:p>
            <a:r>
              <a:rPr lang="en-US" dirty="0"/>
              <a:t>Determine Method basis for each RWC source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FE0EA2-FD84-C320-56F9-09727CBD0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17108"/>
              </p:ext>
            </p:extLst>
          </p:nvPr>
        </p:nvGraphicFramePr>
        <p:xfrm>
          <a:off x="694482" y="2056687"/>
          <a:ext cx="10102141" cy="2651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0771">
                  <a:extLst>
                    <a:ext uri="{9D8B030D-6E8A-4147-A177-3AD203B41FA5}">
                      <a16:colId xmlns:a16="http://schemas.microsoft.com/office/drawing/2014/main" val="2117205388"/>
                    </a:ext>
                  </a:extLst>
                </a:gridCol>
                <a:gridCol w="2216547">
                  <a:extLst>
                    <a:ext uri="{9D8B030D-6E8A-4147-A177-3AD203B41FA5}">
                      <a16:colId xmlns:a16="http://schemas.microsoft.com/office/drawing/2014/main" val="2512836058"/>
                    </a:ext>
                  </a:extLst>
                </a:gridCol>
                <a:gridCol w="2627019">
                  <a:extLst>
                    <a:ext uri="{9D8B030D-6E8A-4147-A177-3AD203B41FA5}">
                      <a16:colId xmlns:a16="http://schemas.microsoft.com/office/drawing/2014/main" val="577122656"/>
                    </a:ext>
                  </a:extLst>
                </a:gridCol>
                <a:gridCol w="1817804">
                  <a:extLst>
                    <a:ext uri="{9D8B030D-6E8A-4147-A177-3AD203B41FA5}">
                      <a16:colId xmlns:a16="http://schemas.microsoft.com/office/drawing/2014/main" val="131369148"/>
                    </a:ext>
                  </a:extLst>
                </a:gridCol>
              </a:tblGrid>
              <a:tr h="450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SCC Description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Particulate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VOC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Approach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61616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Conventional Woodstoves</a:t>
                      </a:r>
                    </a:p>
                  </a:txBody>
                  <a:tcPr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5H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Tedlar Bag (TO-15)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217624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Certified Woodstoves</a:t>
                      </a:r>
                    </a:p>
                  </a:txBody>
                  <a:tcPr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5H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Tedlar Bag (TO-15)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52384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Indoor Furnaces</a:t>
                      </a:r>
                    </a:p>
                  </a:txBody>
                  <a:tcPr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5G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25a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48292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Fireplaces</a:t>
                      </a:r>
                    </a:p>
                  </a:txBody>
                  <a:tcPr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5H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Canister (TO-15)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685230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Outdoor Wood Burning Devices</a:t>
                      </a:r>
                    </a:p>
                  </a:txBody>
                  <a:tcPr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5H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Tedlar Bag (TO-15)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18449"/>
                  </a:ext>
                </a:extLst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Synthetic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Firelogs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5G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 25a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039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E38C85C-64E4-9400-5802-EBD04A64FCDA}"/>
              </a:ext>
            </a:extLst>
          </p:cNvPr>
          <p:cNvSpPr txBox="1"/>
          <p:nvPr/>
        </p:nvSpPr>
        <p:spPr>
          <a:xfrm>
            <a:off x="632940" y="4742924"/>
            <a:ext cx="10278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Approach A					   	Approach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060081-5ECD-9B3C-23F7-5EDACB497191}"/>
              </a:ext>
            </a:extLst>
          </p:cNvPr>
          <p:cNvSpPr txBox="1"/>
          <p:nvPr/>
        </p:nvSpPr>
        <p:spPr>
          <a:xfrm>
            <a:off x="694481" y="1331950"/>
            <a:ext cx="1059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n-lt"/>
              </a:rPr>
              <a:t>Reference 2020 NEI Technical Support Document, AP-42 and supporting studies.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B1524-C12F-B258-C457-37098A997641}"/>
              </a:ext>
            </a:extLst>
          </p:cNvPr>
          <p:cNvSpPr/>
          <p:nvPr/>
        </p:nvSpPr>
        <p:spPr>
          <a:xfrm>
            <a:off x="773726" y="5588892"/>
            <a:ext cx="870439" cy="303935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50F2A-BCB2-DE7D-0507-4DC0C119CB50}"/>
              </a:ext>
            </a:extLst>
          </p:cNvPr>
          <p:cNvSpPr/>
          <p:nvPr/>
        </p:nvSpPr>
        <p:spPr>
          <a:xfrm>
            <a:off x="773725" y="5213321"/>
            <a:ext cx="870439" cy="303935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VOC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C290945-7D04-7143-2821-4C316D04E6DD}"/>
              </a:ext>
            </a:extLst>
          </p:cNvPr>
          <p:cNvSpPr/>
          <p:nvPr/>
        </p:nvSpPr>
        <p:spPr>
          <a:xfrm>
            <a:off x="1732088" y="5419783"/>
            <a:ext cx="290146" cy="30575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23764-AE94-D422-C1FA-172E8D129462}"/>
              </a:ext>
            </a:extLst>
          </p:cNvPr>
          <p:cNvSpPr/>
          <p:nvPr/>
        </p:nvSpPr>
        <p:spPr>
          <a:xfrm>
            <a:off x="2110157" y="5204590"/>
            <a:ext cx="870439" cy="6882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7E969F-5114-FFA0-1887-24D06BABAF49}"/>
              </a:ext>
            </a:extLst>
          </p:cNvPr>
          <p:cNvSpPr/>
          <p:nvPr/>
        </p:nvSpPr>
        <p:spPr>
          <a:xfrm>
            <a:off x="3068627" y="5314277"/>
            <a:ext cx="870439" cy="384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7B84B-79FB-9580-A37C-597E8E33BBBF}"/>
              </a:ext>
            </a:extLst>
          </p:cNvPr>
          <p:cNvSpPr txBox="1"/>
          <p:nvPr/>
        </p:nvSpPr>
        <p:spPr>
          <a:xfrm>
            <a:off x="1613391" y="5155537"/>
            <a:ext cx="5275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n-lt"/>
              </a:rPr>
              <a:t>Add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E726DA-84E6-75E6-8A09-0C105DAD3388}"/>
              </a:ext>
            </a:extLst>
          </p:cNvPr>
          <p:cNvSpPr txBox="1"/>
          <p:nvPr/>
        </p:nvSpPr>
        <p:spPr>
          <a:xfrm>
            <a:off x="2967407" y="5104959"/>
            <a:ext cx="870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Speciate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7EFB4B-3A6A-0AB9-2A67-645D68A19772}"/>
              </a:ext>
            </a:extLst>
          </p:cNvPr>
          <p:cNvSpPr/>
          <p:nvPr/>
        </p:nvSpPr>
        <p:spPr>
          <a:xfrm>
            <a:off x="4062266" y="5601402"/>
            <a:ext cx="870439" cy="303935"/>
          </a:xfrm>
          <a:prstGeom prst="rect">
            <a:avLst/>
          </a:prstGeom>
          <a:solidFill>
            <a:srgbClr val="843C0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3C321-D2AC-F623-D154-BB8F616AFE1A}"/>
              </a:ext>
            </a:extLst>
          </p:cNvPr>
          <p:cNvSpPr/>
          <p:nvPr/>
        </p:nvSpPr>
        <p:spPr>
          <a:xfrm>
            <a:off x="4062266" y="5213321"/>
            <a:ext cx="870439" cy="303935"/>
          </a:xfrm>
          <a:prstGeom prst="rect">
            <a:avLst/>
          </a:prstGeom>
          <a:solidFill>
            <a:srgbClr val="F4B18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GROC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8AC5BB5-0439-8D3F-E0A9-27483F5585B2}"/>
              </a:ext>
            </a:extLst>
          </p:cNvPr>
          <p:cNvSpPr/>
          <p:nvPr/>
        </p:nvSpPr>
        <p:spPr>
          <a:xfrm>
            <a:off x="5033707" y="5355976"/>
            <a:ext cx="870439" cy="384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BF1762-8AEA-B1AB-86D9-F7D24D69FC16}"/>
              </a:ext>
            </a:extLst>
          </p:cNvPr>
          <p:cNvSpPr txBox="1"/>
          <p:nvPr/>
        </p:nvSpPr>
        <p:spPr>
          <a:xfrm>
            <a:off x="4897320" y="5015831"/>
            <a:ext cx="808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peciate further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C76349-EA4B-EEA5-62AC-91FE1014E1DC}"/>
              </a:ext>
            </a:extLst>
          </p:cNvPr>
          <p:cNvSpPr txBox="1"/>
          <p:nvPr/>
        </p:nvSpPr>
        <p:spPr>
          <a:xfrm>
            <a:off x="2949932" y="5667087"/>
            <a:ext cx="104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chauer et al. (2001)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9F28BB-A24F-50B7-E1FF-861954F68662}"/>
              </a:ext>
            </a:extLst>
          </p:cNvPr>
          <p:cNvSpPr txBox="1"/>
          <p:nvPr/>
        </p:nvSpPr>
        <p:spPr>
          <a:xfrm>
            <a:off x="4932705" y="5639790"/>
            <a:ext cx="104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chauer et al. (2001)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75A733-13D6-33DE-5E7C-77CA2CCAB58F}"/>
              </a:ext>
            </a:extLst>
          </p:cNvPr>
          <p:cNvCxnSpPr/>
          <p:nvPr/>
        </p:nvCxnSpPr>
        <p:spPr>
          <a:xfrm flipV="1">
            <a:off x="6659253" y="4888613"/>
            <a:ext cx="0" cy="1130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A85763D-E6B8-B7A1-8C75-8D8FA2A2EC76}"/>
              </a:ext>
            </a:extLst>
          </p:cNvPr>
          <p:cNvSpPr/>
          <p:nvPr/>
        </p:nvSpPr>
        <p:spPr>
          <a:xfrm>
            <a:off x="7090890" y="5585990"/>
            <a:ext cx="870439" cy="3039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63EF6D-74D4-7A29-8B09-8C859AE21A49}"/>
              </a:ext>
            </a:extLst>
          </p:cNvPr>
          <p:cNvSpPr/>
          <p:nvPr/>
        </p:nvSpPr>
        <p:spPr>
          <a:xfrm>
            <a:off x="7090889" y="5210419"/>
            <a:ext cx="870439" cy="3039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VOC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05C6051-9D13-0250-D567-26D346EDED2D}"/>
              </a:ext>
            </a:extLst>
          </p:cNvPr>
          <p:cNvSpPr/>
          <p:nvPr/>
        </p:nvSpPr>
        <p:spPr>
          <a:xfrm>
            <a:off x="8049251" y="5390505"/>
            <a:ext cx="747123" cy="384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E4C284-3476-C7E0-CEE3-7613EE89FDCB}"/>
              </a:ext>
            </a:extLst>
          </p:cNvPr>
          <p:cNvSpPr txBox="1"/>
          <p:nvPr/>
        </p:nvSpPr>
        <p:spPr>
          <a:xfrm>
            <a:off x="7912861" y="5154774"/>
            <a:ext cx="870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Convert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04E53E-2875-5554-A5D8-6AA69B0A370D}"/>
              </a:ext>
            </a:extLst>
          </p:cNvPr>
          <p:cNvSpPr/>
          <p:nvPr/>
        </p:nvSpPr>
        <p:spPr>
          <a:xfrm>
            <a:off x="8884296" y="5626618"/>
            <a:ext cx="870439" cy="30393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9A586C-E350-FCFB-F0C3-082F4625D11A}"/>
              </a:ext>
            </a:extLst>
          </p:cNvPr>
          <p:cNvSpPr/>
          <p:nvPr/>
        </p:nvSpPr>
        <p:spPr>
          <a:xfrm>
            <a:off x="8884296" y="5238537"/>
            <a:ext cx="870439" cy="3039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GROC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FF2972B-4E0D-749F-A5A9-45D362CA29A3}"/>
              </a:ext>
            </a:extLst>
          </p:cNvPr>
          <p:cNvSpPr/>
          <p:nvPr/>
        </p:nvSpPr>
        <p:spPr>
          <a:xfrm>
            <a:off x="9855737" y="5381192"/>
            <a:ext cx="870439" cy="38488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5B857A-C53F-07F0-7B08-D0A5C64B735F}"/>
              </a:ext>
            </a:extLst>
          </p:cNvPr>
          <p:cNvSpPr txBox="1"/>
          <p:nvPr/>
        </p:nvSpPr>
        <p:spPr>
          <a:xfrm>
            <a:off x="9719350" y="5041047"/>
            <a:ext cx="808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peciate further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C5238F-C520-96CE-D6EF-AA2CDCE052F0}"/>
              </a:ext>
            </a:extLst>
          </p:cNvPr>
          <p:cNvSpPr txBox="1"/>
          <p:nvPr/>
        </p:nvSpPr>
        <p:spPr>
          <a:xfrm>
            <a:off x="9754735" y="5665006"/>
            <a:ext cx="104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spcAft>
                <a:spcPts val="1200"/>
              </a:spcAft>
            </a:pPr>
            <a:r>
              <a:rPr lang="en-US" sz="1200" dirty="0">
                <a:solidFill>
                  <a:srgbClr val="000000"/>
                </a:solidFill>
              </a:rPr>
              <a:t>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+mn-lt"/>
              </a:rPr>
              <a:t>chauer et al. (2001)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0B38FE-6CEF-43CC-0583-D8648F166D3A}"/>
              </a:ext>
            </a:extLst>
          </p:cNvPr>
          <p:cNvGrpSpPr/>
          <p:nvPr/>
        </p:nvGrpSpPr>
        <p:grpSpPr>
          <a:xfrm>
            <a:off x="5974593" y="5190463"/>
            <a:ext cx="399721" cy="784966"/>
            <a:chOff x="5974593" y="5111309"/>
            <a:chExt cx="399721" cy="78496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408C075-B74D-9440-1A22-3C12DC2C6A69}"/>
                </a:ext>
              </a:extLst>
            </p:cNvPr>
            <p:cNvSpPr/>
            <p:nvPr/>
          </p:nvSpPr>
          <p:spPr>
            <a:xfrm>
              <a:off x="5974593" y="5111309"/>
              <a:ext cx="399721" cy="784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D3E1215-2794-32A1-5329-897C862432BB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166489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0ECB75-CBB3-7F7B-A715-607934B24AEE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236339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C615E44-D2D1-448C-7CFA-371599274EBF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305940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A984F92-4D88-42D1-CE7D-AC758A9C6A43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372615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E8D6E3-6E8E-0F13-A149-C83E5F9B693C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433046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9EF0AA-1CCA-1F6D-1B3E-FBCB2781E332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49972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B0F1B05-EA79-5AFA-D470-E34927E8A447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556952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14C8728-F4B3-7CB9-BD33-527D4599C59D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623627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24AA4F-0F03-2B63-A0F0-A07789DD2D9E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681086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B40D26-E238-79AA-5362-C981863DD24F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74776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741D50F-2983-F108-F2F4-6F0D0CCD84A2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80491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0542EDF-8017-17D3-5B49-82DEEB59BABD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86206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2AA949-F967-E1C9-C40D-D5C514309869}"/>
              </a:ext>
            </a:extLst>
          </p:cNvPr>
          <p:cNvGrpSpPr/>
          <p:nvPr/>
        </p:nvGrpSpPr>
        <p:grpSpPr>
          <a:xfrm>
            <a:off x="10843550" y="5197387"/>
            <a:ext cx="399721" cy="784966"/>
            <a:chOff x="5974593" y="5111309"/>
            <a:chExt cx="399721" cy="78496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7B6A8C4-2F4B-17C3-E9F7-A91E7E62789F}"/>
                </a:ext>
              </a:extLst>
            </p:cNvPr>
            <p:cNvSpPr/>
            <p:nvPr/>
          </p:nvSpPr>
          <p:spPr>
            <a:xfrm>
              <a:off x="5974593" y="5111309"/>
              <a:ext cx="399721" cy="784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0AA642C-CCD4-42D7-7220-5EF91D316A2F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166489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73FF85-098E-1F6A-C0AC-5B55E0E28B6E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236339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208606-FD4D-7E34-F6E6-2F2FCDC369D1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305940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E5B1EB4-F689-2FA7-FF94-85270EAEC5B4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372615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D079B11-78AB-191A-70A8-74B0503D42C5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433046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D4E3842-D3F1-1367-9F0B-E91FCB772605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49972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4DA3ECA-E75A-D419-6AA2-BB4D3E651189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556952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20EB225-0201-9455-1847-566B396F47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623627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6DAFCB4-B92E-70DB-D343-9D4D73AC9AA1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681086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D3A0A7C-9A41-4B3D-A517-2A63565B7D86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74776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173D924-C51E-6A76-A4B3-9F640DC3C770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80491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F4566AF-C4E4-0B16-B594-A2451E12AC72}"/>
                </a:ext>
              </a:extLst>
            </p:cNvPr>
            <p:cNvCxnSpPr>
              <a:cxnSpLocks/>
            </p:cNvCxnSpPr>
            <p:nvPr/>
          </p:nvCxnSpPr>
          <p:spPr>
            <a:xfrm>
              <a:off x="6005750" y="5862061"/>
              <a:ext cx="3386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63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10" y="182245"/>
            <a:ext cx="11773988" cy="84580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Impact of update on RWC emission factors and OA potential</a:t>
            </a:r>
          </a:p>
        </p:txBody>
      </p:sp>
      <p:pic>
        <p:nvPicPr>
          <p:cNvPr id="5" name="Picture 4" descr="Bar chart&#10;&#10;Description automatically generated with low confidence">
            <a:extLst>
              <a:ext uri="{FF2B5EF4-FFF2-40B4-BE49-F238E27FC236}">
                <a16:creationId xmlns:a16="http://schemas.microsoft.com/office/drawing/2014/main" id="{B4217411-9F44-3ED5-C8A6-17A5383C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1" y="804333"/>
            <a:ext cx="11063111" cy="2765778"/>
          </a:xfrm>
          <a:prstGeom prst="rect">
            <a:avLst/>
          </a:prstGeom>
        </p:spPr>
      </p:pic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7A7932AA-D23C-1214-1758-26A569F3FC1B}"/>
              </a:ext>
            </a:extLst>
          </p:cNvPr>
          <p:cNvSpPr/>
          <p:nvPr/>
        </p:nvSpPr>
        <p:spPr>
          <a:xfrm>
            <a:off x="10487371" y="2057400"/>
            <a:ext cx="762008" cy="2264519"/>
          </a:xfrm>
          <a:prstGeom prst="curvedLeftArrow">
            <a:avLst>
              <a:gd name="adj1" fmla="val 40924"/>
              <a:gd name="adj2" fmla="val 83630"/>
              <a:gd name="adj3" fmla="val 3719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C88A9-B11A-ABBD-9518-AC74C5F1CAF7}"/>
              </a:ext>
            </a:extLst>
          </p:cNvPr>
          <p:cNvSpPr txBox="1"/>
          <p:nvPr/>
        </p:nvSpPr>
        <p:spPr>
          <a:xfrm>
            <a:off x="10392836" y="4028405"/>
            <a:ext cx="1694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Account for activity, POA partitioning and 1</a:t>
            </a:r>
            <a:r>
              <a:rPr lang="en-US" baseline="30000" dirty="0"/>
              <a:t>st</a:t>
            </a:r>
            <a:r>
              <a:rPr lang="en-US" dirty="0"/>
              <a:t>-generation SOA yields</a:t>
            </a:r>
          </a:p>
        </p:txBody>
      </p:sp>
      <p:pic>
        <p:nvPicPr>
          <p:cNvPr id="15" name="Picture 1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533D4E-2BDE-F37E-F25D-CE4D3F6C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6" y="3199636"/>
            <a:ext cx="11082786" cy="2770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10E3AB-7A79-C513-62DD-2ECCB694FAED}"/>
              </a:ext>
            </a:extLst>
          </p:cNvPr>
          <p:cNvSpPr txBox="1"/>
          <p:nvPr/>
        </p:nvSpPr>
        <p:spPr>
          <a:xfrm>
            <a:off x="2823616" y="1771723"/>
            <a:ext cx="463845" cy="461665"/>
          </a:xfrm>
          <a:custGeom>
            <a:avLst/>
            <a:gdLst>
              <a:gd name="connsiteX0" fmla="*/ 0 w 463845"/>
              <a:gd name="connsiteY0" fmla="*/ 0 h 461665"/>
              <a:gd name="connsiteX1" fmla="*/ 463845 w 463845"/>
              <a:gd name="connsiteY1" fmla="*/ 0 h 461665"/>
              <a:gd name="connsiteX2" fmla="*/ 463845 w 463845"/>
              <a:gd name="connsiteY2" fmla="*/ 461665 h 461665"/>
              <a:gd name="connsiteX3" fmla="*/ 0 w 463845"/>
              <a:gd name="connsiteY3" fmla="*/ 461665 h 461665"/>
              <a:gd name="connsiteX4" fmla="*/ 0 w 46384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845" h="461665" extrusionOk="0">
                <a:moveTo>
                  <a:pt x="0" y="0"/>
                </a:moveTo>
                <a:cubicBezTo>
                  <a:pt x="122629" y="6032"/>
                  <a:pt x="408760" y="7703"/>
                  <a:pt x="463845" y="0"/>
                </a:cubicBezTo>
                <a:cubicBezTo>
                  <a:pt x="460157" y="47644"/>
                  <a:pt x="481662" y="347216"/>
                  <a:pt x="463845" y="461665"/>
                </a:cubicBezTo>
                <a:cubicBezTo>
                  <a:pt x="350218" y="454706"/>
                  <a:pt x="203645" y="478077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Left:</a:t>
            </a:r>
          </a:p>
          <a:p>
            <a:pPr algn="r"/>
            <a:r>
              <a:rPr lang="en-US" sz="1200" dirty="0"/>
              <a:t>NEI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993E376-3565-94D4-DA6D-2DA9F7E1C2FA}"/>
              </a:ext>
            </a:extLst>
          </p:cNvPr>
          <p:cNvSpPr/>
          <p:nvPr/>
        </p:nvSpPr>
        <p:spPr>
          <a:xfrm>
            <a:off x="3314700" y="2004646"/>
            <a:ext cx="241621" cy="448408"/>
          </a:xfrm>
          <a:custGeom>
            <a:avLst/>
            <a:gdLst>
              <a:gd name="connsiteX0" fmla="*/ 0 w 241621"/>
              <a:gd name="connsiteY0" fmla="*/ 0 h 448408"/>
              <a:gd name="connsiteX1" fmla="*/ 228600 w 241621"/>
              <a:gd name="connsiteY1" fmla="*/ 96716 h 448408"/>
              <a:gd name="connsiteX2" fmla="*/ 193431 w 241621"/>
              <a:gd name="connsiteY2" fmla="*/ 448408 h 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21" h="448408">
                <a:moveTo>
                  <a:pt x="0" y="0"/>
                </a:moveTo>
                <a:cubicBezTo>
                  <a:pt x="98181" y="10990"/>
                  <a:pt x="196362" y="21981"/>
                  <a:pt x="228600" y="96716"/>
                </a:cubicBezTo>
                <a:cubicBezTo>
                  <a:pt x="260838" y="171451"/>
                  <a:pt x="227134" y="309929"/>
                  <a:pt x="193431" y="44840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37DAA-022C-8E9F-AFB5-DE4CC51923A4}"/>
              </a:ext>
            </a:extLst>
          </p:cNvPr>
          <p:cNvSpPr txBox="1"/>
          <p:nvPr/>
        </p:nvSpPr>
        <p:spPr>
          <a:xfrm>
            <a:off x="4094988" y="1784114"/>
            <a:ext cx="547137" cy="461665"/>
          </a:xfrm>
          <a:custGeom>
            <a:avLst/>
            <a:gdLst>
              <a:gd name="connsiteX0" fmla="*/ 0 w 547137"/>
              <a:gd name="connsiteY0" fmla="*/ 0 h 461665"/>
              <a:gd name="connsiteX1" fmla="*/ 547137 w 547137"/>
              <a:gd name="connsiteY1" fmla="*/ 0 h 461665"/>
              <a:gd name="connsiteX2" fmla="*/ 547137 w 547137"/>
              <a:gd name="connsiteY2" fmla="*/ 461665 h 461665"/>
              <a:gd name="connsiteX3" fmla="*/ 0 w 547137"/>
              <a:gd name="connsiteY3" fmla="*/ 461665 h 461665"/>
              <a:gd name="connsiteX4" fmla="*/ 0 w 54713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137" h="461665" extrusionOk="0">
                <a:moveTo>
                  <a:pt x="0" y="0"/>
                </a:moveTo>
                <a:cubicBezTo>
                  <a:pt x="203934" y="-23821"/>
                  <a:pt x="436569" y="-12441"/>
                  <a:pt x="547137" y="0"/>
                </a:cubicBezTo>
                <a:cubicBezTo>
                  <a:pt x="543449" y="47644"/>
                  <a:pt x="564954" y="347216"/>
                  <a:pt x="547137" y="461665"/>
                </a:cubicBezTo>
                <a:cubicBezTo>
                  <a:pt x="368897" y="433174"/>
                  <a:pt x="186220" y="423873"/>
                  <a:pt x="0" y="461665"/>
                </a:cubicBezTo>
                <a:cubicBezTo>
                  <a:pt x="26717" y="334458"/>
                  <a:pt x="19926" y="17152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Right:</a:t>
            </a:r>
          </a:p>
          <a:p>
            <a:r>
              <a:rPr lang="en-US" sz="1200" dirty="0"/>
              <a:t>ROC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89C1B87-510A-5923-5589-02C3F3D8D1D4}"/>
              </a:ext>
            </a:extLst>
          </p:cNvPr>
          <p:cNvSpPr/>
          <p:nvPr/>
        </p:nvSpPr>
        <p:spPr>
          <a:xfrm flipH="1">
            <a:off x="3862159" y="2014947"/>
            <a:ext cx="241621" cy="448408"/>
          </a:xfrm>
          <a:custGeom>
            <a:avLst/>
            <a:gdLst>
              <a:gd name="connsiteX0" fmla="*/ 0 w 241621"/>
              <a:gd name="connsiteY0" fmla="*/ 0 h 448408"/>
              <a:gd name="connsiteX1" fmla="*/ 228600 w 241621"/>
              <a:gd name="connsiteY1" fmla="*/ 96716 h 448408"/>
              <a:gd name="connsiteX2" fmla="*/ 193431 w 241621"/>
              <a:gd name="connsiteY2" fmla="*/ 448408 h 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21" h="448408">
                <a:moveTo>
                  <a:pt x="0" y="0"/>
                </a:moveTo>
                <a:cubicBezTo>
                  <a:pt x="98181" y="10990"/>
                  <a:pt x="196362" y="21981"/>
                  <a:pt x="228600" y="96716"/>
                </a:cubicBezTo>
                <a:cubicBezTo>
                  <a:pt x="260838" y="171451"/>
                  <a:pt x="227134" y="309929"/>
                  <a:pt x="193431" y="44840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4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A020-099D-C759-117A-78363DEB0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6" y="196684"/>
            <a:ext cx="11289631" cy="1030538"/>
          </a:xfrm>
        </p:spPr>
        <p:txBody>
          <a:bodyPr>
            <a:normAutofit/>
          </a:bodyPr>
          <a:lstStyle/>
          <a:p>
            <a:r>
              <a:rPr lang="en-US" dirty="0"/>
              <a:t>Impact of update on hazardous air pollutants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4DBC9A8-E3CD-EC71-A966-2ED05F7AC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619"/>
            <a:ext cx="12192000" cy="304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43612A-C87D-2296-3802-31A248BDB8B2}"/>
              </a:ext>
            </a:extLst>
          </p:cNvPr>
          <p:cNvSpPr txBox="1"/>
          <p:nvPr/>
        </p:nvSpPr>
        <p:spPr>
          <a:xfrm>
            <a:off x="1162756" y="5057422"/>
            <a:ext cx="1003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Total TOG emissions increase by 50% but HAP emissions stay roughly the same.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C0A919-907C-4B78-A533-364980D499C8}"/>
              </a:ext>
            </a:extLst>
          </p:cNvPr>
          <p:cNvSpPr txBox="1"/>
          <p:nvPr/>
        </p:nvSpPr>
        <p:spPr>
          <a:xfrm>
            <a:off x="8422244" y="1244639"/>
            <a:ext cx="397866" cy="276999"/>
          </a:xfrm>
          <a:custGeom>
            <a:avLst/>
            <a:gdLst>
              <a:gd name="connsiteX0" fmla="*/ 0 w 397866"/>
              <a:gd name="connsiteY0" fmla="*/ 0 h 276999"/>
              <a:gd name="connsiteX1" fmla="*/ 397866 w 397866"/>
              <a:gd name="connsiteY1" fmla="*/ 0 h 276999"/>
              <a:gd name="connsiteX2" fmla="*/ 397866 w 397866"/>
              <a:gd name="connsiteY2" fmla="*/ 276999 h 276999"/>
              <a:gd name="connsiteX3" fmla="*/ 0 w 397866"/>
              <a:gd name="connsiteY3" fmla="*/ 276999 h 276999"/>
              <a:gd name="connsiteX4" fmla="*/ 0 w 397866"/>
              <a:gd name="connsiteY4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66" h="276999" extrusionOk="0">
                <a:moveTo>
                  <a:pt x="0" y="0"/>
                </a:moveTo>
                <a:cubicBezTo>
                  <a:pt x="107484" y="-4417"/>
                  <a:pt x="333570" y="-12166"/>
                  <a:pt x="397866" y="0"/>
                </a:cubicBezTo>
                <a:cubicBezTo>
                  <a:pt x="377559" y="125917"/>
                  <a:pt x="382443" y="214968"/>
                  <a:pt x="397866" y="276999"/>
                </a:cubicBezTo>
                <a:cubicBezTo>
                  <a:pt x="352395" y="312245"/>
                  <a:pt x="194671" y="282992"/>
                  <a:pt x="0" y="276999"/>
                </a:cubicBezTo>
                <a:cubicBezTo>
                  <a:pt x="-23142" y="146078"/>
                  <a:pt x="-13314" y="1234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NEI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950DD03-E03B-2891-E90F-F4768CECA565}"/>
              </a:ext>
            </a:extLst>
          </p:cNvPr>
          <p:cNvSpPr/>
          <p:nvPr/>
        </p:nvSpPr>
        <p:spPr>
          <a:xfrm>
            <a:off x="8820110" y="1382873"/>
            <a:ext cx="241621" cy="448408"/>
          </a:xfrm>
          <a:custGeom>
            <a:avLst/>
            <a:gdLst>
              <a:gd name="connsiteX0" fmla="*/ 0 w 241621"/>
              <a:gd name="connsiteY0" fmla="*/ 0 h 448408"/>
              <a:gd name="connsiteX1" fmla="*/ 228600 w 241621"/>
              <a:gd name="connsiteY1" fmla="*/ 96716 h 448408"/>
              <a:gd name="connsiteX2" fmla="*/ 193431 w 241621"/>
              <a:gd name="connsiteY2" fmla="*/ 448408 h 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21" h="448408">
                <a:moveTo>
                  <a:pt x="0" y="0"/>
                </a:moveTo>
                <a:cubicBezTo>
                  <a:pt x="98181" y="10990"/>
                  <a:pt x="196362" y="21981"/>
                  <a:pt x="228600" y="96716"/>
                </a:cubicBezTo>
                <a:cubicBezTo>
                  <a:pt x="260838" y="171451"/>
                  <a:pt x="227134" y="309929"/>
                  <a:pt x="193431" y="44840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EED4D-9494-8CAC-8FF4-68042BBCAD5B}"/>
              </a:ext>
            </a:extLst>
          </p:cNvPr>
          <p:cNvSpPr txBox="1"/>
          <p:nvPr/>
        </p:nvSpPr>
        <p:spPr>
          <a:xfrm>
            <a:off x="9959239" y="1244639"/>
            <a:ext cx="450893" cy="276999"/>
          </a:xfrm>
          <a:custGeom>
            <a:avLst/>
            <a:gdLst>
              <a:gd name="connsiteX0" fmla="*/ 0 w 450893"/>
              <a:gd name="connsiteY0" fmla="*/ 0 h 276999"/>
              <a:gd name="connsiteX1" fmla="*/ 450893 w 450893"/>
              <a:gd name="connsiteY1" fmla="*/ 0 h 276999"/>
              <a:gd name="connsiteX2" fmla="*/ 450893 w 450893"/>
              <a:gd name="connsiteY2" fmla="*/ 276999 h 276999"/>
              <a:gd name="connsiteX3" fmla="*/ 0 w 450893"/>
              <a:gd name="connsiteY3" fmla="*/ 276999 h 276999"/>
              <a:gd name="connsiteX4" fmla="*/ 0 w 450893"/>
              <a:gd name="connsiteY4" fmla="*/ 0 h 2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93" h="276999" extrusionOk="0">
                <a:moveTo>
                  <a:pt x="0" y="0"/>
                </a:moveTo>
                <a:cubicBezTo>
                  <a:pt x="216705" y="-16414"/>
                  <a:pt x="285880" y="-12460"/>
                  <a:pt x="450893" y="0"/>
                </a:cubicBezTo>
                <a:cubicBezTo>
                  <a:pt x="430586" y="125917"/>
                  <a:pt x="435470" y="214968"/>
                  <a:pt x="450893" y="276999"/>
                </a:cubicBezTo>
                <a:cubicBezTo>
                  <a:pt x="367706" y="285419"/>
                  <a:pt x="111699" y="296211"/>
                  <a:pt x="0" y="276999"/>
                </a:cubicBezTo>
                <a:cubicBezTo>
                  <a:pt x="-23142" y="146078"/>
                  <a:pt x="-13314" y="123479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ROC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07CBE5C-2DE6-0AE4-C76B-73FB66467CBC}"/>
              </a:ext>
            </a:extLst>
          </p:cNvPr>
          <p:cNvSpPr/>
          <p:nvPr/>
        </p:nvSpPr>
        <p:spPr>
          <a:xfrm flipH="1">
            <a:off x="9701492" y="1376043"/>
            <a:ext cx="241621" cy="448408"/>
          </a:xfrm>
          <a:custGeom>
            <a:avLst/>
            <a:gdLst>
              <a:gd name="connsiteX0" fmla="*/ 0 w 241621"/>
              <a:gd name="connsiteY0" fmla="*/ 0 h 448408"/>
              <a:gd name="connsiteX1" fmla="*/ 228600 w 241621"/>
              <a:gd name="connsiteY1" fmla="*/ 96716 h 448408"/>
              <a:gd name="connsiteX2" fmla="*/ 193431 w 241621"/>
              <a:gd name="connsiteY2" fmla="*/ 448408 h 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21" h="448408">
                <a:moveTo>
                  <a:pt x="0" y="0"/>
                </a:moveTo>
                <a:cubicBezTo>
                  <a:pt x="98181" y="10990"/>
                  <a:pt x="196362" y="21981"/>
                  <a:pt x="228600" y="96716"/>
                </a:cubicBezTo>
                <a:cubicBezTo>
                  <a:pt x="260838" y="171451"/>
                  <a:pt x="227134" y="309929"/>
                  <a:pt x="193431" y="448408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C193D4-49FE-2642-A175-E741EF061247}"/>
              </a:ext>
            </a:extLst>
          </p:cNvPr>
          <p:cNvSpPr txBox="1"/>
          <p:nvPr/>
        </p:nvSpPr>
        <p:spPr>
          <a:xfrm>
            <a:off x="7459014" y="6125517"/>
            <a:ext cx="4732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Contact: murphy.ben@epa.gov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9471A-494C-4A14-B992-689F5394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DD87CE-4531-C338-DD24-A0B343FB7CC7}"/>
              </a:ext>
            </a:extLst>
          </p:cNvPr>
          <p:cNvSpPr txBox="1">
            <a:spLocks/>
          </p:cNvSpPr>
          <p:nvPr/>
        </p:nvSpPr>
        <p:spPr>
          <a:xfrm>
            <a:off x="2957689" y="230551"/>
            <a:ext cx="8761068" cy="10305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D20B0F-0AD4-DF27-7311-6A0BE626BCF2}"/>
              </a:ext>
            </a:extLst>
          </p:cNvPr>
          <p:cNvSpPr txBox="1">
            <a:spLocks/>
          </p:cNvSpPr>
          <p:nvPr/>
        </p:nvSpPr>
        <p:spPr>
          <a:xfrm>
            <a:off x="474133" y="1422400"/>
            <a:ext cx="11593689" cy="49339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Proposed revised emission factors for conventional wood stoves and similar combustion sources.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Total ROC increases by 11.3%. This mass is </a:t>
            </a:r>
            <a:r>
              <a:rPr lang="en-US" sz="3600" i="1" dirty="0">
                <a:solidFill>
                  <a:schemeClr val="bg1"/>
                </a:solidFill>
              </a:rPr>
              <a:t>missing</a:t>
            </a:r>
            <a:r>
              <a:rPr lang="en-US" sz="3600" dirty="0">
                <a:solidFill>
                  <a:schemeClr val="bg1"/>
                </a:solidFill>
              </a:rPr>
              <a:t> in the NEI.</a:t>
            </a:r>
          </a:p>
          <a:p>
            <a:r>
              <a:rPr lang="en-US" sz="3600" dirty="0">
                <a:solidFill>
                  <a:schemeClr val="bg1"/>
                </a:solidFill>
              </a:rPr>
              <a:t>OA potential decreases by -39%. </a:t>
            </a:r>
          </a:p>
          <a:p>
            <a:r>
              <a:rPr lang="en-US" sz="3600" dirty="0">
                <a:solidFill>
                  <a:schemeClr val="bg1"/>
                </a:solidFill>
              </a:rPr>
              <a:t>Larger role for SOA (30% of OA in ROC case)</a:t>
            </a:r>
          </a:p>
          <a:p>
            <a:r>
              <a:rPr lang="en-US" sz="3600" dirty="0">
                <a:solidFill>
                  <a:schemeClr val="bg1"/>
                </a:solidFill>
              </a:rPr>
              <a:t>HAPs are essentially unchanged.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More work to do on cleaner technologies: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Pellet Stoves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Catalytic Stoves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Hydronic Heaters</a:t>
            </a:r>
          </a:p>
        </p:txBody>
      </p:sp>
    </p:spTree>
    <p:extLst>
      <p:ext uri="{BB962C8B-B14F-4D97-AF65-F5344CB8AC3E}">
        <p14:creationId xmlns:p14="http://schemas.microsoft.com/office/powerpoint/2010/main" val="376115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B8386D-D7B7-545D-8B29-369954E8C67B}"/>
              </a:ext>
            </a:extLst>
          </p:cNvPr>
          <p:cNvSpPr/>
          <p:nvPr/>
        </p:nvSpPr>
        <p:spPr>
          <a:xfrm>
            <a:off x="1433689" y="4436533"/>
            <a:ext cx="5170311" cy="1185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649E16-A2ED-A74E-81EB-9F4B5C8F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Residential Wood Combustion (RWC)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A34F-96B1-4D49-A99C-0BB81F9C6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134" y="1045982"/>
            <a:ext cx="5977465" cy="4811007"/>
          </a:xfrm>
        </p:spPr>
        <p:txBody>
          <a:bodyPr>
            <a:normAutofit fontScale="92500"/>
          </a:bodyPr>
          <a:lstStyle/>
          <a:p>
            <a:r>
              <a:rPr lang="en-US" dirty="0"/>
              <a:t>Residential wood combustion is a significant source of multiple pollutants including PM, CO, and VOCs (both toxics and precursors to PM and O</a:t>
            </a:r>
            <a:r>
              <a:rPr lang="en-US" baseline="-25000" dirty="0"/>
              <a:t>3</a:t>
            </a:r>
            <a:r>
              <a:rPr lang="en-US" dirty="0"/>
              <a:t>) </a:t>
            </a:r>
          </a:p>
          <a:p>
            <a:r>
              <a:rPr lang="en-US" dirty="0"/>
              <a:t>Measuring wood smoke emissions and translating to models is challenging:</a:t>
            </a:r>
          </a:p>
          <a:p>
            <a:pPr lvl="1"/>
            <a:r>
              <a:rPr lang="en-US" dirty="0"/>
              <a:t>Fuel (wood species) vary</a:t>
            </a:r>
          </a:p>
          <a:p>
            <a:pPr lvl="1"/>
            <a:r>
              <a:rPr lang="en-US" dirty="0"/>
              <a:t>Fuel moisture and condition vary</a:t>
            </a:r>
          </a:p>
          <a:p>
            <a:pPr lvl="1"/>
            <a:r>
              <a:rPr lang="en-US" dirty="0"/>
              <a:t>Real-world operations vary</a:t>
            </a:r>
          </a:p>
          <a:p>
            <a:pPr lvl="1"/>
            <a:r>
              <a:rPr lang="en-US" dirty="0"/>
              <a:t>Standard test method procedures may introduce biases</a:t>
            </a:r>
          </a:p>
          <a:p>
            <a:pPr lvl="1"/>
            <a:r>
              <a:rPr lang="en-US" dirty="0"/>
              <a:t>Emissions chemical composition is complex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D5100-E6EF-CB45-9404-D7EE4894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923B3-C4BE-D14E-B651-B589F3FF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C3B4F-4B7B-9A4F-9F3C-3A4901A3397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8E090C-7F0B-D87F-731C-06858C84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99" y="1045982"/>
            <a:ext cx="4114801" cy="229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7620A-993A-E29F-964A-22E95F9721A9}"/>
              </a:ext>
            </a:extLst>
          </p:cNvPr>
          <p:cNvSpPr txBox="1"/>
          <p:nvPr/>
        </p:nvSpPr>
        <p:spPr>
          <a:xfrm>
            <a:off x="7238999" y="338666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Residential Wood Sources PM</a:t>
            </a:r>
            <a:r>
              <a:rPr lang="en-US" sz="1600" baseline="-25000" dirty="0"/>
              <a:t>2.5</a:t>
            </a:r>
            <a:r>
              <a:rPr lang="en-US" sz="1600" dirty="0"/>
              <a:t> Emissions (tons/mi</a:t>
            </a:r>
            <a:r>
              <a:rPr lang="en-US" sz="1600" baseline="30000" dirty="0"/>
              <a:t>2</a:t>
            </a:r>
            <a:r>
              <a:rPr lang="en-US" sz="1600" dirty="0"/>
              <a:t>). EPA 2020 NEI Exploration Tool.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AD1AC48-381E-68D5-2127-A40965EBD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50704"/>
              </p:ext>
            </p:extLst>
          </p:nvPr>
        </p:nvGraphicFramePr>
        <p:xfrm>
          <a:off x="7238999" y="4131503"/>
          <a:ext cx="422486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val="991250898"/>
                    </a:ext>
                  </a:extLst>
                </a:gridCol>
                <a:gridCol w="1907402">
                  <a:extLst>
                    <a:ext uri="{9D8B030D-6E8A-4147-A177-3AD203B41FA5}">
                      <a16:colId xmlns:a16="http://schemas.microsoft.com/office/drawing/2014/main" val="3668788256"/>
                    </a:ext>
                  </a:extLst>
                </a:gridCol>
                <a:gridCol w="1233731">
                  <a:extLst>
                    <a:ext uri="{9D8B030D-6E8A-4147-A177-3AD203B41FA5}">
                      <a16:colId xmlns:a16="http://schemas.microsoft.com/office/drawing/2014/main" val="2035006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Pollutant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2020 Emissions [kt yr</a:t>
                      </a:r>
                      <a:r>
                        <a:rPr lang="en-US" baseline="30000" dirty="0"/>
                        <a:t>-1</a:t>
                      </a:r>
                      <a:r>
                        <a:rPr lang="en-US" baseline="0" dirty="0"/>
                        <a:t>]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Fraction of NEI 2020*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903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PM</a:t>
                      </a:r>
                      <a:r>
                        <a:rPr lang="en-US" baseline="-25000" dirty="0"/>
                        <a:t>2.5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0203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7844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67AD566-1FB5-8E9D-A57F-51EEF3967793}"/>
              </a:ext>
            </a:extLst>
          </p:cNvPr>
          <p:cNvSpPr txBox="1"/>
          <p:nvPr/>
        </p:nvSpPr>
        <p:spPr>
          <a:xfrm>
            <a:off x="7152921" y="5519630"/>
            <a:ext cx="431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/>
            <a:r>
              <a:rPr lang="en-US" sz="1600" dirty="0"/>
              <a:t>*Excludes dust, biogenic, and fire (wild, prescribed and agriculture) sources</a:t>
            </a:r>
          </a:p>
        </p:txBody>
      </p:sp>
    </p:spTree>
    <p:extLst>
      <p:ext uri="{BB962C8B-B14F-4D97-AF65-F5344CB8AC3E}">
        <p14:creationId xmlns:p14="http://schemas.microsoft.com/office/powerpoint/2010/main" val="215371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49AB3E-83D9-E1D8-3158-A29671BD187A}"/>
              </a:ext>
            </a:extLst>
          </p:cNvPr>
          <p:cNvSpPr/>
          <p:nvPr/>
        </p:nvSpPr>
        <p:spPr>
          <a:xfrm>
            <a:off x="1348741" y="906780"/>
            <a:ext cx="7252796" cy="2441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PM</a:t>
            </a:r>
            <a:r>
              <a:rPr lang="en-US" sz="2000" b="1" u="sng" baseline="-25000" dirty="0">
                <a:solidFill>
                  <a:schemeClr val="tx1"/>
                </a:solidFill>
              </a:rPr>
              <a:t>2.5</a:t>
            </a:r>
            <a:r>
              <a:rPr lang="en-US" sz="2000" b="1" u="sng" dirty="0">
                <a:solidFill>
                  <a:schemeClr val="tx1"/>
                </a:solidFill>
              </a:rPr>
              <a:t>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" y="80645"/>
            <a:ext cx="10515600" cy="8800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 methods for measuring RWC emission factors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768FD4-EC67-D035-46B9-0D3140E71782}"/>
              </a:ext>
            </a:extLst>
          </p:cNvPr>
          <p:cNvSpPr txBox="1"/>
          <p:nvPr/>
        </p:nvSpPr>
        <p:spPr>
          <a:xfrm>
            <a:off x="4703410" y="956050"/>
            <a:ext cx="380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Glass filters collect PM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Quartz Filters (not shown) measure OC and 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IVOCs and SVOCs may condense to the filter or break through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PM emission factor depends on the temperature and concentration of the sample (Robinson et al., 2011)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E13C9933-8F3B-E42D-4D35-1ECF04AE5D25}"/>
              </a:ext>
            </a:extLst>
          </p:cNvPr>
          <p:cNvSpPr/>
          <p:nvPr/>
        </p:nvSpPr>
        <p:spPr>
          <a:xfrm rot="5400000">
            <a:off x="2823757" y="1795281"/>
            <a:ext cx="62883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5E1E7-0602-81E9-87EC-86392AE931CE}"/>
              </a:ext>
            </a:extLst>
          </p:cNvPr>
          <p:cNvSpPr txBox="1"/>
          <p:nvPr/>
        </p:nvSpPr>
        <p:spPr>
          <a:xfrm>
            <a:off x="3215083" y="1702384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5H</a:t>
            </a: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F1BF9A95-96C2-27E2-C70A-E77C40A8A507}"/>
              </a:ext>
            </a:extLst>
          </p:cNvPr>
          <p:cNvSpPr/>
          <p:nvPr/>
        </p:nvSpPr>
        <p:spPr bwMode="auto">
          <a:xfrm rot="16200000">
            <a:off x="2556840" y="1849933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27B4F6B0-1468-E776-F9E4-F80B90EB2F40}"/>
              </a:ext>
            </a:extLst>
          </p:cNvPr>
          <p:cNvSpPr/>
          <p:nvPr/>
        </p:nvSpPr>
        <p:spPr>
          <a:xfrm rot="16200000">
            <a:off x="2575053" y="1769006"/>
            <a:ext cx="62883" cy="283254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B84ADAEC-6A67-93DB-9B75-8B9D5F54F6F9}"/>
              </a:ext>
            </a:extLst>
          </p:cNvPr>
          <p:cNvSpPr/>
          <p:nvPr/>
        </p:nvSpPr>
        <p:spPr bwMode="auto">
          <a:xfrm rot="16200000">
            <a:off x="2333229" y="1782840"/>
            <a:ext cx="116682" cy="255589"/>
          </a:xfrm>
          <a:prstGeom prst="can">
            <a:avLst>
              <a:gd name="adj" fmla="val 35035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05EA04AE-7575-EAAB-D4D8-B4376CB3DEA8}"/>
              </a:ext>
            </a:extLst>
          </p:cNvPr>
          <p:cNvSpPr/>
          <p:nvPr/>
        </p:nvSpPr>
        <p:spPr>
          <a:xfrm rot="16200000">
            <a:off x="2153632" y="1813889"/>
            <a:ext cx="62883" cy="19709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3E284D20-AE42-D0EA-25DE-F97CF68DFEF6}"/>
              </a:ext>
            </a:extLst>
          </p:cNvPr>
          <p:cNvSpPr/>
          <p:nvPr/>
        </p:nvSpPr>
        <p:spPr bwMode="auto">
          <a:xfrm rot="16200000">
            <a:off x="1863236" y="1849934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56EABF2-D811-3441-1880-F5CEB3B9231B}"/>
              </a:ext>
            </a:extLst>
          </p:cNvPr>
          <p:cNvSpPr/>
          <p:nvPr/>
        </p:nvSpPr>
        <p:spPr>
          <a:xfrm rot="16200000">
            <a:off x="1528629" y="1407964"/>
            <a:ext cx="64008" cy="1007822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A9E9D8-8EFC-F154-C735-EBA0E077C5C2}"/>
              </a:ext>
            </a:extLst>
          </p:cNvPr>
          <p:cNvSpPr txBox="1"/>
          <p:nvPr/>
        </p:nvSpPr>
        <p:spPr>
          <a:xfrm>
            <a:off x="2049062" y="1924333"/>
            <a:ext cx="75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Impinger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AF711-B139-E558-A9DE-8B6C4835AF1A}"/>
              </a:ext>
            </a:extLst>
          </p:cNvPr>
          <p:cNvSpPr txBox="1"/>
          <p:nvPr/>
        </p:nvSpPr>
        <p:spPr>
          <a:xfrm>
            <a:off x="1647142" y="2089576"/>
            <a:ext cx="88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120 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E54202-A6AE-1936-2254-871E2E1DA49A}"/>
              </a:ext>
            </a:extLst>
          </p:cNvPr>
          <p:cNvSpPr txBox="1"/>
          <p:nvPr/>
        </p:nvSpPr>
        <p:spPr>
          <a:xfrm>
            <a:off x="2441805" y="2089350"/>
            <a:ext cx="78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20 C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BC8307E-8ED8-5D11-3218-C0DD8827F11D}"/>
              </a:ext>
            </a:extLst>
          </p:cNvPr>
          <p:cNvCxnSpPr>
            <a:cxnSpLocks/>
          </p:cNvCxnSpPr>
          <p:nvPr/>
        </p:nvCxnSpPr>
        <p:spPr>
          <a:xfrm>
            <a:off x="2999701" y="1908975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E79F640-9F90-F82F-7C8C-BFF77A3B6E1F}"/>
              </a:ext>
            </a:extLst>
          </p:cNvPr>
          <p:cNvSpPr txBox="1"/>
          <p:nvPr/>
        </p:nvSpPr>
        <p:spPr>
          <a:xfrm>
            <a:off x="2119132" y="1342176"/>
            <a:ext cx="133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47DB0A-5B1C-462C-2B56-1D0EF9432BFA}"/>
              </a:ext>
            </a:extLst>
          </p:cNvPr>
          <p:cNvCxnSpPr>
            <a:cxnSpLocks/>
            <a:stCxn id="50" idx="1"/>
            <a:endCxn id="50" idx="1"/>
          </p:cNvCxnSpPr>
          <p:nvPr/>
        </p:nvCxnSpPr>
        <p:spPr>
          <a:xfrm>
            <a:off x="2119132" y="151145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BF6974-D017-1D87-991E-F249F3B9ACA5}"/>
              </a:ext>
            </a:extLst>
          </p:cNvPr>
          <p:cNvCxnSpPr>
            <a:cxnSpLocks/>
          </p:cNvCxnSpPr>
          <p:nvPr/>
        </p:nvCxnSpPr>
        <p:spPr>
          <a:xfrm flipV="1">
            <a:off x="2147800" y="1649689"/>
            <a:ext cx="188206" cy="7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C868B54-4273-FB2F-716A-492E359DC82A}"/>
              </a:ext>
            </a:extLst>
          </p:cNvPr>
          <p:cNvCxnSpPr>
            <a:cxnSpLocks/>
          </p:cNvCxnSpPr>
          <p:nvPr/>
        </p:nvCxnSpPr>
        <p:spPr>
          <a:xfrm flipH="1" flipV="1">
            <a:off x="2472723" y="1652041"/>
            <a:ext cx="206891" cy="66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ylinder 62">
            <a:extLst>
              <a:ext uri="{FF2B5EF4-FFF2-40B4-BE49-F238E27FC236}">
                <a16:creationId xmlns:a16="http://schemas.microsoft.com/office/drawing/2014/main" id="{BD2C8238-CA65-9D7C-1EB6-58FA3FB0F583}"/>
              </a:ext>
            </a:extLst>
          </p:cNvPr>
          <p:cNvSpPr/>
          <p:nvPr/>
        </p:nvSpPr>
        <p:spPr>
          <a:xfrm rot="5400000">
            <a:off x="2956249" y="2850097"/>
            <a:ext cx="185739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5459A2-387F-4500-3628-2AA06485AB4A}"/>
              </a:ext>
            </a:extLst>
          </p:cNvPr>
          <p:cNvSpPr txBox="1"/>
          <p:nvPr/>
        </p:nvSpPr>
        <p:spPr>
          <a:xfrm>
            <a:off x="3409005" y="27615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5G</a:t>
            </a:r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D8915350-0FFE-9266-4C99-2FBFDABDF896}"/>
              </a:ext>
            </a:extLst>
          </p:cNvPr>
          <p:cNvSpPr/>
          <p:nvPr/>
        </p:nvSpPr>
        <p:spPr bwMode="auto">
          <a:xfrm rot="16200000">
            <a:off x="2694317" y="29090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66" name="Cylinder 65">
            <a:extLst>
              <a:ext uri="{FF2B5EF4-FFF2-40B4-BE49-F238E27FC236}">
                <a16:creationId xmlns:a16="http://schemas.microsoft.com/office/drawing/2014/main" id="{C9E15522-CFC1-5550-2F1B-876296871B17}"/>
              </a:ext>
            </a:extLst>
          </p:cNvPr>
          <p:cNvSpPr/>
          <p:nvPr/>
        </p:nvSpPr>
        <p:spPr>
          <a:xfrm rot="16200000">
            <a:off x="2681273" y="2850095"/>
            <a:ext cx="185740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50D60695-1890-6E74-3794-624D22A76C00}"/>
              </a:ext>
            </a:extLst>
          </p:cNvPr>
          <p:cNvSpPr/>
          <p:nvPr/>
        </p:nvSpPr>
        <p:spPr bwMode="auto">
          <a:xfrm rot="16200000">
            <a:off x="2463558" y="2909076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BDB20-3E31-9C41-DEFF-B98880600AA3}"/>
              </a:ext>
            </a:extLst>
          </p:cNvPr>
          <p:cNvSpPr txBox="1"/>
          <p:nvPr/>
        </p:nvSpPr>
        <p:spPr>
          <a:xfrm>
            <a:off x="1290748" y="2389727"/>
            <a:ext cx="134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Dilution Tunnel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2C5463-DEC0-CA55-982B-70F2D3084366}"/>
              </a:ext>
            </a:extLst>
          </p:cNvPr>
          <p:cNvSpPr txBox="1"/>
          <p:nvPr/>
        </p:nvSpPr>
        <p:spPr>
          <a:xfrm>
            <a:off x="2875676" y="3069254"/>
            <a:ext cx="72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32 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DCABEBC-F48E-50CD-C025-0F47610DAFF1}"/>
              </a:ext>
            </a:extLst>
          </p:cNvPr>
          <p:cNvCxnSpPr>
            <a:cxnSpLocks/>
          </p:cNvCxnSpPr>
          <p:nvPr/>
        </p:nvCxnSpPr>
        <p:spPr>
          <a:xfrm>
            <a:off x="3193623" y="2968117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9C3F4EF-B189-2F93-60AB-068EE3F0E307}"/>
              </a:ext>
            </a:extLst>
          </p:cNvPr>
          <p:cNvSpPr txBox="1"/>
          <p:nvPr/>
        </p:nvSpPr>
        <p:spPr>
          <a:xfrm>
            <a:off x="2450908" y="2414086"/>
            <a:ext cx="150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DEBFFE-F97C-DD6D-3DF5-086FF2638110}"/>
              </a:ext>
            </a:extLst>
          </p:cNvPr>
          <p:cNvCxnSpPr>
            <a:cxnSpLocks/>
          </p:cNvCxnSpPr>
          <p:nvPr/>
        </p:nvCxnSpPr>
        <p:spPr>
          <a:xfrm>
            <a:off x="2450908" y="247668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AE510E-3108-D174-7708-9535E45C3CEC}"/>
              </a:ext>
            </a:extLst>
          </p:cNvPr>
          <p:cNvCxnSpPr>
            <a:cxnSpLocks/>
          </p:cNvCxnSpPr>
          <p:nvPr/>
        </p:nvCxnSpPr>
        <p:spPr>
          <a:xfrm flipV="1">
            <a:off x="2679614" y="2676114"/>
            <a:ext cx="67891" cy="65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0624B2-4833-13C2-DD2F-EB12980EDDB7}"/>
              </a:ext>
            </a:extLst>
          </p:cNvPr>
          <p:cNvCxnSpPr>
            <a:cxnSpLocks/>
          </p:cNvCxnSpPr>
          <p:nvPr/>
        </p:nvCxnSpPr>
        <p:spPr>
          <a:xfrm flipH="1" flipV="1">
            <a:off x="2802138" y="2676114"/>
            <a:ext cx="77585" cy="73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ylinder 67">
            <a:extLst>
              <a:ext uri="{FF2B5EF4-FFF2-40B4-BE49-F238E27FC236}">
                <a16:creationId xmlns:a16="http://schemas.microsoft.com/office/drawing/2014/main" id="{6EDC0D5F-9DC4-CD54-DC47-0E4E38C059A4}"/>
              </a:ext>
            </a:extLst>
          </p:cNvPr>
          <p:cNvSpPr/>
          <p:nvPr/>
        </p:nvSpPr>
        <p:spPr>
          <a:xfrm rot="16200000">
            <a:off x="2315633" y="2715159"/>
            <a:ext cx="185738" cy="50058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DB0A5DD6-6A63-7A01-27C6-C7ABED7D6856}"/>
              </a:ext>
            </a:extLst>
          </p:cNvPr>
          <p:cNvSpPr/>
          <p:nvPr/>
        </p:nvSpPr>
        <p:spPr bwMode="auto">
          <a:xfrm rot="16200000">
            <a:off x="1926164" y="2767245"/>
            <a:ext cx="252417" cy="406012"/>
          </a:xfrm>
          <a:custGeom>
            <a:avLst/>
            <a:gdLst>
              <a:gd name="connsiteX0" fmla="*/ 0 w 116682"/>
              <a:gd name="connsiteY0" fmla="*/ 20440 h 405955"/>
              <a:gd name="connsiteX1" fmla="*/ 58341 w 116682"/>
              <a:gd name="connsiteY1" fmla="*/ 40880 h 405955"/>
              <a:gd name="connsiteX2" fmla="*/ 116682 w 116682"/>
              <a:gd name="connsiteY2" fmla="*/ 20440 h 405955"/>
              <a:gd name="connsiteX3" fmla="*/ 116682 w 116682"/>
              <a:gd name="connsiteY3" fmla="*/ 385515 h 405955"/>
              <a:gd name="connsiteX4" fmla="*/ 58341 w 116682"/>
              <a:gd name="connsiteY4" fmla="*/ 405955 h 405955"/>
              <a:gd name="connsiteX5" fmla="*/ 0 w 116682"/>
              <a:gd name="connsiteY5" fmla="*/ 385515 h 405955"/>
              <a:gd name="connsiteX6" fmla="*/ 0 w 116682"/>
              <a:gd name="connsiteY6" fmla="*/ 20440 h 405955"/>
              <a:gd name="connsiteX0" fmla="*/ 0 w 116682"/>
              <a:gd name="connsiteY0" fmla="*/ 20440 h 405955"/>
              <a:gd name="connsiteX1" fmla="*/ 58341 w 116682"/>
              <a:gd name="connsiteY1" fmla="*/ 0 h 405955"/>
              <a:gd name="connsiteX2" fmla="*/ 116682 w 116682"/>
              <a:gd name="connsiteY2" fmla="*/ 20440 h 405955"/>
              <a:gd name="connsiteX3" fmla="*/ 58341 w 116682"/>
              <a:gd name="connsiteY3" fmla="*/ 40880 h 405955"/>
              <a:gd name="connsiteX4" fmla="*/ 0 w 116682"/>
              <a:gd name="connsiteY4" fmla="*/ 20440 h 405955"/>
              <a:gd name="connsiteX0" fmla="*/ 116682 w 116682"/>
              <a:gd name="connsiteY0" fmla="*/ 20440 h 405955"/>
              <a:gd name="connsiteX1" fmla="*/ 58341 w 116682"/>
              <a:gd name="connsiteY1" fmla="*/ 40880 h 405955"/>
              <a:gd name="connsiteX2" fmla="*/ 0 w 116682"/>
              <a:gd name="connsiteY2" fmla="*/ 20440 h 405955"/>
              <a:gd name="connsiteX3" fmla="*/ 58341 w 116682"/>
              <a:gd name="connsiteY3" fmla="*/ 0 h 405955"/>
              <a:gd name="connsiteX4" fmla="*/ 116682 w 116682"/>
              <a:gd name="connsiteY4" fmla="*/ 20440 h 405955"/>
              <a:gd name="connsiteX5" fmla="*/ 116682 w 116682"/>
              <a:gd name="connsiteY5" fmla="*/ 385515 h 405955"/>
              <a:gd name="connsiteX6" fmla="*/ 58341 w 116682"/>
              <a:gd name="connsiteY6" fmla="*/ 405955 h 405955"/>
              <a:gd name="connsiteX7" fmla="*/ 0 w 116682"/>
              <a:gd name="connsiteY7" fmla="*/ 385515 h 405955"/>
              <a:gd name="connsiteX8" fmla="*/ 0 w 116682"/>
              <a:gd name="connsiteY8" fmla="*/ 20440 h 405955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16682 w 185738"/>
              <a:gd name="connsiteY3" fmla="*/ 385515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85738 w 185738"/>
              <a:gd name="connsiteY3" fmla="*/ 383133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59531 w 245269"/>
              <a:gd name="connsiteY0" fmla="*/ 20440 h 406012"/>
              <a:gd name="connsiteX1" fmla="*/ 117872 w 245269"/>
              <a:gd name="connsiteY1" fmla="*/ 40880 h 406012"/>
              <a:gd name="connsiteX2" fmla="*/ 176213 w 245269"/>
              <a:gd name="connsiteY2" fmla="*/ 20440 h 406012"/>
              <a:gd name="connsiteX3" fmla="*/ 245269 w 245269"/>
              <a:gd name="connsiteY3" fmla="*/ 383133 h 406012"/>
              <a:gd name="connsiteX4" fmla="*/ 117872 w 245269"/>
              <a:gd name="connsiteY4" fmla="*/ 405955 h 406012"/>
              <a:gd name="connsiteX5" fmla="*/ 59531 w 245269"/>
              <a:gd name="connsiteY5" fmla="*/ 385515 h 406012"/>
              <a:gd name="connsiteX6" fmla="*/ 59531 w 245269"/>
              <a:gd name="connsiteY6" fmla="*/ 20440 h 406012"/>
              <a:gd name="connsiteX0" fmla="*/ 59531 w 245269"/>
              <a:gd name="connsiteY0" fmla="*/ 20440 h 406012"/>
              <a:gd name="connsiteX1" fmla="*/ 117872 w 245269"/>
              <a:gd name="connsiteY1" fmla="*/ 0 h 406012"/>
              <a:gd name="connsiteX2" fmla="*/ 176213 w 245269"/>
              <a:gd name="connsiteY2" fmla="*/ 20440 h 406012"/>
              <a:gd name="connsiteX3" fmla="*/ 117872 w 245269"/>
              <a:gd name="connsiteY3" fmla="*/ 40880 h 406012"/>
              <a:gd name="connsiteX4" fmla="*/ 59531 w 245269"/>
              <a:gd name="connsiteY4" fmla="*/ 20440 h 406012"/>
              <a:gd name="connsiteX0" fmla="*/ 176213 w 245269"/>
              <a:gd name="connsiteY0" fmla="*/ 20440 h 406012"/>
              <a:gd name="connsiteX1" fmla="*/ 117872 w 245269"/>
              <a:gd name="connsiteY1" fmla="*/ 40880 h 406012"/>
              <a:gd name="connsiteX2" fmla="*/ 59531 w 245269"/>
              <a:gd name="connsiteY2" fmla="*/ 20440 h 406012"/>
              <a:gd name="connsiteX3" fmla="*/ 117872 w 245269"/>
              <a:gd name="connsiteY3" fmla="*/ 0 h 406012"/>
              <a:gd name="connsiteX4" fmla="*/ 176213 w 245269"/>
              <a:gd name="connsiteY4" fmla="*/ 20440 h 406012"/>
              <a:gd name="connsiteX5" fmla="*/ 245269 w 245269"/>
              <a:gd name="connsiteY5" fmla="*/ 387899 h 406012"/>
              <a:gd name="connsiteX6" fmla="*/ 117872 w 245269"/>
              <a:gd name="connsiteY6" fmla="*/ 405955 h 406012"/>
              <a:gd name="connsiteX7" fmla="*/ 0 w 245269"/>
              <a:gd name="connsiteY7" fmla="*/ 383134 h 406012"/>
              <a:gd name="connsiteX8" fmla="*/ 59531 w 245269"/>
              <a:gd name="connsiteY8" fmla="*/ 20440 h 406012"/>
              <a:gd name="connsiteX0" fmla="*/ 66679 w 252417"/>
              <a:gd name="connsiteY0" fmla="*/ 20440 h 406012"/>
              <a:gd name="connsiteX1" fmla="*/ 125020 w 252417"/>
              <a:gd name="connsiteY1" fmla="*/ 40880 h 406012"/>
              <a:gd name="connsiteX2" fmla="*/ 183361 w 252417"/>
              <a:gd name="connsiteY2" fmla="*/ 20440 h 406012"/>
              <a:gd name="connsiteX3" fmla="*/ 252417 w 252417"/>
              <a:gd name="connsiteY3" fmla="*/ 383133 h 406012"/>
              <a:gd name="connsiteX4" fmla="*/ 125020 w 252417"/>
              <a:gd name="connsiteY4" fmla="*/ 405955 h 406012"/>
              <a:gd name="connsiteX5" fmla="*/ 0 w 252417"/>
              <a:gd name="connsiteY5" fmla="*/ 375992 h 406012"/>
              <a:gd name="connsiteX6" fmla="*/ 66679 w 252417"/>
              <a:gd name="connsiteY6" fmla="*/ 20440 h 406012"/>
              <a:gd name="connsiteX0" fmla="*/ 66679 w 252417"/>
              <a:gd name="connsiteY0" fmla="*/ 20440 h 406012"/>
              <a:gd name="connsiteX1" fmla="*/ 125020 w 252417"/>
              <a:gd name="connsiteY1" fmla="*/ 0 h 406012"/>
              <a:gd name="connsiteX2" fmla="*/ 183361 w 252417"/>
              <a:gd name="connsiteY2" fmla="*/ 20440 h 406012"/>
              <a:gd name="connsiteX3" fmla="*/ 125020 w 252417"/>
              <a:gd name="connsiteY3" fmla="*/ 40880 h 406012"/>
              <a:gd name="connsiteX4" fmla="*/ 66679 w 252417"/>
              <a:gd name="connsiteY4" fmla="*/ 20440 h 406012"/>
              <a:gd name="connsiteX0" fmla="*/ 183361 w 252417"/>
              <a:gd name="connsiteY0" fmla="*/ 20440 h 406012"/>
              <a:gd name="connsiteX1" fmla="*/ 125020 w 252417"/>
              <a:gd name="connsiteY1" fmla="*/ 40880 h 406012"/>
              <a:gd name="connsiteX2" fmla="*/ 66679 w 252417"/>
              <a:gd name="connsiteY2" fmla="*/ 20440 h 406012"/>
              <a:gd name="connsiteX3" fmla="*/ 125020 w 252417"/>
              <a:gd name="connsiteY3" fmla="*/ 0 h 406012"/>
              <a:gd name="connsiteX4" fmla="*/ 183361 w 252417"/>
              <a:gd name="connsiteY4" fmla="*/ 20440 h 406012"/>
              <a:gd name="connsiteX5" fmla="*/ 252417 w 252417"/>
              <a:gd name="connsiteY5" fmla="*/ 387899 h 406012"/>
              <a:gd name="connsiteX6" fmla="*/ 125020 w 252417"/>
              <a:gd name="connsiteY6" fmla="*/ 405955 h 406012"/>
              <a:gd name="connsiteX7" fmla="*/ 7148 w 252417"/>
              <a:gd name="connsiteY7" fmla="*/ 383134 h 406012"/>
              <a:gd name="connsiteX8" fmla="*/ 66679 w 252417"/>
              <a:gd name="connsiteY8" fmla="*/ 20440 h 4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17" h="406012" stroke="0" extrusionOk="0">
                <a:moveTo>
                  <a:pt x="66679" y="20440"/>
                </a:moveTo>
                <a:cubicBezTo>
                  <a:pt x="66679" y="31729"/>
                  <a:pt x="92799" y="40880"/>
                  <a:pt x="125020" y="40880"/>
                </a:cubicBezTo>
                <a:cubicBezTo>
                  <a:pt x="157241" y="40880"/>
                  <a:pt x="183361" y="31729"/>
                  <a:pt x="183361" y="20440"/>
                </a:cubicBezTo>
                <a:lnTo>
                  <a:pt x="252417" y="383133"/>
                </a:lnTo>
                <a:cubicBezTo>
                  <a:pt x="252417" y="394422"/>
                  <a:pt x="157241" y="405955"/>
                  <a:pt x="125020" y="405955"/>
                </a:cubicBezTo>
                <a:cubicBezTo>
                  <a:pt x="92799" y="405955"/>
                  <a:pt x="0" y="387281"/>
                  <a:pt x="0" y="375992"/>
                </a:cubicBezTo>
                <a:lnTo>
                  <a:pt x="66679" y="20440"/>
                </a:lnTo>
                <a:close/>
              </a:path>
              <a:path w="252417" h="406012" fill="lighten" stroke="0" extrusionOk="0">
                <a:moveTo>
                  <a:pt x="66679" y="20440"/>
                </a:move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lose/>
              </a:path>
              <a:path w="252417" h="406012" fill="none" extrusionOk="0">
                <a:moveTo>
                  <a:pt x="183361" y="20440"/>
                </a:move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142132"/>
                  <a:pt x="252417" y="266207"/>
                  <a:pt x="252417" y="387899"/>
                </a:cubicBezTo>
                <a:cubicBezTo>
                  <a:pt x="252417" y="399188"/>
                  <a:pt x="165898" y="406749"/>
                  <a:pt x="125020" y="405955"/>
                </a:cubicBezTo>
                <a:cubicBezTo>
                  <a:pt x="84142" y="405161"/>
                  <a:pt x="7148" y="394423"/>
                  <a:pt x="7148" y="383134"/>
                </a:cubicBezTo>
                <a:lnTo>
                  <a:pt x="66679" y="2044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99375791-80DB-6185-2FC5-C5047A1354ED}"/>
              </a:ext>
            </a:extLst>
          </p:cNvPr>
          <p:cNvSpPr/>
          <p:nvPr/>
        </p:nvSpPr>
        <p:spPr>
          <a:xfrm rot="16200000">
            <a:off x="1422359" y="2552982"/>
            <a:ext cx="64008" cy="836070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B8F136-5DB6-C3E7-01F0-2FD1EE8B8F1D}"/>
              </a:ext>
            </a:extLst>
          </p:cNvPr>
          <p:cNvSpPr txBox="1"/>
          <p:nvPr/>
        </p:nvSpPr>
        <p:spPr>
          <a:xfrm>
            <a:off x="1286901" y="1357300"/>
            <a:ext cx="80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Stack Sample</a:t>
            </a: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2AA4EBBB-6604-6409-0F9B-E12BF96EF361}"/>
              </a:ext>
            </a:extLst>
          </p:cNvPr>
          <p:cNvSpPr/>
          <p:nvPr/>
        </p:nvSpPr>
        <p:spPr>
          <a:xfrm>
            <a:off x="873064" y="1276350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6119E462-7EAF-7D55-E471-953A29BD9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473591" y="4770053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2B4229-CF6C-90FD-0332-95A27F3684DB}"/>
              </a:ext>
            </a:extLst>
          </p:cNvPr>
          <p:cNvSpPr/>
          <p:nvPr/>
        </p:nvSpPr>
        <p:spPr>
          <a:xfrm>
            <a:off x="1690341" y="3401747"/>
            <a:ext cx="7475541" cy="2618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VOC Measurement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49AB3E-83D9-E1D8-3158-A29671BD187A}"/>
              </a:ext>
            </a:extLst>
          </p:cNvPr>
          <p:cNvSpPr/>
          <p:nvPr/>
        </p:nvSpPr>
        <p:spPr>
          <a:xfrm>
            <a:off x="1348741" y="906780"/>
            <a:ext cx="7252796" cy="2441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PM</a:t>
            </a:r>
            <a:r>
              <a:rPr lang="en-US" sz="2000" b="1" u="sng" baseline="-25000" dirty="0">
                <a:solidFill>
                  <a:schemeClr val="tx1"/>
                </a:solidFill>
              </a:rPr>
              <a:t>2.5</a:t>
            </a:r>
            <a:r>
              <a:rPr lang="en-US" sz="2000" b="1" u="sng" dirty="0">
                <a:solidFill>
                  <a:schemeClr val="tx1"/>
                </a:solidFill>
              </a:rPr>
              <a:t>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" y="80645"/>
            <a:ext cx="10515600" cy="8800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 methods for measuring RWC emission factors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768FD4-EC67-D035-46B9-0D3140E71782}"/>
              </a:ext>
            </a:extLst>
          </p:cNvPr>
          <p:cNvSpPr txBox="1"/>
          <p:nvPr/>
        </p:nvSpPr>
        <p:spPr>
          <a:xfrm>
            <a:off x="4703410" y="956050"/>
            <a:ext cx="380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Glass filters collect PM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Quartz Filters (not shown) measure OC and 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IVOCs and SVOCs may condense to the filter or break through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PM emission factor depends on the temperature and concentration of the sample (Robinson et al., 2011)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935DA-0C94-F83A-4CF7-E0DD08445332}"/>
              </a:ext>
            </a:extLst>
          </p:cNvPr>
          <p:cNvSpPr txBox="1"/>
          <p:nvPr/>
        </p:nvSpPr>
        <p:spPr>
          <a:xfrm>
            <a:off x="5192757" y="3446734"/>
            <a:ext cx="3973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Particles removed by the glass fiber filter before entering the Flame-Ionization Detector (FID).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 losses to filters, canisters, and bags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FID undercounts oxygenated carbons and doesn’t count non-carbon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total NMOG reported depends on definition and losses.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E13C9933-8F3B-E42D-4D35-1ECF04AE5D25}"/>
              </a:ext>
            </a:extLst>
          </p:cNvPr>
          <p:cNvSpPr/>
          <p:nvPr/>
        </p:nvSpPr>
        <p:spPr>
          <a:xfrm rot="5400000">
            <a:off x="2823757" y="1795281"/>
            <a:ext cx="62883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5E1E7-0602-81E9-87EC-86392AE931CE}"/>
              </a:ext>
            </a:extLst>
          </p:cNvPr>
          <p:cNvSpPr txBox="1"/>
          <p:nvPr/>
        </p:nvSpPr>
        <p:spPr>
          <a:xfrm>
            <a:off x="3215083" y="1702384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5H</a:t>
            </a: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F1BF9A95-96C2-27E2-C70A-E77C40A8A507}"/>
              </a:ext>
            </a:extLst>
          </p:cNvPr>
          <p:cNvSpPr/>
          <p:nvPr/>
        </p:nvSpPr>
        <p:spPr bwMode="auto">
          <a:xfrm rot="16200000">
            <a:off x="2556840" y="1849933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27B4F6B0-1468-E776-F9E4-F80B90EB2F40}"/>
              </a:ext>
            </a:extLst>
          </p:cNvPr>
          <p:cNvSpPr/>
          <p:nvPr/>
        </p:nvSpPr>
        <p:spPr>
          <a:xfrm rot="16200000">
            <a:off x="2575053" y="1769006"/>
            <a:ext cx="62883" cy="283254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B84ADAEC-6A67-93DB-9B75-8B9D5F54F6F9}"/>
              </a:ext>
            </a:extLst>
          </p:cNvPr>
          <p:cNvSpPr/>
          <p:nvPr/>
        </p:nvSpPr>
        <p:spPr bwMode="auto">
          <a:xfrm rot="16200000">
            <a:off x="2333229" y="1782840"/>
            <a:ext cx="116682" cy="255589"/>
          </a:xfrm>
          <a:prstGeom prst="can">
            <a:avLst>
              <a:gd name="adj" fmla="val 35035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05EA04AE-7575-EAAB-D4D8-B4376CB3DEA8}"/>
              </a:ext>
            </a:extLst>
          </p:cNvPr>
          <p:cNvSpPr/>
          <p:nvPr/>
        </p:nvSpPr>
        <p:spPr>
          <a:xfrm rot="16200000">
            <a:off x="2153632" y="1813889"/>
            <a:ext cx="62883" cy="19709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3E284D20-AE42-D0EA-25DE-F97CF68DFEF6}"/>
              </a:ext>
            </a:extLst>
          </p:cNvPr>
          <p:cNvSpPr/>
          <p:nvPr/>
        </p:nvSpPr>
        <p:spPr bwMode="auto">
          <a:xfrm rot="16200000">
            <a:off x="1863236" y="1849934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56EABF2-D811-3441-1880-F5CEB3B9231B}"/>
              </a:ext>
            </a:extLst>
          </p:cNvPr>
          <p:cNvSpPr/>
          <p:nvPr/>
        </p:nvSpPr>
        <p:spPr>
          <a:xfrm rot="16200000">
            <a:off x="1528629" y="1407964"/>
            <a:ext cx="64008" cy="1007822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A9E9D8-8EFC-F154-C735-EBA0E077C5C2}"/>
              </a:ext>
            </a:extLst>
          </p:cNvPr>
          <p:cNvSpPr txBox="1"/>
          <p:nvPr/>
        </p:nvSpPr>
        <p:spPr>
          <a:xfrm>
            <a:off x="2049062" y="1924333"/>
            <a:ext cx="75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Impinger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AF711-B139-E558-A9DE-8B6C4835AF1A}"/>
              </a:ext>
            </a:extLst>
          </p:cNvPr>
          <p:cNvSpPr txBox="1"/>
          <p:nvPr/>
        </p:nvSpPr>
        <p:spPr>
          <a:xfrm>
            <a:off x="1647142" y="2089576"/>
            <a:ext cx="88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120 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E54202-A6AE-1936-2254-871E2E1DA49A}"/>
              </a:ext>
            </a:extLst>
          </p:cNvPr>
          <p:cNvSpPr txBox="1"/>
          <p:nvPr/>
        </p:nvSpPr>
        <p:spPr>
          <a:xfrm>
            <a:off x="2441805" y="2089350"/>
            <a:ext cx="78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20 C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BC8307E-8ED8-5D11-3218-C0DD8827F11D}"/>
              </a:ext>
            </a:extLst>
          </p:cNvPr>
          <p:cNvCxnSpPr>
            <a:cxnSpLocks/>
          </p:cNvCxnSpPr>
          <p:nvPr/>
        </p:nvCxnSpPr>
        <p:spPr>
          <a:xfrm>
            <a:off x="2999701" y="1908975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E79F640-9F90-F82F-7C8C-BFF77A3B6E1F}"/>
              </a:ext>
            </a:extLst>
          </p:cNvPr>
          <p:cNvSpPr txBox="1"/>
          <p:nvPr/>
        </p:nvSpPr>
        <p:spPr>
          <a:xfrm>
            <a:off x="2119132" y="1342176"/>
            <a:ext cx="133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47DB0A-5B1C-462C-2B56-1D0EF9432BFA}"/>
              </a:ext>
            </a:extLst>
          </p:cNvPr>
          <p:cNvCxnSpPr>
            <a:cxnSpLocks/>
            <a:stCxn id="50" idx="1"/>
            <a:endCxn id="50" idx="1"/>
          </p:cNvCxnSpPr>
          <p:nvPr/>
        </p:nvCxnSpPr>
        <p:spPr>
          <a:xfrm>
            <a:off x="2119132" y="151145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BF6974-D017-1D87-991E-F249F3B9ACA5}"/>
              </a:ext>
            </a:extLst>
          </p:cNvPr>
          <p:cNvCxnSpPr>
            <a:cxnSpLocks/>
          </p:cNvCxnSpPr>
          <p:nvPr/>
        </p:nvCxnSpPr>
        <p:spPr>
          <a:xfrm flipV="1">
            <a:off x="2147800" y="1649689"/>
            <a:ext cx="188206" cy="7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C868B54-4273-FB2F-716A-492E359DC82A}"/>
              </a:ext>
            </a:extLst>
          </p:cNvPr>
          <p:cNvCxnSpPr>
            <a:cxnSpLocks/>
          </p:cNvCxnSpPr>
          <p:nvPr/>
        </p:nvCxnSpPr>
        <p:spPr>
          <a:xfrm flipH="1" flipV="1">
            <a:off x="2472723" y="1652041"/>
            <a:ext cx="206891" cy="66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ylinder 62">
            <a:extLst>
              <a:ext uri="{FF2B5EF4-FFF2-40B4-BE49-F238E27FC236}">
                <a16:creationId xmlns:a16="http://schemas.microsoft.com/office/drawing/2014/main" id="{BD2C8238-CA65-9D7C-1EB6-58FA3FB0F583}"/>
              </a:ext>
            </a:extLst>
          </p:cNvPr>
          <p:cNvSpPr/>
          <p:nvPr/>
        </p:nvSpPr>
        <p:spPr>
          <a:xfrm rot="5400000">
            <a:off x="2956249" y="2850097"/>
            <a:ext cx="185739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5459A2-387F-4500-3628-2AA06485AB4A}"/>
              </a:ext>
            </a:extLst>
          </p:cNvPr>
          <p:cNvSpPr txBox="1"/>
          <p:nvPr/>
        </p:nvSpPr>
        <p:spPr>
          <a:xfrm>
            <a:off x="3409005" y="27615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5G</a:t>
            </a:r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D8915350-0FFE-9266-4C99-2FBFDABDF896}"/>
              </a:ext>
            </a:extLst>
          </p:cNvPr>
          <p:cNvSpPr/>
          <p:nvPr/>
        </p:nvSpPr>
        <p:spPr bwMode="auto">
          <a:xfrm rot="16200000">
            <a:off x="2694317" y="29090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66" name="Cylinder 65">
            <a:extLst>
              <a:ext uri="{FF2B5EF4-FFF2-40B4-BE49-F238E27FC236}">
                <a16:creationId xmlns:a16="http://schemas.microsoft.com/office/drawing/2014/main" id="{C9E15522-CFC1-5550-2F1B-876296871B17}"/>
              </a:ext>
            </a:extLst>
          </p:cNvPr>
          <p:cNvSpPr/>
          <p:nvPr/>
        </p:nvSpPr>
        <p:spPr>
          <a:xfrm rot="16200000">
            <a:off x="2681273" y="2850095"/>
            <a:ext cx="185740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50D60695-1890-6E74-3794-624D22A76C00}"/>
              </a:ext>
            </a:extLst>
          </p:cNvPr>
          <p:cNvSpPr/>
          <p:nvPr/>
        </p:nvSpPr>
        <p:spPr bwMode="auto">
          <a:xfrm rot="16200000">
            <a:off x="2463558" y="2909076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BDB20-3E31-9C41-DEFF-B98880600AA3}"/>
              </a:ext>
            </a:extLst>
          </p:cNvPr>
          <p:cNvSpPr txBox="1"/>
          <p:nvPr/>
        </p:nvSpPr>
        <p:spPr>
          <a:xfrm>
            <a:off x="1290748" y="2389727"/>
            <a:ext cx="134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Dilution Tunnel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2C5463-DEC0-CA55-982B-70F2D3084366}"/>
              </a:ext>
            </a:extLst>
          </p:cNvPr>
          <p:cNvSpPr txBox="1"/>
          <p:nvPr/>
        </p:nvSpPr>
        <p:spPr>
          <a:xfrm>
            <a:off x="2875676" y="3069254"/>
            <a:ext cx="72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32 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DCABEBC-F48E-50CD-C025-0F47610DAFF1}"/>
              </a:ext>
            </a:extLst>
          </p:cNvPr>
          <p:cNvCxnSpPr>
            <a:cxnSpLocks/>
          </p:cNvCxnSpPr>
          <p:nvPr/>
        </p:nvCxnSpPr>
        <p:spPr>
          <a:xfrm>
            <a:off x="3193623" y="2968117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9C3F4EF-B189-2F93-60AB-068EE3F0E307}"/>
              </a:ext>
            </a:extLst>
          </p:cNvPr>
          <p:cNvSpPr txBox="1"/>
          <p:nvPr/>
        </p:nvSpPr>
        <p:spPr>
          <a:xfrm>
            <a:off x="2450908" y="2414086"/>
            <a:ext cx="150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DEBFFE-F97C-DD6D-3DF5-086FF2638110}"/>
              </a:ext>
            </a:extLst>
          </p:cNvPr>
          <p:cNvCxnSpPr>
            <a:cxnSpLocks/>
          </p:cNvCxnSpPr>
          <p:nvPr/>
        </p:nvCxnSpPr>
        <p:spPr>
          <a:xfrm>
            <a:off x="2450908" y="247668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AE510E-3108-D174-7708-9535E45C3CEC}"/>
              </a:ext>
            </a:extLst>
          </p:cNvPr>
          <p:cNvCxnSpPr>
            <a:cxnSpLocks/>
          </p:cNvCxnSpPr>
          <p:nvPr/>
        </p:nvCxnSpPr>
        <p:spPr>
          <a:xfrm flipV="1">
            <a:off x="2679614" y="2676114"/>
            <a:ext cx="67891" cy="65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0624B2-4833-13C2-DD2F-EB12980EDDB7}"/>
              </a:ext>
            </a:extLst>
          </p:cNvPr>
          <p:cNvCxnSpPr>
            <a:cxnSpLocks/>
          </p:cNvCxnSpPr>
          <p:nvPr/>
        </p:nvCxnSpPr>
        <p:spPr>
          <a:xfrm flipH="1" flipV="1">
            <a:off x="2802138" y="2676114"/>
            <a:ext cx="77585" cy="73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ylinder 67">
            <a:extLst>
              <a:ext uri="{FF2B5EF4-FFF2-40B4-BE49-F238E27FC236}">
                <a16:creationId xmlns:a16="http://schemas.microsoft.com/office/drawing/2014/main" id="{6EDC0D5F-9DC4-CD54-DC47-0E4E38C059A4}"/>
              </a:ext>
            </a:extLst>
          </p:cNvPr>
          <p:cNvSpPr/>
          <p:nvPr/>
        </p:nvSpPr>
        <p:spPr>
          <a:xfrm rot="16200000">
            <a:off x="2315633" y="2715159"/>
            <a:ext cx="185738" cy="50058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DB0A5DD6-6A63-7A01-27C6-C7ABED7D6856}"/>
              </a:ext>
            </a:extLst>
          </p:cNvPr>
          <p:cNvSpPr/>
          <p:nvPr/>
        </p:nvSpPr>
        <p:spPr bwMode="auto">
          <a:xfrm rot="16200000">
            <a:off x="1926164" y="2767245"/>
            <a:ext cx="252417" cy="406012"/>
          </a:xfrm>
          <a:custGeom>
            <a:avLst/>
            <a:gdLst>
              <a:gd name="connsiteX0" fmla="*/ 0 w 116682"/>
              <a:gd name="connsiteY0" fmla="*/ 20440 h 405955"/>
              <a:gd name="connsiteX1" fmla="*/ 58341 w 116682"/>
              <a:gd name="connsiteY1" fmla="*/ 40880 h 405955"/>
              <a:gd name="connsiteX2" fmla="*/ 116682 w 116682"/>
              <a:gd name="connsiteY2" fmla="*/ 20440 h 405955"/>
              <a:gd name="connsiteX3" fmla="*/ 116682 w 116682"/>
              <a:gd name="connsiteY3" fmla="*/ 385515 h 405955"/>
              <a:gd name="connsiteX4" fmla="*/ 58341 w 116682"/>
              <a:gd name="connsiteY4" fmla="*/ 405955 h 405955"/>
              <a:gd name="connsiteX5" fmla="*/ 0 w 116682"/>
              <a:gd name="connsiteY5" fmla="*/ 385515 h 405955"/>
              <a:gd name="connsiteX6" fmla="*/ 0 w 116682"/>
              <a:gd name="connsiteY6" fmla="*/ 20440 h 405955"/>
              <a:gd name="connsiteX0" fmla="*/ 0 w 116682"/>
              <a:gd name="connsiteY0" fmla="*/ 20440 h 405955"/>
              <a:gd name="connsiteX1" fmla="*/ 58341 w 116682"/>
              <a:gd name="connsiteY1" fmla="*/ 0 h 405955"/>
              <a:gd name="connsiteX2" fmla="*/ 116682 w 116682"/>
              <a:gd name="connsiteY2" fmla="*/ 20440 h 405955"/>
              <a:gd name="connsiteX3" fmla="*/ 58341 w 116682"/>
              <a:gd name="connsiteY3" fmla="*/ 40880 h 405955"/>
              <a:gd name="connsiteX4" fmla="*/ 0 w 116682"/>
              <a:gd name="connsiteY4" fmla="*/ 20440 h 405955"/>
              <a:gd name="connsiteX0" fmla="*/ 116682 w 116682"/>
              <a:gd name="connsiteY0" fmla="*/ 20440 h 405955"/>
              <a:gd name="connsiteX1" fmla="*/ 58341 w 116682"/>
              <a:gd name="connsiteY1" fmla="*/ 40880 h 405955"/>
              <a:gd name="connsiteX2" fmla="*/ 0 w 116682"/>
              <a:gd name="connsiteY2" fmla="*/ 20440 h 405955"/>
              <a:gd name="connsiteX3" fmla="*/ 58341 w 116682"/>
              <a:gd name="connsiteY3" fmla="*/ 0 h 405955"/>
              <a:gd name="connsiteX4" fmla="*/ 116682 w 116682"/>
              <a:gd name="connsiteY4" fmla="*/ 20440 h 405955"/>
              <a:gd name="connsiteX5" fmla="*/ 116682 w 116682"/>
              <a:gd name="connsiteY5" fmla="*/ 385515 h 405955"/>
              <a:gd name="connsiteX6" fmla="*/ 58341 w 116682"/>
              <a:gd name="connsiteY6" fmla="*/ 405955 h 405955"/>
              <a:gd name="connsiteX7" fmla="*/ 0 w 116682"/>
              <a:gd name="connsiteY7" fmla="*/ 385515 h 405955"/>
              <a:gd name="connsiteX8" fmla="*/ 0 w 116682"/>
              <a:gd name="connsiteY8" fmla="*/ 20440 h 405955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16682 w 185738"/>
              <a:gd name="connsiteY3" fmla="*/ 385515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85738 w 185738"/>
              <a:gd name="connsiteY3" fmla="*/ 383133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59531 w 245269"/>
              <a:gd name="connsiteY0" fmla="*/ 20440 h 406012"/>
              <a:gd name="connsiteX1" fmla="*/ 117872 w 245269"/>
              <a:gd name="connsiteY1" fmla="*/ 40880 h 406012"/>
              <a:gd name="connsiteX2" fmla="*/ 176213 w 245269"/>
              <a:gd name="connsiteY2" fmla="*/ 20440 h 406012"/>
              <a:gd name="connsiteX3" fmla="*/ 245269 w 245269"/>
              <a:gd name="connsiteY3" fmla="*/ 383133 h 406012"/>
              <a:gd name="connsiteX4" fmla="*/ 117872 w 245269"/>
              <a:gd name="connsiteY4" fmla="*/ 405955 h 406012"/>
              <a:gd name="connsiteX5" fmla="*/ 59531 w 245269"/>
              <a:gd name="connsiteY5" fmla="*/ 385515 h 406012"/>
              <a:gd name="connsiteX6" fmla="*/ 59531 w 245269"/>
              <a:gd name="connsiteY6" fmla="*/ 20440 h 406012"/>
              <a:gd name="connsiteX0" fmla="*/ 59531 w 245269"/>
              <a:gd name="connsiteY0" fmla="*/ 20440 h 406012"/>
              <a:gd name="connsiteX1" fmla="*/ 117872 w 245269"/>
              <a:gd name="connsiteY1" fmla="*/ 0 h 406012"/>
              <a:gd name="connsiteX2" fmla="*/ 176213 w 245269"/>
              <a:gd name="connsiteY2" fmla="*/ 20440 h 406012"/>
              <a:gd name="connsiteX3" fmla="*/ 117872 w 245269"/>
              <a:gd name="connsiteY3" fmla="*/ 40880 h 406012"/>
              <a:gd name="connsiteX4" fmla="*/ 59531 w 245269"/>
              <a:gd name="connsiteY4" fmla="*/ 20440 h 406012"/>
              <a:gd name="connsiteX0" fmla="*/ 176213 w 245269"/>
              <a:gd name="connsiteY0" fmla="*/ 20440 h 406012"/>
              <a:gd name="connsiteX1" fmla="*/ 117872 w 245269"/>
              <a:gd name="connsiteY1" fmla="*/ 40880 h 406012"/>
              <a:gd name="connsiteX2" fmla="*/ 59531 w 245269"/>
              <a:gd name="connsiteY2" fmla="*/ 20440 h 406012"/>
              <a:gd name="connsiteX3" fmla="*/ 117872 w 245269"/>
              <a:gd name="connsiteY3" fmla="*/ 0 h 406012"/>
              <a:gd name="connsiteX4" fmla="*/ 176213 w 245269"/>
              <a:gd name="connsiteY4" fmla="*/ 20440 h 406012"/>
              <a:gd name="connsiteX5" fmla="*/ 245269 w 245269"/>
              <a:gd name="connsiteY5" fmla="*/ 387899 h 406012"/>
              <a:gd name="connsiteX6" fmla="*/ 117872 w 245269"/>
              <a:gd name="connsiteY6" fmla="*/ 405955 h 406012"/>
              <a:gd name="connsiteX7" fmla="*/ 0 w 245269"/>
              <a:gd name="connsiteY7" fmla="*/ 383134 h 406012"/>
              <a:gd name="connsiteX8" fmla="*/ 59531 w 245269"/>
              <a:gd name="connsiteY8" fmla="*/ 20440 h 406012"/>
              <a:gd name="connsiteX0" fmla="*/ 66679 w 252417"/>
              <a:gd name="connsiteY0" fmla="*/ 20440 h 406012"/>
              <a:gd name="connsiteX1" fmla="*/ 125020 w 252417"/>
              <a:gd name="connsiteY1" fmla="*/ 40880 h 406012"/>
              <a:gd name="connsiteX2" fmla="*/ 183361 w 252417"/>
              <a:gd name="connsiteY2" fmla="*/ 20440 h 406012"/>
              <a:gd name="connsiteX3" fmla="*/ 252417 w 252417"/>
              <a:gd name="connsiteY3" fmla="*/ 383133 h 406012"/>
              <a:gd name="connsiteX4" fmla="*/ 125020 w 252417"/>
              <a:gd name="connsiteY4" fmla="*/ 405955 h 406012"/>
              <a:gd name="connsiteX5" fmla="*/ 0 w 252417"/>
              <a:gd name="connsiteY5" fmla="*/ 375992 h 406012"/>
              <a:gd name="connsiteX6" fmla="*/ 66679 w 252417"/>
              <a:gd name="connsiteY6" fmla="*/ 20440 h 406012"/>
              <a:gd name="connsiteX0" fmla="*/ 66679 w 252417"/>
              <a:gd name="connsiteY0" fmla="*/ 20440 h 406012"/>
              <a:gd name="connsiteX1" fmla="*/ 125020 w 252417"/>
              <a:gd name="connsiteY1" fmla="*/ 0 h 406012"/>
              <a:gd name="connsiteX2" fmla="*/ 183361 w 252417"/>
              <a:gd name="connsiteY2" fmla="*/ 20440 h 406012"/>
              <a:gd name="connsiteX3" fmla="*/ 125020 w 252417"/>
              <a:gd name="connsiteY3" fmla="*/ 40880 h 406012"/>
              <a:gd name="connsiteX4" fmla="*/ 66679 w 252417"/>
              <a:gd name="connsiteY4" fmla="*/ 20440 h 406012"/>
              <a:gd name="connsiteX0" fmla="*/ 183361 w 252417"/>
              <a:gd name="connsiteY0" fmla="*/ 20440 h 406012"/>
              <a:gd name="connsiteX1" fmla="*/ 125020 w 252417"/>
              <a:gd name="connsiteY1" fmla="*/ 40880 h 406012"/>
              <a:gd name="connsiteX2" fmla="*/ 66679 w 252417"/>
              <a:gd name="connsiteY2" fmla="*/ 20440 h 406012"/>
              <a:gd name="connsiteX3" fmla="*/ 125020 w 252417"/>
              <a:gd name="connsiteY3" fmla="*/ 0 h 406012"/>
              <a:gd name="connsiteX4" fmla="*/ 183361 w 252417"/>
              <a:gd name="connsiteY4" fmla="*/ 20440 h 406012"/>
              <a:gd name="connsiteX5" fmla="*/ 252417 w 252417"/>
              <a:gd name="connsiteY5" fmla="*/ 387899 h 406012"/>
              <a:gd name="connsiteX6" fmla="*/ 125020 w 252417"/>
              <a:gd name="connsiteY6" fmla="*/ 405955 h 406012"/>
              <a:gd name="connsiteX7" fmla="*/ 7148 w 252417"/>
              <a:gd name="connsiteY7" fmla="*/ 383134 h 406012"/>
              <a:gd name="connsiteX8" fmla="*/ 66679 w 252417"/>
              <a:gd name="connsiteY8" fmla="*/ 20440 h 4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17" h="406012" stroke="0" extrusionOk="0">
                <a:moveTo>
                  <a:pt x="66679" y="20440"/>
                </a:moveTo>
                <a:cubicBezTo>
                  <a:pt x="66679" y="31729"/>
                  <a:pt x="92799" y="40880"/>
                  <a:pt x="125020" y="40880"/>
                </a:cubicBezTo>
                <a:cubicBezTo>
                  <a:pt x="157241" y="40880"/>
                  <a:pt x="183361" y="31729"/>
                  <a:pt x="183361" y="20440"/>
                </a:cubicBezTo>
                <a:lnTo>
                  <a:pt x="252417" y="383133"/>
                </a:lnTo>
                <a:cubicBezTo>
                  <a:pt x="252417" y="394422"/>
                  <a:pt x="157241" y="405955"/>
                  <a:pt x="125020" y="405955"/>
                </a:cubicBezTo>
                <a:cubicBezTo>
                  <a:pt x="92799" y="405955"/>
                  <a:pt x="0" y="387281"/>
                  <a:pt x="0" y="375992"/>
                </a:cubicBezTo>
                <a:lnTo>
                  <a:pt x="66679" y="20440"/>
                </a:lnTo>
                <a:close/>
              </a:path>
              <a:path w="252417" h="406012" fill="lighten" stroke="0" extrusionOk="0">
                <a:moveTo>
                  <a:pt x="66679" y="20440"/>
                </a:move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lose/>
              </a:path>
              <a:path w="252417" h="406012" fill="none" extrusionOk="0">
                <a:moveTo>
                  <a:pt x="183361" y="20440"/>
                </a:move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142132"/>
                  <a:pt x="252417" y="266207"/>
                  <a:pt x="252417" y="387899"/>
                </a:cubicBezTo>
                <a:cubicBezTo>
                  <a:pt x="252417" y="399188"/>
                  <a:pt x="165898" y="406749"/>
                  <a:pt x="125020" y="405955"/>
                </a:cubicBezTo>
                <a:cubicBezTo>
                  <a:pt x="84142" y="405161"/>
                  <a:pt x="7148" y="394423"/>
                  <a:pt x="7148" y="383134"/>
                </a:cubicBezTo>
                <a:lnTo>
                  <a:pt x="66679" y="2044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99375791-80DB-6185-2FC5-C5047A1354ED}"/>
              </a:ext>
            </a:extLst>
          </p:cNvPr>
          <p:cNvSpPr/>
          <p:nvPr/>
        </p:nvSpPr>
        <p:spPr>
          <a:xfrm rot="16200000">
            <a:off x="1422359" y="2552982"/>
            <a:ext cx="64008" cy="836070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B8F136-5DB6-C3E7-01F0-2FD1EE8B8F1D}"/>
              </a:ext>
            </a:extLst>
          </p:cNvPr>
          <p:cNvSpPr txBox="1"/>
          <p:nvPr/>
        </p:nvSpPr>
        <p:spPr>
          <a:xfrm>
            <a:off x="1286901" y="1357300"/>
            <a:ext cx="80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Stack Sample</a:t>
            </a:r>
          </a:p>
        </p:txBody>
      </p:sp>
      <p:sp>
        <p:nvSpPr>
          <p:cNvPr id="88" name="Cylinder 87">
            <a:extLst>
              <a:ext uri="{FF2B5EF4-FFF2-40B4-BE49-F238E27FC236}">
                <a16:creationId xmlns:a16="http://schemas.microsoft.com/office/drawing/2014/main" id="{5056264D-3BD2-A138-B487-FCF96B6A465C}"/>
              </a:ext>
            </a:extLst>
          </p:cNvPr>
          <p:cNvSpPr/>
          <p:nvPr/>
        </p:nvSpPr>
        <p:spPr>
          <a:xfrm rot="5400000">
            <a:off x="2330711" y="3985532"/>
            <a:ext cx="62883" cy="4979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D317A5EE-AD6F-2D90-CC44-6894343B8187}"/>
              </a:ext>
            </a:extLst>
          </p:cNvPr>
          <p:cNvSpPr/>
          <p:nvPr/>
        </p:nvSpPr>
        <p:spPr bwMode="auto">
          <a:xfrm rot="16200000">
            <a:off x="1873750" y="4166641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52098BFC-A351-222F-0AA7-6DE5BF9455CA}"/>
              </a:ext>
            </a:extLst>
          </p:cNvPr>
          <p:cNvSpPr/>
          <p:nvPr/>
        </p:nvSpPr>
        <p:spPr>
          <a:xfrm>
            <a:off x="2464868" y="3907310"/>
            <a:ext cx="1412671" cy="61200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Flame Ionization Detector</a:t>
            </a:r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DD9A7FCB-63C2-AEB2-67BC-212D89033A7A}"/>
              </a:ext>
            </a:extLst>
          </p:cNvPr>
          <p:cNvSpPr/>
          <p:nvPr/>
        </p:nvSpPr>
        <p:spPr>
          <a:xfrm rot="16200000">
            <a:off x="1520231" y="3721574"/>
            <a:ext cx="62883" cy="102574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B5FC0E4E-9E7C-3A06-CA43-D58BC1D128AD}"/>
              </a:ext>
            </a:extLst>
          </p:cNvPr>
          <p:cNvSpPr/>
          <p:nvPr/>
        </p:nvSpPr>
        <p:spPr>
          <a:xfrm rot="16200000">
            <a:off x="1574315" y="4076184"/>
            <a:ext cx="62883" cy="1241429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C76061F2-B0C9-18D4-B040-CAB223B0A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2210317" y="4638152"/>
            <a:ext cx="330463" cy="5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Arrow: Right 94">
            <a:extLst>
              <a:ext uri="{FF2B5EF4-FFF2-40B4-BE49-F238E27FC236}">
                <a16:creationId xmlns:a16="http://schemas.microsoft.com/office/drawing/2014/main" id="{CB0750FB-7457-DB96-49CD-127515419C8B}"/>
              </a:ext>
            </a:extLst>
          </p:cNvPr>
          <p:cNvSpPr/>
          <p:nvPr/>
        </p:nvSpPr>
        <p:spPr>
          <a:xfrm>
            <a:off x="2723115" y="4736186"/>
            <a:ext cx="799224" cy="21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BF9DE-8DCB-63E6-A1C0-3B6154EC9A51}"/>
              </a:ext>
            </a:extLst>
          </p:cNvPr>
          <p:cNvSpPr txBox="1"/>
          <p:nvPr/>
        </p:nvSpPr>
        <p:spPr>
          <a:xfrm>
            <a:off x="1976465" y="5195150"/>
            <a:ext cx="116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Summa Canister or Tedlar Bag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4CFE0F-2CC7-07A4-17C5-3203D9FCE1F4}"/>
              </a:ext>
            </a:extLst>
          </p:cNvPr>
          <p:cNvSpPr txBox="1"/>
          <p:nvPr/>
        </p:nvSpPr>
        <p:spPr>
          <a:xfrm>
            <a:off x="2706783" y="4875612"/>
            <a:ext cx="97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Offline</a:t>
            </a:r>
          </a:p>
        </p:txBody>
      </p:sp>
      <p:sp>
        <p:nvSpPr>
          <p:cNvPr id="98" name="Cylinder 97">
            <a:extLst>
              <a:ext uri="{FF2B5EF4-FFF2-40B4-BE49-F238E27FC236}">
                <a16:creationId xmlns:a16="http://schemas.microsoft.com/office/drawing/2014/main" id="{8D1C73F3-10F2-BEB5-0B36-FDEEBCFDE435}"/>
              </a:ext>
            </a:extLst>
          </p:cNvPr>
          <p:cNvSpPr/>
          <p:nvPr/>
        </p:nvSpPr>
        <p:spPr>
          <a:xfrm>
            <a:off x="3917049" y="5011780"/>
            <a:ext cx="62883" cy="49484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5196CEDE-37AC-3845-4C91-918ACE2DD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3737367" y="4593376"/>
            <a:ext cx="442899" cy="7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Cube 98">
            <a:extLst>
              <a:ext uri="{FF2B5EF4-FFF2-40B4-BE49-F238E27FC236}">
                <a16:creationId xmlns:a16="http://schemas.microsoft.com/office/drawing/2014/main" id="{37C348CB-6601-B318-6078-27FB9F8888C0}"/>
              </a:ext>
            </a:extLst>
          </p:cNvPr>
          <p:cNvSpPr/>
          <p:nvPr/>
        </p:nvSpPr>
        <p:spPr>
          <a:xfrm>
            <a:off x="3285636" y="5458829"/>
            <a:ext cx="1412671" cy="449238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GC-FID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7126FE-79D2-BCC8-39F4-E47D87642EE5}"/>
              </a:ext>
            </a:extLst>
          </p:cNvPr>
          <p:cNvCxnSpPr>
            <a:cxnSpLocks/>
          </p:cNvCxnSpPr>
          <p:nvPr/>
        </p:nvCxnSpPr>
        <p:spPr>
          <a:xfrm>
            <a:off x="3946288" y="5278250"/>
            <a:ext cx="0" cy="15540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729ABFA-0D27-6CD0-6B27-FA801197E784}"/>
              </a:ext>
            </a:extLst>
          </p:cNvPr>
          <p:cNvSpPr txBox="1"/>
          <p:nvPr/>
        </p:nvSpPr>
        <p:spPr>
          <a:xfrm>
            <a:off x="3877539" y="3976992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0C7913D-BEB5-0065-DF1B-F7617C41B5B0}"/>
              </a:ext>
            </a:extLst>
          </p:cNvPr>
          <p:cNvSpPr txBox="1"/>
          <p:nvPr/>
        </p:nvSpPr>
        <p:spPr>
          <a:xfrm>
            <a:off x="4234001" y="4703918"/>
            <a:ext cx="112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CFFFD-FDA0-0B0F-CECD-9A30DAAA78F6}"/>
              </a:ext>
            </a:extLst>
          </p:cNvPr>
          <p:cNvSpPr txBox="1"/>
          <p:nvPr/>
        </p:nvSpPr>
        <p:spPr>
          <a:xfrm>
            <a:off x="1625506" y="3741888"/>
            <a:ext cx="90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 110 C</a:t>
            </a: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2AA4EBBB-6604-6409-0F9B-E12BF96EF361}"/>
              </a:ext>
            </a:extLst>
          </p:cNvPr>
          <p:cNvSpPr/>
          <p:nvPr/>
        </p:nvSpPr>
        <p:spPr>
          <a:xfrm>
            <a:off x="873064" y="1276350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6119E462-7EAF-7D55-E471-953A29BD9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473591" y="4770053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DBD3F1AF-E138-2CC6-9EF6-EE4F8C4508C4}"/>
              </a:ext>
            </a:extLst>
          </p:cNvPr>
          <p:cNvSpPr txBox="1"/>
          <p:nvPr/>
        </p:nvSpPr>
        <p:spPr>
          <a:xfrm>
            <a:off x="9558624" y="1647835"/>
            <a:ext cx="2477183" cy="26984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These Methods are useful but may not capture the full extent of emissions.</a:t>
            </a: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Applying speciation profiles to these bulk metrics adds further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3401821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2B4229-CF6C-90FD-0332-95A27F3684DB}"/>
              </a:ext>
            </a:extLst>
          </p:cNvPr>
          <p:cNvSpPr/>
          <p:nvPr/>
        </p:nvSpPr>
        <p:spPr>
          <a:xfrm>
            <a:off x="1690341" y="3401747"/>
            <a:ext cx="7475541" cy="2618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VOC Measurement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49AB3E-83D9-E1D8-3158-A29671BD187A}"/>
              </a:ext>
            </a:extLst>
          </p:cNvPr>
          <p:cNvSpPr/>
          <p:nvPr/>
        </p:nvSpPr>
        <p:spPr>
          <a:xfrm>
            <a:off x="1348741" y="906780"/>
            <a:ext cx="7252796" cy="2441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rtlCol="0" anchor="t"/>
          <a:lstStyle/>
          <a:p>
            <a:r>
              <a:rPr lang="en-US" sz="2000" b="1" u="sng" dirty="0">
                <a:solidFill>
                  <a:schemeClr val="tx1"/>
                </a:solidFill>
              </a:rPr>
              <a:t>PM</a:t>
            </a:r>
            <a:r>
              <a:rPr lang="en-US" sz="2000" b="1" u="sng" baseline="-25000" dirty="0">
                <a:solidFill>
                  <a:schemeClr val="tx1"/>
                </a:solidFill>
              </a:rPr>
              <a:t>2.5</a:t>
            </a:r>
            <a:r>
              <a:rPr lang="en-US" sz="2000" b="1" u="sng" dirty="0">
                <a:solidFill>
                  <a:schemeClr val="tx1"/>
                </a:solidFill>
              </a:rPr>
              <a:t> Measurement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D2CD0-E625-83B6-846E-3F7BD3B1D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1" y="80645"/>
            <a:ext cx="10515600" cy="8800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Standard methods for measuring RWC emission factors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768FD4-EC67-D035-46B9-0D3140E71782}"/>
              </a:ext>
            </a:extLst>
          </p:cNvPr>
          <p:cNvSpPr txBox="1"/>
          <p:nvPr/>
        </p:nvSpPr>
        <p:spPr>
          <a:xfrm>
            <a:off x="4703410" y="956050"/>
            <a:ext cx="3807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Glass filters collect PM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Quartz Filters (not shown) measure OC and 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IVOCs and SVOCs may condense to the filter or break through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PM emission factor depends on the temperature and concentration of the sample (Robinson et al., 2011)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2935DA-0C94-F83A-4CF7-E0DD08445332}"/>
              </a:ext>
            </a:extLst>
          </p:cNvPr>
          <p:cNvSpPr txBox="1"/>
          <p:nvPr/>
        </p:nvSpPr>
        <p:spPr>
          <a:xfrm>
            <a:off x="5192757" y="3446734"/>
            <a:ext cx="3973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Particles removed by the glass fiber filter before entering the Flame-Ionization Detector (FID).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Uncertain losses to filters, canisters, and bags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FID undercounts oxygenated carbons and doesn’t count non-carbon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 total NMOG reported depends on definition and losses.</a:t>
            </a: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E13C9933-8F3B-E42D-4D35-1ECF04AE5D25}"/>
              </a:ext>
            </a:extLst>
          </p:cNvPr>
          <p:cNvSpPr/>
          <p:nvPr/>
        </p:nvSpPr>
        <p:spPr>
          <a:xfrm rot="5400000">
            <a:off x="2823757" y="1795281"/>
            <a:ext cx="62883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55E1E7-0602-81E9-87EC-86392AE931CE}"/>
              </a:ext>
            </a:extLst>
          </p:cNvPr>
          <p:cNvSpPr txBox="1"/>
          <p:nvPr/>
        </p:nvSpPr>
        <p:spPr>
          <a:xfrm>
            <a:off x="3215083" y="1702384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5H</a:t>
            </a:r>
          </a:p>
        </p:txBody>
      </p:sp>
      <p:sp>
        <p:nvSpPr>
          <p:cNvPr id="40" name="Cylinder 39">
            <a:extLst>
              <a:ext uri="{FF2B5EF4-FFF2-40B4-BE49-F238E27FC236}">
                <a16:creationId xmlns:a16="http://schemas.microsoft.com/office/drawing/2014/main" id="{F1BF9A95-96C2-27E2-C70A-E77C40A8A507}"/>
              </a:ext>
            </a:extLst>
          </p:cNvPr>
          <p:cNvSpPr/>
          <p:nvPr/>
        </p:nvSpPr>
        <p:spPr bwMode="auto">
          <a:xfrm rot="16200000">
            <a:off x="2556840" y="1849933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2" name="Cylinder 41">
            <a:extLst>
              <a:ext uri="{FF2B5EF4-FFF2-40B4-BE49-F238E27FC236}">
                <a16:creationId xmlns:a16="http://schemas.microsoft.com/office/drawing/2014/main" id="{27B4F6B0-1468-E776-F9E4-F80B90EB2F40}"/>
              </a:ext>
            </a:extLst>
          </p:cNvPr>
          <p:cNvSpPr/>
          <p:nvPr/>
        </p:nvSpPr>
        <p:spPr>
          <a:xfrm rot="16200000">
            <a:off x="2575053" y="1769006"/>
            <a:ext cx="62883" cy="283254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B84ADAEC-6A67-93DB-9B75-8B9D5F54F6F9}"/>
              </a:ext>
            </a:extLst>
          </p:cNvPr>
          <p:cNvSpPr/>
          <p:nvPr/>
        </p:nvSpPr>
        <p:spPr bwMode="auto">
          <a:xfrm rot="16200000">
            <a:off x="2333229" y="1782840"/>
            <a:ext cx="116682" cy="255589"/>
          </a:xfrm>
          <a:prstGeom prst="can">
            <a:avLst>
              <a:gd name="adj" fmla="val 35035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05EA04AE-7575-EAAB-D4D8-B4376CB3DEA8}"/>
              </a:ext>
            </a:extLst>
          </p:cNvPr>
          <p:cNvSpPr/>
          <p:nvPr/>
        </p:nvSpPr>
        <p:spPr>
          <a:xfrm rot="16200000">
            <a:off x="2153632" y="1813889"/>
            <a:ext cx="62883" cy="19709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ylinder 34">
            <a:extLst>
              <a:ext uri="{FF2B5EF4-FFF2-40B4-BE49-F238E27FC236}">
                <a16:creationId xmlns:a16="http://schemas.microsoft.com/office/drawing/2014/main" id="{3E284D20-AE42-D0EA-25DE-F97CF68DFEF6}"/>
              </a:ext>
            </a:extLst>
          </p:cNvPr>
          <p:cNvSpPr/>
          <p:nvPr/>
        </p:nvSpPr>
        <p:spPr bwMode="auto">
          <a:xfrm rot="16200000">
            <a:off x="1863236" y="1849934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E56EABF2-D811-3441-1880-F5CEB3B9231B}"/>
              </a:ext>
            </a:extLst>
          </p:cNvPr>
          <p:cNvSpPr/>
          <p:nvPr/>
        </p:nvSpPr>
        <p:spPr>
          <a:xfrm rot="16200000">
            <a:off x="1528629" y="1407964"/>
            <a:ext cx="64008" cy="1007822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A9E9D8-8EFC-F154-C735-EBA0E077C5C2}"/>
              </a:ext>
            </a:extLst>
          </p:cNvPr>
          <p:cNvSpPr txBox="1"/>
          <p:nvPr/>
        </p:nvSpPr>
        <p:spPr>
          <a:xfrm>
            <a:off x="2049062" y="1924333"/>
            <a:ext cx="75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Impinger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8AF711-B139-E558-A9DE-8B6C4835AF1A}"/>
              </a:ext>
            </a:extLst>
          </p:cNvPr>
          <p:cNvSpPr txBox="1"/>
          <p:nvPr/>
        </p:nvSpPr>
        <p:spPr>
          <a:xfrm>
            <a:off x="1647142" y="2089576"/>
            <a:ext cx="88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120 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E54202-A6AE-1936-2254-871E2E1DA49A}"/>
              </a:ext>
            </a:extLst>
          </p:cNvPr>
          <p:cNvSpPr txBox="1"/>
          <p:nvPr/>
        </p:nvSpPr>
        <p:spPr>
          <a:xfrm>
            <a:off x="2441805" y="2089350"/>
            <a:ext cx="783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20 C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BC8307E-8ED8-5D11-3218-C0DD8827F11D}"/>
              </a:ext>
            </a:extLst>
          </p:cNvPr>
          <p:cNvCxnSpPr>
            <a:cxnSpLocks/>
          </p:cNvCxnSpPr>
          <p:nvPr/>
        </p:nvCxnSpPr>
        <p:spPr>
          <a:xfrm>
            <a:off x="2999701" y="1908975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E79F640-9F90-F82F-7C8C-BFF77A3B6E1F}"/>
              </a:ext>
            </a:extLst>
          </p:cNvPr>
          <p:cNvSpPr txBox="1"/>
          <p:nvPr/>
        </p:nvSpPr>
        <p:spPr>
          <a:xfrm>
            <a:off x="2119132" y="1342176"/>
            <a:ext cx="1331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47DB0A-5B1C-462C-2B56-1D0EF9432BFA}"/>
              </a:ext>
            </a:extLst>
          </p:cNvPr>
          <p:cNvCxnSpPr>
            <a:cxnSpLocks/>
            <a:stCxn id="50" idx="1"/>
            <a:endCxn id="50" idx="1"/>
          </p:cNvCxnSpPr>
          <p:nvPr/>
        </p:nvCxnSpPr>
        <p:spPr>
          <a:xfrm>
            <a:off x="2119132" y="151145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BF6974-D017-1D87-991E-F249F3B9ACA5}"/>
              </a:ext>
            </a:extLst>
          </p:cNvPr>
          <p:cNvCxnSpPr>
            <a:cxnSpLocks/>
          </p:cNvCxnSpPr>
          <p:nvPr/>
        </p:nvCxnSpPr>
        <p:spPr>
          <a:xfrm flipV="1">
            <a:off x="2147800" y="1649689"/>
            <a:ext cx="188206" cy="76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C868B54-4273-FB2F-716A-492E359DC82A}"/>
              </a:ext>
            </a:extLst>
          </p:cNvPr>
          <p:cNvCxnSpPr>
            <a:cxnSpLocks/>
          </p:cNvCxnSpPr>
          <p:nvPr/>
        </p:nvCxnSpPr>
        <p:spPr>
          <a:xfrm flipH="1" flipV="1">
            <a:off x="2472723" y="1652041"/>
            <a:ext cx="206891" cy="66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ylinder 62">
            <a:extLst>
              <a:ext uri="{FF2B5EF4-FFF2-40B4-BE49-F238E27FC236}">
                <a16:creationId xmlns:a16="http://schemas.microsoft.com/office/drawing/2014/main" id="{BD2C8238-CA65-9D7C-1EB6-58FA3FB0F583}"/>
              </a:ext>
            </a:extLst>
          </p:cNvPr>
          <p:cNvSpPr/>
          <p:nvPr/>
        </p:nvSpPr>
        <p:spPr>
          <a:xfrm rot="5400000">
            <a:off x="2956249" y="2850097"/>
            <a:ext cx="185739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D5459A2-387F-4500-3628-2AA06485AB4A}"/>
              </a:ext>
            </a:extLst>
          </p:cNvPr>
          <p:cNvSpPr txBox="1"/>
          <p:nvPr/>
        </p:nvSpPr>
        <p:spPr>
          <a:xfrm>
            <a:off x="3409005" y="2761526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5G</a:t>
            </a:r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D8915350-0FFE-9266-4C99-2FBFDABDF896}"/>
              </a:ext>
            </a:extLst>
          </p:cNvPr>
          <p:cNvSpPr/>
          <p:nvPr/>
        </p:nvSpPr>
        <p:spPr bwMode="auto">
          <a:xfrm rot="16200000">
            <a:off x="2694317" y="2909075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66" name="Cylinder 65">
            <a:extLst>
              <a:ext uri="{FF2B5EF4-FFF2-40B4-BE49-F238E27FC236}">
                <a16:creationId xmlns:a16="http://schemas.microsoft.com/office/drawing/2014/main" id="{C9E15522-CFC1-5550-2F1B-876296871B17}"/>
              </a:ext>
            </a:extLst>
          </p:cNvPr>
          <p:cNvSpPr/>
          <p:nvPr/>
        </p:nvSpPr>
        <p:spPr>
          <a:xfrm rot="16200000">
            <a:off x="2681273" y="2850095"/>
            <a:ext cx="185740" cy="2307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ylinder 68">
            <a:extLst>
              <a:ext uri="{FF2B5EF4-FFF2-40B4-BE49-F238E27FC236}">
                <a16:creationId xmlns:a16="http://schemas.microsoft.com/office/drawing/2014/main" id="{50D60695-1890-6E74-3794-624D22A76C00}"/>
              </a:ext>
            </a:extLst>
          </p:cNvPr>
          <p:cNvSpPr/>
          <p:nvPr/>
        </p:nvSpPr>
        <p:spPr bwMode="auto">
          <a:xfrm rot="16200000">
            <a:off x="2463558" y="2909076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C3BDB20-3E31-9C41-DEFF-B98880600AA3}"/>
              </a:ext>
            </a:extLst>
          </p:cNvPr>
          <p:cNvSpPr txBox="1"/>
          <p:nvPr/>
        </p:nvSpPr>
        <p:spPr>
          <a:xfrm>
            <a:off x="1290748" y="2389727"/>
            <a:ext cx="134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Dilution Tunnel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82C5463-DEC0-CA55-982B-70F2D3084366}"/>
              </a:ext>
            </a:extLst>
          </p:cNvPr>
          <p:cNvSpPr txBox="1"/>
          <p:nvPr/>
        </p:nvSpPr>
        <p:spPr>
          <a:xfrm>
            <a:off x="2875676" y="3069254"/>
            <a:ext cx="72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&lt; 32 C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DCABEBC-F48E-50CD-C025-0F47610DAFF1}"/>
              </a:ext>
            </a:extLst>
          </p:cNvPr>
          <p:cNvCxnSpPr>
            <a:cxnSpLocks/>
          </p:cNvCxnSpPr>
          <p:nvPr/>
        </p:nvCxnSpPr>
        <p:spPr>
          <a:xfrm>
            <a:off x="3193623" y="2968117"/>
            <a:ext cx="186410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9C3F4EF-B189-2F93-60AB-068EE3F0E307}"/>
              </a:ext>
            </a:extLst>
          </p:cNvPr>
          <p:cNvSpPr txBox="1"/>
          <p:nvPr/>
        </p:nvSpPr>
        <p:spPr>
          <a:xfrm>
            <a:off x="2450908" y="2414086"/>
            <a:ext cx="1507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Glass Filters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DEBFFE-F97C-DD6D-3DF5-086FF2638110}"/>
              </a:ext>
            </a:extLst>
          </p:cNvPr>
          <p:cNvCxnSpPr>
            <a:cxnSpLocks/>
          </p:cNvCxnSpPr>
          <p:nvPr/>
        </p:nvCxnSpPr>
        <p:spPr>
          <a:xfrm>
            <a:off x="2450908" y="247668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CAE510E-3108-D174-7708-9535E45C3CEC}"/>
              </a:ext>
            </a:extLst>
          </p:cNvPr>
          <p:cNvCxnSpPr>
            <a:cxnSpLocks/>
          </p:cNvCxnSpPr>
          <p:nvPr/>
        </p:nvCxnSpPr>
        <p:spPr>
          <a:xfrm flipV="1">
            <a:off x="2679614" y="2676114"/>
            <a:ext cx="67891" cy="65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C0624B2-4833-13C2-DD2F-EB12980EDDB7}"/>
              </a:ext>
            </a:extLst>
          </p:cNvPr>
          <p:cNvCxnSpPr>
            <a:cxnSpLocks/>
          </p:cNvCxnSpPr>
          <p:nvPr/>
        </p:nvCxnSpPr>
        <p:spPr>
          <a:xfrm flipH="1" flipV="1">
            <a:off x="2802138" y="2676114"/>
            <a:ext cx="77585" cy="73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ylinder 67">
            <a:extLst>
              <a:ext uri="{FF2B5EF4-FFF2-40B4-BE49-F238E27FC236}">
                <a16:creationId xmlns:a16="http://schemas.microsoft.com/office/drawing/2014/main" id="{6EDC0D5F-9DC4-CD54-DC47-0E4E38C059A4}"/>
              </a:ext>
            </a:extLst>
          </p:cNvPr>
          <p:cNvSpPr/>
          <p:nvPr/>
        </p:nvSpPr>
        <p:spPr>
          <a:xfrm rot="16200000">
            <a:off x="2315633" y="2715159"/>
            <a:ext cx="185738" cy="50058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ylinder 66">
            <a:extLst>
              <a:ext uri="{FF2B5EF4-FFF2-40B4-BE49-F238E27FC236}">
                <a16:creationId xmlns:a16="http://schemas.microsoft.com/office/drawing/2014/main" id="{DB0A5DD6-6A63-7A01-27C6-C7ABED7D6856}"/>
              </a:ext>
            </a:extLst>
          </p:cNvPr>
          <p:cNvSpPr/>
          <p:nvPr/>
        </p:nvSpPr>
        <p:spPr bwMode="auto">
          <a:xfrm rot="16200000">
            <a:off x="1926164" y="2767245"/>
            <a:ext cx="252417" cy="406012"/>
          </a:xfrm>
          <a:custGeom>
            <a:avLst/>
            <a:gdLst>
              <a:gd name="connsiteX0" fmla="*/ 0 w 116682"/>
              <a:gd name="connsiteY0" fmla="*/ 20440 h 405955"/>
              <a:gd name="connsiteX1" fmla="*/ 58341 w 116682"/>
              <a:gd name="connsiteY1" fmla="*/ 40880 h 405955"/>
              <a:gd name="connsiteX2" fmla="*/ 116682 w 116682"/>
              <a:gd name="connsiteY2" fmla="*/ 20440 h 405955"/>
              <a:gd name="connsiteX3" fmla="*/ 116682 w 116682"/>
              <a:gd name="connsiteY3" fmla="*/ 385515 h 405955"/>
              <a:gd name="connsiteX4" fmla="*/ 58341 w 116682"/>
              <a:gd name="connsiteY4" fmla="*/ 405955 h 405955"/>
              <a:gd name="connsiteX5" fmla="*/ 0 w 116682"/>
              <a:gd name="connsiteY5" fmla="*/ 385515 h 405955"/>
              <a:gd name="connsiteX6" fmla="*/ 0 w 116682"/>
              <a:gd name="connsiteY6" fmla="*/ 20440 h 405955"/>
              <a:gd name="connsiteX0" fmla="*/ 0 w 116682"/>
              <a:gd name="connsiteY0" fmla="*/ 20440 h 405955"/>
              <a:gd name="connsiteX1" fmla="*/ 58341 w 116682"/>
              <a:gd name="connsiteY1" fmla="*/ 0 h 405955"/>
              <a:gd name="connsiteX2" fmla="*/ 116682 w 116682"/>
              <a:gd name="connsiteY2" fmla="*/ 20440 h 405955"/>
              <a:gd name="connsiteX3" fmla="*/ 58341 w 116682"/>
              <a:gd name="connsiteY3" fmla="*/ 40880 h 405955"/>
              <a:gd name="connsiteX4" fmla="*/ 0 w 116682"/>
              <a:gd name="connsiteY4" fmla="*/ 20440 h 405955"/>
              <a:gd name="connsiteX0" fmla="*/ 116682 w 116682"/>
              <a:gd name="connsiteY0" fmla="*/ 20440 h 405955"/>
              <a:gd name="connsiteX1" fmla="*/ 58341 w 116682"/>
              <a:gd name="connsiteY1" fmla="*/ 40880 h 405955"/>
              <a:gd name="connsiteX2" fmla="*/ 0 w 116682"/>
              <a:gd name="connsiteY2" fmla="*/ 20440 h 405955"/>
              <a:gd name="connsiteX3" fmla="*/ 58341 w 116682"/>
              <a:gd name="connsiteY3" fmla="*/ 0 h 405955"/>
              <a:gd name="connsiteX4" fmla="*/ 116682 w 116682"/>
              <a:gd name="connsiteY4" fmla="*/ 20440 h 405955"/>
              <a:gd name="connsiteX5" fmla="*/ 116682 w 116682"/>
              <a:gd name="connsiteY5" fmla="*/ 385515 h 405955"/>
              <a:gd name="connsiteX6" fmla="*/ 58341 w 116682"/>
              <a:gd name="connsiteY6" fmla="*/ 405955 h 405955"/>
              <a:gd name="connsiteX7" fmla="*/ 0 w 116682"/>
              <a:gd name="connsiteY7" fmla="*/ 385515 h 405955"/>
              <a:gd name="connsiteX8" fmla="*/ 0 w 116682"/>
              <a:gd name="connsiteY8" fmla="*/ 20440 h 405955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16682 w 185738"/>
              <a:gd name="connsiteY3" fmla="*/ 385515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0 w 185738"/>
              <a:gd name="connsiteY0" fmla="*/ 20440 h 405970"/>
              <a:gd name="connsiteX1" fmla="*/ 58341 w 185738"/>
              <a:gd name="connsiteY1" fmla="*/ 40880 h 405970"/>
              <a:gd name="connsiteX2" fmla="*/ 116682 w 185738"/>
              <a:gd name="connsiteY2" fmla="*/ 20440 h 405970"/>
              <a:gd name="connsiteX3" fmla="*/ 185738 w 185738"/>
              <a:gd name="connsiteY3" fmla="*/ 383133 h 405970"/>
              <a:gd name="connsiteX4" fmla="*/ 58341 w 185738"/>
              <a:gd name="connsiteY4" fmla="*/ 405955 h 405970"/>
              <a:gd name="connsiteX5" fmla="*/ 0 w 185738"/>
              <a:gd name="connsiteY5" fmla="*/ 385515 h 405970"/>
              <a:gd name="connsiteX6" fmla="*/ 0 w 185738"/>
              <a:gd name="connsiteY6" fmla="*/ 20440 h 405970"/>
              <a:gd name="connsiteX0" fmla="*/ 0 w 185738"/>
              <a:gd name="connsiteY0" fmla="*/ 20440 h 405970"/>
              <a:gd name="connsiteX1" fmla="*/ 58341 w 185738"/>
              <a:gd name="connsiteY1" fmla="*/ 0 h 405970"/>
              <a:gd name="connsiteX2" fmla="*/ 116682 w 185738"/>
              <a:gd name="connsiteY2" fmla="*/ 20440 h 405970"/>
              <a:gd name="connsiteX3" fmla="*/ 58341 w 185738"/>
              <a:gd name="connsiteY3" fmla="*/ 40880 h 405970"/>
              <a:gd name="connsiteX4" fmla="*/ 0 w 185738"/>
              <a:gd name="connsiteY4" fmla="*/ 20440 h 405970"/>
              <a:gd name="connsiteX0" fmla="*/ 116682 w 185738"/>
              <a:gd name="connsiteY0" fmla="*/ 20440 h 405970"/>
              <a:gd name="connsiteX1" fmla="*/ 58341 w 185738"/>
              <a:gd name="connsiteY1" fmla="*/ 40880 h 405970"/>
              <a:gd name="connsiteX2" fmla="*/ 0 w 185738"/>
              <a:gd name="connsiteY2" fmla="*/ 20440 h 405970"/>
              <a:gd name="connsiteX3" fmla="*/ 58341 w 185738"/>
              <a:gd name="connsiteY3" fmla="*/ 0 h 405970"/>
              <a:gd name="connsiteX4" fmla="*/ 116682 w 185738"/>
              <a:gd name="connsiteY4" fmla="*/ 20440 h 405970"/>
              <a:gd name="connsiteX5" fmla="*/ 185738 w 185738"/>
              <a:gd name="connsiteY5" fmla="*/ 387899 h 405970"/>
              <a:gd name="connsiteX6" fmla="*/ 58341 w 185738"/>
              <a:gd name="connsiteY6" fmla="*/ 405955 h 405970"/>
              <a:gd name="connsiteX7" fmla="*/ 0 w 185738"/>
              <a:gd name="connsiteY7" fmla="*/ 385515 h 405970"/>
              <a:gd name="connsiteX8" fmla="*/ 0 w 185738"/>
              <a:gd name="connsiteY8" fmla="*/ 20440 h 405970"/>
              <a:gd name="connsiteX0" fmla="*/ 59531 w 245269"/>
              <a:gd name="connsiteY0" fmla="*/ 20440 h 406012"/>
              <a:gd name="connsiteX1" fmla="*/ 117872 w 245269"/>
              <a:gd name="connsiteY1" fmla="*/ 40880 h 406012"/>
              <a:gd name="connsiteX2" fmla="*/ 176213 w 245269"/>
              <a:gd name="connsiteY2" fmla="*/ 20440 h 406012"/>
              <a:gd name="connsiteX3" fmla="*/ 245269 w 245269"/>
              <a:gd name="connsiteY3" fmla="*/ 383133 h 406012"/>
              <a:gd name="connsiteX4" fmla="*/ 117872 w 245269"/>
              <a:gd name="connsiteY4" fmla="*/ 405955 h 406012"/>
              <a:gd name="connsiteX5" fmla="*/ 59531 w 245269"/>
              <a:gd name="connsiteY5" fmla="*/ 385515 h 406012"/>
              <a:gd name="connsiteX6" fmla="*/ 59531 w 245269"/>
              <a:gd name="connsiteY6" fmla="*/ 20440 h 406012"/>
              <a:gd name="connsiteX0" fmla="*/ 59531 w 245269"/>
              <a:gd name="connsiteY0" fmla="*/ 20440 h 406012"/>
              <a:gd name="connsiteX1" fmla="*/ 117872 w 245269"/>
              <a:gd name="connsiteY1" fmla="*/ 0 h 406012"/>
              <a:gd name="connsiteX2" fmla="*/ 176213 w 245269"/>
              <a:gd name="connsiteY2" fmla="*/ 20440 h 406012"/>
              <a:gd name="connsiteX3" fmla="*/ 117872 w 245269"/>
              <a:gd name="connsiteY3" fmla="*/ 40880 h 406012"/>
              <a:gd name="connsiteX4" fmla="*/ 59531 w 245269"/>
              <a:gd name="connsiteY4" fmla="*/ 20440 h 406012"/>
              <a:gd name="connsiteX0" fmla="*/ 176213 w 245269"/>
              <a:gd name="connsiteY0" fmla="*/ 20440 h 406012"/>
              <a:gd name="connsiteX1" fmla="*/ 117872 w 245269"/>
              <a:gd name="connsiteY1" fmla="*/ 40880 h 406012"/>
              <a:gd name="connsiteX2" fmla="*/ 59531 w 245269"/>
              <a:gd name="connsiteY2" fmla="*/ 20440 h 406012"/>
              <a:gd name="connsiteX3" fmla="*/ 117872 w 245269"/>
              <a:gd name="connsiteY3" fmla="*/ 0 h 406012"/>
              <a:gd name="connsiteX4" fmla="*/ 176213 w 245269"/>
              <a:gd name="connsiteY4" fmla="*/ 20440 h 406012"/>
              <a:gd name="connsiteX5" fmla="*/ 245269 w 245269"/>
              <a:gd name="connsiteY5" fmla="*/ 387899 h 406012"/>
              <a:gd name="connsiteX6" fmla="*/ 117872 w 245269"/>
              <a:gd name="connsiteY6" fmla="*/ 405955 h 406012"/>
              <a:gd name="connsiteX7" fmla="*/ 0 w 245269"/>
              <a:gd name="connsiteY7" fmla="*/ 383134 h 406012"/>
              <a:gd name="connsiteX8" fmla="*/ 59531 w 245269"/>
              <a:gd name="connsiteY8" fmla="*/ 20440 h 406012"/>
              <a:gd name="connsiteX0" fmla="*/ 66679 w 252417"/>
              <a:gd name="connsiteY0" fmla="*/ 20440 h 406012"/>
              <a:gd name="connsiteX1" fmla="*/ 125020 w 252417"/>
              <a:gd name="connsiteY1" fmla="*/ 40880 h 406012"/>
              <a:gd name="connsiteX2" fmla="*/ 183361 w 252417"/>
              <a:gd name="connsiteY2" fmla="*/ 20440 h 406012"/>
              <a:gd name="connsiteX3" fmla="*/ 252417 w 252417"/>
              <a:gd name="connsiteY3" fmla="*/ 383133 h 406012"/>
              <a:gd name="connsiteX4" fmla="*/ 125020 w 252417"/>
              <a:gd name="connsiteY4" fmla="*/ 405955 h 406012"/>
              <a:gd name="connsiteX5" fmla="*/ 0 w 252417"/>
              <a:gd name="connsiteY5" fmla="*/ 375992 h 406012"/>
              <a:gd name="connsiteX6" fmla="*/ 66679 w 252417"/>
              <a:gd name="connsiteY6" fmla="*/ 20440 h 406012"/>
              <a:gd name="connsiteX0" fmla="*/ 66679 w 252417"/>
              <a:gd name="connsiteY0" fmla="*/ 20440 h 406012"/>
              <a:gd name="connsiteX1" fmla="*/ 125020 w 252417"/>
              <a:gd name="connsiteY1" fmla="*/ 0 h 406012"/>
              <a:gd name="connsiteX2" fmla="*/ 183361 w 252417"/>
              <a:gd name="connsiteY2" fmla="*/ 20440 h 406012"/>
              <a:gd name="connsiteX3" fmla="*/ 125020 w 252417"/>
              <a:gd name="connsiteY3" fmla="*/ 40880 h 406012"/>
              <a:gd name="connsiteX4" fmla="*/ 66679 w 252417"/>
              <a:gd name="connsiteY4" fmla="*/ 20440 h 406012"/>
              <a:gd name="connsiteX0" fmla="*/ 183361 w 252417"/>
              <a:gd name="connsiteY0" fmla="*/ 20440 h 406012"/>
              <a:gd name="connsiteX1" fmla="*/ 125020 w 252417"/>
              <a:gd name="connsiteY1" fmla="*/ 40880 h 406012"/>
              <a:gd name="connsiteX2" fmla="*/ 66679 w 252417"/>
              <a:gd name="connsiteY2" fmla="*/ 20440 h 406012"/>
              <a:gd name="connsiteX3" fmla="*/ 125020 w 252417"/>
              <a:gd name="connsiteY3" fmla="*/ 0 h 406012"/>
              <a:gd name="connsiteX4" fmla="*/ 183361 w 252417"/>
              <a:gd name="connsiteY4" fmla="*/ 20440 h 406012"/>
              <a:gd name="connsiteX5" fmla="*/ 252417 w 252417"/>
              <a:gd name="connsiteY5" fmla="*/ 387899 h 406012"/>
              <a:gd name="connsiteX6" fmla="*/ 125020 w 252417"/>
              <a:gd name="connsiteY6" fmla="*/ 405955 h 406012"/>
              <a:gd name="connsiteX7" fmla="*/ 7148 w 252417"/>
              <a:gd name="connsiteY7" fmla="*/ 383134 h 406012"/>
              <a:gd name="connsiteX8" fmla="*/ 66679 w 252417"/>
              <a:gd name="connsiteY8" fmla="*/ 20440 h 4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417" h="406012" stroke="0" extrusionOk="0">
                <a:moveTo>
                  <a:pt x="66679" y="20440"/>
                </a:moveTo>
                <a:cubicBezTo>
                  <a:pt x="66679" y="31729"/>
                  <a:pt x="92799" y="40880"/>
                  <a:pt x="125020" y="40880"/>
                </a:cubicBezTo>
                <a:cubicBezTo>
                  <a:pt x="157241" y="40880"/>
                  <a:pt x="183361" y="31729"/>
                  <a:pt x="183361" y="20440"/>
                </a:cubicBezTo>
                <a:lnTo>
                  <a:pt x="252417" y="383133"/>
                </a:lnTo>
                <a:cubicBezTo>
                  <a:pt x="252417" y="394422"/>
                  <a:pt x="157241" y="405955"/>
                  <a:pt x="125020" y="405955"/>
                </a:cubicBezTo>
                <a:cubicBezTo>
                  <a:pt x="92799" y="405955"/>
                  <a:pt x="0" y="387281"/>
                  <a:pt x="0" y="375992"/>
                </a:cubicBezTo>
                <a:lnTo>
                  <a:pt x="66679" y="20440"/>
                </a:lnTo>
                <a:close/>
              </a:path>
              <a:path w="252417" h="406012" fill="lighten" stroke="0" extrusionOk="0">
                <a:moveTo>
                  <a:pt x="66679" y="20440"/>
                </a:move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lose/>
              </a:path>
              <a:path w="252417" h="406012" fill="none" extrusionOk="0">
                <a:moveTo>
                  <a:pt x="183361" y="20440"/>
                </a:moveTo>
                <a:cubicBezTo>
                  <a:pt x="183361" y="31729"/>
                  <a:pt x="157241" y="40880"/>
                  <a:pt x="125020" y="40880"/>
                </a:cubicBezTo>
                <a:cubicBezTo>
                  <a:pt x="92799" y="40880"/>
                  <a:pt x="66679" y="31729"/>
                  <a:pt x="66679" y="20440"/>
                </a:cubicBezTo>
                <a:cubicBezTo>
                  <a:pt x="66679" y="9151"/>
                  <a:pt x="92799" y="0"/>
                  <a:pt x="125020" y="0"/>
                </a:cubicBezTo>
                <a:cubicBezTo>
                  <a:pt x="157241" y="0"/>
                  <a:pt x="183361" y="9151"/>
                  <a:pt x="183361" y="20440"/>
                </a:cubicBezTo>
                <a:cubicBezTo>
                  <a:pt x="183361" y="142132"/>
                  <a:pt x="252417" y="266207"/>
                  <a:pt x="252417" y="387899"/>
                </a:cubicBezTo>
                <a:cubicBezTo>
                  <a:pt x="252417" y="399188"/>
                  <a:pt x="165898" y="406749"/>
                  <a:pt x="125020" y="405955"/>
                </a:cubicBezTo>
                <a:cubicBezTo>
                  <a:pt x="84142" y="405161"/>
                  <a:pt x="7148" y="394423"/>
                  <a:pt x="7148" y="383134"/>
                </a:cubicBezTo>
                <a:lnTo>
                  <a:pt x="66679" y="2044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99375791-80DB-6185-2FC5-C5047A1354ED}"/>
              </a:ext>
            </a:extLst>
          </p:cNvPr>
          <p:cNvSpPr/>
          <p:nvPr/>
        </p:nvSpPr>
        <p:spPr>
          <a:xfrm rot="16200000">
            <a:off x="1422359" y="2552982"/>
            <a:ext cx="64008" cy="836070"/>
          </a:xfrm>
          <a:prstGeom prst="can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7B8F136-5DB6-C3E7-01F0-2FD1EE8B8F1D}"/>
              </a:ext>
            </a:extLst>
          </p:cNvPr>
          <p:cNvSpPr txBox="1"/>
          <p:nvPr/>
        </p:nvSpPr>
        <p:spPr>
          <a:xfrm>
            <a:off x="1286901" y="1357300"/>
            <a:ext cx="80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Stack Sample</a:t>
            </a:r>
          </a:p>
        </p:txBody>
      </p:sp>
      <p:sp>
        <p:nvSpPr>
          <p:cNvPr id="88" name="Cylinder 87">
            <a:extLst>
              <a:ext uri="{FF2B5EF4-FFF2-40B4-BE49-F238E27FC236}">
                <a16:creationId xmlns:a16="http://schemas.microsoft.com/office/drawing/2014/main" id="{5056264D-3BD2-A138-B487-FCF96B6A465C}"/>
              </a:ext>
            </a:extLst>
          </p:cNvPr>
          <p:cNvSpPr/>
          <p:nvPr/>
        </p:nvSpPr>
        <p:spPr>
          <a:xfrm rot="5400000">
            <a:off x="2330711" y="3985532"/>
            <a:ext cx="62883" cy="49790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ylinder 88">
            <a:extLst>
              <a:ext uri="{FF2B5EF4-FFF2-40B4-BE49-F238E27FC236}">
                <a16:creationId xmlns:a16="http://schemas.microsoft.com/office/drawing/2014/main" id="{D317A5EE-AD6F-2D90-CC44-6894343B8187}"/>
              </a:ext>
            </a:extLst>
          </p:cNvPr>
          <p:cNvSpPr/>
          <p:nvPr/>
        </p:nvSpPr>
        <p:spPr bwMode="auto">
          <a:xfrm rot="16200000">
            <a:off x="1873750" y="4166641"/>
            <a:ext cx="432112" cy="137015"/>
          </a:xfrm>
          <a:prstGeom prst="can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>
              <a:rot lat="3043303" lon="10482398" rev="21324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1" charset="-128"/>
            </a:endParaRP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52098BFC-A351-222F-0AA7-6DE5BF9455CA}"/>
              </a:ext>
            </a:extLst>
          </p:cNvPr>
          <p:cNvSpPr/>
          <p:nvPr/>
        </p:nvSpPr>
        <p:spPr>
          <a:xfrm>
            <a:off x="2464868" y="3907310"/>
            <a:ext cx="1412671" cy="612006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Flame Ionization Detector</a:t>
            </a:r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DD9A7FCB-63C2-AEB2-67BC-212D89033A7A}"/>
              </a:ext>
            </a:extLst>
          </p:cNvPr>
          <p:cNvSpPr/>
          <p:nvPr/>
        </p:nvSpPr>
        <p:spPr>
          <a:xfrm rot="16200000">
            <a:off x="1520231" y="3721574"/>
            <a:ext cx="62883" cy="1025742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B5FC0E4E-9E7C-3A06-CA43-D58BC1D128AD}"/>
              </a:ext>
            </a:extLst>
          </p:cNvPr>
          <p:cNvSpPr/>
          <p:nvPr/>
        </p:nvSpPr>
        <p:spPr>
          <a:xfrm rot="16200000">
            <a:off x="1574315" y="4076184"/>
            <a:ext cx="62883" cy="1241429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C76061F2-B0C9-18D4-B040-CAB223B0A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2210317" y="4638152"/>
            <a:ext cx="330463" cy="5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Arrow: Right 94">
            <a:extLst>
              <a:ext uri="{FF2B5EF4-FFF2-40B4-BE49-F238E27FC236}">
                <a16:creationId xmlns:a16="http://schemas.microsoft.com/office/drawing/2014/main" id="{CB0750FB-7457-DB96-49CD-127515419C8B}"/>
              </a:ext>
            </a:extLst>
          </p:cNvPr>
          <p:cNvSpPr/>
          <p:nvPr/>
        </p:nvSpPr>
        <p:spPr>
          <a:xfrm>
            <a:off x="2723115" y="4736186"/>
            <a:ext cx="799224" cy="213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7BF9DE-8DCB-63E6-A1C0-3B6154EC9A51}"/>
              </a:ext>
            </a:extLst>
          </p:cNvPr>
          <p:cNvSpPr txBox="1"/>
          <p:nvPr/>
        </p:nvSpPr>
        <p:spPr>
          <a:xfrm>
            <a:off x="1976465" y="5195150"/>
            <a:ext cx="116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Summa Canister or Tedlar Bag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84CFE0F-2CC7-07A4-17C5-3203D9FCE1F4}"/>
              </a:ext>
            </a:extLst>
          </p:cNvPr>
          <p:cNvSpPr txBox="1"/>
          <p:nvPr/>
        </p:nvSpPr>
        <p:spPr>
          <a:xfrm>
            <a:off x="2706783" y="4875612"/>
            <a:ext cx="976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Offline</a:t>
            </a:r>
          </a:p>
        </p:txBody>
      </p:sp>
      <p:sp>
        <p:nvSpPr>
          <p:cNvPr id="98" name="Cylinder 97">
            <a:extLst>
              <a:ext uri="{FF2B5EF4-FFF2-40B4-BE49-F238E27FC236}">
                <a16:creationId xmlns:a16="http://schemas.microsoft.com/office/drawing/2014/main" id="{8D1C73F3-10F2-BEB5-0B36-FDEEBCFDE435}"/>
              </a:ext>
            </a:extLst>
          </p:cNvPr>
          <p:cNvSpPr/>
          <p:nvPr/>
        </p:nvSpPr>
        <p:spPr>
          <a:xfrm>
            <a:off x="3917049" y="5011780"/>
            <a:ext cx="62883" cy="494841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2" descr="TO-Can Air Sampling Canister, 1 L, with 3-Port RAVE+ Valve with Gauge">
            <a:extLst>
              <a:ext uri="{FF2B5EF4-FFF2-40B4-BE49-F238E27FC236}">
                <a16:creationId xmlns:a16="http://schemas.microsoft.com/office/drawing/2014/main" id="{5196CEDE-37AC-3845-4C91-918ACE2DD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21232" b="4357"/>
          <a:stretch/>
        </p:blipFill>
        <p:spPr bwMode="auto">
          <a:xfrm>
            <a:off x="3737367" y="4593376"/>
            <a:ext cx="442899" cy="7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Cube 98">
            <a:extLst>
              <a:ext uri="{FF2B5EF4-FFF2-40B4-BE49-F238E27FC236}">
                <a16:creationId xmlns:a16="http://schemas.microsoft.com/office/drawing/2014/main" id="{37C348CB-6601-B318-6078-27FB9F8888C0}"/>
              </a:ext>
            </a:extLst>
          </p:cNvPr>
          <p:cNvSpPr/>
          <p:nvPr/>
        </p:nvSpPr>
        <p:spPr>
          <a:xfrm>
            <a:off x="3285636" y="5458829"/>
            <a:ext cx="1412671" cy="449238"/>
          </a:xfrm>
          <a:prstGeom prst="cub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GC-FID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7126FE-79D2-BCC8-39F4-E47D87642EE5}"/>
              </a:ext>
            </a:extLst>
          </p:cNvPr>
          <p:cNvCxnSpPr>
            <a:cxnSpLocks/>
          </p:cNvCxnSpPr>
          <p:nvPr/>
        </p:nvCxnSpPr>
        <p:spPr>
          <a:xfrm>
            <a:off x="3946288" y="5278250"/>
            <a:ext cx="0" cy="155404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729ABFA-0D27-6CD0-6B27-FA801197E784}"/>
              </a:ext>
            </a:extLst>
          </p:cNvPr>
          <p:cNvSpPr txBox="1"/>
          <p:nvPr/>
        </p:nvSpPr>
        <p:spPr>
          <a:xfrm>
            <a:off x="3877539" y="3976992"/>
            <a:ext cx="145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25a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0C7913D-BEB5-0065-DF1B-F7617C41B5B0}"/>
              </a:ext>
            </a:extLst>
          </p:cNvPr>
          <p:cNvSpPr txBox="1"/>
          <p:nvPr/>
        </p:nvSpPr>
        <p:spPr>
          <a:xfrm>
            <a:off x="4234001" y="4703918"/>
            <a:ext cx="112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TO-15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CFFFD-FDA0-0B0F-CECD-9A30DAAA78F6}"/>
              </a:ext>
            </a:extLst>
          </p:cNvPr>
          <p:cNvSpPr txBox="1"/>
          <p:nvPr/>
        </p:nvSpPr>
        <p:spPr>
          <a:xfrm>
            <a:off x="1625506" y="3741888"/>
            <a:ext cx="907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&gt; 110 C</a:t>
            </a: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2AA4EBBB-6604-6409-0F9B-E12BF96EF361}"/>
              </a:ext>
            </a:extLst>
          </p:cNvPr>
          <p:cNvSpPr/>
          <p:nvPr/>
        </p:nvSpPr>
        <p:spPr>
          <a:xfrm>
            <a:off x="873064" y="1276350"/>
            <a:ext cx="192024" cy="3599509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Stoves And Pollution: Is A Wood-Burning Stove Bad For The Environment?  Which? | epicrally.co.uk">
            <a:extLst>
              <a:ext uri="{FF2B5EF4-FFF2-40B4-BE49-F238E27FC236}">
                <a16:creationId xmlns:a16="http://schemas.microsoft.com/office/drawing/2014/main" id="{6119E462-7EAF-7D55-E471-953A29BD9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t="132" r="18006" b="-132"/>
          <a:stretch/>
        </p:blipFill>
        <p:spPr bwMode="auto">
          <a:xfrm>
            <a:off x="473591" y="4770053"/>
            <a:ext cx="1178573" cy="131170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DBD3F1AF-E138-2CC6-9EF6-EE4F8C4508C4}"/>
              </a:ext>
            </a:extLst>
          </p:cNvPr>
          <p:cNvSpPr txBox="1"/>
          <p:nvPr/>
        </p:nvSpPr>
        <p:spPr>
          <a:xfrm>
            <a:off x="9346129" y="855452"/>
            <a:ext cx="2700390" cy="5169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Research Questions:</a:t>
            </a:r>
          </a:p>
          <a:p>
            <a:pPr marL="282575" indent="-282575">
              <a:spcAft>
                <a:spcPts val="1200"/>
              </a:spcAft>
              <a:buFont typeface="+mj-lt"/>
              <a:buAutoNum type="arabicPeriod"/>
            </a:pPr>
            <a:r>
              <a:rPr lang="en-US" sz="1700" dirty="0"/>
              <a:t>Do these Methods account for the mass and character of all </a:t>
            </a:r>
            <a:r>
              <a:rPr lang="en-US" sz="1700" b="1" i="1" dirty="0"/>
              <a:t>reactive organic carbon (ROC)</a:t>
            </a:r>
            <a:r>
              <a:rPr lang="en-US" sz="1700" dirty="0"/>
              <a:t> emitted by wood-burning sources?</a:t>
            </a:r>
          </a:p>
          <a:p>
            <a:pPr marL="282575" indent="-282575">
              <a:spcAft>
                <a:spcPts val="1200"/>
              </a:spcAft>
              <a:buFont typeface="+mj-lt"/>
              <a:buAutoNum type="arabicPeriod"/>
            </a:pPr>
            <a:r>
              <a:rPr lang="en-US" sz="1700" dirty="0"/>
              <a:t>How can we translate these operational definitions of PM and VOC to standard definitions for use in the NEI and air quality modeling?</a:t>
            </a:r>
          </a:p>
          <a:p>
            <a:pPr marL="282575" indent="-282575">
              <a:buFont typeface="+mj-lt"/>
              <a:buAutoNum type="arabicPeriod"/>
            </a:pPr>
            <a:r>
              <a:rPr lang="en-US" sz="1700" dirty="0"/>
              <a:t>What is the impact on RWC carbon emissions and ambient organic aerosol?</a:t>
            </a:r>
          </a:p>
        </p:txBody>
      </p:sp>
    </p:spTree>
    <p:extLst>
      <p:ext uri="{BB962C8B-B14F-4D97-AF65-F5344CB8AC3E}">
        <p14:creationId xmlns:p14="http://schemas.microsoft.com/office/powerpoint/2010/main" val="556377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37435B6-6EB1-D666-F278-E76555AD195E}"/>
              </a:ext>
            </a:extLst>
          </p:cNvPr>
          <p:cNvSpPr/>
          <p:nvPr/>
        </p:nvSpPr>
        <p:spPr>
          <a:xfrm>
            <a:off x="8895645" y="3945468"/>
            <a:ext cx="2235200" cy="338666"/>
          </a:xfrm>
          <a:prstGeom prst="rect">
            <a:avLst/>
          </a:prstGeom>
          <a:solidFill>
            <a:srgbClr val="E5E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2D5629-DA6B-9DE3-5DA8-608547483E11}"/>
              </a:ext>
            </a:extLst>
          </p:cNvPr>
          <p:cNvSpPr/>
          <p:nvPr/>
        </p:nvSpPr>
        <p:spPr>
          <a:xfrm>
            <a:off x="8094133" y="2573867"/>
            <a:ext cx="3849511" cy="338666"/>
          </a:xfrm>
          <a:prstGeom prst="rect">
            <a:avLst/>
          </a:prstGeom>
          <a:solidFill>
            <a:srgbClr val="A99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FCA41-228C-5813-C5E2-4C375043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365125"/>
            <a:ext cx="10811933" cy="732155"/>
          </a:xfrm>
        </p:spPr>
        <p:txBody>
          <a:bodyPr>
            <a:noAutofit/>
          </a:bodyPr>
          <a:lstStyle/>
          <a:p>
            <a:r>
              <a:rPr lang="en-US" sz="3600" dirty="0"/>
              <a:t>Reactive Organic Carbon (ROC) Framework</a:t>
            </a:r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B5D39AF-76AC-CF85-8FE7-533697EF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0" r="8562"/>
          <a:stretch/>
        </p:blipFill>
        <p:spPr>
          <a:xfrm>
            <a:off x="169333" y="1469816"/>
            <a:ext cx="7450667" cy="32037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C20FF2-8F62-7BC5-AD7C-1525FF092F1A}"/>
              </a:ext>
            </a:extLst>
          </p:cNvPr>
          <p:cNvSpPr txBox="1"/>
          <p:nvPr/>
        </p:nvSpPr>
        <p:spPr>
          <a:xfrm>
            <a:off x="7620000" y="1625603"/>
            <a:ext cx="440266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CROC</a:t>
            </a:r>
            <a:r>
              <a:rPr lang="en-US" dirty="0"/>
              <a:t> (Condensable Reactive Organic Carbon) – compounds with volatility less than C20 (n-Eicosane). </a:t>
            </a:r>
          </a:p>
          <a:p>
            <a:pPr lvl="1" algn="ctr">
              <a:spcAft>
                <a:spcPts val="1800"/>
              </a:spcAft>
            </a:pPr>
            <a:r>
              <a:rPr lang="en-US" dirty="0"/>
              <a:t>CROC = [SVOC + LVOC + ELVOC + ULVOC]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GROC</a:t>
            </a:r>
            <a:r>
              <a:rPr lang="en-US" dirty="0"/>
              <a:t> (Gaseous Reactive Organic Carbon) – compounds with volatility greater than C20. </a:t>
            </a:r>
          </a:p>
          <a:p>
            <a:pPr lvl="1" algn="ctr"/>
            <a:r>
              <a:rPr lang="en-US" dirty="0"/>
              <a:t>GROC = [IVOC + VOC]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396717-452C-F5FA-5366-75CB3E72D516}"/>
              </a:ext>
            </a:extLst>
          </p:cNvPr>
          <p:cNvSpPr txBox="1"/>
          <p:nvPr/>
        </p:nvSpPr>
        <p:spPr>
          <a:xfrm>
            <a:off x="722489" y="119626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595A3-7D5B-60FC-7081-6165D7C61CBE}"/>
              </a:ext>
            </a:extLst>
          </p:cNvPr>
          <p:cNvSpPr txBox="1"/>
          <p:nvPr/>
        </p:nvSpPr>
        <p:spPr>
          <a:xfrm>
            <a:off x="7145190" y="1179152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1BF6A0-DE03-CA17-44DF-CD4887089824}"/>
              </a:ext>
            </a:extLst>
          </p:cNvPr>
          <p:cNvCxnSpPr>
            <a:stCxn id="18" idx="3"/>
          </p:cNvCxnSpPr>
          <p:nvPr/>
        </p:nvCxnSpPr>
        <p:spPr>
          <a:xfrm flipV="1">
            <a:off x="1485840" y="1333040"/>
            <a:ext cx="5547138" cy="17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398D22-E459-E5AA-A470-21ED9EB15577}"/>
              </a:ext>
            </a:extLst>
          </p:cNvPr>
          <p:cNvSpPr txBox="1"/>
          <p:nvPr/>
        </p:nvSpPr>
        <p:spPr>
          <a:xfrm>
            <a:off x="3877733" y="1053664"/>
            <a:ext cx="842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0E8996-42F1-A724-9DC9-3067B2F0764A}"/>
              </a:ext>
            </a:extLst>
          </p:cNvPr>
          <p:cNvSpPr txBox="1"/>
          <p:nvPr/>
        </p:nvSpPr>
        <p:spPr>
          <a:xfrm>
            <a:off x="722489" y="4926519"/>
            <a:ext cx="835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</a:t>
            </a:r>
            <a:r>
              <a:rPr lang="en-US" baseline="-25000" dirty="0" err="1"/>
              <a:t>OC</a:t>
            </a:r>
            <a:r>
              <a:rPr lang="en-US" dirty="0"/>
              <a:t> = organic carbon fraction from speciation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OM:OC = ratio of non-carbon to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VOC</a:t>
            </a:r>
            <a:r>
              <a:rPr lang="en-US" baseline="-25000" dirty="0" err="1"/>
              <a:t>Exempt</a:t>
            </a:r>
            <a:r>
              <a:rPr lang="en-US" dirty="0"/>
              <a:t> = gas-phase compounds exempted from the regulatory definition of VOC</a:t>
            </a:r>
          </a:p>
        </p:txBody>
      </p:sp>
    </p:spTree>
    <p:extLst>
      <p:ext uri="{BB962C8B-B14F-4D97-AF65-F5344CB8AC3E}">
        <p14:creationId xmlns:p14="http://schemas.microsoft.com/office/powerpoint/2010/main" val="5677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CA41-228C-5813-C5E2-4C375043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365125"/>
            <a:ext cx="10811933" cy="732155"/>
          </a:xfrm>
        </p:spPr>
        <p:txBody>
          <a:bodyPr>
            <a:noAutofit/>
          </a:bodyPr>
          <a:lstStyle/>
          <a:p>
            <a:r>
              <a:rPr lang="en-US" sz="3600" dirty="0"/>
              <a:t>Reactive Organic Carbon (ROC) Framework</a:t>
            </a:r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B5D39AF-76AC-CF85-8FE7-533697EF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0" r="8562"/>
          <a:stretch/>
        </p:blipFill>
        <p:spPr>
          <a:xfrm>
            <a:off x="169333" y="1469816"/>
            <a:ext cx="7450667" cy="32037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396717-452C-F5FA-5366-75CB3E72D516}"/>
              </a:ext>
            </a:extLst>
          </p:cNvPr>
          <p:cNvSpPr txBox="1"/>
          <p:nvPr/>
        </p:nvSpPr>
        <p:spPr>
          <a:xfrm>
            <a:off x="722489" y="119626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4595A3-7D5B-60FC-7081-6165D7C61CBE}"/>
              </a:ext>
            </a:extLst>
          </p:cNvPr>
          <p:cNvSpPr txBox="1"/>
          <p:nvPr/>
        </p:nvSpPr>
        <p:spPr>
          <a:xfrm>
            <a:off x="7145190" y="1179152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1BF6A0-DE03-CA17-44DF-CD4887089824}"/>
              </a:ext>
            </a:extLst>
          </p:cNvPr>
          <p:cNvCxnSpPr>
            <a:stCxn id="18" idx="3"/>
          </p:cNvCxnSpPr>
          <p:nvPr/>
        </p:nvCxnSpPr>
        <p:spPr>
          <a:xfrm flipV="1">
            <a:off x="1485840" y="1333040"/>
            <a:ext cx="5547138" cy="17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398D22-E459-E5AA-A470-21ED9EB15577}"/>
              </a:ext>
            </a:extLst>
          </p:cNvPr>
          <p:cNvSpPr txBox="1"/>
          <p:nvPr/>
        </p:nvSpPr>
        <p:spPr>
          <a:xfrm>
            <a:off x="3877733" y="1053664"/>
            <a:ext cx="842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0E8996-42F1-A724-9DC9-3067B2F0764A}"/>
              </a:ext>
            </a:extLst>
          </p:cNvPr>
          <p:cNvSpPr txBox="1"/>
          <p:nvPr/>
        </p:nvSpPr>
        <p:spPr>
          <a:xfrm>
            <a:off x="722489" y="4926519"/>
            <a:ext cx="835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</a:t>
            </a:r>
            <a:r>
              <a:rPr lang="en-US" baseline="-25000" dirty="0" err="1"/>
              <a:t>OC</a:t>
            </a:r>
            <a:r>
              <a:rPr lang="en-US" dirty="0"/>
              <a:t> = organic carbon fraction from speciation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OM:OC = ratio of non-carbon to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VOC</a:t>
            </a:r>
            <a:r>
              <a:rPr lang="en-US" baseline="-25000" dirty="0" err="1"/>
              <a:t>Exempt</a:t>
            </a:r>
            <a:r>
              <a:rPr lang="en-US" dirty="0"/>
              <a:t> = gas-phase compounds exempted from the regulatory definition of VOC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9D125C-7EB0-259D-09E0-07EB9E58C968}"/>
              </a:ext>
            </a:extLst>
          </p:cNvPr>
          <p:cNvCxnSpPr/>
          <p:nvPr/>
        </p:nvCxnSpPr>
        <p:spPr>
          <a:xfrm flipV="1">
            <a:off x="2856089" y="3429000"/>
            <a:ext cx="372533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54D2C2-C38F-B21D-BAE0-BCEC1844371C}"/>
              </a:ext>
            </a:extLst>
          </p:cNvPr>
          <p:cNvCxnSpPr>
            <a:cxnSpLocks/>
          </p:cNvCxnSpPr>
          <p:nvPr/>
        </p:nvCxnSpPr>
        <p:spPr>
          <a:xfrm flipH="1" flipV="1">
            <a:off x="5238044" y="3429000"/>
            <a:ext cx="575734" cy="7591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B892FD-9361-CC5A-433C-915CBD3D1AD6}"/>
              </a:ext>
            </a:extLst>
          </p:cNvPr>
          <p:cNvSpPr txBox="1"/>
          <p:nvPr/>
        </p:nvSpPr>
        <p:spPr>
          <a:xfrm>
            <a:off x="3042355" y="35149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A86966-8FDE-8AC2-2536-1DAF9D6F84ED}"/>
              </a:ext>
            </a:extLst>
          </p:cNvPr>
          <p:cNvSpPr txBox="1"/>
          <p:nvPr/>
        </p:nvSpPr>
        <p:spPr>
          <a:xfrm>
            <a:off x="5561921" y="3606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FEBEE7-54C0-7756-784B-BCE8506D89F6}"/>
              </a:ext>
            </a:extLst>
          </p:cNvPr>
          <p:cNvSpPr/>
          <p:nvPr/>
        </p:nvSpPr>
        <p:spPr>
          <a:xfrm>
            <a:off x="8895645" y="3945468"/>
            <a:ext cx="2235200" cy="338666"/>
          </a:xfrm>
          <a:prstGeom prst="rect">
            <a:avLst/>
          </a:prstGeom>
          <a:solidFill>
            <a:srgbClr val="E5E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28BFA-A897-F3E1-D2EA-AE9BBD270862}"/>
              </a:ext>
            </a:extLst>
          </p:cNvPr>
          <p:cNvSpPr/>
          <p:nvPr/>
        </p:nvSpPr>
        <p:spPr>
          <a:xfrm>
            <a:off x="8094133" y="2573867"/>
            <a:ext cx="3849511" cy="338666"/>
          </a:xfrm>
          <a:prstGeom prst="rect">
            <a:avLst/>
          </a:prstGeom>
          <a:solidFill>
            <a:srgbClr val="A99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23ACC-CCFB-80BF-3BEA-49F73F83C0FE}"/>
              </a:ext>
            </a:extLst>
          </p:cNvPr>
          <p:cNvSpPr txBox="1"/>
          <p:nvPr/>
        </p:nvSpPr>
        <p:spPr>
          <a:xfrm>
            <a:off x="7620000" y="1625603"/>
            <a:ext cx="440266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CROC</a:t>
            </a:r>
            <a:r>
              <a:rPr lang="en-US" dirty="0"/>
              <a:t> (Condensable Reactive Organic Carbon) – compounds with volatility less than C20 (n-Eicosane). </a:t>
            </a:r>
          </a:p>
          <a:p>
            <a:pPr lvl="1" algn="ctr">
              <a:spcAft>
                <a:spcPts val="1800"/>
              </a:spcAft>
            </a:pPr>
            <a:r>
              <a:rPr lang="en-US" dirty="0"/>
              <a:t>CROC = [SVOC + LVOC + ELVOC + ULVOC]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GROC</a:t>
            </a:r>
            <a:r>
              <a:rPr lang="en-US" dirty="0"/>
              <a:t> (Gaseous Reactive Organic Carbon) – compounds with volatility greater than C20. </a:t>
            </a:r>
          </a:p>
          <a:p>
            <a:pPr lvl="1" algn="ctr"/>
            <a:r>
              <a:rPr lang="en-US" dirty="0"/>
              <a:t>GROC = [IVOC + VOC]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5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660F06-D144-C384-D932-CA4E7B78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40" y="119122"/>
            <a:ext cx="6993060" cy="5189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FCA41-228C-5813-C5E2-4C375043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83" y="214489"/>
            <a:ext cx="4795178" cy="1787238"/>
          </a:xfrm>
        </p:spPr>
        <p:txBody>
          <a:bodyPr>
            <a:noAutofit/>
          </a:bodyPr>
          <a:lstStyle/>
          <a:p>
            <a:r>
              <a:rPr lang="en-US" sz="3600" dirty="0"/>
              <a:t>Use a detailed speciation profile to simulate Test Method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56894-2049-8CFA-9E65-AD5022675B56}"/>
              </a:ext>
            </a:extLst>
          </p:cNvPr>
          <p:cNvSpPr txBox="1"/>
          <p:nvPr/>
        </p:nvSpPr>
        <p:spPr>
          <a:xfrm>
            <a:off x="5321025" y="119122"/>
            <a:ext cx="328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Fireplace pine smoke reported by Schauer et al. (2001) and Nolte et al. (2001)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31261-D9DB-109F-F751-C82D810E2339}"/>
              </a:ext>
            </a:extLst>
          </p:cNvPr>
          <p:cNvSpPr txBox="1"/>
          <p:nvPr/>
        </p:nvSpPr>
        <p:spPr>
          <a:xfrm>
            <a:off x="5198940" y="5308417"/>
            <a:ext cx="5751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Schauer et al. (2001): </a:t>
            </a:r>
            <a:r>
              <a:rPr lang="en-US" sz="1400" b="1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https://pubs.acs.org/doi/full/10.1021/es001331e</a:t>
            </a:r>
            <a:endParaRPr lang="en-US" sz="1400" b="1" dirty="0"/>
          </a:p>
          <a:p>
            <a:r>
              <a:rPr lang="en-US" sz="1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Nolte et al. (2001): </a:t>
            </a:r>
            <a:r>
              <a:rPr lang="en-US" sz="1400" b="1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https://pubs.acs.org/doi/full/10.1021/es001420r</a:t>
            </a:r>
            <a:endParaRPr lang="en-US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DC3CA-C293-F8FD-6A98-50ECD98CB198}"/>
              </a:ext>
            </a:extLst>
          </p:cNvPr>
          <p:cNvSpPr txBox="1"/>
          <p:nvPr/>
        </p:nvSpPr>
        <p:spPr>
          <a:xfrm>
            <a:off x="283541" y="2110212"/>
            <a:ext cx="432232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226 explicit species measured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Semivolatile components quantified in both gas and particle phases.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EC fraction = 1.4%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NMOG/OM = 2.1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Unresolved non-methane organic gas = 8.1%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Unresolved particle = 61%</a:t>
            </a:r>
          </a:p>
        </p:txBody>
      </p:sp>
    </p:spTree>
    <p:extLst>
      <p:ext uri="{BB962C8B-B14F-4D97-AF65-F5344CB8AC3E}">
        <p14:creationId xmlns:p14="http://schemas.microsoft.com/office/powerpoint/2010/main" val="326300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CA41-228C-5813-C5E2-4C3750433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365125"/>
            <a:ext cx="10811933" cy="732155"/>
          </a:xfrm>
        </p:spPr>
        <p:txBody>
          <a:bodyPr>
            <a:noAutofit/>
          </a:bodyPr>
          <a:lstStyle/>
          <a:p>
            <a:r>
              <a:rPr lang="en-US" sz="3200" dirty="0"/>
              <a:t>Assign unspeciated mass to reproduce observed volatility trends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68CAD-1510-240D-BA69-41EC68AE8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625" y="1077631"/>
            <a:ext cx="4236919" cy="4087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094172-242F-BEA6-C2BD-FCBADCCB9973}"/>
              </a:ext>
            </a:extLst>
          </p:cNvPr>
          <p:cNvSpPr txBox="1"/>
          <p:nvPr/>
        </p:nvSpPr>
        <p:spPr>
          <a:xfrm>
            <a:off x="7790965" y="5164805"/>
            <a:ext cx="42849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Woodsmoke volatility distribution </a:t>
            </a:r>
          </a:p>
          <a:p>
            <a:r>
              <a:rPr lang="en-US" b="1" dirty="0"/>
              <a:t>(Sinha et al., 2022)</a:t>
            </a:r>
          </a:p>
          <a:p>
            <a:r>
              <a:rPr lang="en-US" sz="1100" b="1" dirty="0">
                <a:hlinkClick r:id="rId3"/>
              </a:rPr>
              <a:t>https://pubs.rsc.org/en/content/articlehtml/2023/ea/d2ea00080f</a:t>
            </a:r>
            <a:endParaRPr lang="en-US" sz="11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B13663-B555-2B2E-9DEB-04E186976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778982"/>
              </p:ext>
            </p:extLst>
          </p:nvPr>
        </p:nvGraphicFramePr>
        <p:xfrm>
          <a:off x="131838" y="1323918"/>
          <a:ext cx="6675355" cy="246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3940AD-9B4B-0E2D-D9B2-0C30180449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255939"/>
              </p:ext>
            </p:extLst>
          </p:nvPr>
        </p:nvGraphicFramePr>
        <p:xfrm>
          <a:off x="131838" y="3668847"/>
          <a:ext cx="6675355" cy="237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EA4C84-7D0E-F181-3B51-A08C1424BA62}"/>
                  </a:ext>
                </a:extLst>
              </p:cNvPr>
              <p:cNvSpPr txBox="1"/>
              <p:nvPr/>
            </p:nvSpPr>
            <p:spPr>
              <a:xfrm>
                <a:off x="1439401" y="1766696"/>
                <a:ext cx="1425455" cy="52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EA4C84-7D0E-F181-3B51-A08C1424B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401" y="1766696"/>
                <a:ext cx="1425455" cy="523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7D07DD9B-F78A-F9B2-9503-F0153C9F80F9}"/>
              </a:ext>
            </a:extLst>
          </p:cNvPr>
          <p:cNvSpPr/>
          <p:nvPr/>
        </p:nvSpPr>
        <p:spPr>
          <a:xfrm>
            <a:off x="6807193" y="2057400"/>
            <a:ext cx="762008" cy="2728345"/>
          </a:xfrm>
          <a:prstGeom prst="curvedLeftArrow">
            <a:avLst>
              <a:gd name="adj1" fmla="val 40924"/>
              <a:gd name="adj2" fmla="val 83630"/>
              <a:gd name="adj3" fmla="val 3719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713C3F-E0D5-A69D-F99D-73E62B946802}"/>
              </a:ext>
            </a:extLst>
          </p:cNvPr>
          <p:cNvSpPr txBox="1"/>
          <p:nvPr/>
        </p:nvSpPr>
        <p:spPr>
          <a:xfrm>
            <a:off x="790221" y="1043778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FADB6-E075-0D2E-6474-40A42A964FF4}"/>
              </a:ext>
            </a:extLst>
          </p:cNvPr>
          <p:cNvSpPr txBox="1"/>
          <p:nvPr/>
        </p:nvSpPr>
        <p:spPr>
          <a:xfrm>
            <a:off x="6383190" y="104377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85A38-0490-D00D-6B94-35E872B270D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1553572" y="1197667"/>
            <a:ext cx="4847227" cy="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43ADFC-3DBD-ADC7-EBC0-518F958BC1FC}"/>
              </a:ext>
            </a:extLst>
          </p:cNvPr>
          <p:cNvSpPr txBox="1"/>
          <p:nvPr/>
        </p:nvSpPr>
        <p:spPr>
          <a:xfrm>
            <a:off x="3302000" y="935133"/>
            <a:ext cx="842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Volatility</a:t>
            </a:r>
          </a:p>
        </p:txBody>
      </p:sp>
    </p:spTree>
    <p:extLst>
      <p:ext uri="{BB962C8B-B14F-4D97-AF65-F5344CB8AC3E}">
        <p14:creationId xmlns:p14="http://schemas.microsoft.com/office/powerpoint/2010/main" val="366145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DAE0920-49C0-4BEB-8059-D7BF55C35AD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1811</Words>
  <Application>Microsoft Office PowerPoint</Application>
  <PresentationFormat>Widescreen</PresentationFormat>
  <Paragraphs>324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Updating Residential Wood Combustion Emissions with the Reactive Organic Carbon Approach</vt:lpstr>
      <vt:lpstr>Residential Wood Combustion (RWC) Emissions</vt:lpstr>
      <vt:lpstr>Standard methods for measuring RWC emission factors</vt:lpstr>
      <vt:lpstr>Standard methods for measuring RWC emission factors</vt:lpstr>
      <vt:lpstr>Standard methods for measuring RWC emission factors</vt:lpstr>
      <vt:lpstr>Reactive Organic Carbon (ROC) Framework</vt:lpstr>
      <vt:lpstr>Reactive Organic Carbon (ROC) Framework</vt:lpstr>
      <vt:lpstr>Use a detailed speciation profile to simulate Test Method measurements</vt:lpstr>
      <vt:lpstr>Assign unspeciated mass to reproduce observed volatility trends</vt:lpstr>
      <vt:lpstr>Assign unspeciated mass to reproduce observed volatility trends</vt:lpstr>
      <vt:lpstr>Impact of partitioning on Method 5G and 5H measurements</vt:lpstr>
      <vt:lpstr>Impact of partitioning and functionality on FID detection</vt:lpstr>
      <vt:lpstr>Impact of partitioning and functionality on FID detection</vt:lpstr>
      <vt:lpstr>Impact of partitioning and functionality on FID detection</vt:lpstr>
      <vt:lpstr>Relationship between ROC and Test Methods</vt:lpstr>
      <vt:lpstr>Determine Method basis for each RWC source</vt:lpstr>
      <vt:lpstr>Impact of update on RWC emission factors and OA potential</vt:lpstr>
      <vt:lpstr>Impact of update on hazardous air pollutants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Murphy, Benjamin (he/him/his)</cp:lastModifiedBy>
  <cp:revision>9</cp:revision>
  <dcterms:created xsi:type="dcterms:W3CDTF">2019-11-04T14:04:23Z</dcterms:created>
  <dcterms:modified xsi:type="dcterms:W3CDTF">2023-10-17T12:19:55Z</dcterms:modified>
</cp:coreProperties>
</file>