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60" r:id="rId7"/>
    <p:sldId id="261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A349B9-0544-3003-2CFE-912192A03A22}" name="Arunachalam, Sarav" initials="AS" userId="S::sarav@ad.unc.edu::f1ca68b7-3371-4d35-bd6d-2638dc9f5c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6327"/>
  </p:normalViewPr>
  <p:slideViewPr>
    <p:cSldViewPr snapToGrid="0">
      <p:cViewPr varScale="1">
        <p:scale>
          <a:sx n="106" d="100"/>
          <a:sy n="106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0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2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7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0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masconference@unc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masconference@unc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A753E-577E-B9E7-8B5C-C3A0CE96E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Autofit/>
          </a:bodyPr>
          <a:lstStyle/>
          <a:p>
            <a:pPr algn="l" rtl="0"/>
            <a:r>
              <a:rPr lang="en-US" sz="4800" dirty="0">
                <a:solidFill>
                  <a:schemeClr val="tx1"/>
                </a:solidFill>
              </a:rPr>
              <a:t>Conference Logistics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51E43-B5E3-7CC3-5A2A-24E4B52EE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CMAS Conference 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824E-9BFD-3980-8025-63D73FEA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BE3A-F35C-394F-BE71-887ED241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Posters will be presented during the receptions on Monday and Tuesday</a:t>
            </a:r>
          </a:p>
          <a:p>
            <a:pPr marL="234950" indent="-23495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Poster number – where you'll hang your poster on your assigned day, and the order in which we'll do poster introductions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Poster introductions will be in Grumman today at 4:40pm</a:t>
            </a:r>
          </a:p>
          <a:p>
            <a:pPr marL="709930" lvl="2" indent="-234950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1736-3FEF-1797-DD90-161B5AA2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Presentations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534993-A279-A262-49DC-766F59EAC5D6}"/>
              </a:ext>
            </a:extLst>
          </p:cNvPr>
          <p:cNvSpPr txBox="1">
            <a:spLocks/>
          </p:cNvSpPr>
          <p:nvPr/>
        </p:nvSpPr>
        <p:spPr>
          <a:xfrm>
            <a:off x="1097280" y="2147585"/>
            <a:ext cx="10058400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Monday presenters - Put up posters this morning, take down after evening reception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Tuesday presenters - Put up posters first thing tomorrow, 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take down after evening reception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Student poster winners will be announced Wednesday during lunch 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 sure </a:t>
            </a:r>
            <a:r>
              <a:rPr lang="en-US">
                <a:solidFill>
                  <a:schemeClr val="tx1"/>
                </a:solidFill>
              </a:rPr>
              <a:t>to email us </a:t>
            </a:r>
            <a:r>
              <a:rPr lang="en-US" dirty="0">
                <a:solidFill>
                  <a:schemeClr val="tx1"/>
                </a:solidFill>
              </a:rPr>
              <a:t>a PDF of your poster for display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266955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239F-B012-90E1-51F6-FB2E8DC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Presentations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99166-C351-E78F-071E-EF32F6730646}"/>
              </a:ext>
            </a:extLst>
          </p:cNvPr>
          <p:cNvSpPr txBox="1">
            <a:spLocks/>
          </p:cNvSpPr>
          <p:nvPr/>
        </p:nvSpPr>
        <p:spPr>
          <a:xfrm>
            <a:off x="1097280" y="2147585"/>
            <a:ext cx="10058400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Each speaker will have 15 minutes for their presentation and 5 minutes for Q&amp;A</a:t>
            </a:r>
          </a:p>
          <a:p>
            <a:pPr marL="234950" indent="-23495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Upload presentations at the podiums starting at 8am and before the first session on the day of your presentation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Will not be recording sessions, but most presentations will be available to paid participants on our website</a:t>
            </a:r>
          </a:p>
          <a:p>
            <a:pPr marL="234950" indent="-23495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If you would NOT like your presentation on the website, please let us know at the check-in table or by email at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cmasconference@unc.edu</a:t>
            </a:r>
            <a:endParaRPr lang="en-US" dirty="0">
              <a:solidFill>
                <a:schemeClr val="accent2"/>
              </a:solidFill>
            </a:endParaRP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2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239F-B012-90E1-51F6-FB2E8DC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99166-C351-E78F-071E-EF32F6730646}"/>
              </a:ext>
            </a:extLst>
          </p:cNvPr>
          <p:cNvSpPr txBox="1">
            <a:spLocks/>
          </p:cNvSpPr>
          <p:nvPr/>
        </p:nvSpPr>
        <p:spPr>
          <a:xfrm>
            <a:off x="1097280" y="2147585"/>
            <a:ext cx="10058400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Parking permit</a:t>
            </a:r>
          </a:p>
          <a:p>
            <a:pPr marL="527050" lvl="1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visible on your dashboard for the duration of the conference</a:t>
            </a:r>
          </a:p>
          <a:p>
            <a:pPr marL="527050" lvl="1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If you need one, we have extra at the check-in tables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Job Board &amp; Announcement Board</a:t>
            </a:r>
          </a:p>
          <a:p>
            <a:pPr marL="527050" lvl="1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Located next to the posters</a:t>
            </a:r>
          </a:p>
          <a:p>
            <a:pPr marL="527050" lvl="1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Push pins available on board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Tribute to Dr. Adel Hanna on Tuesday during lunch </a:t>
            </a:r>
          </a:p>
          <a:p>
            <a:pPr marL="234950" indent="-23495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Tribute to Dr. Jason Ching on Wednesday during lunch </a:t>
            </a:r>
          </a:p>
          <a:p>
            <a:pPr marL="234950" indent="-23495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CMAQ in the Cloud workshop on Wednesday afternoon in Dogwood – registration required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239F-B012-90E1-51F6-FB2E8DC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99166-C351-E78F-071E-EF32F6730646}"/>
              </a:ext>
            </a:extLst>
          </p:cNvPr>
          <p:cNvSpPr txBox="1">
            <a:spLocks/>
          </p:cNvSpPr>
          <p:nvPr/>
        </p:nvSpPr>
        <p:spPr>
          <a:xfrm>
            <a:off x="1097280" y="2147585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Twitter – @</a:t>
            </a:r>
            <a:r>
              <a:rPr lang="en-US" sz="3200" dirty="0" err="1">
                <a:solidFill>
                  <a:schemeClr val="tx1"/>
                </a:solidFill>
              </a:rPr>
              <a:t>CMAS_Center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LinkedIn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spc="300" dirty="0">
                <a:solidFill>
                  <a:schemeClr val="accent2"/>
                </a:solidFill>
              </a:rPr>
              <a:t>#CMASconf2023 </a:t>
            </a: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hlinkClick r:id="rId3"/>
              </a:rPr>
              <a:t>cmasconference@unc.edu</a:t>
            </a:r>
            <a:endParaRPr lang="en-US" sz="3200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Group picture </a:t>
            </a:r>
            <a:r>
              <a:rPr lang="en-US" sz="3200">
                <a:solidFill>
                  <a:schemeClr val="tx1"/>
                </a:solidFill>
              </a:rPr>
              <a:t>in Atrium  </a:t>
            </a:r>
            <a:endParaRPr lang="en-US" sz="3200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tx1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782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00A1D8EBC4B49BE51114969022953" ma:contentTypeVersion="17" ma:contentTypeDescription="Create a new document." ma:contentTypeScope="" ma:versionID="0a093e7196b60a60f68c58cf6cc4db74">
  <xsd:schema xmlns:xsd="http://www.w3.org/2001/XMLSchema" xmlns:xs="http://www.w3.org/2001/XMLSchema" xmlns:p="http://schemas.microsoft.com/office/2006/metadata/properties" xmlns:ns2="28a5d270-46e9-4408-81b1-90ea39dc92a1" xmlns:ns3="c6b7392d-af59-4f21-a607-13b792bd322c" targetNamespace="http://schemas.microsoft.com/office/2006/metadata/properties" ma:root="true" ma:fieldsID="e9962d9dd4fabe805e4ac201ed0136ba" ns2:_="" ns3:_="">
    <xsd:import namespace="28a5d270-46e9-4408-81b1-90ea39dc92a1"/>
    <xsd:import namespace="c6b7392d-af59-4f21-a607-13b792bd3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5d270-46e9-4408-81b1-90ea39dc9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7392d-af59-4f21-a607-13b792bd3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df789d-5a6e-4e79-b0e9-35725aed6e21}" ma:internalName="TaxCatchAll" ma:showField="CatchAllData" ma:web="c6b7392d-af59-4f21-a607-13b792bd3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b7392d-af59-4f21-a607-13b792bd322c" xsi:nil="true"/>
    <lcf76f155ced4ddcb4097134ff3c332f xmlns="28a5d270-46e9-4408-81b1-90ea39dc92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C8B58-06F6-4685-8BF1-0797BC4C6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5d270-46e9-4408-81b1-90ea39dc92a1"/>
    <ds:schemaRef ds:uri="c6b7392d-af59-4f21-a607-13b792bd3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AEE9B-1C6E-448F-A2FD-B94A4B8984BE}">
  <ds:schemaRefs>
    <ds:schemaRef ds:uri="28a5d270-46e9-4408-81b1-90ea39dc92a1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6b7392d-af59-4f21-a607-13b792bd322c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97F914-84AF-43C0-8871-E6CE373D0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285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Book</vt:lpstr>
      <vt:lpstr>Wingdings</vt:lpstr>
      <vt:lpstr>RetrospectVTI</vt:lpstr>
      <vt:lpstr>Conference Logistics</vt:lpstr>
      <vt:lpstr>Poster Presentations</vt:lpstr>
      <vt:lpstr>Poster Presentations</vt:lpstr>
      <vt:lpstr>Oral Presentations </vt:lpstr>
      <vt:lpstr>Housekeeping</vt:lpstr>
      <vt:lpstr>Follow us on social media!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Logistics</dc:title>
  <dc:creator>Valentine, Erin Elizabeth</dc:creator>
  <cp:lastModifiedBy>Valentine, Erin Elizabeth</cp:lastModifiedBy>
  <cp:revision>57</cp:revision>
  <dcterms:created xsi:type="dcterms:W3CDTF">2022-10-05T14:13:48Z</dcterms:created>
  <dcterms:modified xsi:type="dcterms:W3CDTF">2023-10-13T21:43:24Z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0x01010067B00A1D8EBC4B49BE51114969022953</vt:lpwstr>
  </property>
  <property fmtid="{D5CDD505-2E9C-101B-9397-08002B2CF9AE}" pid="3" name="MediaServiceImageTags">
    <vt:lpwstr/>
  </property>
</Properties>
</file>