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5"/>
  </p:sldMasterIdLst>
  <p:notesMasterIdLst>
    <p:notesMasterId r:id="rId25"/>
  </p:notesMasterIdLst>
  <p:handoutMasterIdLst>
    <p:handoutMasterId r:id="rId26"/>
  </p:handoutMasterIdLst>
  <p:sldIdLst>
    <p:sldId id="258" r:id="rId6"/>
    <p:sldId id="303" r:id="rId7"/>
    <p:sldId id="280" r:id="rId8"/>
    <p:sldId id="294" r:id="rId9"/>
    <p:sldId id="283" r:id="rId10"/>
    <p:sldId id="269" r:id="rId11"/>
    <p:sldId id="293" r:id="rId12"/>
    <p:sldId id="296" r:id="rId13"/>
    <p:sldId id="297" r:id="rId14"/>
    <p:sldId id="298" r:id="rId15"/>
    <p:sldId id="299" r:id="rId16"/>
    <p:sldId id="302" r:id="rId17"/>
    <p:sldId id="290" r:id="rId18"/>
    <p:sldId id="291" r:id="rId19"/>
    <p:sldId id="300" r:id="rId20"/>
    <p:sldId id="301" r:id="rId21"/>
    <p:sldId id="288" r:id="rId22"/>
    <p:sldId id="267" r:id="rId23"/>
    <p:sldId id="281"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pel, Keith Wyat" initials="AKW" lastIdx="1" clrIdx="0">
    <p:extLst>
      <p:ext uri="{19B8F6BF-5375-455C-9EA6-DF929625EA0E}">
        <p15:presenceInfo xmlns:p15="http://schemas.microsoft.com/office/powerpoint/2012/main" userId="S-1-5-21-1339303556-449845944-1601390327-33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5AA5"/>
    <a:srgbClr val="FF6600"/>
    <a:srgbClr val="FF5050"/>
    <a:srgbClr val="F80CD6"/>
    <a:srgbClr val="FF9933"/>
    <a:srgbClr val="47DDE1"/>
    <a:srgbClr val="1807F9"/>
    <a:srgbClr val="1004AC"/>
    <a:srgbClr val="8FAADC"/>
    <a:srgbClr val="05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79919" autoAdjust="0"/>
  </p:normalViewPr>
  <p:slideViewPr>
    <p:cSldViewPr>
      <p:cViewPr varScale="1">
        <p:scale>
          <a:sx n="53" d="100"/>
          <a:sy n="53" d="100"/>
        </p:scale>
        <p:origin x="16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g, Daiwen" userId="784166b3-6536-477e-8272-bedb45b1adb6" providerId="ADAL" clId="{AB88BFF3-2861-4B6E-BBCB-344150EB14A7}"/>
    <pc:docChg chg="undo redo custSel addSld delSld modSld sldOrd">
      <pc:chgData name="Kang, Daiwen" userId="784166b3-6536-477e-8272-bedb45b1adb6" providerId="ADAL" clId="{AB88BFF3-2861-4B6E-BBCB-344150EB14A7}" dt="2019-10-17T14:01:35.699" v="9670" actId="207"/>
      <pc:docMkLst>
        <pc:docMk/>
      </pc:docMkLst>
      <pc:sldChg chg="modSp">
        <pc:chgData name="Kang, Daiwen" userId="784166b3-6536-477e-8272-bedb45b1adb6" providerId="ADAL" clId="{AB88BFF3-2861-4B6E-BBCB-344150EB14A7}" dt="2019-10-15T12:26:12.901" v="5771" actId="1076"/>
        <pc:sldMkLst>
          <pc:docMk/>
          <pc:sldMk cId="0" sldId="258"/>
        </pc:sldMkLst>
        <pc:spChg chg="mod">
          <ac:chgData name="Kang, Daiwen" userId="784166b3-6536-477e-8272-bedb45b1adb6" providerId="ADAL" clId="{AB88BFF3-2861-4B6E-BBCB-344150EB14A7}" dt="2019-10-15T12:26:12.901" v="5771" actId="1076"/>
          <ac:spMkLst>
            <pc:docMk/>
            <pc:sldMk cId="0" sldId="258"/>
            <ac:spMk id="2" creationId="{B5A34FF8-ABC8-427B-83AD-A1F07C72BC54}"/>
          </ac:spMkLst>
        </pc:spChg>
        <pc:spChg chg="mod">
          <ac:chgData name="Kang, Daiwen" userId="784166b3-6536-477e-8272-bedb45b1adb6" providerId="ADAL" clId="{AB88BFF3-2861-4B6E-BBCB-344150EB14A7}" dt="2019-10-12T00:28:34.232" v="4773" actId="20577"/>
          <ac:spMkLst>
            <pc:docMk/>
            <pc:sldMk cId="0" sldId="258"/>
            <ac:spMk id="13" creationId="{00000000-0000-0000-0000-000000000000}"/>
          </ac:spMkLst>
        </pc:spChg>
        <pc:spChg chg="mod">
          <ac:chgData name="Kang, Daiwen" userId="784166b3-6536-477e-8272-bedb45b1adb6" providerId="ADAL" clId="{AB88BFF3-2861-4B6E-BBCB-344150EB14A7}" dt="2019-10-12T00:28:17.148" v="4769" actId="14100"/>
          <ac:spMkLst>
            <pc:docMk/>
            <pc:sldMk cId="0" sldId="258"/>
            <ac:spMk id="3076" creationId="{00000000-0000-0000-0000-000000000000}"/>
          </ac:spMkLst>
        </pc:spChg>
      </pc:sldChg>
      <pc:sldChg chg="addSp delSp modSp modAnim">
        <pc:chgData name="Kang, Daiwen" userId="784166b3-6536-477e-8272-bedb45b1adb6" providerId="ADAL" clId="{AB88BFF3-2861-4B6E-BBCB-344150EB14A7}" dt="2019-10-16T12:43:16.691" v="9322" actId="1076"/>
        <pc:sldMkLst>
          <pc:docMk/>
          <pc:sldMk cId="0" sldId="267"/>
        </pc:sldMkLst>
        <pc:spChg chg="mod">
          <ac:chgData name="Kang, Daiwen" userId="784166b3-6536-477e-8272-bedb45b1adb6" providerId="ADAL" clId="{AB88BFF3-2861-4B6E-BBCB-344150EB14A7}" dt="2019-10-12T00:24:22.279" v="4722" actId="255"/>
          <ac:spMkLst>
            <pc:docMk/>
            <pc:sldMk cId="0" sldId="267"/>
            <ac:spMk id="2" creationId="{00000000-0000-0000-0000-000000000000}"/>
          </ac:spMkLst>
        </pc:spChg>
        <pc:spChg chg="mod">
          <ac:chgData name="Kang, Daiwen" userId="784166b3-6536-477e-8272-bedb45b1adb6" providerId="ADAL" clId="{AB88BFF3-2861-4B6E-BBCB-344150EB14A7}" dt="2019-10-16T12:43:16.691" v="9322" actId="1076"/>
          <ac:spMkLst>
            <pc:docMk/>
            <pc:sldMk cId="0" sldId="267"/>
            <ac:spMk id="3" creationId="{00000000-0000-0000-0000-000000000000}"/>
          </ac:spMkLst>
        </pc:spChg>
        <pc:spChg chg="add del mod">
          <ac:chgData name="Kang, Daiwen" userId="784166b3-6536-477e-8272-bedb45b1adb6" providerId="ADAL" clId="{AB88BFF3-2861-4B6E-BBCB-344150EB14A7}" dt="2019-10-16T12:43:12.966" v="9321"/>
          <ac:spMkLst>
            <pc:docMk/>
            <pc:sldMk cId="0" sldId="267"/>
            <ac:spMk id="4" creationId="{0E59F8BC-96CF-47D2-94FF-AA1CBE94AE13}"/>
          </ac:spMkLst>
        </pc:spChg>
      </pc:sldChg>
      <pc:sldChg chg="modSp">
        <pc:chgData name="Kang, Daiwen" userId="784166b3-6536-477e-8272-bedb45b1adb6" providerId="ADAL" clId="{AB88BFF3-2861-4B6E-BBCB-344150EB14A7}" dt="2019-10-17T12:22:07.789" v="9606" actId="20577"/>
        <pc:sldMkLst>
          <pc:docMk/>
          <pc:sldMk cId="3201215625" sldId="269"/>
        </pc:sldMkLst>
        <pc:spChg chg="mod">
          <ac:chgData name="Kang, Daiwen" userId="784166b3-6536-477e-8272-bedb45b1adb6" providerId="ADAL" clId="{AB88BFF3-2861-4B6E-BBCB-344150EB14A7}" dt="2019-10-17T12:22:07.789" v="9606" actId="20577"/>
          <ac:spMkLst>
            <pc:docMk/>
            <pc:sldMk cId="3201215625" sldId="269"/>
            <ac:spMk id="3" creationId="{3C4215F7-BD8E-4D48-A859-976E6B9DB4E1}"/>
          </ac:spMkLst>
        </pc:spChg>
        <pc:spChg chg="mod">
          <ac:chgData name="Kang, Daiwen" userId="784166b3-6536-477e-8272-bedb45b1adb6" providerId="ADAL" clId="{AB88BFF3-2861-4B6E-BBCB-344150EB14A7}" dt="2019-10-15T18:22:34.671" v="8109" actId="1076"/>
          <ac:spMkLst>
            <pc:docMk/>
            <pc:sldMk cId="3201215625" sldId="269"/>
            <ac:spMk id="28" creationId="{00000000-0000-0000-0000-000000000000}"/>
          </ac:spMkLst>
        </pc:spChg>
        <pc:picChg chg="mod">
          <ac:chgData name="Kang, Daiwen" userId="784166b3-6536-477e-8272-bedb45b1adb6" providerId="ADAL" clId="{AB88BFF3-2861-4B6E-BBCB-344150EB14A7}" dt="2019-10-15T18:22:56.759" v="8111" actId="1076"/>
          <ac:picMkLst>
            <pc:docMk/>
            <pc:sldMk cId="3201215625" sldId="269"/>
            <ac:picMk id="11" creationId="{AB57900D-3045-4B94-BDC0-9374C90E1C60}"/>
          </ac:picMkLst>
        </pc:picChg>
      </pc:sldChg>
      <pc:sldChg chg="modSp">
        <pc:chgData name="Kang, Daiwen" userId="784166b3-6536-477e-8272-bedb45b1adb6" providerId="ADAL" clId="{AB88BFF3-2861-4B6E-BBCB-344150EB14A7}" dt="2019-10-17T12:19:42.510" v="9605" actId="20577"/>
        <pc:sldMkLst>
          <pc:docMk/>
          <pc:sldMk cId="2408185120" sldId="280"/>
        </pc:sldMkLst>
        <pc:spChg chg="mod">
          <ac:chgData name="Kang, Daiwen" userId="784166b3-6536-477e-8272-bedb45b1adb6" providerId="ADAL" clId="{AB88BFF3-2861-4B6E-BBCB-344150EB14A7}" dt="2019-10-03T15:08:03.847" v="665" actId="1076"/>
          <ac:spMkLst>
            <pc:docMk/>
            <pc:sldMk cId="2408185120" sldId="280"/>
            <ac:spMk id="2" creationId="{00000000-0000-0000-0000-000000000000}"/>
          </ac:spMkLst>
        </pc:spChg>
        <pc:spChg chg="mod">
          <ac:chgData name="Kang, Daiwen" userId="784166b3-6536-477e-8272-bedb45b1adb6" providerId="ADAL" clId="{AB88BFF3-2861-4B6E-BBCB-344150EB14A7}" dt="2019-10-17T12:19:42.510" v="9605" actId="20577"/>
          <ac:spMkLst>
            <pc:docMk/>
            <pc:sldMk cId="2408185120" sldId="280"/>
            <ac:spMk id="21" creationId="{5761E3CD-CB86-4AFC-BA16-9426EC8D47CE}"/>
          </ac:spMkLst>
        </pc:spChg>
        <pc:spChg chg="mod">
          <ac:chgData name="Kang, Daiwen" userId="784166b3-6536-477e-8272-bedb45b1adb6" providerId="ADAL" clId="{AB88BFF3-2861-4B6E-BBCB-344150EB14A7}" dt="2019-10-16T16:39:47.335" v="9588" actId="20577"/>
          <ac:spMkLst>
            <pc:docMk/>
            <pc:sldMk cId="2408185120" sldId="280"/>
            <ac:spMk id="23" creationId="{67BC5B82-0E03-4F05-B84A-D38E2E09FA09}"/>
          </ac:spMkLst>
        </pc:spChg>
        <pc:grpChg chg="mod">
          <ac:chgData name="Kang, Daiwen" userId="784166b3-6536-477e-8272-bedb45b1adb6" providerId="ADAL" clId="{AB88BFF3-2861-4B6E-BBCB-344150EB14A7}" dt="2019-10-07T19:25:29.931" v="4475" actId="1076"/>
          <ac:grpSpMkLst>
            <pc:docMk/>
            <pc:sldMk cId="2408185120" sldId="280"/>
            <ac:grpSpMk id="22" creationId="{25903E4C-FCD5-4B9B-8B21-11B304ED06BD}"/>
          </ac:grpSpMkLst>
        </pc:grpChg>
      </pc:sldChg>
      <pc:sldChg chg="addSp modSp">
        <pc:chgData name="Kang, Daiwen" userId="784166b3-6536-477e-8272-bedb45b1adb6" providerId="ADAL" clId="{AB88BFF3-2861-4B6E-BBCB-344150EB14A7}" dt="2019-10-17T14:01:35.699" v="9670" actId="207"/>
        <pc:sldMkLst>
          <pc:docMk/>
          <pc:sldMk cId="3135598151" sldId="281"/>
        </pc:sldMkLst>
        <pc:spChg chg="add mod">
          <ac:chgData name="Kang, Daiwen" userId="784166b3-6536-477e-8272-bedb45b1adb6" providerId="ADAL" clId="{AB88BFF3-2861-4B6E-BBCB-344150EB14A7}" dt="2019-10-17T14:01:21.313" v="9668"/>
          <ac:spMkLst>
            <pc:docMk/>
            <pc:sldMk cId="3135598151" sldId="281"/>
            <ac:spMk id="5" creationId="{6DC00E5E-794B-4F9F-807D-6A3D275202EB}"/>
          </ac:spMkLst>
        </pc:spChg>
        <pc:spChg chg="mod">
          <ac:chgData name="Kang, Daiwen" userId="784166b3-6536-477e-8272-bedb45b1adb6" providerId="ADAL" clId="{AB88BFF3-2861-4B6E-BBCB-344150EB14A7}" dt="2019-10-17T14:01:35.699" v="9670" actId="207"/>
          <ac:spMkLst>
            <pc:docMk/>
            <pc:sldMk cId="3135598151" sldId="281"/>
            <ac:spMk id="18434" creationId="{00000000-0000-0000-0000-000000000000}"/>
          </ac:spMkLst>
        </pc:spChg>
        <pc:spChg chg="mod">
          <ac:chgData name="Kang, Daiwen" userId="784166b3-6536-477e-8272-bedb45b1adb6" providerId="ADAL" clId="{AB88BFF3-2861-4B6E-BBCB-344150EB14A7}" dt="2019-10-16T12:49:38.812" v="9447" actId="1035"/>
          <ac:spMkLst>
            <pc:docMk/>
            <pc:sldMk cId="3135598151" sldId="281"/>
            <ac:spMk id="18435" creationId="{00000000-0000-0000-0000-000000000000}"/>
          </ac:spMkLst>
        </pc:spChg>
      </pc:sldChg>
      <pc:sldChg chg="addSp delSp modSp">
        <pc:chgData name="Kang, Daiwen" userId="784166b3-6536-477e-8272-bedb45b1adb6" providerId="ADAL" clId="{AB88BFF3-2861-4B6E-BBCB-344150EB14A7}" dt="2019-10-15T18:59:13.880" v="8159" actId="1076"/>
        <pc:sldMkLst>
          <pc:docMk/>
          <pc:sldMk cId="1157066239" sldId="283"/>
        </pc:sldMkLst>
        <pc:spChg chg="mod">
          <ac:chgData name="Kang, Daiwen" userId="784166b3-6536-477e-8272-bedb45b1adb6" providerId="ADAL" clId="{AB88BFF3-2861-4B6E-BBCB-344150EB14A7}" dt="2019-10-12T00:27:14.515" v="4756" actId="255"/>
          <ac:spMkLst>
            <pc:docMk/>
            <pc:sldMk cId="1157066239" sldId="283"/>
            <ac:spMk id="2" creationId="{00000000-0000-0000-0000-000000000000}"/>
          </ac:spMkLst>
        </pc:spChg>
        <pc:spChg chg="mod">
          <ac:chgData name="Kang, Daiwen" userId="784166b3-6536-477e-8272-bedb45b1adb6" providerId="ADAL" clId="{AB88BFF3-2861-4B6E-BBCB-344150EB14A7}" dt="2019-10-15T18:59:08.655" v="8158" actId="20577"/>
          <ac:spMkLst>
            <pc:docMk/>
            <pc:sldMk cId="1157066239" sldId="283"/>
            <ac:spMk id="3" creationId="{00000000-0000-0000-0000-000000000000}"/>
          </ac:spMkLst>
        </pc:spChg>
        <pc:graphicFrameChg chg="add del mod modGraphic">
          <ac:chgData name="Kang, Daiwen" userId="784166b3-6536-477e-8272-bedb45b1adb6" providerId="ADAL" clId="{AB88BFF3-2861-4B6E-BBCB-344150EB14A7}" dt="2019-10-15T11:54:00.774" v="4871"/>
          <ac:graphicFrameMkLst>
            <pc:docMk/>
            <pc:sldMk cId="1157066239" sldId="283"/>
            <ac:graphicFrameMk id="4" creationId="{1B9E6FDC-EA2D-4464-9652-43CA4748DC0F}"/>
          </ac:graphicFrameMkLst>
        </pc:graphicFrameChg>
        <pc:graphicFrameChg chg="add del mod modGraphic">
          <ac:chgData name="Kang, Daiwen" userId="784166b3-6536-477e-8272-bedb45b1adb6" providerId="ADAL" clId="{AB88BFF3-2861-4B6E-BBCB-344150EB14A7}" dt="2019-10-15T11:55:22.156" v="4902"/>
          <ac:graphicFrameMkLst>
            <pc:docMk/>
            <pc:sldMk cId="1157066239" sldId="283"/>
            <ac:graphicFrameMk id="5" creationId="{ED4B61DD-AE6D-42B7-8F4D-0FA4BBCFB002}"/>
          </ac:graphicFrameMkLst>
        </pc:graphicFrameChg>
        <pc:graphicFrameChg chg="add del mod modGraphic">
          <ac:chgData name="Kang, Daiwen" userId="784166b3-6536-477e-8272-bedb45b1adb6" providerId="ADAL" clId="{AB88BFF3-2861-4B6E-BBCB-344150EB14A7}" dt="2019-10-15T12:04:08.544" v="5004"/>
          <ac:graphicFrameMkLst>
            <pc:docMk/>
            <pc:sldMk cId="1157066239" sldId="283"/>
            <ac:graphicFrameMk id="6" creationId="{5CD6F9FF-ABBE-4CFC-AB82-30913B046B5B}"/>
          </ac:graphicFrameMkLst>
        </pc:graphicFrameChg>
        <pc:graphicFrameChg chg="add mod modGraphic">
          <ac:chgData name="Kang, Daiwen" userId="784166b3-6536-477e-8272-bedb45b1adb6" providerId="ADAL" clId="{AB88BFF3-2861-4B6E-BBCB-344150EB14A7}" dt="2019-10-15T18:59:13.880" v="8159" actId="1076"/>
          <ac:graphicFrameMkLst>
            <pc:docMk/>
            <pc:sldMk cId="1157066239" sldId="283"/>
            <ac:graphicFrameMk id="7" creationId="{C77CA08B-FCC2-48E4-AC19-D0AB8F03281F}"/>
          </ac:graphicFrameMkLst>
        </pc:graphicFrameChg>
      </pc:sldChg>
      <pc:sldChg chg="addSp delSp modSp ord modAnim">
        <pc:chgData name="Kang, Daiwen" userId="784166b3-6536-477e-8272-bedb45b1adb6" providerId="ADAL" clId="{AB88BFF3-2861-4B6E-BBCB-344150EB14A7}" dt="2019-10-16T16:27:39.947" v="9582" actId="20577"/>
        <pc:sldMkLst>
          <pc:docMk/>
          <pc:sldMk cId="3293723904" sldId="288"/>
        </pc:sldMkLst>
        <pc:spChg chg="mod">
          <ac:chgData name="Kang, Daiwen" userId="784166b3-6536-477e-8272-bedb45b1adb6" providerId="ADAL" clId="{AB88BFF3-2861-4B6E-BBCB-344150EB14A7}" dt="2019-10-12T00:23:59.491" v="4721" actId="255"/>
          <ac:spMkLst>
            <pc:docMk/>
            <pc:sldMk cId="3293723904" sldId="288"/>
            <ac:spMk id="2" creationId="{00000000-0000-0000-0000-000000000000}"/>
          </ac:spMkLst>
        </pc:spChg>
        <pc:spChg chg="mod">
          <ac:chgData name="Kang, Daiwen" userId="784166b3-6536-477e-8272-bedb45b1adb6" providerId="ADAL" clId="{AB88BFF3-2861-4B6E-BBCB-344150EB14A7}" dt="2019-10-16T16:27:39.947" v="9582" actId="20577"/>
          <ac:spMkLst>
            <pc:docMk/>
            <pc:sldMk cId="3293723904" sldId="288"/>
            <ac:spMk id="3" creationId="{00000000-0000-0000-0000-000000000000}"/>
          </ac:spMkLst>
        </pc:spChg>
        <pc:spChg chg="add del mod">
          <ac:chgData name="Kang, Daiwen" userId="784166b3-6536-477e-8272-bedb45b1adb6" providerId="ADAL" clId="{AB88BFF3-2861-4B6E-BBCB-344150EB14A7}" dt="2019-10-04T13:47:57.067" v="2014"/>
          <ac:spMkLst>
            <pc:docMk/>
            <pc:sldMk cId="3293723904" sldId="288"/>
            <ac:spMk id="4" creationId="{A3DCE5A8-0F8D-4918-9151-4C70DA4F8CC8}"/>
          </ac:spMkLst>
        </pc:spChg>
      </pc:sldChg>
      <pc:sldChg chg="modSp">
        <pc:chgData name="Kang, Daiwen" userId="784166b3-6536-477e-8272-bedb45b1adb6" providerId="ADAL" clId="{AB88BFF3-2861-4B6E-BBCB-344150EB14A7}" dt="2019-10-15T14:44:47.730" v="6617" actId="1076"/>
        <pc:sldMkLst>
          <pc:docMk/>
          <pc:sldMk cId="1906966296" sldId="290"/>
        </pc:sldMkLst>
        <pc:spChg chg="mod">
          <ac:chgData name="Kang, Daiwen" userId="784166b3-6536-477e-8272-bedb45b1adb6" providerId="ADAL" clId="{AB88BFF3-2861-4B6E-BBCB-344150EB14A7}" dt="2019-10-15T14:44:47.730" v="6617" actId="1076"/>
          <ac:spMkLst>
            <pc:docMk/>
            <pc:sldMk cId="1906966296" sldId="290"/>
            <ac:spMk id="4" creationId="{1FD75051-5DE6-4683-9259-B660AF015252}"/>
          </ac:spMkLst>
        </pc:spChg>
        <pc:spChg chg="mod">
          <ac:chgData name="Kang, Daiwen" userId="784166b3-6536-477e-8272-bedb45b1adb6" providerId="ADAL" clId="{AB88BFF3-2861-4B6E-BBCB-344150EB14A7}" dt="2019-10-12T00:25:11.076" v="4736" actId="1035"/>
          <ac:spMkLst>
            <pc:docMk/>
            <pc:sldMk cId="1906966296" sldId="290"/>
            <ac:spMk id="12" creationId="{ED5A2A42-B8B5-4AE0-AC21-DDC5102B08FD}"/>
          </ac:spMkLst>
        </pc:spChg>
      </pc:sldChg>
      <pc:sldChg chg="addSp modSp">
        <pc:chgData name="Kang, Daiwen" userId="784166b3-6536-477e-8272-bedb45b1adb6" providerId="ADAL" clId="{AB88BFF3-2861-4B6E-BBCB-344150EB14A7}" dt="2019-10-17T12:32:47.747" v="9639" actId="14100"/>
        <pc:sldMkLst>
          <pc:docMk/>
          <pc:sldMk cId="196801327" sldId="291"/>
        </pc:sldMkLst>
        <pc:spChg chg="add mod">
          <ac:chgData name="Kang, Daiwen" userId="784166b3-6536-477e-8272-bedb45b1adb6" providerId="ADAL" clId="{AB88BFF3-2861-4B6E-BBCB-344150EB14A7}" dt="2019-10-04T16:58:25.326" v="3029" actId="164"/>
          <ac:spMkLst>
            <pc:docMk/>
            <pc:sldMk cId="196801327" sldId="291"/>
            <ac:spMk id="3" creationId="{29307B95-F4E6-4B6F-A917-5E106079148F}"/>
          </ac:spMkLst>
        </pc:spChg>
        <pc:spChg chg="mod">
          <ac:chgData name="Kang, Daiwen" userId="784166b3-6536-477e-8272-bedb45b1adb6" providerId="ADAL" clId="{AB88BFF3-2861-4B6E-BBCB-344150EB14A7}" dt="2019-10-15T11:41:27.237" v="4785" actId="20577"/>
          <ac:spMkLst>
            <pc:docMk/>
            <pc:sldMk cId="196801327" sldId="291"/>
            <ac:spMk id="15" creationId="{EB181A4D-1EC9-4E45-8DCC-15F20485F882}"/>
          </ac:spMkLst>
        </pc:spChg>
        <pc:spChg chg="mod">
          <ac:chgData name="Kang, Daiwen" userId="784166b3-6536-477e-8272-bedb45b1adb6" providerId="ADAL" clId="{AB88BFF3-2861-4B6E-BBCB-344150EB14A7}" dt="2019-10-10T12:45:30.564" v="4531" actId="1076"/>
          <ac:spMkLst>
            <pc:docMk/>
            <pc:sldMk cId="196801327" sldId="291"/>
            <ac:spMk id="16" creationId="{FC3F9FD1-A83B-4CE8-850B-F437C02ADDCB}"/>
          </ac:spMkLst>
        </pc:spChg>
        <pc:spChg chg="mod">
          <ac:chgData name="Kang, Daiwen" userId="784166b3-6536-477e-8272-bedb45b1adb6" providerId="ADAL" clId="{AB88BFF3-2861-4B6E-BBCB-344150EB14A7}" dt="2019-10-10T12:45:35.773" v="4532" actId="1076"/>
          <ac:spMkLst>
            <pc:docMk/>
            <pc:sldMk cId="196801327" sldId="291"/>
            <ac:spMk id="17" creationId="{A0F70289-5697-453B-944D-7AC80F0DC35F}"/>
          </ac:spMkLst>
        </pc:spChg>
        <pc:spChg chg="mod">
          <ac:chgData name="Kang, Daiwen" userId="784166b3-6536-477e-8272-bedb45b1adb6" providerId="ADAL" clId="{AB88BFF3-2861-4B6E-BBCB-344150EB14A7}" dt="2019-10-10T12:45:21.828" v="4529" actId="1076"/>
          <ac:spMkLst>
            <pc:docMk/>
            <pc:sldMk cId="196801327" sldId="291"/>
            <ac:spMk id="18" creationId="{1296E71A-D7D7-44A7-B226-46C41A3D8933}"/>
          </ac:spMkLst>
        </pc:spChg>
        <pc:spChg chg="mod">
          <ac:chgData name="Kang, Daiwen" userId="784166b3-6536-477e-8272-bedb45b1adb6" providerId="ADAL" clId="{AB88BFF3-2861-4B6E-BBCB-344150EB14A7}" dt="2019-10-10T12:45:26.699" v="4530" actId="1076"/>
          <ac:spMkLst>
            <pc:docMk/>
            <pc:sldMk cId="196801327" sldId="291"/>
            <ac:spMk id="19" creationId="{0BE1B4BC-A388-4746-9298-D20BCD12AAE9}"/>
          </ac:spMkLst>
        </pc:spChg>
        <pc:grpChg chg="add mod">
          <ac:chgData name="Kang, Daiwen" userId="784166b3-6536-477e-8272-bedb45b1adb6" providerId="ADAL" clId="{AB88BFF3-2861-4B6E-BBCB-344150EB14A7}" dt="2019-10-04T16:58:25.326" v="3029" actId="164"/>
          <ac:grpSpMkLst>
            <pc:docMk/>
            <pc:sldMk cId="196801327" sldId="291"/>
            <ac:grpSpMk id="4" creationId="{E06DC67D-F8D0-49B5-A217-ADB860E1DC78}"/>
          </ac:grpSpMkLst>
        </pc:grpChg>
        <pc:picChg chg="mod ord">
          <ac:chgData name="Kang, Daiwen" userId="784166b3-6536-477e-8272-bedb45b1adb6" providerId="ADAL" clId="{AB88BFF3-2861-4B6E-BBCB-344150EB14A7}" dt="2019-10-17T12:31:57.428" v="9634" actId="1076"/>
          <ac:picMkLst>
            <pc:docMk/>
            <pc:sldMk cId="196801327" sldId="291"/>
            <ac:picMk id="5" creationId="{9DFA4736-66E5-4CDF-9214-79A33460604E}"/>
          </ac:picMkLst>
        </pc:picChg>
        <pc:picChg chg="mod ord">
          <ac:chgData name="Kang, Daiwen" userId="784166b3-6536-477e-8272-bedb45b1adb6" providerId="ADAL" clId="{AB88BFF3-2861-4B6E-BBCB-344150EB14A7}" dt="2019-10-17T12:32:47.747" v="9639" actId="14100"/>
          <ac:picMkLst>
            <pc:docMk/>
            <pc:sldMk cId="196801327" sldId="291"/>
            <ac:picMk id="8" creationId="{32456C59-0680-4894-9CE0-8AF86B5F4245}"/>
          </ac:picMkLst>
        </pc:picChg>
        <pc:picChg chg="mod">
          <ac:chgData name="Kang, Daiwen" userId="784166b3-6536-477e-8272-bedb45b1adb6" providerId="ADAL" clId="{AB88BFF3-2861-4B6E-BBCB-344150EB14A7}" dt="2019-10-04T16:58:25.326" v="3029" actId="164"/>
          <ac:picMkLst>
            <pc:docMk/>
            <pc:sldMk cId="196801327" sldId="291"/>
            <ac:picMk id="9" creationId="{FDBF5674-FABB-42AD-A7DB-10A69019F197}"/>
          </ac:picMkLst>
        </pc:picChg>
        <pc:picChg chg="mod ord">
          <ac:chgData name="Kang, Daiwen" userId="784166b3-6536-477e-8272-bedb45b1adb6" providerId="ADAL" clId="{AB88BFF3-2861-4B6E-BBCB-344150EB14A7}" dt="2019-10-17T12:32:20.794" v="9636" actId="1076"/>
          <ac:picMkLst>
            <pc:docMk/>
            <pc:sldMk cId="196801327" sldId="291"/>
            <ac:picMk id="10" creationId="{D861C63A-0D39-47F4-A3CB-8DFD5DE78571}"/>
          </ac:picMkLst>
        </pc:picChg>
        <pc:picChg chg="mod">
          <ac:chgData name="Kang, Daiwen" userId="784166b3-6536-477e-8272-bedb45b1adb6" providerId="ADAL" clId="{AB88BFF3-2861-4B6E-BBCB-344150EB14A7}" dt="2019-10-17T12:32:10.966" v="9635" actId="1076"/>
          <ac:picMkLst>
            <pc:docMk/>
            <pc:sldMk cId="196801327" sldId="291"/>
            <ac:picMk id="11" creationId="{0D7E76DF-F3BC-42DD-A4B7-001FA5EF5874}"/>
          </ac:picMkLst>
        </pc:picChg>
      </pc:sldChg>
      <pc:sldChg chg="addSp delSp modSp mod ord">
        <pc:chgData name="Kang, Daiwen" userId="784166b3-6536-477e-8272-bedb45b1adb6" providerId="ADAL" clId="{AB88BFF3-2861-4B6E-BBCB-344150EB14A7}" dt="2019-10-16T16:43:59.771" v="9593" actId="1076"/>
        <pc:sldMkLst>
          <pc:docMk/>
          <pc:sldMk cId="2170247001" sldId="293"/>
        </pc:sldMkLst>
        <pc:spChg chg="mod">
          <ac:chgData name="Kang, Daiwen" userId="784166b3-6536-477e-8272-bedb45b1adb6" providerId="ADAL" clId="{AB88BFF3-2861-4B6E-BBCB-344150EB14A7}" dt="2019-10-15T19:05:26.569" v="8271" actId="20577"/>
          <ac:spMkLst>
            <pc:docMk/>
            <pc:sldMk cId="2170247001" sldId="293"/>
            <ac:spMk id="3" creationId="{68C91B17-263E-4712-89AB-E9F9BD5E381F}"/>
          </ac:spMkLst>
        </pc:spChg>
        <pc:spChg chg="add del mod">
          <ac:chgData name="Kang, Daiwen" userId="784166b3-6536-477e-8272-bedb45b1adb6" providerId="ADAL" clId="{AB88BFF3-2861-4B6E-BBCB-344150EB14A7}" dt="2019-10-15T15:43:48.710" v="6645"/>
          <ac:spMkLst>
            <pc:docMk/>
            <pc:sldMk cId="2170247001" sldId="293"/>
            <ac:spMk id="4" creationId="{93119677-877C-44C1-ADAE-487932706170}"/>
          </ac:spMkLst>
        </pc:spChg>
        <pc:spChg chg="mod">
          <ac:chgData name="Kang, Daiwen" userId="784166b3-6536-477e-8272-bedb45b1adb6" providerId="ADAL" clId="{AB88BFF3-2861-4B6E-BBCB-344150EB14A7}" dt="2019-10-16T16:16:20.453" v="9494" actId="1076"/>
          <ac:spMkLst>
            <pc:docMk/>
            <pc:sldMk cId="2170247001" sldId="293"/>
            <ac:spMk id="5" creationId="{CCB0E1B4-A528-44DD-8C8D-98FC4D41636B}"/>
          </ac:spMkLst>
        </pc:spChg>
        <pc:spChg chg="add del mod">
          <ac:chgData name="Kang, Daiwen" userId="784166b3-6536-477e-8272-bedb45b1adb6" providerId="ADAL" clId="{AB88BFF3-2861-4B6E-BBCB-344150EB14A7}" dt="2019-10-15T15:44:20.094" v="6647"/>
          <ac:spMkLst>
            <pc:docMk/>
            <pc:sldMk cId="2170247001" sldId="293"/>
            <ac:spMk id="6" creationId="{8C6AA368-0BD3-4A3E-B22B-880029BB0567}"/>
          </ac:spMkLst>
        </pc:spChg>
        <pc:spChg chg="add mod">
          <ac:chgData name="Kang, Daiwen" userId="784166b3-6536-477e-8272-bedb45b1adb6" providerId="ADAL" clId="{AB88BFF3-2861-4B6E-BBCB-344150EB14A7}" dt="2019-10-16T12:23:25.752" v="8898"/>
          <ac:spMkLst>
            <pc:docMk/>
            <pc:sldMk cId="2170247001" sldId="293"/>
            <ac:spMk id="7" creationId="{3B430D77-21F3-4751-9315-EB94FE74564E}"/>
          </ac:spMkLst>
        </pc:spChg>
        <pc:spChg chg="add mod">
          <ac:chgData name="Kang, Daiwen" userId="784166b3-6536-477e-8272-bedb45b1adb6" providerId="ADAL" clId="{AB88BFF3-2861-4B6E-BBCB-344150EB14A7}" dt="2019-10-16T12:22:08.733" v="8884" actId="1035"/>
          <ac:spMkLst>
            <pc:docMk/>
            <pc:sldMk cId="2170247001" sldId="293"/>
            <ac:spMk id="11" creationId="{2C2DAB7B-87AC-4141-9CEA-41EF6A5BF2E5}"/>
          </ac:spMkLst>
        </pc:spChg>
        <pc:spChg chg="add mod">
          <ac:chgData name="Kang, Daiwen" userId="784166b3-6536-477e-8272-bedb45b1adb6" providerId="ADAL" clId="{AB88BFF3-2861-4B6E-BBCB-344150EB14A7}" dt="2019-10-16T16:43:59.771" v="9593" actId="1076"/>
          <ac:spMkLst>
            <pc:docMk/>
            <pc:sldMk cId="2170247001" sldId="293"/>
            <ac:spMk id="12" creationId="{6DC43703-1C1B-4C8F-9417-8258097D282C}"/>
          </ac:spMkLst>
        </pc:spChg>
        <pc:graphicFrameChg chg="del">
          <ac:chgData name="Kang, Daiwen" userId="784166b3-6536-477e-8272-bedb45b1adb6" providerId="ADAL" clId="{AB88BFF3-2861-4B6E-BBCB-344150EB14A7}" dt="2019-09-30T14:17:41.364" v="0"/>
          <ac:graphicFrameMkLst>
            <pc:docMk/>
            <pc:sldMk cId="2170247001" sldId="293"/>
            <ac:graphicFrameMk id="4" creationId="{EDDB96EA-BCD7-41AC-95BA-5C4BD625E364}"/>
          </ac:graphicFrameMkLst>
        </pc:graphicFrameChg>
        <pc:graphicFrameChg chg="add del mod">
          <ac:chgData name="Kang, Daiwen" userId="784166b3-6536-477e-8272-bedb45b1adb6" providerId="ADAL" clId="{AB88BFF3-2861-4B6E-BBCB-344150EB14A7}" dt="2019-09-30T14:18:59.743" v="6"/>
          <ac:graphicFrameMkLst>
            <pc:docMk/>
            <pc:sldMk cId="2170247001" sldId="293"/>
            <ac:graphicFrameMk id="6" creationId="{50184527-3862-47D3-8667-0B2FE425205D}"/>
          </ac:graphicFrameMkLst>
        </pc:graphicFrameChg>
        <pc:graphicFrameChg chg="add del mod">
          <ac:chgData name="Kang, Daiwen" userId="784166b3-6536-477e-8272-bedb45b1adb6" providerId="ADAL" clId="{AB88BFF3-2861-4B6E-BBCB-344150EB14A7}" dt="2019-09-30T14:21:49.593" v="21"/>
          <ac:graphicFrameMkLst>
            <pc:docMk/>
            <pc:sldMk cId="2170247001" sldId="293"/>
            <ac:graphicFrameMk id="7" creationId="{A8BA9233-2471-4249-B1E8-8287AEA1680F}"/>
          </ac:graphicFrameMkLst>
        </pc:graphicFrameChg>
        <pc:graphicFrameChg chg="add del mod">
          <ac:chgData name="Kang, Daiwen" userId="784166b3-6536-477e-8272-bedb45b1adb6" providerId="ADAL" clId="{AB88BFF3-2861-4B6E-BBCB-344150EB14A7}" dt="2019-09-30T14:26:25.372" v="38"/>
          <ac:graphicFrameMkLst>
            <pc:docMk/>
            <pc:sldMk cId="2170247001" sldId="293"/>
            <ac:graphicFrameMk id="8" creationId="{1149B1F7-83AC-4655-9D88-5581B31FF62E}"/>
          </ac:graphicFrameMkLst>
        </pc:graphicFrameChg>
        <pc:graphicFrameChg chg="add del">
          <ac:chgData name="Kang, Daiwen" userId="784166b3-6536-477e-8272-bedb45b1adb6" providerId="ADAL" clId="{AB88BFF3-2861-4B6E-BBCB-344150EB14A7}" dt="2019-09-30T14:23:12.389" v="30"/>
          <ac:graphicFrameMkLst>
            <pc:docMk/>
            <pc:sldMk cId="2170247001" sldId="293"/>
            <ac:graphicFrameMk id="9" creationId="{82514DB2-7407-4131-80D3-DD75CC5B2AF4}"/>
          </ac:graphicFrameMkLst>
        </pc:graphicFrameChg>
        <pc:graphicFrameChg chg="add mod">
          <ac:chgData name="Kang, Daiwen" userId="784166b3-6536-477e-8272-bedb45b1adb6" providerId="ADAL" clId="{AB88BFF3-2861-4B6E-BBCB-344150EB14A7}" dt="2019-10-16T16:18:48.715" v="9527"/>
          <ac:graphicFrameMkLst>
            <pc:docMk/>
            <pc:sldMk cId="2170247001" sldId="293"/>
            <ac:graphicFrameMk id="10" creationId="{5025C398-F26A-4EFD-A243-9E860D0E6192}"/>
          </ac:graphicFrameMkLst>
        </pc:graphicFrameChg>
      </pc:sldChg>
      <pc:sldChg chg="modSp modAnim">
        <pc:chgData name="Kang, Daiwen" userId="784166b3-6536-477e-8272-bedb45b1adb6" providerId="ADAL" clId="{AB88BFF3-2861-4B6E-BBCB-344150EB14A7}" dt="2019-10-15T17:24:14.657" v="7843" actId="1076"/>
        <pc:sldMkLst>
          <pc:docMk/>
          <pc:sldMk cId="1642580401" sldId="294"/>
        </pc:sldMkLst>
        <pc:spChg chg="mod">
          <ac:chgData name="Kang, Daiwen" userId="784166b3-6536-477e-8272-bedb45b1adb6" providerId="ADAL" clId="{AB88BFF3-2861-4B6E-BBCB-344150EB14A7}" dt="2019-10-15T17:13:00.814" v="7478" actId="1076"/>
          <ac:spMkLst>
            <pc:docMk/>
            <pc:sldMk cId="1642580401" sldId="294"/>
            <ac:spMk id="2" creationId="{00000000-0000-0000-0000-000000000000}"/>
          </ac:spMkLst>
        </pc:spChg>
        <pc:spChg chg="mod">
          <ac:chgData name="Kang, Daiwen" userId="784166b3-6536-477e-8272-bedb45b1adb6" providerId="ADAL" clId="{AB88BFF3-2861-4B6E-BBCB-344150EB14A7}" dt="2019-10-15T17:24:14.657" v="7843" actId="1076"/>
          <ac:spMkLst>
            <pc:docMk/>
            <pc:sldMk cId="1642580401" sldId="294"/>
            <ac:spMk id="3" creationId="{00000000-0000-0000-0000-000000000000}"/>
          </ac:spMkLst>
        </pc:spChg>
      </pc:sldChg>
      <pc:sldChg chg="addSp delSp modSp mod">
        <pc:chgData name="Kang, Daiwen" userId="784166b3-6536-477e-8272-bedb45b1adb6" providerId="ADAL" clId="{AB88BFF3-2861-4B6E-BBCB-344150EB14A7}" dt="2019-10-16T12:25:13.618" v="8914"/>
        <pc:sldMkLst>
          <pc:docMk/>
          <pc:sldMk cId="2886700774" sldId="296"/>
        </pc:sldMkLst>
        <pc:spChg chg="add mod">
          <ac:chgData name="Kang, Daiwen" userId="784166b3-6536-477e-8272-bedb45b1adb6" providerId="ADAL" clId="{AB88BFF3-2861-4B6E-BBCB-344150EB14A7}" dt="2019-10-15T14:31:21.786" v="6246" actId="20577"/>
          <ac:spMkLst>
            <pc:docMk/>
            <pc:sldMk cId="2886700774" sldId="296"/>
            <ac:spMk id="10" creationId="{070AFCD5-C41E-47EB-92EF-F25E6124D58B}"/>
          </ac:spMkLst>
        </pc:spChg>
        <pc:spChg chg="add del mod">
          <ac:chgData name="Kang, Daiwen" userId="784166b3-6536-477e-8272-bedb45b1adb6" providerId="ADAL" clId="{AB88BFF3-2861-4B6E-BBCB-344150EB14A7}" dt="2019-10-16T12:25:07.327" v="8913"/>
          <ac:spMkLst>
            <pc:docMk/>
            <pc:sldMk cId="2886700774" sldId="296"/>
            <ac:spMk id="11" creationId="{BB4451F0-B548-4EF4-AE33-87E7F2A6E7CA}"/>
          </ac:spMkLst>
        </pc:spChg>
        <pc:spChg chg="add del mod">
          <ac:chgData name="Kang, Daiwen" userId="784166b3-6536-477e-8272-bedb45b1adb6" providerId="ADAL" clId="{AB88BFF3-2861-4B6E-BBCB-344150EB14A7}" dt="2019-10-16T12:25:13.618" v="8914"/>
          <ac:spMkLst>
            <pc:docMk/>
            <pc:sldMk cId="2886700774" sldId="296"/>
            <ac:spMk id="12" creationId="{D1AF0B19-EF32-4571-92D3-65EB5FC25A2D}"/>
          </ac:spMkLst>
        </pc:spChg>
        <pc:spChg chg="add mod">
          <ac:chgData name="Kang, Daiwen" userId="784166b3-6536-477e-8272-bedb45b1adb6" providerId="ADAL" clId="{AB88BFF3-2861-4B6E-BBCB-344150EB14A7}" dt="2019-10-15T19:06:15.617" v="8273" actId="255"/>
          <ac:spMkLst>
            <pc:docMk/>
            <pc:sldMk cId="2886700774" sldId="296"/>
            <ac:spMk id="21" creationId="{10AF844D-EF68-4DF7-8AD5-C10E3CE638F4}"/>
          </ac:spMkLst>
        </pc:spChg>
        <pc:spChg chg="mod">
          <ac:chgData name="Kang, Daiwen" userId="784166b3-6536-477e-8272-bedb45b1adb6" providerId="ADAL" clId="{AB88BFF3-2861-4B6E-BBCB-344150EB14A7}" dt="2019-10-15T11:40:57.125" v="4779" actId="20577"/>
          <ac:spMkLst>
            <pc:docMk/>
            <pc:sldMk cId="2886700774" sldId="296"/>
            <ac:spMk id="23" creationId="{00000000-0000-0000-0000-000000000000}"/>
          </ac:spMkLst>
        </pc:spChg>
        <pc:grpChg chg="del">
          <ac:chgData name="Kang, Daiwen" userId="784166b3-6536-477e-8272-bedb45b1adb6" providerId="ADAL" clId="{AB88BFF3-2861-4B6E-BBCB-344150EB14A7}" dt="2019-09-30T14:31:21.086" v="142"/>
          <ac:grpSpMkLst>
            <pc:docMk/>
            <pc:sldMk cId="2886700774" sldId="296"/>
            <ac:grpSpMk id="2" creationId="{02B6D4C8-089D-44AC-B216-DE62F6DF0548}"/>
          </ac:grpSpMkLst>
        </pc:grpChg>
        <pc:grpChg chg="del">
          <ac:chgData name="Kang, Daiwen" userId="784166b3-6536-477e-8272-bedb45b1adb6" providerId="ADAL" clId="{AB88BFF3-2861-4B6E-BBCB-344150EB14A7}" dt="2019-09-30T14:31:22.538" v="143"/>
          <ac:grpSpMkLst>
            <pc:docMk/>
            <pc:sldMk cId="2886700774" sldId="296"/>
            <ac:grpSpMk id="3" creationId="{DBC7FD76-CE8B-4CD7-A4D3-7F657A6ED9DA}"/>
          </ac:grpSpMkLst>
        </pc:grpChg>
        <pc:grpChg chg="del">
          <ac:chgData name="Kang, Daiwen" userId="784166b3-6536-477e-8272-bedb45b1adb6" providerId="ADAL" clId="{AB88BFF3-2861-4B6E-BBCB-344150EB14A7}" dt="2019-09-30T14:31:24.490" v="144"/>
          <ac:grpSpMkLst>
            <pc:docMk/>
            <pc:sldMk cId="2886700774" sldId="296"/>
            <ac:grpSpMk id="4" creationId="{2BF6162F-2D03-4932-9054-0D04CCEC73FA}"/>
          </ac:grpSpMkLst>
        </pc:grpChg>
        <pc:grpChg chg="del">
          <ac:chgData name="Kang, Daiwen" userId="784166b3-6536-477e-8272-bedb45b1adb6" providerId="ADAL" clId="{AB88BFF3-2861-4B6E-BBCB-344150EB14A7}" dt="2019-09-30T14:31:26.535" v="145"/>
          <ac:grpSpMkLst>
            <pc:docMk/>
            <pc:sldMk cId="2886700774" sldId="296"/>
            <ac:grpSpMk id="5" creationId="{41DBC841-D8C2-42C3-8B2D-5E5122362C4B}"/>
          </ac:grpSpMkLst>
        </pc:grpChg>
        <pc:grpChg chg="add mod">
          <ac:chgData name="Kang, Daiwen" userId="784166b3-6536-477e-8272-bedb45b1adb6" providerId="ADAL" clId="{AB88BFF3-2861-4B6E-BBCB-344150EB14A7}" dt="2019-10-04T11:45:05.265" v="989" actId="1076"/>
          <ac:grpSpMkLst>
            <pc:docMk/>
            <pc:sldMk cId="2886700774" sldId="296"/>
            <ac:grpSpMk id="7" creationId="{C7634DD2-77B9-4A11-8CEB-6B886ADA38B5}"/>
          </ac:grpSpMkLst>
        </pc:grpChg>
        <pc:grpChg chg="add mod">
          <ac:chgData name="Kang, Daiwen" userId="784166b3-6536-477e-8272-bedb45b1adb6" providerId="ADAL" clId="{AB88BFF3-2861-4B6E-BBCB-344150EB14A7}" dt="2019-10-04T11:45:05.265" v="989" actId="1076"/>
          <ac:grpSpMkLst>
            <pc:docMk/>
            <pc:sldMk cId="2886700774" sldId="296"/>
            <ac:grpSpMk id="9" creationId="{6CA17983-7096-4CC1-A86F-AC662D39E8D1}"/>
          </ac:grpSpMkLst>
        </pc:grpChg>
        <pc:graphicFrameChg chg="add mod">
          <ac:chgData name="Kang, Daiwen" userId="784166b3-6536-477e-8272-bedb45b1adb6" providerId="ADAL" clId="{AB88BFF3-2861-4B6E-BBCB-344150EB14A7}" dt="2019-09-30T15:04:32.133" v="244" actId="255"/>
          <ac:graphicFrameMkLst>
            <pc:docMk/>
            <pc:sldMk cId="2886700774" sldId="296"/>
            <ac:graphicFrameMk id="19" creationId="{6AC294E8-BCD2-4D65-8EBC-369CF92D0B34}"/>
          </ac:graphicFrameMkLst>
        </pc:graphicFrameChg>
        <pc:graphicFrameChg chg="add mod">
          <ac:chgData name="Kang, Daiwen" userId="784166b3-6536-477e-8272-bedb45b1adb6" providerId="ADAL" clId="{AB88BFF3-2861-4B6E-BBCB-344150EB14A7}" dt="2019-10-04T11:45:05.265" v="989" actId="1076"/>
          <ac:graphicFrameMkLst>
            <pc:docMk/>
            <pc:sldMk cId="2886700774" sldId="296"/>
            <ac:graphicFrameMk id="20" creationId="{97431578-2EF7-4AB6-86EF-C68499939719}"/>
          </ac:graphicFrameMkLst>
        </pc:graphicFrameChg>
      </pc:sldChg>
      <pc:sldChg chg="addSp delSp modSp add mod">
        <pc:chgData name="Kang, Daiwen" userId="784166b3-6536-477e-8272-bedb45b1adb6" providerId="ADAL" clId="{AB88BFF3-2861-4B6E-BBCB-344150EB14A7}" dt="2019-10-16T16:20:26.337" v="9533" actId="255"/>
        <pc:sldMkLst>
          <pc:docMk/>
          <pc:sldMk cId="3093917817" sldId="297"/>
        </pc:sldMkLst>
        <pc:spChg chg="add mod">
          <ac:chgData name="Kang, Daiwen" userId="784166b3-6536-477e-8272-bedb45b1adb6" providerId="ADAL" clId="{AB88BFF3-2861-4B6E-BBCB-344150EB14A7}" dt="2019-10-16T16:20:26.337" v="9533" actId="255"/>
          <ac:spMkLst>
            <pc:docMk/>
            <pc:sldMk cId="3093917817" sldId="297"/>
            <ac:spMk id="10" creationId="{2F88419C-B9B0-4898-AA44-F0A406FE4013}"/>
          </ac:spMkLst>
        </pc:spChg>
        <pc:spChg chg="mod">
          <ac:chgData name="Kang, Daiwen" userId="784166b3-6536-477e-8272-bedb45b1adb6" providerId="ADAL" clId="{AB88BFF3-2861-4B6E-BBCB-344150EB14A7}" dt="2019-10-12T00:26:21.039" v="4748" actId="255"/>
          <ac:spMkLst>
            <pc:docMk/>
            <pc:sldMk cId="3093917817" sldId="297"/>
            <ac:spMk id="23" creationId="{00000000-0000-0000-0000-000000000000}"/>
          </ac:spMkLst>
        </pc:spChg>
        <pc:grpChg chg="del mod">
          <ac:chgData name="Kang, Daiwen" userId="784166b3-6536-477e-8272-bedb45b1adb6" providerId="ADAL" clId="{AB88BFF3-2861-4B6E-BBCB-344150EB14A7}" dt="2019-09-30T15:08:34.944" v="276"/>
          <ac:grpSpMkLst>
            <pc:docMk/>
            <pc:sldMk cId="3093917817" sldId="297"/>
            <ac:grpSpMk id="7" creationId="{C7634DD2-77B9-4A11-8CEB-6B886ADA38B5}"/>
          </ac:grpSpMkLst>
        </pc:grpChg>
        <pc:graphicFrameChg chg="add mod">
          <ac:chgData name="Kang, Daiwen" userId="784166b3-6536-477e-8272-bedb45b1adb6" providerId="ADAL" clId="{AB88BFF3-2861-4B6E-BBCB-344150EB14A7}" dt="2019-10-03T16:14:08.127" v="976"/>
          <ac:graphicFrameMkLst>
            <pc:docMk/>
            <pc:sldMk cId="3093917817" sldId="297"/>
            <ac:graphicFrameMk id="8" creationId="{5B736DA9-76ED-460A-ABD3-E8FD2A926186}"/>
          </ac:graphicFrameMkLst>
        </pc:graphicFrameChg>
        <pc:graphicFrameChg chg="add mod">
          <ac:chgData name="Kang, Daiwen" userId="784166b3-6536-477e-8272-bedb45b1adb6" providerId="ADAL" clId="{AB88BFF3-2861-4B6E-BBCB-344150EB14A7}" dt="2019-09-30T16:34:10.073" v="338" actId="167"/>
          <ac:graphicFrameMkLst>
            <pc:docMk/>
            <pc:sldMk cId="3093917817" sldId="297"/>
            <ac:graphicFrameMk id="9" creationId="{7998B91F-D8BC-438F-966B-071935BCE584}"/>
          </ac:graphicFrameMkLst>
        </pc:graphicFrameChg>
        <pc:graphicFrameChg chg="del">
          <ac:chgData name="Kang, Daiwen" userId="784166b3-6536-477e-8272-bedb45b1adb6" providerId="ADAL" clId="{AB88BFF3-2861-4B6E-BBCB-344150EB14A7}" dt="2019-09-30T15:08:34.944" v="276"/>
          <ac:graphicFrameMkLst>
            <pc:docMk/>
            <pc:sldMk cId="3093917817" sldId="297"/>
            <ac:graphicFrameMk id="19" creationId="{6AC294E8-BCD2-4D65-8EBC-369CF92D0B34}"/>
          </ac:graphicFrameMkLst>
        </pc:graphicFrameChg>
        <pc:graphicFrameChg chg="del mod">
          <ac:chgData name="Kang, Daiwen" userId="784166b3-6536-477e-8272-bedb45b1adb6" providerId="ADAL" clId="{AB88BFF3-2861-4B6E-BBCB-344150EB14A7}" dt="2019-09-30T15:11:53.651" v="296"/>
          <ac:graphicFrameMkLst>
            <pc:docMk/>
            <pc:sldMk cId="3093917817" sldId="297"/>
            <ac:graphicFrameMk id="20" creationId="{97431578-2EF7-4AB6-86EF-C68499939719}"/>
          </ac:graphicFrameMkLst>
        </pc:graphicFrameChg>
        <pc:cxnChg chg="add mod">
          <ac:chgData name="Kang, Daiwen" userId="784166b3-6536-477e-8272-bedb45b1adb6" providerId="ADAL" clId="{AB88BFF3-2861-4B6E-BBCB-344150EB14A7}" dt="2019-09-30T16:36:30.273" v="347" actId="692"/>
          <ac:cxnSpMkLst>
            <pc:docMk/>
            <pc:sldMk cId="3093917817" sldId="297"/>
            <ac:cxnSpMk id="3" creationId="{424F1DCF-01E4-4B97-9CD7-638571EA7AE2}"/>
          </ac:cxnSpMkLst>
        </pc:cxnChg>
        <pc:cxnChg chg="add mod">
          <ac:chgData name="Kang, Daiwen" userId="784166b3-6536-477e-8272-bedb45b1adb6" providerId="ADAL" clId="{AB88BFF3-2861-4B6E-BBCB-344150EB14A7}" dt="2019-09-30T16:36:51.704" v="350" actId="1038"/>
          <ac:cxnSpMkLst>
            <pc:docMk/>
            <pc:sldMk cId="3093917817" sldId="297"/>
            <ac:cxnSpMk id="13" creationId="{0CD09910-F08F-4F4D-8549-672272D1F50D}"/>
          </ac:cxnSpMkLst>
        </pc:cxnChg>
      </pc:sldChg>
      <pc:sldChg chg="addSp delSp modSp add mod">
        <pc:chgData name="Kang, Daiwen" userId="784166b3-6536-477e-8272-bedb45b1adb6" providerId="ADAL" clId="{AB88BFF3-2861-4B6E-BBCB-344150EB14A7}" dt="2019-10-16T16:25:57.417" v="9573" actId="27918"/>
        <pc:sldMkLst>
          <pc:docMk/>
          <pc:sldMk cId="4053305704" sldId="298"/>
        </pc:sldMkLst>
        <pc:spChg chg="add mod">
          <ac:chgData name="Kang, Daiwen" userId="784166b3-6536-477e-8272-bedb45b1adb6" providerId="ADAL" clId="{AB88BFF3-2861-4B6E-BBCB-344150EB14A7}" dt="2019-10-16T16:21:56.438" v="9545" actId="20577"/>
          <ac:spMkLst>
            <pc:docMk/>
            <pc:sldMk cId="4053305704" sldId="298"/>
            <ac:spMk id="7" creationId="{24817513-3C28-402A-99A8-5D92F1564BBC}"/>
          </ac:spMkLst>
        </pc:spChg>
        <pc:spChg chg="ord">
          <ac:chgData name="Kang, Daiwen" userId="784166b3-6536-477e-8272-bedb45b1adb6" providerId="ADAL" clId="{AB88BFF3-2861-4B6E-BBCB-344150EB14A7}" dt="2019-10-10T12:37:57.456" v="4506" actId="166"/>
          <ac:spMkLst>
            <pc:docMk/>
            <pc:sldMk cId="4053305704" sldId="298"/>
            <ac:spMk id="21" creationId="{10AF844D-EF68-4DF7-8AD5-C10E3CE638F4}"/>
          </ac:spMkLst>
        </pc:spChg>
        <pc:spChg chg="mod">
          <ac:chgData name="Kang, Daiwen" userId="784166b3-6536-477e-8272-bedb45b1adb6" providerId="ADAL" clId="{AB88BFF3-2861-4B6E-BBCB-344150EB14A7}" dt="2019-10-12T00:26:11.480" v="4747" actId="255"/>
          <ac:spMkLst>
            <pc:docMk/>
            <pc:sldMk cId="4053305704" sldId="298"/>
            <ac:spMk id="23" creationId="{00000000-0000-0000-0000-000000000000}"/>
          </ac:spMkLst>
        </pc:spChg>
        <pc:graphicFrameChg chg="add mod">
          <ac:chgData name="Kang, Daiwen" userId="784166b3-6536-477e-8272-bedb45b1adb6" providerId="ADAL" clId="{AB88BFF3-2861-4B6E-BBCB-344150EB14A7}" dt="2019-10-15T19:07:47.730" v="8282" actId="255"/>
          <ac:graphicFrameMkLst>
            <pc:docMk/>
            <pc:sldMk cId="4053305704" sldId="298"/>
            <ac:graphicFrameMk id="8" creationId="{58235E15-9C9D-4307-976D-B970018D7CC6}"/>
          </ac:graphicFrameMkLst>
        </pc:graphicFrameChg>
        <pc:graphicFrameChg chg="del">
          <ac:chgData name="Kang, Daiwen" userId="784166b3-6536-477e-8272-bedb45b1adb6" providerId="ADAL" clId="{AB88BFF3-2861-4B6E-BBCB-344150EB14A7}" dt="2019-09-30T18:31:03.332" v="362"/>
          <ac:graphicFrameMkLst>
            <pc:docMk/>
            <pc:sldMk cId="4053305704" sldId="298"/>
            <ac:graphicFrameMk id="8" creationId="{5B736DA9-76ED-460A-ABD3-E8FD2A926186}"/>
          </ac:graphicFrameMkLst>
        </pc:graphicFrameChg>
        <pc:graphicFrameChg chg="del">
          <ac:chgData name="Kang, Daiwen" userId="784166b3-6536-477e-8272-bedb45b1adb6" providerId="ADAL" clId="{AB88BFF3-2861-4B6E-BBCB-344150EB14A7}" dt="2019-09-30T18:33:34.042" v="378"/>
          <ac:graphicFrameMkLst>
            <pc:docMk/>
            <pc:sldMk cId="4053305704" sldId="298"/>
            <ac:graphicFrameMk id="9" creationId="{7998B91F-D8BC-438F-966B-071935BCE584}"/>
          </ac:graphicFrameMkLst>
        </pc:graphicFrameChg>
        <pc:graphicFrameChg chg="add del mod">
          <ac:chgData name="Kang, Daiwen" userId="784166b3-6536-477e-8272-bedb45b1adb6" providerId="ADAL" clId="{AB88BFF3-2861-4B6E-BBCB-344150EB14A7}" dt="2019-09-30T18:30:56.043" v="361"/>
          <ac:graphicFrameMkLst>
            <pc:docMk/>
            <pc:sldMk cId="4053305704" sldId="298"/>
            <ac:graphicFrameMk id="10" creationId="{17E49F81-B3A2-42E5-A64B-76C0484656CE}"/>
          </ac:graphicFrameMkLst>
        </pc:graphicFrameChg>
        <pc:graphicFrameChg chg="add mod">
          <ac:chgData name="Kang, Daiwen" userId="784166b3-6536-477e-8272-bedb45b1adb6" providerId="ADAL" clId="{AB88BFF3-2861-4B6E-BBCB-344150EB14A7}" dt="2019-09-30T18:31:37.291" v="367" actId="1076"/>
          <ac:graphicFrameMkLst>
            <pc:docMk/>
            <pc:sldMk cId="4053305704" sldId="298"/>
            <ac:graphicFrameMk id="11" creationId="{17E49F81-B3A2-42E5-A64B-76C0484656CE}"/>
          </ac:graphicFrameMkLst>
        </pc:graphicFrameChg>
        <pc:graphicFrameChg chg="add mod">
          <ac:chgData name="Kang, Daiwen" userId="784166b3-6536-477e-8272-bedb45b1adb6" providerId="ADAL" clId="{AB88BFF3-2861-4B6E-BBCB-344150EB14A7}" dt="2019-10-15T19:07:32.417" v="8280" actId="255"/>
          <ac:graphicFrameMkLst>
            <pc:docMk/>
            <pc:sldMk cId="4053305704" sldId="298"/>
            <ac:graphicFrameMk id="12" creationId="{17E49F81-B3A2-42E5-A64B-76C0484656CE}"/>
          </ac:graphicFrameMkLst>
        </pc:graphicFrameChg>
        <pc:graphicFrameChg chg="add del mod">
          <ac:chgData name="Kang, Daiwen" userId="784166b3-6536-477e-8272-bedb45b1adb6" providerId="ADAL" clId="{AB88BFF3-2861-4B6E-BBCB-344150EB14A7}" dt="2019-09-30T18:35:16.964" v="389"/>
          <ac:graphicFrameMkLst>
            <pc:docMk/>
            <pc:sldMk cId="4053305704" sldId="298"/>
            <ac:graphicFrameMk id="14" creationId="{727CD2CD-DE24-4FF9-8700-208070893F10}"/>
          </ac:graphicFrameMkLst>
        </pc:graphicFrameChg>
        <pc:graphicFrameChg chg="add del mod">
          <ac:chgData name="Kang, Daiwen" userId="784166b3-6536-477e-8272-bedb45b1adb6" providerId="ADAL" clId="{AB88BFF3-2861-4B6E-BBCB-344150EB14A7}" dt="2019-10-10T12:35:25.450" v="4494"/>
          <ac:graphicFrameMkLst>
            <pc:docMk/>
            <pc:sldMk cId="4053305704" sldId="298"/>
            <ac:graphicFrameMk id="15" creationId="{727CD2CD-DE24-4FF9-8700-208070893F10}"/>
          </ac:graphicFrameMkLst>
        </pc:graphicFrameChg>
        <pc:cxnChg chg="del">
          <ac:chgData name="Kang, Daiwen" userId="784166b3-6536-477e-8272-bedb45b1adb6" providerId="ADAL" clId="{AB88BFF3-2861-4B6E-BBCB-344150EB14A7}" dt="2019-09-30T18:31:10.674" v="363"/>
          <ac:cxnSpMkLst>
            <pc:docMk/>
            <pc:sldMk cId="4053305704" sldId="298"/>
            <ac:cxnSpMk id="3" creationId="{424F1DCF-01E4-4B97-9CD7-638571EA7AE2}"/>
          </ac:cxnSpMkLst>
        </pc:cxnChg>
        <pc:cxnChg chg="del">
          <ac:chgData name="Kang, Daiwen" userId="784166b3-6536-477e-8272-bedb45b1adb6" providerId="ADAL" clId="{AB88BFF3-2861-4B6E-BBCB-344150EB14A7}" dt="2019-09-30T18:38:08.186" v="409"/>
          <ac:cxnSpMkLst>
            <pc:docMk/>
            <pc:sldMk cId="4053305704" sldId="298"/>
            <ac:cxnSpMk id="13" creationId="{0CD09910-F08F-4F4D-8549-672272D1F50D}"/>
          </ac:cxnSpMkLst>
        </pc:cxnChg>
      </pc:sldChg>
      <pc:sldChg chg="addSp delSp modSp add mod">
        <pc:chgData name="Kang, Daiwen" userId="784166b3-6536-477e-8272-bedb45b1adb6" providerId="ADAL" clId="{AB88BFF3-2861-4B6E-BBCB-344150EB14A7}" dt="2019-10-16T16:26:44.416" v="9576" actId="27918"/>
        <pc:sldMkLst>
          <pc:docMk/>
          <pc:sldMk cId="1094625799" sldId="299"/>
        </pc:sldMkLst>
        <pc:spChg chg="add mod">
          <ac:chgData name="Kang, Daiwen" userId="784166b3-6536-477e-8272-bedb45b1adb6" providerId="ADAL" clId="{AB88BFF3-2861-4B6E-BBCB-344150EB14A7}" dt="2019-10-16T16:22:32.337" v="9561" actId="20577"/>
          <ac:spMkLst>
            <pc:docMk/>
            <pc:sldMk cId="1094625799" sldId="299"/>
            <ac:spMk id="7" creationId="{A8A6C1D3-0E5A-44D0-BFB6-544ED6DBCDF8}"/>
          </ac:spMkLst>
        </pc:spChg>
        <pc:spChg chg="ord">
          <ac:chgData name="Kang, Daiwen" userId="784166b3-6536-477e-8272-bedb45b1adb6" providerId="ADAL" clId="{AB88BFF3-2861-4B6E-BBCB-344150EB14A7}" dt="2019-10-10T12:43:10.627" v="4523" actId="166"/>
          <ac:spMkLst>
            <pc:docMk/>
            <pc:sldMk cId="1094625799" sldId="299"/>
            <ac:spMk id="21" creationId="{10AF844D-EF68-4DF7-8AD5-C10E3CE638F4}"/>
          </ac:spMkLst>
        </pc:spChg>
        <pc:spChg chg="mod">
          <ac:chgData name="Kang, Daiwen" userId="784166b3-6536-477e-8272-bedb45b1adb6" providerId="ADAL" clId="{AB88BFF3-2861-4B6E-BBCB-344150EB14A7}" dt="2019-10-15T14:42:11.323" v="6524" actId="20577"/>
          <ac:spMkLst>
            <pc:docMk/>
            <pc:sldMk cId="1094625799" sldId="299"/>
            <ac:spMk id="23" creationId="{00000000-0000-0000-0000-000000000000}"/>
          </ac:spMkLst>
        </pc:spChg>
        <pc:graphicFrameChg chg="add">
          <ac:chgData name="Kang, Daiwen" userId="784166b3-6536-477e-8272-bedb45b1adb6" providerId="ADAL" clId="{AB88BFF3-2861-4B6E-BBCB-344150EB14A7}" dt="2019-09-30T18:54:15.884" v="509"/>
          <ac:graphicFrameMkLst>
            <pc:docMk/>
            <pc:sldMk cId="1094625799" sldId="299"/>
            <ac:graphicFrameMk id="7" creationId="{727CD2CD-DE24-4FF9-8700-208070893F10}"/>
          </ac:graphicFrameMkLst>
        </pc:graphicFrameChg>
        <pc:graphicFrameChg chg="add mod">
          <ac:chgData name="Kang, Daiwen" userId="784166b3-6536-477e-8272-bedb45b1adb6" providerId="ADAL" clId="{AB88BFF3-2861-4B6E-BBCB-344150EB14A7}" dt="2019-10-15T19:08:16.005" v="8284" actId="255"/>
          <ac:graphicFrameMkLst>
            <pc:docMk/>
            <pc:sldMk cId="1094625799" sldId="299"/>
            <ac:graphicFrameMk id="8" creationId="{58235E15-9C9D-4307-976D-B970018D7CC6}"/>
          </ac:graphicFrameMkLst>
        </pc:graphicFrameChg>
        <pc:graphicFrameChg chg="add del mod">
          <ac:chgData name="Kang, Daiwen" userId="784166b3-6536-477e-8272-bedb45b1adb6" providerId="ADAL" clId="{AB88BFF3-2861-4B6E-BBCB-344150EB14A7}" dt="2019-09-30T18:55:04.011" v="516"/>
          <ac:graphicFrameMkLst>
            <pc:docMk/>
            <pc:sldMk cId="1094625799" sldId="299"/>
            <ac:graphicFrameMk id="8" creationId="{727CD2CD-DE24-4FF9-8700-208070893F10}"/>
          </ac:graphicFrameMkLst>
        </pc:graphicFrameChg>
        <pc:graphicFrameChg chg="add">
          <ac:chgData name="Kang, Daiwen" userId="784166b3-6536-477e-8272-bedb45b1adb6" providerId="ADAL" clId="{AB88BFF3-2861-4B6E-BBCB-344150EB14A7}" dt="2019-09-30T18:55:24.069" v="518"/>
          <ac:graphicFrameMkLst>
            <pc:docMk/>
            <pc:sldMk cId="1094625799" sldId="299"/>
            <ac:graphicFrameMk id="9" creationId="{727CD2CD-DE24-4FF9-8700-208070893F10}"/>
          </ac:graphicFrameMkLst>
        </pc:graphicFrameChg>
        <pc:graphicFrameChg chg="add del mod">
          <ac:chgData name="Kang, Daiwen" userId="784166b3-6536-477e-8272-bedb45b1adb6" providerId="ADAL" clId="{AB88BFF3-2861-4B6E-BBCB-344150EB14A7}" dt="2019-10-10T12:42:01.144" v="4514"/>
          <ac:graphicFrameMkLst>
            <pc:docMk/>
            <pc:sldMk cId="1094625799" sldId="299"/>
            <ac:graphicFrameMk id="10" creationId="{727CD2CD-DE24-4FF9-8700-208070893F10}"/>
          </ac:graphicFrameMkLst>
        </pc:graphicFrameChg>
        <pc:graphicFrameChg chg="add">
          <ac:chgData name="Kang, Daiwen" userId="784166b3-6536-477e-8272-bedb45b1adb6" providerId="ADAL" clId="{AB88BFF3-2861-4B6E-BBCB-344150EB14A7}" dt="2019-09-30T18:57:57.288" v="528"/>
          <ac:graphicFrameMkLst>
            <pc:docMk/>
            <pc:sldMk cId="1094625799" sldId="299"/>
            <ac:graphicFrameMk id="11" creationId="{17E49F81-B3A2-42E5-A64B-76C0484656CE}"/>
          </ac:graphicFrameMkLst>
        </pc:graphicFrameChg>
        <pc:graphicFrameChg chg="del">
          <ac:chgData name="Kang, Daiwen" userId="784166b3-6536-477e-8272-bedb45b1adb6" providerId="ADAL" clId="{AB88BFF3-2861-4B6E-BBCB-344150EB14A7}" dt="2019-09-30T18:57:03.268" v="526"/>
          <ac:graphicFrameMkLst>
            <pc:docMk/>
            <pc:sldMk cId="1094625799" sldId="299"/>
            <ac:graphicFrameMk id="12" creationId="{17E49F81-B3A2-42E5-A64B-76C0484656CE}"/>
          </ac:graphicFrameMkLst>
        </pc:graphicFrameChg>
        <pc:graphicFrameChg chg="add mod">
          <ac:chgData name="Kang, Daiwen" userId="784166b3-6536-477e-8272-bedb45b1adb6" providerId="ADAL" clId="{AB88BFF3-2861-4B6E-BBCB-344150EB14A7}" dt="2019-10-15T19:08:25.185" v="8286" actId="255"/>
          <ac:graphicFrameMkLst>
            <pc:docMk/>
            <pc:sldMk cId="1094625799" sldId="299"/>
            <ac:graphicFrameMk id="13" creationId="{17E49F81-B3A2-42E5-A64B-76C0484656CE}"/>
          </ac:graphicFrameMkLst>
        </pc:graphicFrameChg>
        <pc:graphicFrameChg chg="del">
          <ac:chgData name="Kang, Daiwen" userId="784166b3-6536-477e-8272-bedb45b1adb6" providerId="ADAL" clId="{AB88BFF3-2861-4B6E-BBCB-344150EB14A7}" dt="2019-09-30T18:53:01.958" v="507"/>
          <ac:graphicFrameMkLst>
            <pc:docMk/>
            <pc:sldMk cId="1094625799" sldId="299"/>
            <ac:graphicFrameMk id="15" creationId="{727CD2CD-DE24-4FF9-8700-208070893F10}"/>
          </ac:graphicFrameMkLst>
        </pc:graphicFrameChg>
      </pc:sldChg>
      <pc:sldChg chg="addSp modSp add">
        <pc:chgData name="Kang, Daiwen" userId="784166b3-6536-477e-8272-bedb45b1adb6" providerId="ADAL" clId="{AB88BFF3-2861-4B6E-BBCB-344150EB14A7}" dt="2019-10-16T16:29:08.523" v="9586"/>
        <pc:sldMkLst>
          <pc:docMk/>
          <pc:sldMk cId="2102431616" sldId="300"/>
        </pc:sldMkLst>
        <pc:spChg chg="mod">
          <ac:chgData name="Kang, Daiwen" userId="784166b3-6536-477e-8272-bedb45b1adb6" providerId="ADAL" clId="{AB88BFF3-2861-4B6E-BBCB-344150EB14A7}" dt="2019-10-12T00:23:39.080" v="4719" actId="1076"/>
          <ac:spMkLst>
            <pc:docMk/>
            <pc:sldMk cId="2102431616" sldId="300"/>
            <ac:spMk id="2" creationId="{F42B00AD-60D7-45F6-96A4-CFC5F56C19BC}"/>
          </ac:spMkLst>
        </pc:spChg>
        <pc:grpChg chg="add mod">
          <ac:chgData name="Kang, Daiwen" userId="784166b3-6536-477e-8272-bedb45b1adb6" providerId="ADAL" clId="{AB88BFF3-2861-4B6E-BBCB-344150EB14A7}" dt="2019-10-03T14:52:04.401" v="592" actId="1076"/>
          <ac:grpSpMkLst>
            <pc:docMk/>
            <pc:sldMk cId="2102431616" sldId="300"/>
            <ac:grpSpMk id="3" creationId="{2922CB15-A357-4147-B2AB-A86770423D65}"/>
          </ac:grpSpMkLst>
        </pc:grpChg>
        <pc:graphicFrameChg chg="mod">
          <ac:chgData name="Kang, Daiwen" userId="784166b3-6536-477e-8272-bedb45b1adb6" providerId="ADAL" clId="{AB88BFF3-2861-4B6E-BBCB-344150EB14A7}" dt="2019-10-16T16:29:08.523" v="9586"/>
          <ac:graphicFrameMkLst>
            <pc:docMk/>
            <pc:sldMk cId="2102431616" sldId="300"/>
            <ac:graphicFrameMk id="4" creationId="{C7EEEAB0-69F4-4550-89B8-21E9797C27F9}"/>
          </ac:graphicFrameMkLst>
        </pc:graphicFrameChg>
        <pc:graphicFrameChg chg="mod">
          <ac:chgData name="Kang, Daiwen" userId="784166b3-6536-477e-8272-bedb45b1adb6" providerId="ADAL" clId="{AB88BFF3-2861-4B6E-BBCB-344150EB14A7}" dt="2019-10-04T11:47:05.542" v="1002" actId="207"/>
          <ac:graphicFrameMkLst>
            <pc:docMk/>
            <pc:sldMk cId="2102431616" sldId="300"/>
            <ac:graphicFrameMk id="5" creationId="{46EA908C-309D-46CB-8CCA-609842E4E02E}"/>
          </ac:graphicFrameMkLst>
        </pc:graphicFrameChg>
        <pc:graphicFrameChg chg="mod">
          <ac:chgData name="Kang, Daiwen" userId="784166b3-6536-477e-8272-bedb45b1adb6" providerId="ADAL" clId="{AB88BFF3-2861-4B6E-BBCB-344150EB14A7}" dt="2019-10-04T11:46:53.514" v="1000" actId="207"/>
          <ac:graphicFrameMkLst>
            <pc:docMk/>
            <pc:sldMk cId="2102431616" sldId="300"/>
            <ac:graphicFrameMk id="6" creationId="{9C7CF086-7C83-46F2-B78B-DA41AEFE8A89}"/>
          </ac:graphicFrameMkLst>
        </pc:graphicFrameChg>
        <pc:graphicFrameChg chg="mod">
          <ac:chgData name="Kang, Daiwen" userId="784166b3-6536-477e-8272-bedb45b1adb6" providerId="ADAL" clId="{AB88BFF3-2861-4B6E-BBCB-344150EB14A7}" dt="2019-10-04T11:46:48.324" v="999" actId="207"/>
          <ac:graphicFrameMkLst>
            <pc:docMk/>
            <pc:sldMk cId="2102431616" sldId="300"/>
            <ac:graphicFrameMk id="7" creationId="{CDC2B59C-E927-44B5-9D8D-F169EB2A7D67}"/>
          </ac:graphicFrameMkLst>
        </pc:graphicFrameChg>
      </pc:sldChg>
      <pc:sldChg chg="addSp delSp modSp add mod">
        <pc:chgData name="Kang, Daiwen" userId="784166b3-6536-477e-8272-bedb45b1adb6" providerId="ADAL" clId="{AB88BFF3-2861-4B6E-BBCB-344150EB14A7}" dt="2019-10-16T16:28:35.286" v="9584" actId="27918"/>
        <pc:sldMkLst>
          <pc:docMk/>
          <pc:sldMk cId="1203891018" sldId="301"/>
        </pc:sldMkLst>
        <pc:spChg chg="mod">
          <ac:chgData name="Kang, Daiwen" userId="784166b3-6536-477e-8272-bedb45b1adb6" providerId="ADAL" clId="{AB88BFF3-2861-4B6E-BBCB-344150EB14A7}" dt="2019-10-16T12:31:05.653" v="8918" actId="20577"/>
          <ac:spMkLst>
            <pc:docMk/>
            <pc:sldMk cId="1203891018" sldId="301"/>
            <ac:spMk id="2" creationId="{F42B00AD-60D7-45F6-96A4-CFC5F56C19BC}"/>
          </ac:spMkLst>
        </pc:spChg>
        <pc:spChg chg="add mod">
          <ac:chgData name="Kang, Daiwen" userId="784166b3-6536-477e-8272-bedb45b1adb6" providerId="ADAL" clId="{AB88BFF3-2861-4B6E-BBCB-344150EB14A7}" dt="2019-10-03T15:01:22.744" v="658" actId="164"/>
          <ac:spMkLst>
            <pc:docMk/>
            <pc:sldMk cId="1203891018" sldId="301"/>
            <ac:spMk id="3" creationId="{759F9D6D-C121-445E-9004-EA3AAA2CC73B}"/>
          </ac:spMkLst>
        </pc:spChg>
        <pc:spChg chg="add mod">
          <ac:chgData name="Kang, Daiwen" userId="784166b3-6536-477e-8272-bedb45b1adb6" providerId="ADAL" clId="{AB88BFF3-2861-4B6E-BBCB-344150EB14A7}" dt="2019-10-16T12:31:34.605" v="8920" actId="20577"/>
          <ac:spMkLst>
            <pc:docMk/>
            <pc:sldMk cId="1203891018" sldId="301"/>
            <ac:spMk id="16" creationId="{333D4D7A-C0C4-47EE-8FE8-6DDA43EE48B3}"/>
          </ac:spMkLst>
        </pc:spChg>
        <pc:grpChg chg="add mod">
          <ac:chgData name="Kang, Daiwen" userId="784166b3-6536-477e-8272-bedb45b1adb6" providerId="ADAL" clId="{AB88BFF3-2861-4B6E-BBCB-344150EB14A7}" dt="2019-10-03T15:01:25.841" v="659" actId="1076"/>
          <ac:grpSpMkLst>
            <pc:docMk/>
            <pc:sldMk cId="1203891018" sldId="301"/>
            <ac:grpSpMk id="17" creationId="{0A442EFF-E491-4F5A-A6CF-9E31F4F6C9FE}"/>
          </ac:grpSpMkLst>
        </pc:grpChg>
        <pc:graphicFrameChg chg="del">
          <ac:chgData name="Kang, Daiwen" userId="784166b3-6536-477e-8272-bedb45b1adb6" providerId="ADAL" clId="{AB88BFF3-2861-4B6E-BBCB-344150EB14A7}" dt="2019-10-03T14:53:46.471" v="604"/>
          <ac:graphicFrameMkLst>
            <pc:docMk/>
            <pc:sldMk cId="1203891018" sldId="301"/>
            <ac:graphicFrameMk id="4" creationId="{C7EEEAB0-69F4-4550-89B8-21E9797C27F9}"/>
          </ac:graphicFrameMkLst>
        </pc:graphicFrameChg>
        <pc:graphicFrameChg chg="del">
          <ac:chgData name="Kang, Daiwen" userId="784166b3-6536-477e-8272-bedb45b1adb6" providerId="ADAL" clId="{AB88BFF3-2861-4B6E-BBCB-344150EB14A7}" dt="2019-10-03T14:53:59.193" v="607"/>
          <ac:graphicFrameMkLst>
            <pc:docMk/>
            <pc:sldMk cId="1203891018" sldId="301"/>
            <ac:graphicFrameMk id="5" creationId="{46EA908C-309D-46CB-8CCA-609842E4E02E}"/>
          </ac:graphicFrameMkLst>
        </pc:graphicFrameChg>
        <pc:graphicFrameChg chg="del">
          <ac:chgData name="Kang, Daiwen" userId="784166b3-6536-477e-8272-bedb45b1adb6" providerId="ADAL" clId="{AB88BFF3-2861-4B6E-BBCB-344150EB14A7}" dt="2019-10-03T14:53:55.659" v="606"/>
          <ac:graphicFrameMkLst>
            <pc:docMk/>
            <pc:sldMk cId="1203891018" sldId="301"/>
            <ac:graphicFrameMk id="6" creationId="{9C7CF086-7C83-46F2-B78B-DA41AEFE8A89}"/>
          </ac:graphicFrameMkLst>
        </pc:graphicFrameChg>
        <pc:graphicFrameChg chg="del">
          <ac:chgData name="Kang, Daiwen" userId="784166b3-6536-477e-8272-bedb45b1adb6" providerId="ADAL" clId="{AB88BFF3-2861-4B6E-BBCB-344150EB14A7}" dt="2019-10-03T14:53:48.526" v="605"/>
          <ac:graphicFrameMkLst>
            <pc:docMk/>
            <pc:sldMk cId="1203891018" sldId="301"/>
            <ac:graphicFrameMk id="7" creationId="{CDC2B59C-E927-44B5-9D8D-F169EB2A7D67}"/>
          </ac:graphicFrameMkLst>
        </pc:graphicFrameChg>
        <pc:graphicFrameChg chg="add del">
          <ac:chgData name="Kang, Daiwen" userId="784166b3-6536-477e-8272-bedb45b1adb6" providerId="ADAL" clId="{AB88BFF3-2861-4B6E-BBCB-344150EB14A7}" dt="2019-10-03T14:54:14.927" v="611"/>
          <ac:graphicFrameMkLst>
            <pc:docMk/>
            <pc:sldMk cId="1203891018" sldId="301"/>
            <ac:graphicFrameMk id="8" creationId="{D4999676-2B2D-44F6-A3D5-7D4259322A5C}"/>
          </ac:graphicFrameMkLst>
        </pc:graphicFrameChg>
        <pc:graphicFrameChg chg="add del">
          <ac:chgData name="Kang, Daiwen" userId="784166b3-6536-477e-8272-bedb45b1adb6" providerId="ADAL" clId="{AB88BFF3-2861-4B6E-BBCB-344150EB14A7}" dt="2019-10-03T14:54:14.927" v="611"/>
          <ac:graphicFrameMkLst>
            <pc:docMk/>
            <pc:sldMk cId="1203891018" sldId="301"/>
            <ac:graphicFrameMk id="9" creationId="{E44BC185-9B0E-4B09-A763-0585383FF403}"/>
          </ac:graphicFrameMkLst>
        </pc:graphicFrameChg>
        <pc:graphicFrameChg chg="add del">
          <ac:chgData name="Kang, Daiwen" userId="784166b3-6536-477e-8272-bedb45b1adb6" providerId="ADAL" clId="{AB88BFF3-2861-4B6E-BBCB-344150EB14A7}" dt="2019-10-03T14:54:13.499" v="610"/>
          <ac:graphicFrameMkLst>
            <pc:docMk/>
            <pc:sldMk cId="1203891018" sldId="301"/>
            <ac:graphicFrameMk id="10" creationId="{2A57EB41-FEDC-4A3B-887E-1BA85BFED73C}"/>
          </ac:graphicFrameMkLst>
        </pc:graphicFrameChg>
        <pc:graphicFrameChg chg="add del">
          <ac:chgData name="Kang, Daiwen" userId="784166b3-6536-477e-8272-bedb45b1adb6" providerId="ADAL" clId="{AB88BFF3-2861-4B6E-BBCB-344150EB14A7}" dt="2019-10-03T14:54:13.499" v="610"/>
          <ac:graphicFrameMkLst>
            <pc:docMk/>
            <pc:sldMk cId="1203891018" sldId="301"/>
            <ac:graphicFrameMk id="11" creationId="{854036AB-19DC-47D3-A29E-D5391B5F90B9}"/>
          </ac:graphicFrameMkLst>
        </pc:graphicFrameChg>
        <pc:graphicFrameChg chg="add mod">
          <ac:chgData name="Kang, Daiwen" userId="784166b3-6536-477e-8272-bedb45b1adb6" providerId="ADAL" clId="{AB88BFF3-2861-4B6E-BBCB-344150EB14A7}" dt="2019-10-04T11:47:19.652" v="1003" actId="207"/>
          <ac:graphicFrameMkLst>
            <pc:docMk/>
            <pc:sldMk cId="1203891018" sldId="301"/>
            <ac:graphicFrameMk id="12" creationId="{2D7FC58F-1AAA-4A15-B5F7-17CC46121E87}"/>
          </ac:graphicFrameMkLst>
        </pc:graphicFrameChg>
        <pc:graphicFrameChg chg="add mod">
          <ac:chgData name="Kang, Daiwen" userId="784166b3-6536-477e-8272-bedb45b1adb6" providerId="ADAL" clId="{AB88BFF3-2861-4B6E-BBCB-344150EB14A7}" dt="2019-10-04T11:47:25.710" v="1004" actId="207"/>
          <ac:graphicFrameMkLst>
            <pc:docMk/>
            <pc:sldMk cId="1203891018" sldId="301"/>
            <ac:graphicFrameMk id="13" creationId="{8E48480A-5F43-4BDF-A736-134EBB6E3B35}"/>
          </ac:graphicFrameMkLst>
        </pc:graphicFrameChg>
        <pc:graphicFrameChg chg="add mod">
          <ac:chgData name="Kang, Daiwen" userId="784166b3-6536-477e-8272-bedb45b1adb6" providerId="ADAL" clId="{AB88BFF3-2861-4B6E-BBCB-344150EB14A7}" dt="2019-10-04T11:47:36.125" v="1006" actId="207"/>
          <ac:graphicFrameMkLst>
            <pc:docMk/>
            <pc:sldMk cId="1203891018" sldId="301"/>
            <ac:graphicFrameMk id="14" creationId="{F11A65A9-D356-4549-87CA-FB912F98FBFE}"/>
          </ac:graphicFrameMkLst>
        </pc:graphicFrameChg>
        <pc:graphicFrameChg chg="add mod">
          <ac:chgData name="Kang, Daiwen" userId="784166b3-6536-477e-8272-bedb45b1adb6" providerId="ADAL" clId="{AB88BFF3-2861-4B6E-BBCB-344150EB14A7}" dt="2019-10-04T11:47:30.168" v="1005" actId="207"/>
          <ac:graphicFrameMkLst>
            <pc:docMk/>
            <pc:sldMk cId="1203891018" sldId="301"/>
            <ac:graphicFrameMk id="15" creationId="{9EDFBCA7-2416-4CE4-88D9-2A5371F4BA55}"/>
          </ac:graphicFrameMkLst>
        </pc:graphicFrameChg>
      </pc:sldChg>
      <pc:sldChg chg="addSp modSp add mod ord">
        <pc:chgData name="Kang, Daiwen" userId="784166b3-6536-477e-8272-bedb45b1adb6" providerId="ADAL" clId="{AB88BFF3-2861-4B6E-BBCB-344150EB14A7}" dt="2019-10-16T18:16:59.938" v="9604" actId="207"/>
        <pc:sldMkLst>
          <pc:docMk/>
          <pc:sldMk cId="3610749200" sldId="302"/>
        </pc:sldMkLst>
        <pc:spChg chg="add mod">
          <ac:chgData name="Kang, Daiwen" userId="784166b3-6536-477e-8272-bedb45b1adb6" providerId="ADAL" clId="{AB88BFF3-2861-4B6E-BBCB-344150EB14A7}" dt="2019-10-15T19:08:56.817" v="8296" actId="14100"/>
          <ac:spMkLst>
            <pc:docMk/>
            <pc:sldMk cId="3610749200" sldId="302"/>
            <ac:spMk id="3" creationId="{CEAE585B-DA14-4AFB-8D03-579B9598952D}"/>
          </ac:spMkLst>
        </pc:spChg>
        <pc:spChg chg="add mod">
          <ac:chgData name="Kang, Daiwen" userId="784166b3-6536-477e-8272-bedb45b1adb6" providerId="ADAL" clId="{AB88BFF3-2861-4B6E-BBCB-344150EB14A7}" dt="2019-10-16T18:16:59.938" v="9604" actId="207"/>
          <ac:spMkLst>
            <pc:docMk/>
            <pc:sldMk cId="3610749200" sldId="302"/>
            <ac:spMk id="7" creationId="{88BC9338-ECFE-41C2-966E-88DF1A0C73E7}"/>
          </ac:spMkLst>
        </pc:spChg>
        <pc:spChg chg="add mod">
          <ac:chgData name="Kang, Daiwen" userId="784166b3-6536-477e-8272-bedb45b1adb6" providerId="ADAL" clId="{AB88BFF3-2861-4B6E-BBCB-344150EB14A7}" dt="2019-10-16T18:15:47.684" v="9602" actId="207"/>
          <ac:spMkLst>
            <pc:docMk/>
            <pc:sldMk cId="3610749200" sldId="302"/>
            <ac:spMk id="8" creationId="{42256D72-34FC-4BD6-ACBD-A79BE04325C8}"/>
          </ac:spMkLst>
        </pc:spChg>
        <pc:graphicFrameChg chg="add mod">
          <ac:chgData name="Kang, Daiwen" userId="784166b3-6536-477e-8272-bedb45b1adb6" providerId="ADAL" clId="{AB88BFF3-2861-4B6E-BBCB-344150EB14A7}" dt="2019-10-15T19:09:30.941" v="8308" actId="1036"/>
          <ac:graphicFrameMkLst>
            <pc:docMk/>
            <pc:sldMk cId="3610749200" sldId="302"/>
            <ac:graphicFrameMk id="4" creationId="{C2F28A6A-1348-469E-A29A-9535AB9D881E}"/>
          </ac:graphicFrameMkLst>
        </pc:graphicFrameChg>
        <pc:graphicFrameChg chg="add mod">
          <ac:chgData name="Kang, Daiwen" userId="784166b3-6536-477e-8272-bedb45b1adb6" providerId="ADAL" clId="{AB88BFF3-2861-4B6E-BBCB-344150EB14A7}" dt="2019-10-15T19:09:30.941" v="8308" actId="1036"/>
          <ac:graphicFrameMkLst>
            <pc:docMk/>
            <pc:sldMk cId="3610749200" sldId="302"/>
            <ac:graphicFrameMk id="5" creationId="{C132653A-3130-4A95-B18A-F66CDEEAEC3A}"/>
          </ac:graphicFrameMkLst>
        </pc:graphicFrameChg>
        <pc:graphicFrameChg chg="add mod">
          <ac:chgData name="Kang, Daiwen" userId="784166b3-6536-477e-8272-bedb45b1adb6" providerId="ADAL" clId="{AB88BFF3-2861-4B6E-BBCB-344150EB14A7}" dt="2019-10-15T19:09:30.941" v="8308" actId="1036"/>
          <ac:graphicFrameMkLst>
            <pc:docMk/>
            <pc:sldMk cId="3610749200" sldId="302"/>
            <ac:graphicFrameMk id="6" creationId="{E08089A1-FBD8-40FA-8372-61B001F42489}"/>
          </ac:graphicFrameMkLst>
        </pc:graphicFrameChg>
      </pc:sldChg>
      <pc:sldChg chg="modSp add ord modAnim">
        <pc:chgData name="Kang, Daiwen" userId="784166b3-6536-477e-8272-bedb45b1adb6" providerId="ADAL" clId="{AB88BFF3-2861-4B6E-BBCB-344150EB14A7}" dt="2019-10-16T12:08:50.295" v="8733" actId="20577"/>
        <pc:sldMkLst>
          <pc:docMk/>
          <pc:sldMk cId="518419096" sldId="303"/>
        </pc:sldMkLst>
        <pc:spChg chg="mod">
          <ac:chgData name="Kang, Daiwen" userId="784166b3-6536-477e-8272-bedb45b1adb6" providerId="ADAL" clId="{AB88BFF3-2861-4B6E-BBCB-344150EB14A7}" dt="2019-10-15T17:10:47.156" v="7424" actId="20577"/>
          <ac:spMkLst>
            <pc:docMk/>
            <pc:sldMk cId="518419096" sldId="303"/>
            <ac:spMk id="2" creationId="{00000000-0000-0000-0000-000000000000}"/>
          </ac:spMkLst>
        </pc:spChg>
        <pc:spChg chg="mod">
          <ac:chgData name="Kang, Daiwen" userId="784166b3-6536-477e-8272-bedb45b1adb6" providerId="ADAL" clId="{AB88BFF3-2861-4B6E-BBCB-344150EB14A7}" dt="2019-10-16T12:08:50.295" v="8733" actId="20577"/>
          <ac:spMkLst>
            <pc:docMk/>
            <pc:sldMk cId="518419096" sldId="303"/>
            <ac:spMk id="3" creationId="{00000000-0000-0000-0000-000000000000}"/>
          </ac:spMkLst>
        </pc:spChg>
      </pc:sldChg>
    </pc:docChg>
  </pc:docChgLst>
  <pc:docChgLst>
    <pc:chgData name="Kang, Daiwen" userId="784166b3-6536-477e-8272-bedb45b1adb6" providerId="ADAL" clId="{A3218019-7002-499B-8C71-7973F58361D7}"/>
    <pc:docChg chg="undo custSel modSld">
      <pc:chgData name="Kang, Daiwen" userId="784166b3-6536-477e-8272-bedb45b1adb6" providerId="ADAL" clId="{A3218019-7002-499B-8C71-7973F58361D7}" dt="2019-09-20T17:37:20.530" v="2671" actId="14100"/>
      <pc:docMkLst>
        <pc:docMk/>
      </pc:docMkLst>
      <pc:sldChg chg="modSp">
        <pc:chgData name="Kang, Daiwen" userId="784166b3-6536-477e-8272-bedb45b1adb6" providerId="ADAL" clId="{A3218019-7002-499B-8C71-7973F58361D7}" dt="2019-09-17T12:59:35.641" v="259" actId="14100"/>
        <pc:sldMkLst>
          <pc:docMk/>
          <pc:sldMk cId="0" sldId="258"/>
        </pc:sldMkLst>
        <pc:spChg chg="mod">
          <ac:chgData name="Kang, Daiwen" userId="784166b3-6536-477e-8272-bedb45b1adb6" providerId="ADAL" clId="{A3218019-7002-499B-8C71-7973F58361D7}" dt="2019-09-17T12:50:49.062" v="45" actId="20577"/>
          <ac:spMkLst>
            <pc:docMk/>
            <pc:sldMk cId="0" sldId="258"/>
            <ac:spMk id="2" creationId="{B5A34FF8-ABC8-427B-83AD-A1F07C72BC54}"/>
          </ac:spMkLst>
        </pc:spChg>
        <pc:spChg chg="mod">
          <ac:chgData name="Kang, Daiwen" userId="784166b3-6536-477e-8272-bedb45b1adb6" providerId="ADAL" clId="{A3218019-7002-499B-8C71-7973F58361D7}" dt="2019-09-17T12:51:56.327" v="140" actId="20577"/>
          <ac:spMkLst>
            <pc:docMk/>
            <pc:sldMk cId="0" sldId="258"/>
            <ac:spMk id="9" creationId="{00000000-0000-0000-0000-000000000000}"/>
          </ac:spMkLst>
        </pc:spChg>
        <pc:spChg chg="mod">
          <ac:chgData name="Kang, Daiwen" userId="784166b3-6536-477e-8272-bedb45b1adb6" providerId="ADAL" clId="{A3218019-7002-499B-8C71-7973F58361D7}" dt="2019-09-17T12:59:35.641" v="259" actId="14100"/>
          <ac:spMkLst>
            <pc:docMk/>
            <pc:sldMk cId="0" sldId="258"/>
            <ac:spMk id="13" creationId="{00000000-0000-0000-0000-000000000000}"/>
          </ac:spMkLst>
        </pc:spChg>
        <pc:spChg chg="mod">
          <ac:chgData name="Kang, Daiwen" userId="784166b3-6536-477e-8272-bedb45b1adb6" providerId="ADAL" clId="{A3218019-7002-499B-8C71-7973F58361D7}" dt="2019-09-17T12:58:03.431" v="145" actId="1076"/>
          <ac:spMkLst>
            <pc:docMk/>
            <pc:sldMk cId="0" sldId="258"/>
            <ac:spMk id="3076" creationId="{00000000-0000-0000-0000-000000000000}"/>
          </ac:spMkLst>
        </pc:spChg>
      </pc:sldChg>
      <pc:sldChg chg="addSp delSp modSp">
        <pc:chgData name="Kang, Daiwen" userId="784166b3-6536-477e-8272-bedb45b1adb6" providerId="ADAL" clId="{A3218019-7002-499B-8C71-7973F58361D7}" dt="2019-09-18T14:17:39.482" v="2197" actId="1076"/>
        <pc:sldMkLst>
          <pc:docMk/>
          <pc:sldMk cId="3201215625" sldId="269"/>
        </pc:sldMkLst>
        <pc:spChg chg="add del mod">
          <ac:chgData name="Kang, Daiwen" userId="784166b3-6536-477e-8272-bedb45b1adb6" providerId="ADAL" clId="{A3218019-7002-499B-8C71-7973F58361D7}" dt="2019-09-18T14:08:01.618" v="1725"/>
          <ac:spMkLst>
            <pc:docMk/>
            <pc:sldMk cId="3201215625" sldId="269"/>
            <ac:spMk id="2" creationId="{5D8B6AF5-2AB1-4132-ABED-847849B2C86B}"/>
          </ac:spMkLst>
        </pc:spChg>
        <pc:spChg chg="add mod">
          <ac:chgData name="Kang, Daiwen" userId="784166b3-6536-477e-8272-bedb45b1adb6" providerId="ADAL" clId="{A3218019-7002-499B-8C71-7973F58361D7}" dt="2019-09-18T14:17:10.670" v="2194" actId="14100"/>
          <ac:spMkLst>
            <pc:docMk/>
            <pc:sldMk cId="3201215625" sldId="269"/>
            <ac:spMk id="3" creationId="{3C4215F7-BD8E-4D48-A859-976E6B9DB4E1}"/>
          </ac:spMkLst>
        </pc:spChg>
        <pc:spChg chg="add del mod">
          <ac:chgData name="Kang, Daiwen" userId="784166b3-6536-477e-8272-bedb45b1adb6" providerId="ADAL" clId="{A3218019-7002-499B-8C71-7973F58361D7}" dt="2019-09-18T14:17:03.615" v="2192"/>
          <ac:spMkLst>
            <pc:docMk/>
            <pc:sldMk cId="3201215625" sldId="269"/>
            <ac:spMk id="7" creationId="{8A8427A3-2D78-48C4-8AB6-EA79918CA13F}"/>
          </ac:spMkLst>
        </pc:spChg>
        <pc:spChg chg="del">
          <ac:chgData name="Kang, Daiwen" userId="784166b3-6536-477e-8272-bedb45b1adb6" providerId="ADAL" clId="{A3218019-7002-499B-8C71-7973F58361D7}" dt="2019-09-18T13:27:34.490" v="1646"/>
          <ac:spMkLst>
            <pc:docMk/>
            <pc:sldMk cId="3201215625" sldId="269"/>
            <ac:spMk id="20" creationId="{00000000-0000-0000-0000-000000000000}"/>
          </ac:spMkLst>
        </pc:spChg>
        <pc:spChg chg="del">
          <ac:chgData name="Kang, Daiwen" userId="784166b3-6536-477e-8272-bedb45b1adb6" providerId="ADAL" clId="{A3218019-7002-499B-8C71-7973F58361D7}" dt="2019-09-18T13:27:44.504" v="1649"/>
          <ac:spMkLst>
            <pc:docMk/>
            <pc:sldMk cId="3201215625" sldId="269"/>
            <ac:spMk id="23" creationId="{00000000-0000-0000-0000-000000000000}"/>
          </ac:spMkLst>
        </pc:spChg>
        <pc:spChg chg="del">
          <ac:chgData name="Kang, Daiwen" userId="784166b3-6536-477e-8272-bedb45b1adb6" providerId="ADAL" clId="{A3218019-7002-499B-8C71-7973F58361D7}" dt="2019-09-18T13:27:29.475" v="1645"/>
          <ac:spMkLst>
            <pc:docMk/>
            <pc:sldMk cId="3201215625" sldId="269"/>
            <ac:spMk id="24" creationId="{00000000-0000-0000-0000-000000000000}"/>
          </ac:spMkLst>
        </pc:spChg>
        <pc:spChg chg="mod">
          <ac:chgData name="Kang, Daiwen" userId="784166b3-6536-477e-8272-bedb45b1adb6" providerId="ADAL" clId="{A3218019-7002-499B-8C71-7973F58361D7}" dt="2019-09-18T14:07:20.320" v="1722" actId="1076"/>
          <ac:spMkLst>
            <pc:docMk/>
            <pc:sldMk cId="3201215625" sldId="269"/>
            <ac:spMk id="28" creationId="{00000000-0000-0000-0000-000000000000}"/>
          </ac:spMkLst>
        </pc:spChg>
        <pc:picChg chg="del mod">
          <ac:chgData name="Kang, Daiwen" userId="784166b3-6536-477e-8272-bedb45b1adb6" providerId="ADAL" clId="{A3218019-7002-499B-8C71-7973F58361D7}" dt="2019-09-18T13:29:34.480" v="1652"/>
          <ac:picMkLst>
            <pc:docMk/>
            <pc:sldMk cId="3201215625" sldId="269"/>
            <ac:picMk id="6" creationId="{592E28AD-307F-44E0-9728-4555A718CE67}"/>
          </ac:picMkLst>
        </pc:picChg>
        <pc:picChg chg="add mod">
          <ac:chgData name="Kang, Daiwen" userId="784166b3-6536-477e-8272-bedb45b1adb6" providerId="ADAL" clId="{A3218019-7002-499B-8C71-7973F58361D7}" dt="2019-09-18T14:17:39.482" v="2197" actId="1076"/>
          <ac:picMkLst>
            <pc:docMk/>
            <pc:sldMk cId="3201215625" sldId="269"/>
            <ac:picMk id="11" creationId="{AB57900D-3045-4B94-BDC0-9374C90E1C60}"/>
          </ac:picMkLst>
        </pc:picChg>
        <pc:cxnChg chg="del">
          <ac:chgData name="Kang, Daiwen" userId="784166b3-6536-477e-8272-bedb45b1adb6" providerId="ADAL" clId="{A3218019-7002-499B-8C71-7973F58361D7}" dt="2019-09-18T13:27:37.866" v="1647"/>
          <ac:cxnSpMkLst>
            <pc:docMk/>
            <pc:sldMk cId="3201215625" sldId="269"/>
            <ac:cxnSpMk id="5" creationId="{00000000-0000-0000-0000-000000000000}"/>
          </ac:cxnSpMkLst>
        </pc:cxnChg>
        <pc:cxnChg chg="del">
          <ac:chgData name="Kang, Daiwen" userId="784166b3-6536-477e-8272-bedb45b1adb6" providerId="ADAL" clId="{A3218019-7002-499B-8C71-7973F58361D7}" dt="2019-09-18T13:27:40.381" v="1648"/>
          <ac:cxnSpMkLst>
            <pc:docMk/>
            <pc:sldMk cId="3201215625" sldId="269"/>
            <ac:cxnSpMk id="13" creationId="{00000000-0000-0000-0000-000000000000}"/>
          </ac:cxnSpMkLst>
        </pc:cxnChg>
        <pc:cxnChg chg="del">
          <ac:chgData name="Kang, Daiwen" userId="784166b3-6536-477e-8272-bedb45b1adb6" providerId="ADAL" clId="{A3218019-7002-499B-8C71-7973F58361D7}" dt="2019-09-18T13:27:24.943" v="1644"/>
          <ac:cxnSpMkLst>
            <pc:docMk/>
            <pc:sldMk cId="3201215625" sldId="269"/>
            <ac:cxnSpMk id="16" creationId="{00000000-0000-0000-0000-000000000000}"/>
          </ac:cxnSpMkLst>
        </pc:cxnChg>
      </pc:sldChg>
      <pc:sldChg chg="addSp delSp modSp modAnim">
        <pc:chgData name="Kang, Daiwen" userId="784166b3-6536-477e-8272-bedb45b1adb6" providerId="ADAL" clId="{A3218019-7002-499B-8C71-7973F58361D7}" dt="2019-09-17T13:40:36.137" v="682" actId="20577"/>
        <pc:sldMkLst>
          <pc:docMk/>
          <pc:sldMk cId="2408185120" sldId="280"/>
        </pc:sldMkLst>
        <pc:spChg chg="mod">
          <ac:chgData name="Kang, Daiwen" userId="784166b3-6536-477e-8272-bedb45b1adb6" providerId="ADAL" clId="{A3218019-7002-499B-8C71-7973F58361D7}" dt="2019-09-17T13:08:39.722" v="282" actId="20577"/>
          <ac:spMkLst>
            <pc:docMk/>
            <pc:sldMk cId="2408185120" sldId="280"/>
            <ac:spMk id="2" creationId="{00000000-0000-0000-0000-000000000000}"/>
          </ac:spMkLst>
        </pc:spChg>
        <pc:spChg chg="add del">
          <ac:chgData name="Kang, Daiwen" userId="784166b3-6536-477e-8272-bedb45b1adb6" providerId="ADAL" clId="{A3218019-7002-499B-8C71-7973F58361D7}" dt="2019-09-17T13:11:28.806" v="292"/>
          <ac:spMkLst>
            <pc:docMk/>
            <pc:sldMk cId="2408185120" sldId="280"/>
            <ac:spMk id="3" creationId="{00000000-0000-0000-0000-000000000000}"/>
          </ac:spMkLst>
        </pc:spChg>
        <pc:spChg chg="add del mod">
          <ac:chgData name="Kang, Daiwen" userId="784166b3-6536-477e-8272-bedb45b1adb6" providerId="ADAL" clId="{A3218019-7002-499B-8C71-7973F58361D7}" dt="2019-09-17T13:11:24.138" v="289"/>
          <ac:spMkLst>
            <pc:docMk/>
            <pc:sldMk cId="2408185120" sldId="280"/>
            <ac:spMk id="4" creationId="{FFE0110A-339F-40E9-B9C2-25E9C12C3956}"/>
          </ac:spMkLst>
        </pc:spChg>
        <pc:spChg chg="add mod">
          <ac:chgData name="Kang, Daiwen" userId="784166b3-6536-477e-8272-bedb45b1adb6" providerId="ADAL" clId="{A3218019-7002-499B-8C71-7973F58361D7}" dt="2019-09-17T13:11:24.544" v="291" actId="1076"/>
          <ac:spMkLst>
            <pc:docMk/>
            <pc:sldMk cId="2408185120" sldId="280"/>
            <ac:spMk id="5" creationId="{6A63D37A-AFA1-4408-8052-DEB3758D2B38}"/>
          </ac:spMkLst>
        </pc:spChg>
        <pc:spChg chg="add mod">
          <ac:chgData name="Kang, Daiwen" userId="784166b3-6536-477e-8272-bedb45b1adb6" providerId="ADAL" clId="{A3218019-7002-499B-8C71-7973F58361D7}" dt="2019-09-17T13:11:24.544" v="291" actId="1076"/>
          <ac:spMkLst>
            <pc:docMk/>
            <pc:sldMk cId="2408185120" sldId="280"/>
            <ac:spMk id="6" creationId="{3C2F8F01-6310-4298-852F-FF3F8A0EF6CD}"/>
          </ac:spMkLst>
        </pc:spChg>
        <pc:spChg chg="add mod">
          <ac:chgData name="Kang, Daiwen" userId="784166b3-6536-477e-8272-bedb45b1adb6" providerId="ADAL" clId="{A3218019-7002-499B-8C71-7973F58361D7}" dt="2019-09-17T13:11:24.544" v="291" actId="1076"/>
          <ac:spMkLst>
            <pc:docMk/>
            <pc:sldMk cId="2408185120" sldId="280"/>
            <ac:spMk id="7" creationId="{50B06D72-59A7-4318-9C9F-EBC535EC8DAF}"/>
          </ac:spMkLst>
        </pc:spChg>
        <pc:spChg chg="add mod">
          <ac:chgData name="Kang, Daiwen" userId="784166b3-6536-477e-8272-bedb45b1adb6" providerId="ADAL" clId="{A3218019-7002-499B-8C71-7973F58361D7}" dt="2019-09-17T13:11:24.544" v="291" actId="1076"/>
          <ac:spMkLst>
            <pc:docMk/>
            <pc:sldMk cId="2408185120" sldId="280"/>
            <ac:spMk id="8" creationId="{F4A467BC-FF16-4469-9BD2-402DFB220A99}"/>
          </ac:spMkLst>
        </pc:spChg>
        <pc:spChg chg="add mod">
          <ac:chgData name="Kang, Daiwen" userId="784166b3-6536-477e-8272-bedb45b1adb6" providerId="ADAL" clId="{A3218019-7002-499B-8C71-7973F58361D7}" dt="2019-09-17T13:11:24.544" v="291" actId="1076"/>
          <ac:spMkLst>
            <pc:docMk/>
            <pc:sldMk cId="2408185120" sldId="280"/>
            <ac:spMk id="9" creationId="{64D9B01F-EA12-4371-BE09-E78F70293946}"/>
          </ac:spMkLst>
        </pc:spChg>
        <pc:spChg chg="add mod">
          <ac:chgData name="Kang, Daiwen" userId="784166b3-6536-477e-8272-bedb45b1adb6" providerId="ADAL" clId="{A3218019-7002-499B-8C71-7973F58361D7}" dt="2019-09-17T13:11:24.544" v="291" actId="1076"/>
          <ac:spMkLst>
            <pc:docMk/>
            <pc:sldMk cId="2408185120" sldId="280"/>
            <ac:spMk id="10" creationId="{59CE3992-A295-41F4-B561-E55DB74374D7}"/>
          </ac:spMkLst>
        </pc:spChg>
        <pc:spChg chg="add mod">
          <ac:chgData name="Kang, Daiwen" userId="784166b3-6536-477e-8272-bedb45b1adb6" providerId="ADAL" clId="{A3218019-7002-499B-8C71-7973F58361D7}" dt="2019-09-17T13:11:24.544" v="291" actId="1076"/>
          <ac:spMkLst>
            <pc:docMk/>
            <pc:sldMk cId="2408185120" sldId="280"/>
            <ac:spMk id="16" creationId="{0063B31F-D724-45A8-92A2-8D0CB36B9183}"/>
          </ac:spMkLst>
        </pc:spChg>
        <pc:spChg chg="add mod">
          <ac:chgData name="Kang, Daiwen" userId="784166b3-6536-477e-8272-bedb45b1adb6" providerId="ADAL" clId="{A3218019-7002-499B-8C71-7973F58361D7}" dt="2019-09-17T13:11:24.544" v="291" actId="1076"/>
          <ac:spMkLst>
            <pc:docMk/>
            <pc:sldMk cId="2408185120" sldId="280"/>
            <ac:spMk id="17" creationId="{14779CD5-1EFF-4930-B6AC-8A090028619C}"/>
          </ac:spMkLst>
        </pc:spChg>
        <pc:spChg chg="add mod">
          <ac:chgData name="Kang, Daiwen" userId="784166b3-6536-477e-8272-bedb45b1adb6" providerId="ADAL" clId="{A3218019-7002-499B-8C71-7973F58361D7}" dt="2019-09-17T13:11:24.544" v="291" actId="1076"/>
          <ac:spMkLst>
            <pc:docMk/>
            <pc:sldMk cId="2408185120" sldId="280"/>
            <ac:spMk id="18" creationId="{5959503A-3D29-4717-899D-30259FCE2DE3}"/>
          </ac:spMkLst>
        </pc:spChg>
        <pc:spChg chg="add mod">
          <ac:chgData name="Kang, Daiwen" userId="784166b3-6536-477e-8272-bedb45b1adb6" providerId="ADAL" clId="{A3218019-7002-499B-8C71-7973F58361D7}" dt="2019-09-17T13:11:24.544" v="291" actId="1076"/>
          <ac:spMkLst>
            <pc:docMk/>
            <pc:sldMk cId="2408185120" sldId="280"/>
            <ac:spMk id="19" creationId="{FBB386DA-AA88-4317-9650-AA4191061E8F}"/>
          </ac:spMkLst>
        </pc:spChg>
        <pc:spChg chg="add del mod">
          <ac:chgData name="Kang, Daiwen" userId="784166b3-6536-477e-8272-bedb45b1adb6" providerId="ADAL" clId="{A3218019-7002-499B-8C71-7973F58361D7}" dt="2019-09-17T13:11:31.021" v="293"/>
          <ac:spMkLst>
            <pc:docMk/>
            <pc:sldMk cId="2408185120" sldId="280"/>
            <ac:spMk id="20" creationId="{7AE772FE-7F10-4C4A-BE4D-9EF7341DAEC9}"/>
          </ac:spMkLst>
        </pc:spChg>
        <pc:spChg chg="add mod">
          <ac:chgData name="Kang, Daiwen" userId="784166b3-6536-477e-8272-bedb45b1adb6" providerId="ADAL" clId="{A3218019-7002-499B-8C71-7973F58361D7}" dt="2019-09-17T13:33:58.526" v="654" actId="20577"/>
          <ac:spMkLst>
            <pc:docMk/>
            <pc:sldMk cId="2408185120" sldId="280"/>
            <ac:spMk id="21" creationId="{5761E3CD-CB86-4AFC-BA16-9426EC8D47CE}"/>
          </ac:spMkLst>
        </pc:spChg>
        <pc:spChg chg="mod">
          <ac:chgData name="Kang, Daiwen" userId="784166b3-6536-477e-8272-bedb45b1adb6" providerId="ADAL" clId="{A3218019-7002-499B-8C71-7973F58361D7}" dt="2019-09-17T13:33:47.473" v="652" actId="20577"/>
          <ac:spMkLst>
            <pc:docMk/>
            <pc:sldMk cId="2408185120" sldId="280"/>
            <ac:spMk id="23" creationId="{67BC5B82-0E03-4F05-B84A-D38E2E09FA09}"/>
          </ac:spMkLst>
        </pc:spChg>
        <pc:spChg chg="mod">
          <ac:chgData name="Kang, Daiwen" userId="784166b3-6536-477e-8272-bedb45b1adb6" providerId="ADAL" clId="{A3218019-7002-499B-8C71-7973F58361D7}" dt="2019-09-17T13:32:35.899" v="630" actId="207"/>
          <ac:spMkLst>
            <pc:docMk/>
            <pc:sldMk cId="2408185120" sldId="280"/>
            <ac:spMk id="24" creationId="{1C9DFFCF-84B1-4CB0-B2C7-79D71A279670}"/>
          </ac:spMkLst>
        </pc:spChg>
        <pc:spChg chg="mod">
          <ac:chgData name="Kang, Daiwen" userId="784166b3-6536-477e-8272-bedb45b1adb6" providerId="ADAL" clId="{A3218019-7002-499B-8C71-7973F58361D7}" dt="2019-09-17T13:34:14.739" v="669" actId="20577"/>
          <ac:spMkLst>
            <pc:docMk/>
            <pc:sldMk cId="2408185120" sldId="280"/>
            <ac:spMk id="25" creationId="{B929178F-8243-4133-A983-B25ED9A872E6}"/>
          </ac:spMkLst>
        </pc:spChg>
        <pc:spChg chg="mod">
          <ac:chgData name="Kang, Daiwen" userId="784166b3-6536-477e-8272-bedb45b1adb6" providerId="ADAL" clId="{A3218019-7002-499B-8C71-7973F58361D7}" dt="2019-09-17T13:32:35.899" v="630" actId="207"/>
          <ac:spMkLst>
            <pc:docMk/>
            <pc:sldMk cId="2408185120" sldId="280"/>
            <ac:spMk id="26" creationId="{C60DB1EB-61FF-4EBA-9EE3-079769F56D39}"/>
          </ac:spMkLst>
        </pc:spChg>
        <pc:spChg chg="mod">
          <ac:chgData name="Kang, Daiwen" userId="784166b3-6536-477e-8272-bedb45b1adb6" providerId="ADAL" clId="{A3218019-7002-499B-8C71-7973F58361D7}" dt="2019-09-17T13:32:35.899" v="630" actId="207"/>
          <ac:spMkLst>
            <pc:docMk/>
            <pc:sldMk cId="2408185120" sldId="280"/>
            <ac:spMk id="27" creationId="{23214678-D663-4047-8635-DE9BA3A89A04}"/>
          </ac:spMkLst>
        </pc:spChg>
        <pc:spChg chg="mod">
          <ac:chgData name="Kang, Daiwen" userId="784166b3-6536-477e-8272-bedb45b1adb6" providerId="ADAL" clId="{A3218019-7002-499B-8C71-7973F58361D7}" dt="2019-09-17T13:40:36.137" v="682" actId="20577"/>
          <ac:spMkLst>
            <pc:docMk/>
            <pc:sldMk cId="2408185120" sldId="280"/>
            <ac:spMk id="28" creationId="{940CFC2F-1706-4BE3-8B0C-6F0740A57D21}"/>
          </ac:spMkLst>
        </pc:spChg>
        <pc:spChg chg="mod">
          <ac:chgData name="Kang, Daiwen" userId="784166b3-6536-477e-8272-bedb45b1adb6" providerId="ADAL" clId="{A3218019-7002-499B-8C71-7973F58361D7}" dt="2019-09-17T13:32:35.899" v="630" actId="207"/>
          <ac:spMkLst>
            <pc:docMk/>
            <pc:sldMk cId="2408185120" sldId="280"/>
            <ac:spMk id="37" creationId="{CE63C01B-FF68-46D6-8B61-D0C1BC46B46B}"/>
          </ac:spMkLst>
        </pc:spChg>
        <pc:spChg chg="mod">
          <ac:chgData name="Kang, Daiwen" userId="784166b3-6536-477e-8272-bedb45b1adb6" providerId="ADAL" clId="{A3218019-7002-499B-8C71-7973F58361D7}" dt="2019-09-17T13:33:19.369" v="634" actId="1076"/>
          <ac:spMkLst>
            <pc:docMk/>
            <pc:sldMk cId="2408185120" sldId="280"/>
            <ac:spMk id="38" creationId="{3E49A997-1BE8-47F1-B062-FF16A27F39F1}"/>
          </ac:spMkLst>
        </pc:spChg>
        <pc:spChg chg="mod">
          <ac:chgData name="Kang, Daiwen" userId="784166b3-6536-477e-8272-bedb45b1adb6" providerId="ADAL" clId="{A3218019-7002-499B-8C71-7973F58361D7}" dt="2019-09-17T13:39:48.893" v="670" actId="207"/>
          <ac:spMkLst>
            <pc:docMk/>
            <pc:sldMk cId="2408185120" sldId="280"/>
            <ac:spMk id="39" creationId="{94A40D86-5EF3-4179-AB17-340E811D489D}"/>
          </ac:spMkLst>
        </pc:spChg>
        <pc:spChg chg="mod">
          <ac:chgData name="Kang, Daiwen" userId="784166b3-6536-477e-8272-bedb45b1adb6" providerId="ADAL" clId="{A3218019-7002-499B-8C71-7973F58361D7}" dt="2019-09-17T13:39:48.893" v="670" actId="207"/>
          <ac:spMkLst>
            <pc:docMk/>
            <pc:sldMk cId="2408185120" sldId="280"/>
            <ac:spMk id="40" creationId="{280192C5-0F5F-4662-BDFA-69AC16EA4189}"/>
          </ac:spMkLst>
        </pc:spChg>
        <pc:grpChg chg="add mod">
          <ac:chgData name="Kang, Daiwen" userId="784166b3-6536-477e-8272-bedb45b1adb6" providerId="ADAL" clId="{A3218019-7002-499B-8C71-7973F58361D7}" dt="2019-09-17T13:19:38.988" v="498" actId="1076"/>
          <ac:grpSpMkLst>
            <pc:docMk/>
            <pc:sldMk cId="2408185120" sldId="280"/>
            <ac:grpSpMk id="22" creationId="{25903E4C-FCD5-4B9B-8B21-11B304ED06BD}"/>
          </ac:grpSpMkLst>
        </pc:grpChg>
        <pc:cxnChg chg="add mod">
          <ac:chgData name="Kang, Daiwen" userId="784166b3-6536-477e-8272-bedb45b1adb6" providerId="ADAL" clId="{A3218019-7002-499B-8C71-7973F58361D7}" dt="2019-09-17T13:11:24.544" v="291" actId="1076"/>
          <ac:cxnSpMkLst>
            <pc:docMk/>
            <pc:sldMk cId="2408185120" sldId="280"/>
            <ac:cxnSpMk id="11" creationId="{D0D095A6-99DF-4903-9A1B-A8C19853F3B5}"/>
          </ac:cxnSpMkLst>
        </pc:cxnChg>
        <pc:cxnChg chg="add mod">
          <ac:chgData name="Kang, Daiwen" userId="784166b3-6536-477e-8272-bedb45b1adb6" providerId="ADAL" clId="{A3218019-7002-499B-8C71-7973F58361D7}" dt="2019-09-17T13:11:24.544" v="291" actId="1076"/>
          <ac:cxnSpMkLst>
            <pc:docMk/>
            <pc:sldMk cId="2408185120" sldId="280"/>
            <ac:cxnSpMk id="12" creationId="{1DDAB4DA-00A7-44F1-ABB4-CB10127A4157}"/>
          </ac:cxnSpMkLst>
        </pc:cxnChg>
        <pc:cxnChg chg="add mod">
          <ac:chgData name="Kang, Daiwen" userId="784166b3-6536-477e-8272-bedb45b1adb6" providerId="ADAL" clId="{A3218019-7002-499B-8C71-7973F58361D7}" dt="2019-09-17T13:11:24.544" v="291" actId="1076"/>
          <ac:cxnSpMkLst>
            <pc:docMk/>
            <pc:sldMk cId="2408185120" sldId="280"/>
            <ac:cxnSpMk id="13" creationId="{E390EE77-14F0-4471-B187-11EE4F06FFDC}"/>
          </ac:cxnSpMkLst>
        </pc:cxnChg>
        <pc:cxnChg chg="add mod">
          <ac:chgData name="Kang, Daiwen" userId="784166b3-6536-477e-8272-bedb45b1adb6" providerId="ADAL" clId="{A3218019-7002-499B-8C71-7973F58361D7}" dt="2019-09-17T13:11:24.544" v="291" actId="1076"/>
          <ac:cxnSpMkLst>
            <pc:docMk/>
            <pc:sldMk cId="2408185120" sldId="280"/>
            <ac:cxnSpMk id="14" creationId="{65FD2D74-C3AB-4E1D-A254-09CE7EA1CFE9}"/>
          </ac:cxnSpMkLst>
        </pc:cxnChg>
        <pc:cxnChg chg="add mod">
          <ac:chgData name="Kang, Daiwen" userId="784166b3-6536-477e-8272-bedb45b1adb6" providerId="ADAL" clId="{A3218019-7002-499B-8C71-7973F58361D7}" dt="2019-09-17T13:11:24.544" v="291" actId="1076"/>
          <ac:cxnSpMkLst>
            <pc:docMk/>
            <pc:sldMk cId="2408185120" sldId="280"/>
            <ac:cxnSpMk id="15" creationId="{5181B777-8E83-4573-AB5B-DCC30BC21B7C}"/>
          </ac:cxnSpMkLst>
        </pc:cxnChg>
        <pc:cxnChg chg="mod">
          <ac:chgData name="Kang, Daiwen" userId="784166b3-6536-477e-8272-bedb45b1adb6" providerId="ADAL" clId="{A3218019-7002-499B-8C71-7973F58361D7}" dt="2019-09-17T13:33:32.651" v="640" actId="14100"/>
          <ac:cxnSpMkLst>
            <pc:docMk/>
            <pc:sldMk cId="2408185120" sldId="280"/>
            <ac:cxnSpMk id="29" creationId="{48180C9C-8DF7-4677-8656-5C20DA2B7ABC}"/>
          </ac:cxnSpMkLst>
        </pc:cxnChg>
        <pc:cxnChg chg="mod">
          <ac:chgData name="Kang, Daiwen" userId="784166b3-6536-477e-8272-bedb45b1adb6" providerId="ADAL" clId="{A3218019-7002-499B-8C71-7973F58361D7}" dt="2019-09-17T13:18:18.439" v="495" actId="692"/>
          <ac:cxnSpMkLst>
            <pc:docMk/>
            <pc:sldMk cId="2408185120" sldId="280"/>
            <ac:cxnSpMk id="30" creationId="{DC3C7FB6-C202-421B-8486-E74D1B5E01BA}"/>
          </ac:cxnSpMkLst>
        </pc:cxnChg>
        <pc:cxnChg chg="mod">
          <ac:chgData name="Kang, Daiwen" userId="784166b3-6536-477e-8272-bedb45b1adb6" providerId="ADAL" clId="{A3218019-7002-499B-8C71-7973F58361D7}" dt="2019-09-17T13:18:18.439" v="495" actId="692"/>
          <ac:cxnSpMkLst>
            <pc:docMk/>
            <pc:sldMk cId="2408185120" sldId="280"/>
            <ac:cxnSpMk id="31" creationId="{D2C09C4B-852C-4329-ABFC-6DF417B6EF18}"/>
          </ac:cxnSpMkLst>
        </pc:cxnChg>
        <pc:cxnChg chg="mod">
          <ac:chgData name="Kang, Daiwen" userId="784166b3-6536-477e-8272-bedb45b1adb6" providerId="ADAL" clId="{A3218019-7002-499B-8C71-7973F58361D7}" dt="2019-09-17T13:18:18.439" v="495" actId="692"/>
          <ac:cxnSpMkLst>
            <pc:docMk/>
            <pc:sldMk cId="2408185120" sldId="280"/>
            <ac:cxnSpMk id="32" creationId="{B35497B2-0440-47BF-8BEC-F26A9C5250F0}"/>
          </ac:cxnSpMkLst>
        </pc:cxnChg>
        <pc:cxnChg chg="mod">
          <ac:chgData name="Kang, Daiwen" userId="784166b3-6536-477e-8272-bedb45b1adb6" providerId="ADAL" clId="{A3218019-7002-499B-8C71-7973F58361D7}" dt="2019-09-17T13:18:18.439" v="495" actId="692"/>
          <ac:cxnSpMkLst>
            <pc:docMk/>
            <pc:sldMk cId="2408185120" sldId="280"/>
            <ac:cxnSpMk id="33" creationId="{0278D3F1-D19B-47D1-A8F3-CC5F2E886A28}"/>
          </ac:cxnSpMkLst>
        </pc:cxnChg>
        <pc:cxnChg chg="mod">
          <ac:chgData name="Kang, Daiwen" userId="784166b3-6536-477e-8272-bedb45b1adb6" providerId="ADAL" clId="{A3218019-7002-499B-8C71-7973F58361D7}" dt="2019-09-17T13:18:18.439" v="495" actId="692"/>
          <ac:cxnSpMkLst>
            <pc:docMk/>
            <pc:sldMk cId="2408185120" sldId="280"/>
            <ac:cxnSpMk id="34" creationId="{6D41914E-E207-4BAC-935F-69E1AAEF2F88}"/>
          </ac:cxnSpMkLst>
        </pc:cxnChg>
        <pc:cxnChg chg="mod">
          <ac:chgData name="Kang, Daiwen" userId="784166b3-6536-477e-8272-bedb45b1adb6" providerId="ADAL" clId="{A3218019-7002-499B-8C71-7973F58361D7}" dt="2019-09-17T13:18:18.439" v="495" actId="692"/>
          <ac:cxnSpMkLst>
            <pc:docMk/>
            <pc:sldMk cId="2408185120" sldId="280"/>
            <ac:cxnSpMk id="35" creationId="{B6B4DC8C-467D-4ADC-B932-E108DA751424}"/>
          </ac:cxnSpMkLst>
        </pc:cxnChg>
        <pc:cxnChg chg="mod">
          <ac:chgData name="Kang, Daiwen" userId="784166b3-6536-477e-8272-bedb45b1adb6" providerId="ADAL" clId="{A3218019-7002-499B-8C71-7973F58361D7}" dt="2019-09-17T13:18:18.439" v="495" actId="692"/>
          <ac:cxnSpMkLst>
            <pc:docMk/>
            <pc:sldMk cId="2408185120" sldId="280"/>
            <ac:cxnSpMk id="36" creationId="{6458D228-1D39-4DDE-87DC-39E9F948393D}"/>
          </ac:cxnSpMkLst>
        </pc:cxnChg>
      </pc:sldChg>
      <pc:sldChg chg="modSp">
        <pc:chgData name="Kang, Daiwen" userId="784166b3-6536-477e-8272-bedb45b1adb6" providerId="ADAL" clId="{A3218019-7002-499B-8C71-7973F58361D7}" dt="2019-09-18T13:51:49.599" v="1676" actId="20577"/>
        <pc:sldMkLst>
          <pc:docMk/>
          <pc:sldMk cId="1157066239" sldId="283"/>
        </pc:sldMkLst>
        <pc:spChg chg="mod">
          <ac:chgData name="Kang, Daiwen" userId="784166b3-6536-477e-8272-bedb45b1adb6" providerId="ADAL" clId="{A3218019-7002-499B-8C71-7973F58361D7}" dt="2019-09-18T13:24:17.145" v="1636" actId="1076"/>
          <ac:spMkLst>
            <pc:docMk/>
            <pc:sldMk cId="1157066239" sldId="283"/>
            <ac:spMk id="2" creationId="{00000000-0000-0000-0000-000000000000}"/>
          </ac:spMkLst>
        </pc:spChg>
        <pc:spChg chg="mod">
          <ac:chgData name="Kang, Daiwen" userId="784166b3-6536-477e-8272-bedb45b1adb6" providerId="ADAL" clId="{A3218019-7002-499B-8C71-7973F58361D7}" dt="2019-09-18T13:51:49.599" v="1676" actId="20577"/>
          <ac:spMkLst>
            <pc:docMk/>
            <pc:sldMk cId="1157066239" sldId="283"/>
            <ac:spMk id="3" creationId="{00000000-0000-0000-0000-000000000000}"/>
          </ac:spMkLst>
        </pc:spChg>
      </pc:sldChg>
      <pc:sldChg chg="addSp delSp modSp">
        <pc:chgData name="Kang, Daiwen" userId="784166b3-6536-477e-8272-bedb45b1adb6" providerId="ADAL" clId="{A3218019-7002-499B-8C71-7973F58361D7}" dt="2019-09-20T17:02:04.074" v="2457" actId="20577"/>
        <pc:sldMkLst>
          <pc:docMk/>
          <pc:sldMk cId="1906966296" sldId="290"/>
        </pc:sldMkLst>
        <pc:spChg chg="mod">
          <ac:chgData name="Kang, Daiwen" userId="784166b3-6536-477e-8272-bedb45b1adb6" providerId="ADAL" clId="{A3218019-7002-499B-8C71-7973F58361D7}" dt="2019-09-20T17:02:04.074" v="2457" actId="20577"/>
          <ac:spMkLst>
            <pc:docMk/>
            <pc:sldMk cId="1906966296" sldId="290"/>
            <ac:spMk id="4" creationId="{1FD75051-5DE6-4683-9259-B660AF015252}"/>
          </ac:spMkLst>
        </pc:spChg>
        <pc:spChg chg="mod">
          <ac:chgData name="Kang, Daiwen" userId="784166b3-6536-477e-8272-bedb45b1adb6" providerId="ADAL" clId="{A3218019-7002-499B-8C71-7973F58361D7}" dt="2019-09-20T16:56:10.400" v="2245" actId="1076"/>
          <ac:spMkLst>
            <pc:docMk/>
            <pc:sldMk cId="1906966296" sldId="290"/>
            <ac:spMk id="12" creationId="{ED5A2A42-B8B5-4AE0-AC21-DDC5102B08FD}"/>
          </ac:spMkLst>
        </pc:spChg>
        <pc:graphicFrameChg chg="del">
          <ac:chgData name="Kang, Daiwen" userId="784166b3-6536-477e-8272-bedb45b1adb6" providerId="ADAL" clId="{A3218019-7002-499B-8C71-7973F58361D7}" dt="2019-09-20T16:54:20.145" v="2198"/>
          <ac:graphicFrameMkLst>
            <pc:docMk/>
            <pc:sldMk cId="1906966296" sldId="290"/>
            <ac:graphicFrameMk id="3" creationId="{1C6B385D-FCA7-42C0-8A68-B76180FA9634}"/>
          </ac:graphicFrameMkLst>
        </pc:graphicFrameChg>
        <pc:graphicFrameChg chg="del">
          <ac:chgData name="Kang, Daiwen" userId="784166b3-6536-477e-8272-bedb45b1adb6" providerId="ADAL" clId="{A3218019-7002-499B-8C71-7973F58361D7}" dt="2019-09-20T16:54:30.049" v="2200"/>
          <ac:graphicFrameMkLst>
            <pc:docMk/>
            <pc:sldMk cId="1906966296" sldId="290"/>
            <ac:graphicFrameMk id="10" creationId="{63F19991-7407-4557-A1BE-09016F6CEBCD}"/>
          </ac:graphicFrameMkLst>
        </pc:graphicFrameChg>
        <pc:graphicFrameChg chg="del">
          <ac:chgData name="Kang, Daiwen" userId="784166b3-6536-477e-8272-bedb45b1adb6" providerId="ADAL" clId="{A3218019-7002-499B-8C71-7973F58361D7}" dt="2019-09-20T16:54:24.519" v="2199"/>
          <ac:graphicFrameMkLst>
            <pc:docMk/>
            <pc:sldMk cId="1906966296" sldId="290"/>
            <ac:graphicFrameMk id="11" creationId="{42742212-CD5D-471A-86A6-6AABAA16D81C}"/>
          </ac:graphicFrameMkLst>
        </pc:graphicFrameChg>
        <pc:picChg chg="add mod">
          <ac:chgData name="Kang, Daiwen" userId="784166b3-6536-477e-8272-bedb45b1adb6" providerId="ADAL" clId="{A3218019-7002-499B-8C71-7973F58361D7}" dt="2019-09-20T16:55:55.869" v="2243" actId="1076"/>
          <ac:picMkLst>
            <pc:docMk/>
            <pc:sldMk cId="1906966296" sldId="290"/>
            <ac:picMk id="5" creationId="{0AE87CA9-4E0C-4B2B-9190-7821B5CBF9C0}"/>
          </ac:picMkLst>
        </pc:picChg>
      </pc:sldChg>
      <pc:sldChg chg="addSp delSp modSp">
        <pc:chgData name="Kang, Daiwen" userId="784166b3-6536-477e-8272-bedb45b1adb6" providerId="ADAL" clId="{A3218019-7002-499B-8C71-7973F58361D7}" dt="2019-09-20T17:37:20.530" v="2671" actId="14100"/>
        <pc:sldMkLst>
          <pc:docMk/>
          <pc:sldMk cId="196801327" sldId="291"/>
        </pc:sldMkLst>
        <pc:spChg chg="mod">
          <ac:chgData name="Kang, Daiwen" userId="784166b3-6536-477e-8272-bedb45b1adb6" providerId="ADAL" clId="{A3218019-7002-499B-8C71-7973F58361D7}" dt="2019-09-20T17:36:28.922" v="2652" actId="1076"/>
          <ac:spMkLst>
            <pc:docMk/>
            <pc:sldMk cId="196801327" sldId="291"/>
            <ac:spMk id="15" creationId="{EB181A4D-1EC9-4E45-8DCC-15F20485F882}"/>
          </ac:spMkLst>
        </pc:spChg>
        <pc:spChg chg="add mod">
          <ac:chgData name="Kang, Daiwen" userId="784166b3-6536-477e-8272-bedb45b1adb6" providerId="ADAL" clId="{A3218019-7002-499B-8C71-7973F58361D7}" dt="2019-09-20T17:36:20.405" v="2651" actId="1037"/>
          <ac:spMkLst>
            <pc:docMk/>
            <pc:sldMk cId="196801327" sldId="291"/>
            <ac:spMk id="16" creationId="{FC3F9FD1-A83B-4CE8-850B-F437C02ADDCB}"/>
          </ac:spMkLst>
        </pc:spChg>
        <pc:spChg chg="add mod">
          <ac:chgData name="Kang, Daiwen" userId="784166b3-6536-477e-8272-bedb45b1adb6" providerId="ADAL" clId="{A3218019-7002-499B-8C71-7973F58361D7}" dt="2019-09-20T17:36:14.343" v="2649" actId="1076"/>
          <ac:spMkLst>
            <pc:docMk/>
            <pc:sldMk cId="196801327" sldId="291"/>
            <ac:spMk id="17" creationId="{A0F70289-5697-453B-944D-7AC80F0DC35F}"/>
          </ac:spMkLst>
        </pc:spChg>
        <pc:spChg chg="add mod">
          <ac:chgData name="Kang, Daiwen" userId="784166b3-6536-477e-8272-bedb45b1adb6" providerId="ADAL" clId="{A3218019-7002-499B-8C71-7973F58361D7}" dt="2019-09-20T17:37:01.782" v="2663" actId="14100"/>
          <ac:spMkLst>
            <pc:docMk/>
            <pc:sldMk cId="196801327" sldId="291"/>
            <ac:spMk id="18" creationId="{1296E71A-D7D7-44A7-B226-46C41A3D8933}"/>
          </ac:spMkLst>
        </pc:spChg>
        <pc:spChg chg="add mod">
          <ac:chgData name="Kang, Daiwen" userId="784166b3-6536-477e-8272-bedb45b1adb6" providerId="ADAL" clId="{A3218019-7002-499B-8C71-7973F58361D7}" dt="2019-09-20T17:37:20.530" v="2671" actId="14100"/>
          <ac:spMkLst>
            <pc:docMk/>
            <pc:sldMk cId="196801327" sldId="291"/>
            <ac:spMk id="19" creationId="{0BE1B4BC-A388-4746-9298-D20BCD12AAE9}"/>
          </ac:spMkLst>
        </pc:spChg>
        <pc:graphicFrameChg chg="del">
          <ac:chgData name="Kang, Daiwen" userId="784166b3-6536-477e-8272-bedb45b1adb6" providerId="ADAL" clId="{A3218019-7002-499B-8C71-7973F58361D7}" dt="2019-09-20T17:24:06.661" v="2591"/>
          <ac:graphicFrameMkLst>
            <pc:docMk/>
            <pc:sldMk cId="196801327" sldId="291"/>
            <ac:graphicFrameMk id="6" creationId="{395ECBC9-054D-4410-A215-B8DA050BF03B}"/>
          </ac:graphicFrameMkLst>
        </pc:graphicFrameChg>
        <pc:graphicFrameChg chg="del">
          <ac:chgData name="Kang, Daiwen" userId="784166b3-6536-477e-8272-bedb45b1adb6" providerId="ADAL" clId="{A3218019-7002-499B-8C71-7973F58361D7}" dt="2019-09-20T17:24:12.258" v="2592"/>
          <ac:graphicFrameMkLst>
            <pc:docMk/>
            <pc:sldMk cId="196801327" sldId="291"/>
            <ac:graphicFrameMk id="7" creationId="{7A6DE4E2-E94D-4F07-9081-CACDBF6ABCDA}"/>
          </ac:graphicFrameMkLst>
        </pc:graphicFrameChg>
        <pc:graphicFrameChg chg="del">
          <ac:chgData name="Kang, Daiwen" userId="784166b3-6536-477e-8272-bedb45b1adb6" providerId="ADAL" clId="{A3218019-7002-499B-8C71-7973F58361D7}" dt="2019-09-20T17:24:00.551" v="2590"/>
          <ac:graphicFrameMkLst>
            <pc:docMk/>
            <pc:sldMk cId="196801327" sldId="291"/>
            <ac:graphicFrameMk id="12" creationId="{2EA768F3-CED8-4161-A09F-7D7C749F7F91}"/>
          </ac:graphicFrameMkLst>
        </pc:graphicFrameChg>
        <pc:graphicFrameChg chg="del">
          <ac:chgData name="Kang, Daiwen" userId="784166b3-6536-477e-8272-bedb45b1adb6" providerId="ADAL" clId="{A3218019-7002-499B-8C71-7973F58361D7}" dt="2019-09-20T17:24:15.939" v="2593"/>
          <ac:graphicFrameMkLst>
            <pc:docMk/>
            <pc:sldMk cId="196801327" sldId="291"/>
            <ac:graphicFrameMk id="13" creationId="{D5C68DEA-847F-4360-8A27-A9A7ABA619A1}"/>
          </ac:graphicFrameMkLst>
        </pc:graphicFrameChg>
        <pc:picChg chg="add del mod">
          <ac:chgData name="Kang, Daiwen" userId="784166b3-6536-477e-8272-bedb45b1adb6" providerId="ADAL" clId="{A3218019-7002-499B-8C71-7973F58361D7}" dt="2019-09-20T17:25:18.037" v="2598"/>
          <ac:picMkLst>
            <pc:docMk/>
            <pc:sldMk cId="196801327" sldId="291"/>
            <ac:picMk id="3" creationId="{8E0E747A-2E5C-4C86-BBF2-A0AEE923964A}"/>
          </ac:picMkLst>
        </pc:picChg>
        <pc:picChg chg="add del mod">
          <ac:chgData name="Kang, Daiwen" userId="784166b3-6536-477e-8272-bedb45b1adb6" providerId="ADAL" clId="{A3218019-7002-499B-8C71-7973F58361D7}" dt="2019-09-20T17:26:53.025" v="2608"/>
          <ac:picMkLst>
            <pc:docMk/>
            <pc:sldMk cId="196801327" sldId="291"/>
            <ac:picMk id="4" creationId="{F81F18D5-02BC-4BF8-AA0B-E76CD4ECE50D}"/>
          </ac:picMkLst>
        </pc:picChg>
        <pc:picChg chg="add mod">
          <ac:chgData name="Kang, Daiwen" userId="784166b3-6536-477e-8272-bedb45b1adb6" providerId="ADAL" clId="{A3218019-7002-499B-8C71-7973F58361D7}" dt="2019-09-20T17:36:03.296" v="2648" actId="1076"/>
          <ac:picMkLst>
            <pc:docMk/>
            <pc:sldMk cId="196801327" sldId="291"/>
            <ac:picMk id="5" creationId="{9DFA4736-66E5-4CDF-9214-79A33460604E}"/>
          </ac:picMkLst>
        </pc:picChg>
        <pc:picChg chg="add mod">
          <ac:chgData name="Kang, Daiwen" userId="784166b3-6536-477e-8272-bedb45b1adb6" providerId="ADAL" clId="{A3218019-7002-499B-8C71-7973F58361D7}" dt="2019-09-20T17:36:03.296" v="2648" actId="1076"/>
          <ac:picMkLst>
            <pc:docMk/>
            <pc:sldMk cId="196801327" sldId="291"/>
            <ac:picMk id="8" creationId="{32456C59-0680-4894-9CE0-8AF86B5F4245}"/>
          </ac:picMkLst>
        </pc:picChg>
        <pc:picChg chg="add mod">
          <ac:chgData name="Kang, Daiwen" userId="784166b3-6536-477e-8272-bedb45b1adb6" providerId="ADAL" clId="{A3218019-7002-499B-8C71-7973F58361D7}" dt="2019-09-20T17:32:11.783" v="2614" actId="1076"/>
          <ac:picMkLst>
            <pc:docMk/>
            <pc:sldMk cId="196801327" sldId="291"/>
            <ac:picMk id="9" creationId="{FDBF5674-FABB-42AD-A7DB-10A69019F197}"/>
          </ac:picMkLst>
        </pc:picChg>
        <pc:picChg chg="add mod">
          <ac:chgData name="Kang, Daiwen" userId="784166b3-6536-477e-8272-bedb45b1adb6" providerId="ADAL" clId="{A3218019-7002-499B-8C71-7973F58361D7}" dt="2019-09-20T17:36:14.343" v="2649" actId="1076"/>
          <ac:picMkLst>
            <pc:docMk/>
            <pc:sldMk cId="196801327" sldId="291"/>
            <ac:picMk id="10" creationId="{D861C63A-0D39-47F4-A3CB-8DFD5DE78571}"/>
          </ac:picMkLst>
        </pc:picChg>
        <pc:picChg chg="add mod">
          <ac:chgData name="Kang, Daiwen" userId="784166b3-6536-477e-8272-bedb45b1adb6" providerId="ADAL" clId="{A3218019-7002-499B-8C71-7973F58361D7}" dt="2019-09-20T17:36:14.343" v="2649" actId="1076"/>
          <ac:picMkLst>
            <pc:docMk/>
            <pc:sldMk cId="196801327" sldId="291"/>
            <ac:picMk id="11" creationId="{0D7E76DF-F3BC-42DD-A4B7-001FA5EF5874}"/>
          </ac:picMkLst>
        </pc:picChg>
      </pc:sldChg>
      <pc:sldChg chg="modSp modAnim">
        <pc:chgData name="Kang, Daiwen" userId="784166b3-6536-477e-8272-bedb45b1adb6" providerId="ADAL" clId="{A3218019-7002-499B-8C71-7973F58361D7}" dt="2019-09-18T13:11:54.172" v="1224" actId="14100"/>
        <pc:sldMkLst>
          <pc:docMk/>
          <pc:sldMk cId="1642580401" sldId="294"/>
        </pc:sldMkLst>
        <pc:spChg chg="mod">
          <ac:chgData name="Kang, Daiwen" userId="784166b3-6536-477e-8272-bedb45b1adb6" providerId="ADAL" clId="{A3218019-7002-499B-8C71-7973F58361D7}" dt="2019-09-17T14:21:18.297" v="835" actId="1076"/>
          <ac:spMkLst>
            <pc:docMk/>
            <pc:sldMk cId="1642580401" sldId="294"/>
            <ac:spMk id="2" creationId="{00000000-0000-0000-0000-000000000000}"/>
          </ac:spMkLst>
        </pc:spChg>
        <pc:spChg chg="mod">
          <ac:chgData name="Kang, Daiwen" userId="784166b3-6536-477e-8272-bedb45b1adb6" providerId="ADAL" clId="{A3218019-7002-499B-8C71-7973F58361D7}" dt="2019-09-18T13:11:54.172" v="1224" actId="14100"/>
          <ac:spMkLst>
            <pc:docMk/>
            <pc:sldMk cId="1642580401" sldId="29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usepa-my.sharepoint.com/personal/kang_daiwen_epa_gov/Documents/Projects/WRFout/T2_Analysis.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usepa-my.sharepoint.com/personal/kang_daiwen_epa_gov/Documents/Projects/WRFout/T2_Analysis.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usepa-my.sharepoint.com/personal/kang_daiwen_epa_gov/Documents/Projects/WRFout/q_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usepa-my.sharepoint.com/personal/kang_daiwen_epa_gov/Documents/Projects/WRFout/q_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usepa-my.sharepoint.com/personal/kang_daiwen_epa_gov/Documents/Projects/WRFout/All_Prism_Model_Daily_Prep.xls"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6516465499763E-2"/>
          <c:y val="9.1603053435114504E-2"/>
          <c:w val="0.89648833085172019"/>
          <c:h val="0.79407285940765737"/>
        </c:manualLayout>
      </c:layout>
      <c:lineChart>
        <c:grouping val="standard"/>
        <c:varyColors val="0"/>
        <c:ser>
          <c:idx val="0"/>
          <c:order val="0"/>
          <c:tx>
            <c:strRef>
              <c:f>TotalRegion!$B$39</c:f>
              <c:strCache>
                <c:ptCount val="1"/>
                <c:pt idx="0">
                  <c:v>ALL</c:v>
                </c:pt>
              </c:strCache>
            </c:strRef>
          </c:tx>
          <c:spPr>
            <a:ln w="25400">
              <a:solidFill>
                <a:srgbClr val="666699"/>
              </a:solidFill>
              <a:prstDash val="solid"/>
            </a:ln>
          </c:spPr>
          <c:marker>
            <c:symbol val="circle"/>
            <c:size val="5"/>
            <c:spPr>
              <a:solidFill>
                <a:srgbClr val="0066CC"/>
              </a:solidFill>
              <a:ln>
                <a:solidFill>
                  <a:srgbClr val="666699"/>
                </a:solidFill>
                <a:prstDash val="solid"/>
              </a:ln>
            </c:spPr>
          </c:marker>
          <c:cat>
            <c:strRef>
              <c:f>TotalRegion!$C$38:$J$38</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TotalRegion!$C$39:$J$39</c:f>
              <c:numCache>
                <c:formatCode>General</c:formatCode>
                <c:ptCount val="8"/>
                <c:pt idx="0">
                  <c:v>0.39035693476647559</c:v>
                </c:pt>
                <c:pt idx="1">
                  <c:v>0.33938687826404301</c:v>
                </c:pt>
                <c:pt idx="2">
                  <c:v>0.35522841817940692</c:v>
                </c:pt>
                <c:pt idx="3">
                  <c:v>0.34249665867342843</c:v>
                </c:pt>
                <c:pt idx="4">
                  <c:v>0.45911581321875783</c:v>
                </c:pt>
                <c:pt idx="5">
                  <c:v>0.4492955101608041</c:v>
                </c:pt>
                <c:pt idx="6">
                  <c:v>0.43617646853990022</c:v>
                </c:pt>
                <c:pt idx="7">
                  <c:v>0.43667556837580457</c:v>
                </c:pt>
              </c:numCache>
            </c:numRef>
          </c:val>
          <c:smooth val="0"/>
          <c:extLst>
            <c:ext xmlns:c16="http://schemas.microsoft.com/office/drawing/2014/chart" uri="{C3380CC4-5D6E-409C-BE32-E72D297353CC}">
              <c16:uniqueId val="{00000000-FB6F-4E41-BED3-D2FBFC007237}"/>
            </c:ext>
          </c:extLst>
        </c:ser>
        <c:ser>
          <c:idx val="1"/>
          <c:order val="1"/>
          <c:tx>
            <c:strRef>
              <c:f>TotalRegion!$B$40</c:f>
              <c:strCache>
                <c:ptCount val="1"/>
                <c:pt idx="0">
                  <c:v>NE</c:v>
                </c:pt>
              </c:strCache>
            </c:strRef>
          </c:tx>
          <c:spPr>
            <a:ln w="25400">
              <a:solidFill>
                <a:srgbClr val="FF6600"/>
              </a:solidFill>
              <a:prstDash val="solid"/>
            </a:ln>
          </c:spPr>
          <c:marker>
            <c:symbol val="circle"/>
            <c:size val="5"/>
            <c:spPr>
              <a:solidFill>
                <a:srgbClr val="FF6600"/>
              </a:solidFill>
              <a:ln>
                <a:solidFill>
                  <a:srgbClr val="FF6600"/>
                </a:solidFill>
                <a:prstDash val="solid"/>
              </a:ln>
            </c:spPr>
          </c:marker>
          <c:cat>
            <c:strRef>
              <c:f>TotalRegion!$C$38:$J$38</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TotalRegion!$C$40:$J$40</c:f>
              <c:numCache>
                <c:formatCode>General</c:formatCode>
                <c:ptCount val="8"/>
                <c:pt idx="0">
                  <c:v>0.39394218954834193</c:v>
                </c:pt>
                <c:pt idx="1">
                  <c:v>0.35728077527477103</c:v>
                </c:pt>
                <c:pt idx="2">
                  <c:v>0.36564099765322267</c:v>
                </c:pt>
                <c:pt idx="3">
                  <c:v>0.35748309476258411</c:v>
                </c:pt>
                <c:pt idx="4">
                  <c:v>0.47479010605053745</c:v>
                </c:pt>
                <c:pt idx="5">
                  <c:v>0.47140645667897174</c:v>
                </c:pt>
                <c:pt idx="6">
                  <c:v>0.46148341516664337</c:v>
                </c:pt>
                <c:pt idx="7">
                  <c:v>0.46110684130570084</c:v>
                </c:pt>
              </c:numCache>
            </c:numRef>
          </c:val>
          <c:smooth val="0"/>
          <c:extLst>
            <c:ext xmlns:c16="http://schemas.microsoft.com/office/drawing/2014/chart" uri="{C3380CC4-5D6E-409C-BE32-E72D297353CC}">
              <c16:uniqueId val="{00000001-FB6F-4E41-BED3-D2FBFC007237}"/>
            </c:ext>
          </c:extLst>
        </c:ser>
        <c:ser>
          <c:idx val="2"/>
          <c:order val="2"/>
          <c:tx>
            <c:strRef>
              <c:f>TotalRegion!$B$41</c:f>
              <c:strCache>
                <c:ptCount val="1"/>
                <c:pt idx="0">
                  <c:v>SE</c:v>
                </c:pt>
              </c:strCache>
            </c:strRef>
          </c:tx>
          <c:spPr>
            <a:ln w="25400">
              <a:solidFill>
                <a:srgbClr val="969696"/>
              </a:solidFill>
              <a:prstDash val="solid"/>
            </a:ln>
          </c:spPr>
          <c:marker>
            <c:symbol val="circle"/>
            <c:size val="5"/>
            <c:spPr>
              <a:solidFill>
                <a:srgbClr val="969696"/>
              </a:solidFill>
              <a:ln>
                <a:solidFill>
                  <a:srgbClr val="969696"/>
                </a:solidFill>
                <a:prstDash val="solid"/>
              </a:ln>
            </c:spPr>
          </c:marker>
          <c:cat>
            <c:strRef>
              <c:f>TotalRegion!$C$38:$J$38</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TotalRegion!$C$41:$J$41</c:f>
              <c:numCache>
                <c:formatCode>General</c:formatCode>
                <c:ptCount val="8"/>
                <c:pt idx="0">
                  <c:v>0.36994872456237621</c:v>
                </c:pt>
                <c:pt idx="1">
                  <c:v>0.3149852597612523</c:v>
                </c:pt>
                <c:pt idx="2">
                  <c:v>0.34369623787662174</c:v>
                </c:pt>
                <c:pt idx="3">
                  <c:v>0.32627060433890931</c:v>
                </c:pt>
                <c:pt idx="4">
                  <c:v>0.41053526076661517</c:v>
                </c:pt>
                <c:pt idx="5">
                  <c:v>0.39336047061905549</c:v>
                </c:pt>
                <c:pt idx="6">
                  <c:v>0.38205772807199312</c:v>
                </c:pt>
                <c:pt idx="7">
                  <c:v>0.38332985691693539</c:v>
                </c:pt>
              </c:numCache>
            </c:numRef>
          </c:val>
          <c:smooth val="0"/>
          <c:extLst>
            <c:ext xmlns:c16="http://schemas.microsoft.com/office/drawing/2014/chart" uri="{C3380CC4-5D6E-409C-BE32-E72D297353CC}">
              <c16:uniqueId val="{00000002-FB6F-4E41-BED3-D2FBFC007237}"/>
            </c:ext>
          </c:extLst>
        </c:ser>
        <c:ser>
          <c:idx val="3"/>
          <c:order val="3"/>
          <c:tx>
            <c:strRef>
              <c:f>TotalRegion!$B$42</c:f>
              <c:strCache>
                <c:ptCount val="1"/>
                <c:pt idx="0">
                  <c:v>UM</c:v>
                </c:pt>
              </c:strCache>
            </c:strRef>
          </c:tx>
          <c:spPr>
            <a:ln w="25400">
              <a:solidFill>
                <a:srgbClr val="FFCC00"/>
              </a:solidFill>
              <a:prstDash val="solid"/>
            </a:ln>
          </c:spPr>
          <c:marker>
            <c:symbol val="circle"/>
            <c:size val="5"/>
            <c:spPr>
              <a:solidFill>
                <a:srgbClr val="FFCC00"/>
              </a:solidFill>
              <a:ln>
                <a:solidFill>
                  <a:srgbClr val="FFCC00"/>
                </a:solidFill>
                <a:prstDash val="solid"/>
              </a:ln>
            </c:spPr>
          </c:marker>
          <c:cat>
            <c:strRef>
              <c:f>TotalRegion!$C$38:$J$38</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TotalRegion!$C$42:$J$42</c:f>
              <c:numCache>
                <c:formatCode>General</c:formatCode>
                <c:ptCount val="8"/>
                <c:pt idx="0">
                  <c:v>0.39470151097002865</c:v>
                </c:pt>
                <c:pt idx="1">
                  <c:v>0.35527813498664873</c:v>
                </c:pt>
                <c:pt idx="2">
                  <c:v>0.36605566549292123</c:v>
                </c:pt>
                <c:pt idx="3">
                  <c:v>0.3533020480701039</c:v>
                </c:pt>
                <c:pt idx="4">
                  <c:v>0.49165866603479935</c:v>
                </c:pt>
                <c:pt idx="5">
                  <c:v>0.48448718453061967</c:v>
                </c:pt>
                <c:pt idx="6">
                  <c:v>0.4733915158086644</c:v>
                </c:pt>
                <c:pt idx="7">
                  <c:v>0.47157758980664144</c:v>
                </c:pt>
              </c:numCache>
            </c:numRef>
          </c:val>
          <c:smooth val="0"/>
          <c:extLst>
            <c:ext xmlns:c16="http://schemas.microsoft.com/office/drawing/2014/chart" uri="{C3380CC4-5D6E-409C-BE32-E72D297353CC}">
              <c16:uniqueId val="{00000003-FB6F-4E41-BED3-D2FBFC007237}"/>
            </c:ext>
          </c:extLst>
        </c:ser>
        <c:ser>
          <c:idx val="4"/>
          <c:order val="4"/>
          <c:tx>
            <c:strRef>
              <c:f>TotalRegion!$B$43</c:f>
              <c:strCache>
                <c:ptCount val="1"/>
                <c:pt idx="0">
                  <c:v>LM</c:v>
                </c:pt>
              </c:strCache>
            </c:strRef>
          </c:tx>
          <c:spPr>
            <a:ln w="25400">
              <a:solidFill>
                <a:srgbClr val="33CCCC"/>
              </a:solidFill>
              <a:prstDash val="solid"/>
            </a:ln>
          </c:spPr>
          <c:marker>
            <c:symbol val="circle"/>
            <c:size val="5"/>
            <c:spPr>
              <a:solidFill>
                <a:srgbClr val="33CCCC"/>
              </a:solidFill>
              <a:ln>
                <a:solidFill>
                  <a:srgbClr val="33CCCC"/>
                </a:solidFill>
                <a:prstDash val="solid"/>
              </a:ln>
            </c:spPr>
          </c:marker>
          <c:cat>
            <c:strRef>
              <c:f>TotalRegion!$C$38:$J$38</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TotalRegion!$C$43:$J$43</c:f>
              <c:numCache>
                <c:formatCode>General</c:formatCode>
                <c:ptCount val="8"/>
                <c:pt idx="0">
                  <c:v>0.3852273648221986</c:v>
                </c:pt>
                <c:pt idx="1">
                  <c:v>0.32362659245256531</c:v>
                </c:pt>
                <c:pt idx="2">
                  <c:v>0.35385793906704355</c:v>
                </c:pt>
                <c:pt idx="3">
                  <c:v>0.34455282105851631</c:v>
                </c:pt>
                <c:pt idx="4">
                  <c:v>0.39351203222948838</c:v>
                </c:pt>
                <c:pt idx="5">
                  <c:v>0.37901705428773746</c:v>
                </c:pt>
                <c:pt idx="6">
                  <c:v>0.36856668315002222</c:v>
                </c:pt>
                <c:pt idx="7">
                  <c:v>0.36173391701953311</c:v>
                </c:pt>
              </c:numCache>
            </c:numRef>
          </c:val>
          <c:smooth val="0"/>
          <c:extLst>
            <c:ext xmlns:c16="http://schemas.microsoft.com/office/drawing/2014/chart" uri="{C3380CC4-5D6E-409C-BE32-E72D297353CC}">
              <c16:uniqueId val="{00000004-FB6F-4E41-BED3-D2FBFC007237}"/>
            </c:ext>
          </c:extLst>
        </c:ser>
        <c:ser>
          <c:idx val="5"/>
          <c:order val="5"/>
          <c:tx>
            <c:strRef>
              <c:f>TotalRegion!$B$44</c:f>
              <c:strCache>
                <c:ptCount val="1"/>
                <c:pt idx="0">
                  <c:v>RM</c:v>
                </c:pt>
              </c:strCache>
            </c:strRef>
          </c:tx>
          <c:spPr>
            <a:ln w="25400">
              <a:solidFill>
                <a:srgbClr val="339966"/>
              </a:solidFill>
              <a:prstDash val="solid"/>
            </a:ln>
          </c:spPr>
          <c:marker>
            <c:symbol val="circle"/>
            <c:size val="5"/>
            <c:spPr>
              <a:solidFill>
                <a:srgbClr val="339966"/>
              </a:solidFill>
              <a:ln>
                <a:solidFill>
                  <a:srgbClr val="339966"/>
                </a:solidFill>
                <a:prstDash val="solid"/>
              </a:ln>
            </c:spPr>
          </c:marker>
          <c:cat>
            <c:strRef>
              <c:f>TotalRegion!$C$38:$J$38</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TotalRegion!$C$44:$J$44</c:f>
              <c:numCache>
                <c:formatCode>General</c:formatCode>
                <c:ptCount val="8"/>
                <c:pt idx="0">
                  <c:v>0.39356054009359387</c:v>
                </c:pt>
                <c:pt idx="1">
                  <c:v>0.33867477079109432</c:v>
                </c:pt>
                <c:pt idx="2">
                  <c:v>0.35107384680990905</c:v>
                </c:pt>
                <c:pt idx="3">
                  <c:v>0.33990419809721717</c:v>
                </c:pt>
                <c:pt idx="4">
                  <c:v>0.4582420315036701</c:v>
                </c:pt>
                <c:pt idx="5">
                  <c:v>0.45730826079192288</c:v>
                </c:pt>
                <c:pt idx="6">
                  <c:v>0.43721477013081189</c:v>
                </c:pt>
                <c:pt idx="7">
                  <c:v>0.44042613164195776</c:v>
                </c:pt>
              </c:numCache>
            </c:numRef>
          </c:val>
          <c:smooth val="0"/>
          <c:extLst>
            <c:ext xmlns:c16="http://schemas.microsoft.com/office/drawing/2014/chart" uri="{C3380CC4-5D6E-409C-BE32-E72D297353CC}">
              <c16:uniqueId val="{00000005-FB6F-4E41-BED3-D2FBFC007237}"/>
            </c:ext>
          </c:extLst>
        </c:ser>
        <c:ser>
          <c:idx val="6"/>
          <c:order val="6"/>
          <c:tx>
            <c:strRef>
              <c:f>TotalRegion!$B$45</c:f>
              <c:strCache>
                <c:ptCount val="1"/>
                <c:pt idx="0">
                  <c:v>PC</c:v>
                </c:pt>
              </c:strCache>
            </c:strRef>
          </c:tx>
          <c:spPr>
            <a:ln w="25400">
              <a:solidFill>
                <a:srgbClr val="333399"/>
              </a:solidFill>
              <a:prstDash val="solid"/>
            </a:ln>
          </c:spPr>
          <c:marker>
            <c:symbol val="circle"/>
            <c:size val="5"/>
            <c:spPr>
              <a:solidFill>
                <a:srgbClr val="333399"/>
              </a:solidFill>
              <a:ln>
                <a:solidFill>
                  <a:srgbClr val="333399"/>
                </a:solidFill>
                <a:prstDash val="solid"/>
              </a:ln>
            </c:spPr>
          </c:marker>
          <c:cat>
            <c:strRef>
              <c:f>TotalRegion!$C$38:$J$38</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TotalRegion!$C$45:$J$45</c:f>
              <c:numCache>
                <c:formatCode>General</c:formatCode>
                <c:ptCount val="8"/>
                <c:pt idx="0">
                  <c:v>0.40625978671482826</c:v>
                </c:pt>
                <c:pt idx="1">
                  <c:v>0.35139615603510654</c:v>
                </c:pt>
                <c:pt idx="2">
                  <c:v>0.37566685348409218</c:v>
                </c:pt>
                <c:pt idx="3">
                  <c:v>0.3690229410592536</c:v>
                </c:pt>
                <c:pt idx="4">
                  <c:v>0.46443870606148985</c:v>
                </c:pt>
                <c:pt idx="5">
                  <c:v>0.45774354644854698</c:v>
                </c:pt>
                <c:pt idx="6">
                  <c:v>0.44897614346002712</c:v>
                </c:pt>
                <c:pt idx="7">
                  <c:v>0.44940985792664889</c:v>
                </c:pt>
              </c:numCache>
            </c:numRef>
          </c:val>
          <c:smooth val="0"/>
          <c:extLst>
            <c:ext xmlns:c16="http://schemas.microsoft.com/office/drawing/2014/chart" uri="{C3380CC4-5D6E-409C-BE32-E72D297353CC}">
              <c16:uniqueId val="{00000006-FB6F-4E41-BED3-D2FBFC007237}"/>
            </c:ext>
          </c:extLst>
        </c:ser>
        <c:dLbls>
          <c:showLegendKey val="0"/>
          <c:showVal val="0"/>
          <c:showCatName val="0"/>
          <c:showSerName val="0"/>
          <c:showPercent val="0"/>
          <c:showBubbleSize val="0"/>
        </c:dLbls>
        <c:marker val="1"/>
        <c:smooth val="0"/>
        <c:axId val="523163216"/>
        <c:axId val="1"/>
      </c:lineChart>
      <c:catAx>
        <c:axId val="523163216"/>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1000"/>
            </a:pPr>
            <a:endParaRPr lang="en-US"/>
          </a:p>
        </c:txPr>
        <c:crossAx val="1"/>
        <c:crosses val="autoZero"/>
        <c:auto val="0"/>
        <c:lblAlgn val="ctr"/>
        <c:lblOffset val="100"/>
        <c:tickLblSkip val="1"/>
        <c:tickMarkSkip val="1"/>
        <c:noMultiLvlLbl val="0"/>
      </c:catAx>
      <c:valAx>
        <c:axId val="1"/>
        <c:scaling>
          <c:orientation val="minMax"/>
          <c:min val="0.30000000000000004"/>
        </c:scaling>
        <c:delete val="0"/>
        <c:axPos val="l"/>
        <c:majorGridlines>
          <c:spPr>
            <a:ln w="3175">
              <a:solidFill>
                <a:srgbClr val="E3E3E3"/>
              </a:solidFill>
              <a:prstDash val="solid"/>
            </a:ln>
          </c:spPr>
        </c:majorGridlines>
        <c:title>
          <c:tx>
            <c:rich>
              <a:bodyPr/>
              <a:lstStyle/>
              <a:p>
                <a:pPr>
                  <a:defRPr/>
                </a:pPr>
                <a:r>
                  <a:rPr lang="en-US" dirty="0"/>
                  <a:t>Correlation</a:t>
                </a:r>
                <a:r>
                  <a:rPr lang="en-US" baseline="0" dirty="0"/>
                  <a:t> Coefficient (R)</a:t>
                </a:r>
                <a:endParaRPr lang="en-US" dirty="0"/>
              </a:p>
            </c:rich>
          </c:tx>
          <c:layout>
            <c:manualLayout>
              <c:xMode val="edge"/>
              <c:yMode val="edge"/>
              <c:x val="5.5991215383791315E-3"/>
              <c:y val="0.26562744850632214"/>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a:pPr>
            <a:endParaRPr lang="en-US"/>
          </a:p>
        </c:txPr>
        <c:crossAx val="523163216"/>
        <c:crosses val="autoZero"/>
        <c:crossBetween val="between"/>
      </c:valAx>
      <c:spPr>
        <a:noFill/>
        <a:ln w="25400">
          <a:noFill/>
        </a:ln>
      </c:spPr>
    </c:plotArea>
    <c:legend>
      <c:legendPos val="r"/>
      <c:layout>
        <c:manualLayout>
          <c:xMode val="edge"/>
          <c:yMode val="edge"/>
          <c:x val="0.11997134286785581"/>
          <c:y val="9.4381587435969957E-2"/>
          <c:w val="0.33551007016980022"/>
          <c:h val="0.18090734902955199"/>
        </c:manualLayout>
      </c:layout>
      <c:overlay val="0"/>
      <c:spPr>
        <a:noFill/>
        <a:ln w="25400">
          <a:noFill/>
        </a:ln>
      </c:spPr>
    </c:legend>
    <c:plotVisOnly val="1"/>
    <c:dispBlanksAs val="gap"/>
    <c:showDLblsOverMax val="0"/>
  </c:chart>
  <c:spPr>
    <a:solidFill>
      <a:srgbClr val="FFFFFF"/>
    </a:solidFill>
    <a:ln w="12700">
      <a:solidFill>
        <a:srgbClr val="000000"/>
      </a:solidFill>
      <a:prstDash val="solid"/>
    </a:ln>
  </c:spPr>
  <c:txPr>
    <a:bodyPr/>
    <a:lstStyle/>
    <a:p>
      <a:pPr>
        <a:defRPr sz="12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1481481481481"/>
          <c:y val="0.13461538461538461"/>
          <c:w val="0.85555555555555551"/>
          <c:h val="0.69505494505494503"/>
        </c:manualLayout>
      </c:layout>
      <c:barChart>
        <c:barDir val="col"/>
        <c:grouping val="clustered"/>
        <c:varyColors val="0"/>
        <c:ser>
          <c:idx val="0"/>
          <c:order val="0"/>
          <c:tx>
            <c:strRef>
              <c:f>Suppress!$D$38</c:f>
              <c:strCache>
                <c:ptCount val="1"/>
                <c:pt idx="0">
                  <c:v>K1C0BASE</c:v>
                </c:pt>
              </c:strCache>
            </c:strRef>
          </c:tx>
          <c:spPr>
            <a:solidFill>
              <a:srgbClr val="0066CC"/>
            </a:solidFill>
            <a:ln w="25400">
              <a:noFill/>
            </a:ln>
          </c:spPr>
          <c:invertIfNegative val="0"/>
          <c:cat>
            <c:strRef>
              <c:f>Suppress!$C$39:$C$45</c:f>
              <c:strCache>
                <c:ptCount val="7"/>
                <c:pt idx="0">
                  <c:v>ALL</c:v>
                </c:pt>
                <c:pt idx="1">
                  <c:v>NE</c:v>
                </c:pt>
                <c:pt idx="2">
                  <c:v>SE</c:v>
                </c:pt>
                <c:pt idx="3">
                  <c:v>UM</c:v>
                </c:pt>
                <c:pt idx="4">
                  <c:v>LM</c:v>
                </c:pt>
                <c:pt idx="5">
                  <c:v>RM</c:v>
                </c:pt>
                <c:pt idx="6">
                  <c:v>PC</c:v>
                </c:pt>
              </c:strCache>
            </c:strRef>
          </c:cat>
          <c:val>
            <c:numRef>
              <c:f>Suppress!$D$39:$D$45</c:f>
              <c:numCache>
                <c:formatCode>General</c:formatCode>
                <c:ptCount val="7"/>
                <c:pt idx="0">
                  <c:v>0.39035693476647559</c:v>
                </c:pt>
                <c:pt idx="1">
                  <c:v>0.39394218954834193</c:v>
                </c:pt>
                <c:pt idx="2">
                  <c:v>0.36994872456237621</c:v>
                </c:pt>
                <c:pt idx="3">
                  <c:v>0.39470151097002865</c:v>
                </c:pt>
                <c:pt idx="4">
                  <c:v>0.3852273648221986</c:v>
                </c:pt>
                <c:pt idx="5">
                  <c:v>0.39356054009359387</c:v>
                </c:pt>
                <c:pt idx="6">
                  <c:v>0.40625978671482826</c:v>
                </c:pt>
              </c:numCache>
            </c:numRef>
          </c:val>
          <c:extLst>
            <c:ext xmlns:c16="http://schemas.microsoft.com/office/drawing/2014/chart" uri="{C3380CC4-5D6E-409C-BE32-E72D297353CC}">
              <c16:uniqueId val="{00000000-FC95-4654-A006-764E16EC3B11}"/>
            </c:ext>
          </c:extLst>
        </c:ser>
        <c:ser>
          <c:idx val="1"/>
          <c:order val="1"/>
          <c:tx>
            <c:strRef>
              <c:f>Suppress!$E$38</c:f>
              <c:strCache>
                <c:ptCount val="1"/>
                <c:pt idx="0">
                  <c:v>K1C0LTNG</c:v>
                </c:pt>
              </c:strCache>
            </c:strRef>
          </c:tx>
          <c:spPr>
            <a:solidFill>
              <a:srgbClr val="FF6600"/>
            </a:solidFill>
            <a:ln w="25400">
              <a:noFill/>
            </a:ln>
          </c:spPr>
          <c:invertIfNegative val="0"/>
          <c:cat>
            <c:strRef>
              <c:f>Suppress!$C$39:$C$45</c:f>
              <c:strCache>
                <c:ptCount val="7"/>
                <c:pt idx="0">
                  <c:v>ALL</c:v>
                </c:pt>
                <c:pt idx="1">
                  <c:v>NE</c:v>
                </c:pt>
                <c:pt idx="2">
                  <c:v>SE</c:v>
                </c:pt>
                <c:pt idx="3">
                  <c:v>UM</c:v>
                </c:pt>
                <c:pt idx="4">
                  <c:v>LM</c:v>
                </c:pt>
                <c:pt idx="5">
                  <c:v>RM</c:v>
                </c:pt>
                <c:pt idx="6">
                  <c:v>PC</c:v>
                </c:pt>
              </c:strCache>
            </c:strRef>
          </c:cat>
          <c:val>
            <c:numRef>
              <c:f>Suppress!$E$39:$E$45</c:f>
              <c:numCache>
                <c:formatCode>General</c:formatCode>
                <c:ptCount val="7"/>
                <c:pt idx="0">
                  <c:v>0.45911581321875783</c:v>
                </c:pt>
                <c:pt idx="1">
                  <c:v>0.47479010605053745</c:v>
                </c:pt>
                <c:pt idx="2">
                  <c:v>0.41053526076661517</c:v>
                </c:pt>
                <c:pt idx="3">
                  <c:v>0.49165866603479935</c:v>
                </c:pt>
                <c:pt idx="4">
                  <c:v>0.39351203222948838</c:v>
                </c:pt>
                <c:pt idx="5">
                  <c:v>0.4582420315036701</c:v>
                </c:pt>
                <c:pt idx="6">
                  <c:v>0.46443870606148985</c:v>
                </c:pt>
              </c:numCache>
            </c:numRef>
          </c:val>
          <c:extLst>
            <c:ext xmlns:c16="http://schemas.microsoft.com/office/drawing/2014/chart" uri="{C3380CC4-5D6E-409C-BE32-E72D297353CC}">
              <c16:uniqueId val="{00000001-FC95-4654-A006-764E16EC3B11}"/>
            </c:ext>
          </c:extLst>
        </c:ser>
        <c:ser>
          <c:idx val="2"/>
          <c:order val="2"/>
          <c:tx>
            <c:strRef>
              <c:f>Suppress!$F$38</c:f>
              <c:strCache>
                <c:ptCount val="1"/>
                <c:pt idx="0">
                  <c:v>K1C0LTNG_NS</c:v>
                </c:pt>
              </c:strCache>
            </c:strRef>
          </c:tx>
          <c:spPr>
            <a:solidFill>
              <a:srgbClr val="00B050"/>
            </a:solidFill>
            <a:ln w="25400">
              <a:noFill/>
            </a:ln>
          </c:spPr>
          <c:invertIfNegative val="0"/>
          <c:cat>
            <c:strRef>
              <c:f>Suppress!$C$39:$C$45</c:f>
              <c:strCache>
                <c:ptCount val="7"/>
                <c:pt idx="0">
                  <c:v>ALL</c:v>
                </c:pt>
                <c:pt idx="1">
                  <c:v>NE</c:v>
                </c:pt>
                <c:pt idx="2">
                  <c:v>SE</c:v>
                </c:pt>
                <c:pt idx="3">
                  <c:v>UM</c:v>
                </c:pt>
                <c:pt idx="4">
                  <c:v>LM</c:v>
                </c:pt>
                <c:pt idx="5">
                  <c:v>RM</c:v>
                </c:pt>
                <c:pt idx="6">
                  <c:v>PC</c:v>
                </c:pt>
              </c:strCache>
            </c:strRef>
          </c:cat>
          <c:val>
            <c:numRef>
              <c:f>Suppress!$F$39:$F$45</c:f>
              <c:numCache>
                <c:formatCode>General</c:formatCode>
                <c:ptCount val="7"/>
                <c:pt idx="0">
                  <c:v>0.46256779555680805</c:v>
                </c:pt>
                <c:pt idx="1">
                  <c:v>0.46768296640862739</c:v>
                </c:pt>
                <c:pt idx="2">
                  <c:v>0.42446059751871551</c:v>
                </c:pt>
                <c:pt idx="3">
                  <c:v>0.47422585714693671</c:v>
                </c:pt>
                <c:pt idx="4">
                  <c:v>0.43062604550787115</c:v>
                </c:pt>
                <c:pt idx="5">
                  <c:v>0.46779067045496509</c:v>
                </c:pt>
                <c:pt idx="6">
                  <c:v>0.47302423300965168</c:v>
                </c:pt>
              </c:numCache>
            </c:numRef>
          </c:val>
          <c:extLst>
            <c:ext xmlns:c16="http://schemas.microsoft.com/office/drawing/2014/chart" uri="{C3380CC4-5D6E-409C-BE32-E72D297353CC}">
              <c16:uniqueId val="{00000002-FC95-4654-A006-764E16EC3B11}"/>
            </c:ext>
          </c:extLst>
        </c:ser>
        <c:dLbls>
          <c:showLegendKey val="0"/>
          <c:showVal val="0"/>
          <c:showCatName val="0"/>
          <c:showSerName val="0"/>
          <c:showPercent val="0"/>
          <c:showBubbleSize val="0"/>
        </c:dLbls>
        <c:gapWidth val="219"/>
        <c:overlap val="-27"/>
        <c:axId val="290568488"/>
        <c:axId val="1"/>
      </c:barChart>
      <c:catAx>
        <c:axId val="290568488"/>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a:pPr>
                <a:r>
                  <a:rPr lang="en-US"/>
                  <a:t>R</a:t>
                </a:r>
              </a:p>
            </c:rich>
          </c:tx>
          <c:overlay val="0"/>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290568488"/>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0785310168071"/>
          <c:y val="0.1368716950611239"/>
          <c:w val="0.8541774157060984"/>
          <c:h val="0.68994507510403269"/>
        </c:manualLayout>
      </c:layout>
      <c:barChart>
        <c:barDir val="col"/>
        <c:grouping val="clustered"/>
        <c:varyColors val="0"/>
        <c:ser>
          <c:idx val="0"/>
          <c:order val="0"/>
          <c:tx>
            <c:strRef>
              <c:f>Suppress!$D$2</c:f>
              <c:strCache>
                <c:ptCount val="1"/>
                <c:pt idx="0">
                  <c:v>K1C0BASE</c:v>
                </c:pt>
              </c:strCache>
            </c:strRef>
          </c:tx>
          <c:spPr>
            <a:solidFill>
              <a:srgbClr val="0066CC"/>
            </a:solidFill>
            <a:ln w="25400">
              <a:noFill/>
            </a:ln>
          </c:spPr>
          <c:invertIfNegative val="0"/>
          <c:cat>
            <c:strRef>
              <c:f>Suppress!$C$3:$C$9</c:f>
              <c:strCache>
                <c:ptCount val="7"/>
                <c:pt idx="0">
                  <c:v>ALL</c:v>
                </c:pt>
                <c:pt idx="1">
                  <c:v>NE</c:v>
                </c:pt>
                <c:pt idx="2">
                  <c:v>SE</c:v>
                </c:pt>
                <c:pt idx="3">
                  <c:v>UM</c:v>
                </c:pt>
                <c:pt idx="4">
                  <c:v>LM</c:v>
                </c:pt>
                <c:pt idx="5">
                  <c:v>RM</c:v>
                </c:pt>
                <c:pt idx="6">
                  <c:v>PC</c:v>
                </c:pt>
              </c:strCache>
            </c:strRef>
          </c:cat>
          <c:val>
            <c:numRef>
              <c:f>Suppress!$D$3:$D$9</c:f>
              <c:numCache>
                <c:formatCode>General</c:formatCode>
                <c:ptCount val="7"/>
                <c:pt idx="0">
                  <c:v>4.6471797733236277</c:v>
                </c:pt>
                <c:pt idx="1">
                  <c:v>4.3975374365845479</c:v>
                </c:pt>
                <c:pt idx="2">
                  <c:v>4.7563930637889067</c:v>
                </c:pt>
                <c:pt idx="3">
                  <c:v>4.4958438161889864</c:v>
                </c:pt>
                <c:pt idx="4">
                  <c:v>3.8561272010103909</c:v>
                </c:pt>
                <c:pt idx="5">
                  <c:v>4.7095211083009261</c:v>
                </c:pt>
                <c:pt idx="6">
                  <c:v>4.712251015368321</c:v>
                </c:pt>
              </c:numCache>
            </c:numRef>
          </c:val>
          <c:extLst>
            <c:ext xmlns:c16="http://schemas.microsoft.com/office/drawing/2014/chart" uri="{C3380CC4-5D6E-409C-BE32-E72D297353CC}">
              <c16:uniqueId val="{00000000-A21D-4B26-A01C-42418E1506BE}"/>
            </c:ext>
          </c:extLst>
        </c:ser>
        <c:ser>
          <c:idx val="1"/>
          <c:order val="1"/>
          <c:tx>
            <c:strRef>
              <c:f>Suppress!$E$2</c:f>
              <c:strCache>
                <c:ptCount val="1"/>
                <c:pt idx="0">
                  <c:v>K1C0LTNG</c:v>
                </c:pt>
              </c:strCache>
            </c:strRef>
          </c:tx>
          <c:spPr>
            <a:solidFill>
              <a:srgbClr val="FF6600"/>
            </a:solidFill>
            <a:ln w="25400">
              <a:noFill/>
            </a:ln>
          </c:spPr>
          <c:invertIfNegative val="0"/>
          <c:cat>
            <c:strRef>
              <c:f>Suppress!$C$3:$C$9</c:f>
              <c:strCache>
                <c:ptCount val="7"/>
                <c:pt idx="0">
                  <c:v>ALL</c:v>
                </c:pt>
                <c:pt idx="1">
                  <c:v>NE</c:v>
                </c:pt>
                <c:pt idx="2">
                  <c:v>SE</c:v>
                </c:pt>
                <c:pt idx="3">
                  <c:v>UM</c:v>
                </c:pt>
                <c:pt idx="4">
                  <c:v>LM</c:v>
                </c:pt>
                <c:pt idx="5">
                  <c:v>RM</c:v>
                </c:pt>
                <c:pt idx="6">
                  <c:v>PC</c:v>
                </c:pt>
              </c:strCache>
            </c:strRef>
          </c:cat>
          <c:val>
            <c:numRef>
              <c:f>Suppress!$E$3:$E$9</c:f>
              <c:numCache>
                <c:formatCode>General</c:formatCode>
                <c:ptCount val="7"/>
                <c:pt idx="0">
                  <c:v>4.2229859590161283</c:v>
                </c:pt>
                <c:pt idx="1">
                  <c:v>3.8955369439946992</c:v>
                </c:pt>
                <c:pt idx="2">
                  <c:v>4.3459856974738758</c:v>
                </c:pt>
                <c:pt idx="3">
                  <c:v>3.9785367366232807</c:v>
                </c:pt>
                <c:pt idx="4">
                  <c:v>3.490804419015626</c:v>
                </c:pt>
                <c:pt idx="5">
                  <c:v>4.2839276669358277</c:v>
                </c:pt>
                <c:pt idx="6">
                  <c:v>4.3731406415940839</c:v>
                </c:pt>
              </c:numCache>
            </c:numRef>
          </c:val>
          <c:extLst>
            <c:ext xmlns:c16="http://schemas.microsoft.com/office/drawing/2014/chart" uri="{C3380CC4-5D6E-409C-BE32-E72D297353CC}">
              <c16:uniqueId val="{00000001-A21D-4B26-A01C-42418E1506BE}"/>
            </c:ext>
          </c:extLst>
        </c:ser>
        <c:ser>
          <c:idx val="2"/>
          <c:order val="2"/>
          <c:tx>
            <c:strRef>
              <c:f>Suppress!$F$2</c:f>
              <c:strCache>
                <c:ptCount val="1"/>
                <c:pt idx="0">
                  <c:v>K1C0LTNG_NS</c:v>
                </c:pt>
              </c:strCache>
            </c:strRef>
          </c:tx>
          <c:spPr>
            <a:solidFill>
              <a:srgbClr val="00B050"/>
            </a:solidFill>
            <a:ln w="25400">
              <a:noFill/>
            </a:ln>
          </c:spPr>
          <c:invertIfNegative val="0"/>
          <c:cat>
            <c:strRef>
              <c:f>Suppress!$C$3:$C$9</c:f>
              <c:strCache>
                <c:ptCount val="7"/>
                <c:pt idx="0">
                  <c:v>ALL</c:v>
                </c:pt>
                <c:pt idx="1">
                  <c:v>NE</c:v>
                </c:pt>
                <c:pt idx="2">
                  <c:v>SE</c:v>
                </c:pt>
                <c:pt idx="3">
                  <c:v>UM</c:v>
                </c:pt>
                <c:pt idx="4">
                  <c:v>LM</c:v>
                </c:pt>
                <c:pt idx="5">
                  <c:v>RM</c:v>
                </c:pt>
                <c:pt idx="6">
                  <c:v>PC</c:v>
                </c:pt>
              </c:strCache>
            </c:strRef>
          </c:cat>
          <c:val>
            <c:numRef>
              <c:f>Suppress!$F$3:$F$9</c:f>
              <c:numCache>
                <c:formatCode>General</c:formatCode>
                <c:ptCount val="7"/>
                <c:pt idx="0">
                  <c:v>4.4053759897970135</c:v>
                </c:pt>
                <c:pt idx="1">
                  <c:v>4.1110514912732228</c:v>
                </c:pt>
                <c:pt idx="2">
                  <c:v>4.5777792939211999</c:v>
                </c:pt>
                <c:pt idx="3">
                  <c:v>4.1944338714390428</c:v>
                </c:pt>
                <c:pt idx="4">
                  <c:v>3.7498677464254904</c:v>
                </c:pt>
                <c:pt idx="5">
                  <c:v>4.4719184721604952</c:v>
                </c:pt>
                <c:pt idx="6">
                  <c:v>4.4825720503571542</c:v>
                </c:pt>
              </c:numCache>
            </c:numRef>
          </c:val>
          <c:extLst>
            <c:ext xmlns:c16="http://schemas.microsoft.com/office/drawing/2014/chart" uri="{C3380CC4-5D6E-409C-BE32-E72D297353CC}">
              <c16:uniqueId val="{00000002-A21D-4B26-A01C-42418E1506BE}"/>
            </c:ext>
          </c:extLst>
        </c:ser>
        <c:dLbls>
          <c:showLegendKey val="0"/>
          <c:showVal val="0"/>
          <c:showCatName val="0"/>
          <c:showSerName val="0"/>
          <c:showPercent val="0"/>
          <c:showBubbleSize val="0"/>
        </c:dLbls>
        <c:gapWidth val="219"/>
        <c:overlap val="-27"/>
        <c:axId val="290578176"/>
        <c:axId val="1"/>
      </c:barChart>
      <c:catAx>
        <c:axId val="290578176"/>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a:pPr>
                <a:r>
                  <a:rPr lang="en-US"/>
                  <a:t>RMSE (mm)</a:t>
                </a:r>
              </a:p>
            </c:rich>
          </c:tx>
          <c:overlay val="0"/>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290578176"/>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0969305331181"/>
          <c:y val="0.129973474801061"/>
          <c:w val="0.84814284321083455"/>
          <c:h val="0.70557029177718833"/>
        </c:manualLayout>
      </c:layout>
      <c:barChart>
        <c:barDir val="col"/>
        <c:grouping val="clustered"/>
        <c:varyColors val="0"/>
        <c:ser>
          <c:idx val="0"/>
          <c:order val="0"/>
          <c:tx>
            <c:strRef>
              <c:f>Suppress!$D$20</c:f>
              <c:strCache>
                <c:ptCount val="1"/>
                <c:pt idx="0">
                  <c:v>K1C0BASE</c:v>
                </c:pt>
              </c:strCache>
            </c:strRef>
          </c:tx>
          <c:spPr>
            <a:solidFill>
              <a:srgbClr val="0066CC"/>
            </a:solidFill>
            <a:ln w="25400">
              <a:noFill/>
            </a:ln>
          </c:spPr>
          <c:invertIfNegative val="0"/>
          <c:cat>
            <c:strRef>
              <c:f>Suppress!$C$21:$C$27</c:f>
              <c:strCache>
                <c:ptCount val="7"/>
                <c:pt idx="0">
                  <c:v>ALL</c:v>
                </c:pt>
                <c:pt idx="1">
                  <c:v>NE</c:v>
                </c:pt>
                <c:pt idx="2">
                  <c:v>SE</c:v>
                </c:pt>
                <c:pt idx="3">
                  <c:v>UM</c:v>
                </c:pt>
                <c:pt idx="4">
                  <c:v>LM</c:v>
                </c:pt>
                <c:pt idx="5">
                  <c:v>RM</c:v>
                </c:pt>
                <c:pt idx="6">
                  <c:v>PC</c:v>
                </c:pt>
              </c:strCache>
            </c:strRef>
          </c:cat>
          <c:val>
            <c:numRef>
              <c:f>Suppress!$D$21:$D$27</c:f>
              <c:numCache>
                <c:formatCode>General</c:formatCode>
                <c:ptCount val="7"/>
                <c:pt idx="0">
                  <c:v>6.1952294031389063E-2</c:v>
                </c:pt>
                <c:pt idx="1">
                  <c:v>1.1800228721778662E-2</c:v>
                </c:pt>
                <c:pt idx="2">
                  <c:v>0.11653795007640529</c:v>
                </c:pt>
                <c:pt idx="3">
                  <c:v>5.4087384430212659E-2</c:v>
                </c:pt>
                <c:pt idx="4">
                  <c:v>0.1031677648673745</c:v>
                </c:pt>
                <c:pt idx="5">
                  <c:v>4.9544994255651523E-2</c:v>
                </c:pt>
                <c:pt idx="6">
                  <c:v>3.7195304753584138E-2</c:v>
                </c:pt>
              </c:numCache>
            </c:numRef>
          </c:val>
          <c:extLst>
            <c:ext xmlns:c16="http://schemas.microsoft.com/office/drawing/2014/chart" uri="{C3380CC4-5D6E-409C-BE32-E72D297353CC}">
              <c16:uniqueId val="{00000000-D121-4235-910B-8F74376BF819}"/>
            </c:ext>
          </c:extLst>
        </c:ser>
        <c:ser>
          <c:idx val="1"/>
          <c:order val="1"/>
          <c:tx>
            <c:strRef>
              <c:f>Suppress!$E$20</c:f>
              <c:strCache>
                <c:ptCount val="1"/>
                <c:pt idx="0">
                  <c:v>K1C0LTNG</c:v>
                </c:pt>
              </c:strCache>
            </c:strRef>
          </c:tx>
          <c:spPr>
            <a:solidFill>
              <a:srgbClr val="FF6600"/>
            </a:solidFill>
            <a:ln w="25400">
              <a:noFill/>
            </a:ln>
          </c:spPr>
          <c:invertIfNegative val="0"/>
          <c:cat>
            <c:strRef>
              <c:f>Suppress!$C$21:$C$27</c:f>
              <c:strCache>
                <c:ptCount val="7"/>
                <c:pt idx="0">
                  <c:v>ALL</c:v>
                </c:pt>
                <c:pt idx="1">
                  <c:v>NE</c:v>
                </c:pt>
                <c:pt idx="2">
                  <c:v>SE</c:v>
                </c:pt>
                <c:pt idx="3">
                  <c:v>UM</c:v>
                </c:pt>
                <c:pt idx="4">
                  <c:v>LM</c:v>
                </c:pt>
                <c:pt idx="5">
                  <c:v>RM</c:v>
                </c:pt>
                <c:pt idx="6">
                  <c:v>PC</c:v>
                </c:pt>
              </c:strCache>
            </c:strRef>
          </c:cat>
          <c:val>
            <c:numRef>
              <c:f>Suppress!$E$21:$E$27</c:f>
              <c:numCache>
                <c:formatCode>General</c:formatCode>
                <c:ptCount val="7"/>
                <c:pt idx="0">
                  <c:v>-0.27802035810518144</c:v>
                </c:pt>
                <c:pt idx="1">
                  <c:v>-0.2392068953285203</c:v>
                </c:pt>
                <c:pt idx="2">
                  <c:v>-0.32365609016167879</c:v>
                </c:pt>
                <c:pt idx="3">
                  <c:v>-0.29960649583933613</c:v>
                </c:pt>
                <c:pt idx="4">
                  <c:v>-0.18388603757325314</c:v>
                </c:pt>
                <c:pt idx="5">
                  <c:v>-0.30976896286201605</c:v>
                </c:pt>
                <c:pt idx="6">
                  <c:v>-0.27868814113467039</c:v>
                </c:pt>
              </c:numCache>
            </c:numRef>
          </c:val>
          <c:extLst>
            <c:ext xmlns:c16="http://schemas.microsoft.com/office/drawing/2014/chart" uri="{C3380CC4-5D6E-409C-BE32-E72D297353CC}">
              <c16:uniqueId val="{00000001-D121-4235-910B-8F74376BF819}"/>
            </c:ext>
          </c:extLst>
        </c:ser>
        <c:ser>
          <c:idx val="2"/>
          <c:order val="2"/>
          <c:tx>
            <c:strRef>
              <c:f>Suppress!$F$20</c:f>
              <c:strCache>
                <c:ptCount val="1"/>
                <c:pt idx="0">
                  <c:v>K1C0LTNG_NS</c:v>
                </c:pt>
              </c:strCache>
            </c:strRef>
          </c:tx>
          <c:spPr>
            <a:solidFill>
              <a:srgbClr val="00B050"/>
            </a:solidFill>
            <a:ln w="25400">
              <a:noFill/>
            </a:ln>
          </c:spPr>
          <c:invertIfNegative val="0"/>
          <c:cat>
            <c:strRef>
              <c:f>Suppress!$C$21:$C$27</c:f>
              <c:strCache>
                <c:ptCount val="7"/>
                <c:pt idx="0">
                  <c:v>ALL</c:v>
                </c:pt>
                <c:pt idx="1">
                  <c:v>NE</c:v>
                </c:pt>
                <c:pt idx="2">
                  <c:v>SE</c:v>
                </c:pt>
                <c:pt idx="3">
                  <c:v>UM</c:v>
                </c:pt>
                <c:pt idx="4">
                  <c:v>LM</c:v>
                </c:pt>
                <c:pt idx="5">
                  <c:v>RM</c:v>
                </c:pt>
                <c:pt idx="6">
                  <c:v>PC</c:v>
                </c:pt>
              </c:strCache>
            </c:strRef>
          </c:cat>
          <c:val>
            <c:numRef>
              <c:f>Suppress!$F$21:$F$27</c:f>
              <c:numCache>
                <c:formatCode>General</c:formatCode>
                <c:ptCount val="7"/>
                <c:pt idx="0">
                  <c:v>0.12413688986512081</c:v>
                </c:pt>
                <c:pt idx="1">
                  <c:v>6.511773068598882E-2</c:v>
                </c:pt>
                <c:pt idx="2">
                  <c:v>0.1948661664004171</c:v>
                </c:pt>
                <c:pt idx="3">
                  <c:v>9.3538657035632813E-2</c:v>
                </c:pt>
                <c:pt idx="4">
                  <c:v>0.15335563327337295</c:v>
                </c:pt>
                <c:pt idx="5">
                  <c:v>0.1190282447646966</c:v>
                </c:pt>
                <c:pt idx="6">
                  <c:v>0.10956366044412745</c:v>
                </c:pt>
              </c:numCache>
            </c:numRef>
          </c:val>
          <c:extLst>
            <c:ext xmlns:c16="http://schemas.microsoft.com/office/drawing/2014/chart" uri="{C3380CC4-5D6E-409C-BE32-E72D297353CC}">
              <c16:uniqueId val="{00000002-D121-4235-910B-8F74376BF819}"/>
            </c:ext>
          </c:extLst>
        </c:ser>
        <c:dLbls>
          <c:showLegendKey val="0"/>
          <c:showVal val="0"/>
          <c:showCatName val="0"/>
          <c:showSerName val="0"/>
          <c:showPercent val="0"/>
          <c:showBubbleSize val="0"/>
        </c:dLbls>
        <c:gapWidth val="219"/>
        <c:overlap val="-27"/>
        <c:axId val="290579160"/>
        <c:axId val="1"/>
      </c:barChart>
      <c:catAx>
        <c:axId val="290579160"/>
        <c:scaling>
          <c:orientation val="minMax"/>
        </c:scaling>
        <c:delete val="0"/>
        <c:axPos val="b"/>
        <c:numFmt formatCode="General" sourceLinked="1"/>
        <c:majorTickMark val="none"/>
        <c:minorTickMark val="none"/>
        <c:tickLblPos val="low"/>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a:pPr>
                <a:r>
                  <a:rPr lang="en-US"/>
                  <a:t>MB (mm)</a:t>
                </a:r>
              </a:p>
            </c:rich>
          </c:tx>
          <c:layout>
            <c:manualLayout>
              <c:xMode val="edge"/>
              <c:yMode val="edge"/>
              <c:x val="2.0034006250026496E-2"/>
              <c:y val="0.41844371575568967"/>
            </c:manualLayout>
          </c:layout>
          <c:overlay val="0"/>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290579160"/>
        <c:crosses val="autoZero"/>
        <c:crossBetween val="between"/>
      </c:valAx>
      <c:spPr>
        <a:noFill/>
        <a:ln w="25400">
          <a:noFill/>
        </a:ln>
      </c:spPr>
    </c:plotArea>
    <c:legend>
      <c:legendPos val="r"/>
      <c:layout>
        <c:manualLayout>
          <c:xMode val="edge"/>
          <c:yMode val="edge"/>
          <c:x val="0.30733418688911612"/>
          <c:y val="1.036417700648039E-2"/>
          <c:w val="0.68488642190137261"/>
          <c:h val="0.18798526829442558"/>
        </c:manualLayout>
      </c:layout>
      <c:overlay val="0"/>
      <c:spPr>
        <a:noFill/>
        <a:ln w="25400">
          <a:noFill/>
        </a:ln>
      </c:spPr>
      <c:txPr>
        <a:bodyPr/>
        <a:lstStyle/>
        <a:p>
          <a:pPr>
            <a:defRPr sz="12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20681074048604"/>
          <c:y val="0.1515155591306149"/>
          <c:w val="0.84164019856620875"/>
          <c:h val="0.67493294521819369"/>
        </c:manualLayout>
      </c:layout>
      <c:barChart>
        <c:barDir val="col"/>
        <c:grouping val="clustered"/>
        <c:varyColors val="0"/>
        <c:ser>
          <c:idx val="0"/>
          <c:order val="0"/>
          <c:tx>
            <c:strRef>
              <c:f>TotalRegion!$C$38</c:f>
              <c:strCache>
                <c:ptCount val="1"/>
                <c:pt idx="0">
                  <c:v>K1C0BASE</c:v>
                </c:pt>
              </c:strCache>
            </c:strRef>
          </c:tx>
          <c:spPr>
            <a:solidFill>
              <a:srgbClr val="0066CC"/>
            </a:solidFill>
            <a:ln w="25400">
              <a:noFill/>
            </a:ln>
          </c:spPr>
          <c:invertIfNegative val="0"/>
          <c:cat>
            <c:strRef>
              <c:f>TotalRegion!$B$39:$B$45</c:f>
              <c:strCache>
                <c:ptCount val="7"/>
                <c:pt idx="0">
                  <c:v>ALL</c:v>
                </c:pt>
                <c:pt idx="1">
                  <c:v>NE</c:v>
                </c:pt>
                <c:pt idx="2">
                  <c:v>SE</c:v>
                </c:pt>
                <c:pt idx="3">
                  <c:v>UM</c:v>
                </c:pt>
                <c:pt idx="4">
                  <c:v>LM</c:v>
                </c:pt>
                <c:pt idx="5">
                  <c:v>RM</c:v>
                </c:pt>
                <c:pt idx="6">
                  <c:v>PC</c:v>
                </c:pt>
              </c:strCache>
            </c:strRef>
          </c:cat>
          <c:val>
            <c:numRef>
              <c:f>TotalRegion!$C$39:$C$45</c:f>
              <c:numCache>
                <c:formatCode>General</c:formatCode>
                <c:ptCount val="7"/>
                <c:pt idx="0">
                  <c:v>0.39035693476647559</c:v>
                </c:pt>
                <c:pt idx="1">
                  <c:v>0.39394218954834193</c:v>
                </c:pt>
                <c:pt idx="2">
                  <c:v>0.36994872456237621</c:v>
                </c:pt>
                <c:pt idx="3">
                  <c:v>0.39470151097002865</c:v>
                </c:pt>
                <c:pt idx="4">
                  <c:v>0.3852273648221986</c:v>
                </c:pt>
                <c:pt idx="5">
                  <c:v>0.39356054009359387</c:v>
                </c:pt>
                <c:pt idx="6">
                  <c:v>0.40625978671482826</c:v>
                </c:pt>
              </c:numCache>
            </c:numRef>
          </c:val>
          <c:extLst>
            <c:ext xmlns:c16="http://schemas.microsoft.com/office/drawing/2014/chart" uri="{C3380CC4-5D6E-409C-BE32-E72D297353CC}">
              <c16:uniqueId val="{00000000-63B1-45C1-93BD-4EA09BAB8672}"/>
            </c:ext>
          </c:extLst>
        </c:ser>
        <c:ser>
          <c:idx val="1"/>
          <c:order val="1"/>
          <c:tx>
            <c:strRef>
              <c:f>TotalRegion!$G$38</c:f>
              <c:strCache>
                <c:ptCount val="1"/>
                <c:pt idx="0">
                  <c:v>K1C0LTNG</c:v>
                </c:pt>
              </c:strCache>
            </c:strRef>
          </c:tx>
          <c:spPr>
            <a:solidFill>
              <a:srgbClr val="FF6600"/>
            </a:solidFill>
            <a:ln w="25400">
              <a:noFill/>
            </a:ln>
          </c:spPr>
          <c:invertIfNegative val="0"/>
          <c:cat>
            <c:strRef>
              <c:f>TotalRegion!$B$39:$B$45</c:f>
              <c:strCache>
                <c:ptCount val="7"/>
                <c:pt idx="0">
                  <c:v>ALL</c:v>
                </c:pt>
                <c:pt idx="1">
                  <c:v>NE</c:v>
                </c:pt>
                <c:pt idx="2">
                  <c:v>SE</c:v>
                </c:pt>
                <c:pt idx="3">
                  <c:v>UM</c:v>
                </c:pt>
                <c:pt idx="4">
                  <c:v>LM</c:v>
                </c:pt>
                <c:pt idx="5">
                  <c:v>RM</c:v>
                </c:pt>
                <c:pt idx="6">
                  <c:v>PC</c:v>
                </c:pt>
              </c:strCache>
            </c:strRef>
          </c:cat>
          <c:val>
            <c:numRef>
              <c:f>TotalRegion!$G$39:$G$45</c:f>
              <c:numCache>
                <c:formatCode>General</c:formatCode>
                <c:ptCount val="7"/>
                <c:pt idx="0">
                  <c:v>0.45911581321875783</c:v>
                </c:pt>
                <c:pt idx="1">
                  <c:v>0.47479010605053745</c:v>
                </c:pt>
                <c:pt idx="2">
                  <c:v>0.41053526076661517</c:v>
                </c:pt>
                <c:pt idx="3">
                  <c:v>0.49165866603479935</c:v>
                </c:pt>
                <c:pt idx="4">
                  <c:v>0.39351203222948838</c:v>
                </c:pt>
                <c:pt idx="5">
                  <c:v>0.4582420315036701</c:v>
                </c:pt>
                <c:pt idx="6">
                  <c:v>0.46443870606148985</c:v>
                </c:pt>
              </c:numCache>
            </c:numRef>
          </c:val>
          <c:extLst>
            <c:ext xmlns:c16="http://schemas.microsoft.com/office/drawing/2014/chart" uri="{C3380CC4-5D6E-409C-BE32-E72D297353CC}">
              <c16:uniqueId val="{00000001-63B1-45C1-93BD-4EA09BAB8672}"/>
            </c:ext>
          </c:extLst>
        </c:ser>
        <c:ser>
          <c:idx val="2"/>
          <c:order val="2"/>
          <c:tx>
            <c:strRef>
              <c:f>TotalRegion!$K$38</c:f>
              <c:strCache>
                <c:ptCount val="1"/>
                <c:pt idx="0">
                  <c:v>K1C0WWLN</c:v>
                </c:pt>
              </c:strCache>
            </c:strRef>
          </c:tx>
          <c:spPr>
            <a:solidFill>
              <a:srgbClr val="00B050"/>
            </a:solidFill>
            <a:ln w="25400">
              <a:noFill/>
            </a:ln>
          </c:spPr>
          <c:invertIfNegative val="0"/>
          <c:cat>
            <c:strRef>
              <c:f>TotalRegion!$B$39:$B$45</c:f>
              <c:strCache>
                <c:ptCount val="7"/>
                <c:pt idx="0">
                  <c:v>ALL</c:v>
                </c:pt>
                <c:pt idx="1">
                  <c:v>NE</c:v>
                </c:pt>
                <c:pt idx="2">
                  <c:v>SE</c:v>
                </c:pt>
                <c:pt idx="3">
                  <c:v>UM</c:v>
                </c:pt>
                <c:pt idx="4">
                  <c:v>LM</c:v>
                </c:pt>
                <c:pt idx="5">
                  <c:v>RM</c:v>
                </c:pt>
                <c:pt idx="6">
                  <c:v>PC</c:v>
                </c:pt>
              </c:strCache>
            </c:strRef>
          </c:cat>
          <c:val>
            <c:numRef>
              <c:f>TotalRegion!$K$39:$K$45</c:f>
              <c:numCache>
                <c:formatCode>General</c:formatCode>
                <c:ptCount val="7"/>
                <c:pt idx="0">
                  <c:v>0.43224199415612069</c:v>
                </c:pt>
                <c:pt idx="1">
                  <c:v>0.44357547020433402</c:v>
                </c:pt>
                <c:pt idx="2">
                  <c:v>0.383133782339804</c:v>
                </c:pt>
                <c:pt idx="3">
                  <c:v>0.45667522169044944</c:v>
                </c:pt>
                <c:pt idx="4">
                  <c:v>0.38045246935888072</c:v>
                </c:pt>
                <c:pt idx="5">
                  <c:v>0.43559276773861011</c:v>
                </c:pt>
                <c:pt idx="6">
                  <c:v>0.44265367991107429</c:v>
                </c:pt>
              </c:numCache>
            </c:numRef>
          </c:val>
          <c:extLst>
            <c:ext xmlns:c16="http://schemas.microsoft.com/office/drawing/2014/chart" uri="{C3380CC4-5D6E-409C-BE32-E72D297353CC}">
              <c16:uniqueId val="{00000002-63B1-45C1-93BD-4EA09BAB8672}"/>
            </c:ext>
          </c:extLst>
        </c:ser>
        <c:dLbls>
          <c:showLegendKey val="0"/>
          <c:showVal val="0"/>
          <c:showCatName val="0"/>
          <c:showSerName val="0"/>
          <c:showPercent val="0"/>
          <c:showBubbleSize val="0"/>
        </c:dLbls>
        <c:gapWidth val="219"/>
        <c:overlap val="-27"/>
        <c:axId val="561877880"/>
        <c:axId val="1"/>
      </c:barChart>
      <c:catAx>
        <c:axId val="561877880"/>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sz="1000" b="0" i="0" u="none" strike="noStrike" baseline="0">
                    <a:solidFill>
                      <a:srgbClr val="333333"/>
                    </a:solidFill>
                    <a:latin typeface="Calibri"/>
                    <a:ea typeface="Calibri"/>
                    <a:cs typeface="Calibri"/>
                  </a:defRPr>
                </a:pPr>
                <a:r>
                  <a:rPr lang="en-US" dirty="0"/>
                  <a:t>R</a:t>
                </a:r>
              </a:p>
            </c:rich>
          </c:tx>
          <c:layout>
            <c:manualLayout>
              <c:xMode val="edge"/>
              <c:yMode val="edge"/>
              <c:x val="1.1327404095012795E-2"/>
              <c:y val="0.4649264486740135"/>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561877880"/>
        <c:crosses val="autoZero"/>
        <c:crossBetween val="between"/>
      </c:valAx>
      <c:spPr>
        <a:noFill/>
        <a:ln w="25400">
          <a:noFill/>
        </a:ln>
      </c:spPr>
    </c:plotArea>
    <c:legend>
      <c:legendPos val="r"/>
      <c:layout>
        <c:manualLayout>
          <c:xMode val="edge"/>
          <c:yMode val="edge"/>
          <c:x val="0.16745496573291768"/>
          <c:y val="6.8825180240297087E-2"/>
          <c:w val="0.80104672820393585"/>
          <c:h val="9.7947677218448007E-2"/>
        </c:manualLayout>
      </c:layout>
      <c:overlay val="0"/>
      <c:spPr>
        <a:noFill/>
        <a:ln w="25400">
          <a:noFill/>
        </a:ln>
      </c:spPr>
      <c:txPr>
        <a:bodyPr/>
        <a:lstStyle/>
        <a:p>
          <a:pPr>
            <a:defRPr sz="14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6919618653008"/>
          <c:y val="0.11951219512195121"/>
          <c:w val="0.86489997147274411"/>
          <c:h val="0.72926829268292681"/>
        </c:manualLayout>
      </c:layout>
      <c:barChart>
        <c:barDir val="col"/>
        <c:grouping val="clustered"/>
        <c:varyColors val="0"/>
        <c:ser>
          <c:idx val="0"/>
          <c:order val="0"/>
          <c:tx>
            <c:strRef>
              <c:f>TotalRegion!$C$2</c:f>
              <c:strCache>
                <c:ptCount val="1"/>
                <c:pt idx="0">
                  <c:v>K1C0BASE</c:v>
                </c:pt>
              </c:strCache>
            </c:strRef>
          </c:tx>
          <c:spPr>
            <a:solidFill>
              <a:srgbClr val="0066CC"/>
            </a:solidFill>
            <a:ln w="25400">
              <a:noFill/>
            </a:ln>
          </c:spPr>
          <c:invertIfNegative val="0"/>
          <c:cat>
            <c:strRef>
              <c:f>TotalRegion!$B$3:$B$9</c:f>
              <c:strCache>
                <c:ptCount val="7"/>
                <c:pt idx="0">
                  <c:v>ALL</c:v>
                </c:pt>
                <c:pt idx="1">
                  <c:v>NE</c:v>
                </c:pt>
                <c:pt idx="2">
                  <c:v>SE</c:v>
                </c:pt>
                <c:pt idx="3">
                  <c:v>UM</c:v>
                </c:pt>
                <c:pt idx="4">
                  <c:v>LM</c:v>
                </c:pt>
                <c:pt idx="5">
                  <c:v>RM</c:v>
                </c:pt>
                <c:pt idx="6">
                  <c:v>PC</c:v>
                </c:pt>
              </c:strCache>
            </c:strRef>
          </c:cat>
          <c:val>
            <c:numRef>
              <c:f>TotalRegion!$C$3:$C$9</c:f>
              <c:numCache>
                <c:formatCode>General</c:formatCode>
                <c:ptCount val="7"/>
                <c:pt idx="0">
                  <c:v>4.6471797733236277</c:v>
                </c:pt>
                <c:pt idx="1">
                  <c:v>4.3975374365845479</c:v>
                </c:pt>
                <c:pt idx="2">
                  <c:v>4.7563930637889067</c:v>
                </c:pt>
                <c:pt idx="3">
                  <c:v>4.4958438161889864</c:v>
                </c:pt>
                <c:pt idx="4">
                  <c:v>3.8561272010103909</c:v>
                </c:pt>
                <c:pt idx="5">
                  <c:v>4.7095211083009261</c:v>
                </c:pt>
                <c:pt idx="6">
                  <c:v>4.712251015368321</c:v>
                </c:pt>
              </c:numCache>
            </c:numRef>
          </c:val>
          <c:extLst>
            <c:ext xmlns:c16="http://schemas.microsoft.com/office/drawing/2014/chart" uri="{C3380CC4-5D6E-409C-BE32-E72D297353CC}">
              <c16:uniqueId val="{00000000-A3AD-402D-8741-9DAEF1924CEE}"/>
            </c:ext>
          </c:extLst>
        </c:ser>
        <c:ser>
          <c:idx val="1"/>
          <c:order val="1"/>
          <c:tx>
            <c:strRef>
              <c:f>TotalRegion!$G$2</c:f>
              <c:strCache>
                <c:ptCount val="1"/>
                <c:pt idx="0">
                  <c:v>K1C0LTNG</c:v>
                </c:pt>
              </c:strCache>
            </c:strRef>
          </c:tx>
          <c:spPr>
            <a:solidFill>
              <a:srgbClr val="FF6600"/>
            </a:solidFill>
            <a:ln w="25400">
              <a:noFill/>
            </a:ln>
          </c:spPr>
          <c:invertIfNegative val="0"/>
          <c:cat>
            <c:strRef>
              <c:f>TotalRegion!$B$3:$B$9</c:f>
              <c:strCache>
                <c:ptCount val="7"/>
                <c:pt idx="0">
                  <c:v>ALL</c:v>
                </c:pt>
                <c:pt idx="1">
                  <c:v>NE</c:v>
                </c:pt>
                <c:pt idx="2">
                  <c:v>SE</c:v>
                </c:pt>
                <c:pt idx="3">
                  <c:v>UM</c:v>
                </c:pt>
                <c:pt idx="4">
                  <c:v>LM</c:v>
                </c:pt>
                <c:pt idx="5">
                  <c:v>RM</c:v>
                </c:pt>
                <c:pt idx="6">
                  <c:v>PC</c:v>
                </c:pt>
              </c:strCache>
            </c:strRef>
          </c:cat>
          <c:val>
            <c:numRef>
              <c:f>TotalRegion!$G$3:$G$9</c:f>
              <c:numCache>
                <c:formatCode>General</c:formatCode>
                <c:ptCount val="7"/>
                <c:pt idx="0">
                  <c:v>4.2229859590161283</c:v>
                </c:pt>
                <c:pt idx="1">
                  <c:v>3.8955369439946992</c:v>
                </c:pt>
                <c:pt idx="2">
                  <c:v>4.3459856974738758</c:v>
                </c:pt>
                <c:pt idx="3">
                  <c:v>3.9785367366232807</c:v>
                </c:pt>
                <c:pt idx="4">
                  <c:v>3.490804419015626</c:v>
                </c:pt>
                <c:pt idx="5">
                  <c:v>4.2839276669358277</c:v>
                </c:pt>
                <c:pt idx="6">
                  <c:v>4.3731406415940839</c:v>
                </c:pt>
              </c:numCache>
            </c:numRef>
          </c:val>
          <c:extLst>
            <c:ext xmlns:c16="http://schemas.microsoft.com/office/drawing/2014/chart" uri="{C3380CC4-5D6E-409C-BE32-E72D297353CC}">
              <c16:uniqueId val="{00000001-A3AD-402D-8741-9DAEF1924CEE}"/>
            </c:ext>
          </c:extLst>
        </c:ser>
        <c:ser>
          <c:idx val="2"/>
          <c:order val="2"/>
          <c:tx>
            <c:strRef>
              <c:f>TotalRegion!$K$2</c:f>
              <c:strCache>
                <c:ptCount val="1"/>
                <c:pt idx="0">
                  <c:v>K1C0WWLN</c:v>
                </c:pt>
              </c:strCache>
            </c:strRef>
          </c:tx>
          <c:spPr>
            <a:solidFill>
              <a:srgbClr val="00B050"/>
            </a:solidFill>
            <a:ln w="25400">
              <a:noFill/>
            </a:ln>
          </c:spPr>
          <c:invertIfNegative val="0"/>
          <c:cat>
            <c:strRef>
              <c:f>TotalRegion!$B$3:$B$9</c:f>
              <c:strCache>
                <c:ptCount val="7"/>
                <c:pt idx="0">
                  <c:v>ALL</c:v>
                </c:pt>
                <c:pt idx="1">
                  <c:v>NE</c:v>
                </c:pt>
                <c:pt idx="2">
                  <c:v>SE</c:v>
                </c:pt>
                <c:pt idx="3">
                  <c:v>UM</c:v>
                </c:pt>
                <c:pt idx="4">
                  <c:v>LM</c:v>
                </c:pt>
                <c:pt idx="5">
                  <c:v>RM</c:v>
                </c:pt>
                <c:pt idx="6">
                  <c:v>PC</c:v>
                </c:pt>
              </c:strCache>
            </c:strRef>
          </c:cat>
          <c:val>
            <c:numRef>
              <c:f>TotalRegion!$K$3:$K$9</c:f>
              <c:numCache>
                <c:formatCode>General</c:formatCode>
                <c:ptCount val="7"/>
                <c:pt idx="0">
                  <c:v>4.2811321682332251</c:v>
                </c:pt>
                <c:pt idx="1">
                  <c:v>4.0231605594270521</c:v>
                </c:pt>
                <c:pt idx="2">
                  <c:v>4.3845984037871686</c:v>
                </c:pt>
                <c:pt idx="3">
                  <c:v>4.0627389534579859</c:v>
                </c:pt>
                <c:pt idx="4">
                  <c:v>3.4653542058493128</c:v>
                </c:pt>
                <c:pt idx="5">
                  <c:v>4.337149245308189</c:v>
                </c:pt>
                <c:pt idx="6">
                  <c:v>4.3910932744938247</c:v>
                </c:pt>
              </c:numCache>
            </c:numRef>
          </c:val>
          <c:extLst>
            <c:ext xmlns:c16="http://schemas.microsoft.com/office/drawing/2014/chart" uri="{C3380CC4-5D6E-409C-BE32-E72D297353CC}">
              <c16:uniqueId val="{00000002-A3AD-402D-8741-9DAEF1924CEE}"/>
            </c:ext>
          </c:extLst>
        </c:ser>
        <c:dLbls>
          <c:showLegendKey val="0"/>
          <c:showVal val="0"/>
          <c:showCatName val="0"/>
          <c:showSerName val="0"/>
          <c:showPercent val="0"/>
          <c:showBubbleSize val="0"/>
        </c:dLbls>
        <c:gapWidth val="219"/>
        <c:overlap val="-27"/>
        <c:axId val="561519208"/>
        <c:axId val="1"/>
      </c:barChart>
      <c:catAx>
        <c:axId val="561519208"/>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sz="1000" b="0" i="0" u="none" strike="noStrike" baseline="0">
                    <a:solidFill>
                      <a:srgbClr val="333333"/>
                    </a:solidFill>
                    <a:latin typeface="Calibri"/>
                    <a:ea typeface="Calibri"/>
                    <a:cs typeface="Calibri"/>
                  </a:defRPr>
                </a:pPr>
                <a:r>
                  <a:rPr lang="en-US"/>
                  <a:t>RMSE (mm)</a:t>
                </a:r>
              </a:p>
            </c:rich>
          </c:tx>
          <c:layout>
            <c:manualLayout>
              <c:xMode val="edge"/>
              <c:yMode val="edge"/>
              <c:x val="7.6103500761035003E-3"/>
              <c:y val="0.40487804878048783"/>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561519208"/>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34480424782705"/>
          <c:y val="0.13095268543686159"/>
          <c:w val="0.84133970803153169"/>
          <c:h val="0.71904929094422187"/>
        </c:manualLayout>
      </c:layout>
      <c:barChart>
        <c:barDir val="col"/>
        <c:grouping val="clustered"/>
        <c:varyColors val="0"/>
        <c:ser>
          <c:idx val="0"/>
          <c:order val="0"/>
          <c:tx>
            <c:strRef>
              <c:f>TotalRegion!$C$11</c:f>
              <c:strCache>
                <c:ptCount val="1"/>
                <c:pt idx="0">
                  <c:v>K1C0BASE</c:v>
                </c:pt>
              </c:strCache>
            </c:strRef>
          </c:tx>
          <c:spPr>
            <a:solidFill>
              <a:srgbClr val="0066CC"/>
            </a:solidFill>
            <a:ln w="25400">
              <a:noFill/>
            </a:ln>
          </c:spPr>
          <c:invertIfNegative val="0"/>
          <c:cat>
            <c:strRef>
              <c:f>TotalRegion!$B$12:$B$18</c:f>
              <c:strCache>
                <c:ptCount val="7"/>
                <c:pt idx="0">
                  <c:v>ALL</c:v>
                </c:pt>
                <c:pt idx="1">
                  <c:v>NE</c:v>
                </c:pt>
                <c:pt idx="2">
                  <c:v>SE</c:v>
                </c:pt>
                <c:pt idx="3">
                  <c:v>UM</c:v>
                </c:pt>
                <c:pt idx="4">
                  <c:v>LM</c:v>
                </c:pt>
                <c:pt idx="5">
                  <c:v>RM</c:v>
                </c:pt>
                <c:pt idx="6">
                  <c:v>PC</c:v>
                </c:pt>
              </c:strCache>
            </c:strRef>
          </c:cat>
          <c:val>
            <c:numRef>
              <c:f>TotalRegion!$C$12:$C$18</c:f>
              <c:numCache>
                <c:formatCode>General</c:formatCode>
                <c:ptCount val="7"/>
                <c:pt idx="0">
                  <c:v>130.90091593943015</c:v>
                </c:pt>
                <c:pt idx="1">
                  <c:v>135.47468209478953</c:v>
                </c:pt>
                <c:pt idx="2">
                  <c:v>150.98783779477171</c:v>
                </c:pt>
                <c:pt idx="3">
                  <c:v>129.94443352741271</c:v>
                </c:pt>
                <c:pt idx="4">
                  <c:v>162.62358387269114</c:v>
                </c:pt>
                <c:pt idx="5">
                  <c:v>130.33999069062102</c:v>
                </c:pt>
                <c:pt idx="6">
                  <c:v>130.26186324920778</c:v>
                </c:pt>
              </c:numCache>
            </c:numRef>
          </c:val>
          <c:extLst>
            <c:ext xmlns:c16="http://schemas.microsoft.com/office/drawing/2014/chart" uri="{C3380CC4-5D6E-409C-BE32-E72D297353CC}">
              <c16:uniqueId val="{00000000-2AA6-43E4-A213-289CF201FE36}"/>
            </c:ext>
          </c:extLst>
        </c:ser>
        <c:ser>
          <c:idx val="1"/>
          <c:order val="1"/>
          <c:tx>
            <c:strRef>
              <c:f>TotalRegion!$G$11</c:f>
              <c:strCache>
                <c:ptCount val="1"/>
                <c:pt idx="0">
                  <c:v>K1C0LTNG</c:v>
                </c:pt>
              </c:strCache>
            </c:strRef>
          </c:tx>
          <c:spPr>
            <a:solidFill>
              <a:srgbClr val="FF6600"/>
            </a:solidFill>
            <a:ln w="25400">
              <a:noFill/>
            </a:ln>
          </c:spPr>
          <c:invertIfNegative val="0"/>
          <c:cat>
            <c:strRef>
              <c:f>TotalRegion!$B$12:$B$18</c:f>
              <c:strCache>
                <c:ptCount val="7"/>
                <c:pt idx="0">
                  <c:v>ALL</c:v>
                </c:pt>
                <c:pt idx="1">
                  <c:v>NE</c:v>
                </c:pt>
                <c:pt idx="2">
                  <c:v>SE</c:v>
                </c:pt>
                <c:pt idx="3">
                  <c:v>UM</c:v>
                </c:pt>
                <c:pt idx="4">
                  <c:v>LM</c:v>
                </c:pt>
                <c:pt idx="5">
                  <c:v>RM</c:v>
                </c:pt>
                <c:pt idx="6">
                  <c:v>PC</c:v>
                </c:pt>
              </c:strCache>
            </c:strRef>
          </c:cat>
          <c:val>
            <c:numRef>
              <c:f>TotalRegion!$G$12:$G$18</c:f>
              <c:numCache>
                <c:formatCode>General</c:formatCode>
                <c:ptCount val="7"/>
                <c:pt idx="0">
                  <c:v>102.26096583339532</c:v>
                </c:pt>
                <c:pt idx="1">
                  <c:v>105.82484172879802</c:v>
                </c:pt>
                <c:pt idx="2">
                  <c:v>112.12285975591315</c:v>
                </c:pt>
                <c:pt idx="3">
                  <c:v>100.41803062641833</c:v>
                </c:pt>
                <c:pt idx="4">
                  <c:v>117.50847840070644</c:v>
                </c:pt>
                <c:pt idx="5">
                  <c:v>102.16501289306558</c:v>
                </c:pt>
                <c:pt idx="6">
                  <c:v>103.58624620850615</c:v>
                </c:pt>
              </c:numCache>
            </c:numRef>
          </c:val>
          <c:extLst>
            <c:ext xmlns:c16="http://schemas.microsoft.com/office/drawing/2014/chart" uri="{C3380CC4-5D6E-409C-BE32-E72D297353CC}">
              <c16:uniqueId val="{00000001-2AA6-43E4-A213-289CF201FE36}"/>
            </c:ext>
          </c:extLst>
        </c:ser>
        <c:ser>
          <c:idx val="2"/>
          <c:order val="2"/>
          <c:tx>
            <c:strRef>
              <c:f>TotalRegion!$K$11</c:f>
              <c:strCache>
                <c:ptCount val="1"/>
                <c:pt idx="0">
                  <c:v>K1C0WWLN</c:v>
                </c:pt>
              </c:strCache>
            </c:strRef>
          </c:tx>
          <c:spPr>
            <a:solidFill>
              <a:srgbClr val="00B050"/>
            </a:solidFill>
            <a:ln w="25400">
              <a:noFill/>
            </a:ln>
          </c:spPr>
          <c:invertIfNegative val="0"/>
          <c:cat>
            <c:strRef>
              <c:f>TotalRegion!$B$12:$B$18</c:f>
              <c:strCache>
                <c:ptCount val="7"/>
                <c:pt idx="0">
                  <c:v>ALL</c:v>
                </c:pt>
                <c:pt idx="1">
                  <c:v>NE</c:v>
                </c:pt>
                <c:pt idx="2">
                  <c:v>SE</c:v>
                </c:pt>
                <c:pt idx="3">
                  <c:v>UM</c:v>
                </c:pt>
                <c:pt idx="4">
                  <c:v>LM</c:v>
                </c:pt>
                <c:pt idx="5">
                  <c:v>RM</c:v>
                </c:pt>
                <c:pt idx="6">
                  <c:v>PC</c:v>
                </c:pt>
              </c:strCache>
            </c:strRef>
          </c:cat>
          <c:val>
            <c:numRef>
              <c:f>TotalRegion!$K$12:$K$18</c:f>
              <c:numCache>
                <c:formatCode>General</c:formatCode>
                <c:ptCount val="7"/>
                <c:pt idx="0">
                  <c:v>101.11167526972187</c:v>
                </c:pt>
                <c:pt idx="1">
                  <c:v>105.6799534508003</c:v>
                </c:pt>
                <c:pt idx="2">
                  <c:v>107.39831320186751</c:v>
                </c:pt>
                <c:pt idx="3">
                  <c:v>100.45580066288613</c:v>
                </c:pt>
                <c:pt idx="4">
                  <c:v>112.22822453817471</c:v>
                </c:pt>
                <c:pt idx="5">
                  <c:v>101.27075974248389</c:v>
                </c:pt>
                <c:pt idx="6">
                  <c:v>101.52231630865937</c:v>
                </c:pt>
              </c:numCache>
            </c:numRef>
          </c:val>
          <c:extLst>
            <c:ext xmlns:c16="http://schemas.microsoft.com/office/drawing/2014/chart" uri="{C3380CC4-5D6E-409C-BE32-E72D297353CC}">
              <c16:uniqueId val="{00000002-2AA6-43E4-A213-289CF201FE36}"/>
            </c:ext>
          </c:extLst>
        </c:ser>
        <c:dLbls>
          <c:showLegendKey val="0"/>
          <c:showVal val="0"/>
          <c:showCatName val="0"/>
          <c:showSerName val="0"/>
          <c:showPercent val="0"/>
          <c:showBubbleSize val="0"/>
        </c:dLbls>
        <c:gapWidth val="219"/>
        <c:overlap val="-27"/>
        <c:axId val="561519864"/>
        <c:axId val="1"/>
      </c:barChart>
      <c:catAx>
        <c:axId val="561519864"/>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sz="1200" b="0" i="0" u="none" strike="noStrike" baseline="0">
                    <a:solidFill>
                      <a:srgbClr val="333333"/>
                    </a:solidFill>
                    <a:latin typeface="Calibri"/>
                    <a:ea typeface="Calibri"/>
                    <a:cs typeface="Calibri"/>
                  </a:defRPr>
                </a:pPr>
                <a:r>
                  <a:rPr lang="en-US"/>
                  <a:t>NME(%)</a:t>
                </a:r>
              </a:p>
            </c:rich>
          </c:tx>
          <c:layout>
            <c:manualLayout>
              <c:xMode val="edge"/>
              <c:yMode val="edge"/>
              <c:x val="7.5987898333534929E-3"/>
              <c:y val="0.4285724250660925"/>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561519864"/>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6399406344193"/>
          <c:y val="0.14705882352941177"/>
          <c:w val="0.84091386264719536"/>
          <c:h val="0.68449197860962563"/>
        </c:manualLayout>
      </c:layout>
      <c:barChart>
        <c:barDir val="col"/>
        <c:grouping val="clustered"/>
        <c:varyColors val="0"/>
        <c:ser>
          <c:idx val="0"/>
          <c:order val="0"/>
          <c:tx>
            <c:strRef>
              <c:f>TotalRegion!$C$29</c:f>
              <c:strCache>
                <c:ptCount val="1"/>
                <c:pt idx="0">
                  <c:v>K1C0BASE</c:v>
                </c:pt>
              </c:strCache>
            </c:strRef>
          </c:tx>
          <c:spPr>
            <a:solidFill>
              <a:srgbClr val="0066CC"/>
            </a:solidFill>
            <a:ln w="25400">
              <a:noFill/>
            </a:ln>
          </c:spPr>
          <c:invertIfNegative val="0"/>
          <c:cat>
            <c:strRef>
              <c:f>TotalRegion!$B$30:$B$36</c:f>
              <c:strCache>
                <c:ptCount val="7"/>
                <c:pt idx="0">
                  <c:v>ALL</c:v>
                </c:pt>
                <c:pt idx="1">
                  <c:v>NE</c:v>
                </c:pt>
                <c:pt idx="2">
                  <c:v>SE</c:v>
                </c:pt>
                <c:pt idx="3">
                  <c:v>UM</c:v>
                </c:pt>
                <c:pt idx="4">
                  <c:v>LM</c:v>
                </c:pt>
                <c:pt idx="5">
                  <c:v>RM</c:v>
                </c:pt>
                <c:pt idx="6">
                  <c:v>PC</c:v>
                </c:pt>
              </c:strCache>
            </c:strRef>
          </c:cat>
          <c:val>
            <c:numRef>
              <c:f>TotalRegion!$C$30:$C$36</c:f>
              <c:numCache>
                <c:formatCode>General</c:formatCode>
                <c:ptCount val="7"/>
                <c:pt idx="0">
                  <c:v>8.1154359539906658</c:v>
                </c:pt>
                <c:pt idx="1">
                  <c:v>10.304640439768502</c:v>
                </c:pt>
                <c:pt idx="2">
                  <c:v>28.709976854403376</c:v>
                </c:pt>
                <c:pt idx="3">
                  <c:v>5.9961533152331095</c:v>
                </c:pt>
                <c:pt idx="4">
                  <c:v>45.158950625028609</c:v>
                </c:pt>
                <c:pt idx="5">
                  <c:v>7.8200505460354837</c:v>
                </c:pt>
                <c:pt idx="6">
                  <c:v>7.9081303953954905</c:v>
                </c:pt>
              </c:numCache>
            </c:numRef>
          </c:val>
          <c:extLst>
            <c:ext xmlns:c16="http://schemas.microsoft.com/office/drawing/2014/chart" uri="{C3380CC4-5D6E-409C-BE32-E72D297353CC}">
              <c16:uniqueId val="{00000000-62FC-414B-B582-F9C4F0840EA6}"/>
            </c:ext>
          </c:extLst>
        </c:ser>
        <c:ser>
          <c:idx val="1"/>
          <c:order val="1"/>
          <c:tx>
            <c:strRef>
              <c:f>TotalRegion!$G$29</c:f>
              <c:strCache>
                <c:ptCount val="1"/>
                <c:pt idx="0">
                  <c:v>K1C0LTNG</c:v>
                </c:pt>
              </c:strCache>
            </c:strRef>
          </c:tx>
          <c:spPr>
            <a:solidFill>
              <a:srgbClr val="FF6600"/>
            </a:solidFill>
            <a:ln w="25400">
              <a:noFill/>
            </a:ln>
          </c:spPr>
          <c:invertIfNegative val="0"/>
          <c:cat>
            <c:strRef>
              <c:f>TotalRegion!$B$30:$B$36</c:f>
              <c:strCache>
                <c:ptCount val="7"/>
                <c:pt idx="0">
                  <c:v>ALL</c:v>
                </c:pt>
                <c:pt idx="1">
                  <c:v>NE</c:v>
                </c:pt>
                <c:pt idx="2">
                  <c:v>SE</c:v>
                </c:pt>
                <c:pt idx="3">
                  <c:v>UM</c:v>
                </c:pt>
                <c:pt idx="4">
                  <c:v>LM</c:v>
                </c:pt>
                <c:pt idx="5">
                  <c:v>RM</c:v>
                </c:pt>
                <c:pt idx="6">
                  <c:v>PC</c:v>
                </c:pt>
              </c:strCache>
            </c:strRef>
          </c:cat>
          <c:val>
            <c:numRef>
              <c:f>TotalRegion!$G$30:$G$36</c:f>
              <c:numCache>
                <c:formatCode>General</c:formatCode>
                <c:ptCount val="7"/>
                <c:pt idx="0">
                  <c:v>-30.120030072539034</c:v>
                </c:pt>
                <c:pt idx="1">
                  <c:v>-23.969611590941486</c:v>
                </c:pt>
                <c:pt idx="2">
                  <c:v>-27.191206749730508</c:v>
                </c:pt>
                <c:pt idx="3">
                  <c:v>-30.200374236371747</c:v>
                </c:pt>
                <c:pt idx="4">
                  <c:v>-22.430607721724062</c:v>
                </c:pt>
                <c:pt idx="5">
                  <c:v>-29.269687387489057</c:v>
                </c:pt>
                <c:pt idx="6">
                  <c:v>-28.081535823278966</c:v>
                </c:pt>
              </c:numCache>
            </c:numRef>
          </c:val>
          <c:extLst>
            <c:ext xmlns:c16="http://schemas.microsoft.com/office/drawing/2014/chart" uri="{C3380CC4-5D6E-409C-BE32-E72D297353CC}">
              <c16:uniqueId val="{00000001-62FC-414B-B582-F9C4F0840EA6}"/>
            </c:ext>
          </c:extLst>
        </c:ser>
        <c:ser>
          <c:idx val="2"/>
          <c:order val="2"/>
          <c:tx>
            <c:strRef>
              <c:f>TotalRegion!$K$29</c:f>
              <c:strCache>
                <c:ptCount val="1"/>
                <c:pt idx="0">
                  <c:v>K1C0WWLN</c:v>
                </c:pt>
              </c:strCache>
            </c:strRef>
          </c:tx>
          <c:spPr>
            <a:solidFill>
              <a:srgbClr val="00B050"/>
            </a:solidFill>
            <a:ln w="25400">
              <a:noFill/>
            </a:ln>
          </c:spPr>
          <c:invertIfNegative val="0"/>
          <c:cat>
            <c:strRef>
              <c:f>TotalRegion!$B$30:$B$36</c:f>
              <c:strCache>
                <c:ptCount val="7"/>
                <c:pt idx="0">
                  <c:v>ALL</c:v>
                </c:pt>
                <c:pt idx="1">
                  <c:v>NE</c:v>
                </c:pt>
                <c:pt idx="2">
                  <c:v>SE</c:v>
                </c:pt>
                <c:pt idx="3">
                  <c:v>UM</c:v>
                </c:pt>
                <c:pt idx="4">
                  <c:v>LM</c:v>
                </c:pt>
                <c:pt idx="5">
                  <c:v>RM</c:v>
                </c:pt>
                <c:pt idx="6">
                  <c:v>PC</c:v>
                </c:pt>
              </c:strCache>
            </c:strRef>
          </c:cat>
          <c:val>
            <c:numRef>
              <c:f>TotalRegion!$K$30:$K$36</c:f>
              <c:numCache>
                <c:formatCode>General</c:formatCode>
                <c:ptCount val="7"/>
                <c:pt idx="0">
                  <c:v>-39.072141979163071</c:v>
                </c:pt>
                <c:pt idx="1">
                  <c:v>-32.212050951514264</c:v>
                </c:pt>
                <c:pt idx="2">
                  <c:v>-40.260883051053341</c:v>
                </c:pt>
                <c:pt idx="3">
                  <c:v>-37.821179049123813</c:v>
                </c:pt>
                <c:pt idx="4">
                  <c:v>-35.037403387255019</c:v>
                </c:pt>
                <c:pt idx="5">
                  <c:v>-37.546064585897859</c:v>
                </c:pt>
                <c:pt idx="6">
                  <c:v>-37.996453653646896</c:v>
                </c:pt>
              </c:numCache>
            </c:numRef>
          </c:val>
          <c:extLst>
            <c:ext xmlns:c16="http://schemas.microsoft.com/office/drawing/2014/chart" uri="{C3380CC4-5D6E-409C-BE32-E72D297353CC}">
              <c16:uniqueId val="{00000002-62FC-414B-B582-F9C4F0840EA6}"/>
            </c:ext>
          </c:extLst>
        </c:ser>
        <c:dLbls>
          <c:showLegendKey val="0"/>
          <c:showVal val="0"/>
          <c:showCatName val="0"/>
          <c:showSerName val="0"/>
          <c:showPercent val="0"/>
          <c:showBubbleSize val="0"/>
        </c:dLbls>
        <c:gapWidth val="219"/>
        <c:overlap val="-27"/>
        <c:axId val="561879848"/>
        <c:axId val="1"/>
      </c:barChart>
      <c:catAx>
        <c:axId val="561879848"/>
        <c:scaling>
          <c:orientation val="minMax"/>
        </c:scaling>
        <c:delete val="0"/>
        <c:axPos val="b"/>
        <c:numFmt formatCode="General" sourceLinked="1"/>
        <c:majorTickMark val="none"/>
        <c:minorTickMark val="none"/>
        <c:tickLblPos val="low"/>
        <c:spPr>
          <a:ln w="3175">
            <a:solidFill>
              <a:srgbClr val="E3E3E3"/>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sz="1000" b="0" i="0" u="none" strike="noStrike" baseline="0">
                    <a:solidFill>
                      <a:srgbClr val="333333"/>
                    </a:solidFill>
                    <a:latin typeface="Calibri"/>
                    <a:ea typeface="Calibri"/>
                    <a:cs typeface="Calibri"/>
                  </a:defRPr>
                </a:pPr>
                <a:r>
                  <a:rPr lang="en-US"/>
                  <a:t>NMB (%)</a:t>
                </a:r>
              </a:p>
            </c:rich>
          </c:tx>
          <c:layout>
            <c:manualLayout>
              <c:xMode val="edge"/>
              <c:yMode val="edge"/>
              <c:x val="4.5125166559453018E-3"/>
              <c:y val="0.42513392049253113"/>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561879848"/>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685057033971122"/>
          <c:y val="5.5997864304788716E-2"/>
          <c:w val="0.74810676077217231"/>
          <c:h val="0.8061792460771432"/>
        </c:manualLayout>
      </c:layout>
      <c:barChart>
        <c:barDir val="col"/>
        <c:grouping val="clustered"/>
        <c:varyColors val="0"/>
        <c:ser>
          <c:idx val="0"/>
          <c:order val="0"/>
          <c:tx>
            <c:strRef>
              <c:f>WWLLN!$C$21</c:f>
              <c:strCache>
                <c:ptCount val="1"/>
                <c:pt idx="0">
                  <c:v>BASE</c:v>
                </c:pt>
              </c:strCache>
            </c:strRef>
          </c:tx>
          <c:spPr>
            <a:solidFill>
              <a:schemeClr val="accent1"/>
            </a:solidFill>
            <a:ln>
              <a:noFill/>
            </a:ln>
            <a:effectLst/>
          </c:spPr>
          <c:invertIfNegative val="0"/>
          <c:cat>
            <c:strRef>
              <c:f>WWLLN!$B$22:$B$28</c:f>
              <c:strCache>
                <c:ptCount val="7"/>
                <c:pt idx="0">
                  <c:v>All</c:v>
                </c:pt>
                <c:pt idx="1">
                  <c:v>NE</c:v>
                </c:pt>
                <c:pt idx="2">
                  <c:v>SE</c:v>
                </c:pt>
                <c:pt idx="3">
                  <c:v>UM</c:v>
                </c:pt>
                <c:pt idx="4">
                  <c:v>LM</c:v>
                </c:pt>
                <c:pt idx="5">
                  <c:v>RM</c:v>
                </c:pt>
                <c:pt idx="6">
                  <c:v>PC</c:v>
                </c:pt>
              </c:strCache>
            </c:strRef>
          </c:cat>
          <c:val>
            <c:numRef>
              <c:f>WWLLN!$C$22:$C$28</c:f>
              <c:numCache>
                <c:formatCode>General</c:formatCode>
                <c:ptCount val="7"/>
                <c:pt idx="0">
                  <c:v>0.96899999999999997</c:v>
                </c:pt>
                <c:pt idx="1">
                  <c:v>0.96599999999999997</c:v>
                </c:pt>
                <c:pt idx="2">
                  <c:v>0.95799999999999996</c:v>
                </c:pt>
                <c:pt idx="3">
                  <c:v>0.96399999999999997</c:v>
                </c:pt>
                <c:pt idx="4">
                  <c:v>0.96799999999999997</c:v>
                </c:pt>
                <c:pt idx="5">
                  <c:v>0.96199999999999997</c:v>
                </c:pt>
                <c:pt idx="6">
                  <c:v>0.96299999999999997</c:v>
                </c:pt>
              </c:numCache>
            </c:numRef>
          </c:val>
          <c:extLst>
            <c:ext xmlns:c16="http://schemas.microsoft.com/office/drawing/2014/chart" uri="{C3380CC4-5D6E-409C-BE32-E72D297353CC}">
              <c16:uniqueId val="{00000000-3B58-4E8B-BD6D-101779F88EFE}"/>
            </c:ext>
          </c:extLst>
        </c:ser>
        <c:ser>
          <c:idx val="1"/>
          <c:order val="1"/>
          <c:tx>
            <c:strRef>
              <c:f>WWLLN!$D$21</c:f>
              <c:strCache>
                <c:ptCount val="1"/>
                <c:pt idx="0">
                  <c:v>NLDN</c:v>
                </c:pt>
              </c:strCache>
            </c:strRef>
          </c:tx>
          <c:spPr>
            <a:solidFill>
              <a:schemeClr val="accent2"/>
            </a:solidFill>
            <a:ln>
              <a:noFill/>
            </a:ln>
            <a:effectLst/>
          </c:spPr>
          <c:invertIfNegative val="0"/>
          <c:cat>
            <c:strRef>
              <c:f>WWLLN!$B$22:$B$28</c:f>
              <c:strCache>
                <c:ptCount val="7"/>
                <c:pt idx="0">
                  <c:v>All</c:v>
                </c:pt>
                <c:pt idx="1">
                  <c:v>NE</c:v>
                </c:pt>
                <c:pt idx="2">
                  <c:v>SE</c:v>
                </c:pt>
                <c:pt idx="3">
                  <c:v>UM</c:v>
                </c:pt>
                <c:pt idx="4">
                  <c:v>LM</c:v>
                </c:pt>
                <c:pt idx="5">
                  <c:v>RM</c:v>
                </c:pt>
                <c:pt idx="6">
                  <c:v>PC</c:v>
                </c:pt>
              </c:strCache>
            </c:strRef>
          </c:cat>
          <c:val>
            <c:numRef>
              <c:f>WWLLN!$D$22:$D$28</c:f>
              <c:numCache>
                <c:formatCode>General</c:formatCode>
                <c:ptCount val="7"/>
                <c:pt idx="0">
                  <c:v>0.97299999999999998</c:v>
                </c:pt>
                <c:pt idx="1">
                  <c:v>0.97199999999999998</c:v>
                </c:pt>
                <c:pt idx="2">
                  <c:v>0.96399999999999997</c:v>
                </c:pt>
                <c:pt idx="3">
                  <c:v>0.97099999999999997</c:v>
                </c:pt>
                <c:pt idx="4">
                  <c:v>0.97399999999999998</c:v>
                </c:pt>
                <c:pt idx="5">
                  <c:v>0.96799999999999997</c:v>
                </c:pt>
                <c:pt idx="6">
                  <c:v>0.96699999999999997</c:v>
                </c:pt>
              </c:numCache>
            </c:numRef>
          </c:val>
          <c:extLst>
            <c:ext xmlns:c16="http://schemas.microsoft.com/office/drawing/2014/chart" uri="{C3380CC4-5D6E-409C-BE32-E72D297353CC}">
              <c16:uniqueId val="{00000001-3B58-4E8B-BD6D-101779F88EFE}"/>
            </c:ext>
          </c:extLst>
        </c:ser>
        <c:ser>
          <c:idx val="2"/>
          <c:order val="2"/>
          <c:tx>
            <c:strRef>
              <c:f>WWLLN!$E$21</c:f>
              <c:strCache>
                <c:ptCount val="1"/>
                <c:pt idx="0">
                  <c:v>WWLLN</c:v>
                </c:pt>
              </c:strCache>
            </c:strRef>
          </c:tx>
          <c:spPr>
            <a:solidFill>
              <a:srgbClr val="00B050"/>
            </a:solidFill>
            <a:ln>
              <a:noFill/>
            </a:ln>
            <a:effectLst/>
          </c:spPr>
          <c:invertIfNegative val="0"/>
          <c:cat>
            <c:strRef>
              <c:f>WWLLN!$B$22:$B$28</c:f>
              <c:strCache>
                <c:ptCount val="7"/>
                <c:pt idx="0">
                  <c:v>All</c:v>
                </c:pt>
                <c:pt idx="1">
                  <c:v>NE</c:v>
                </c:pt>
                <c:pt idx="2">
                  <c:v>SE</c:v>
                </c:pt>
                <c:pt idx="3">
                  <c:v>UM</c:v>
                </c:pt>
                <c:pt idx="4">
                  <c:v>LM</c:v>
                </c:pt>
                <c:pt idx="5">
                  <c:v>RM</c:v>
                </c:pt>
                <c:pt idx="6">
                  <c:v>PC</c:v>
                </c:pt>
              </c:strCache>
            </c:strRef>
          </c:cat>
          <c:val>
            <c:numRef>
              <c:f>WWLLN!$E$22:$E$28</c:f>
              <c:numCache>
                <c:formatCode>General</c:formatCode>
                <c:ptCount val="7"/>
                <c:pt idx="0">
                  <c:v>0.97199999999999998</c:v>
                </c:pt>
                <c:pt idx="1">
                  <c:v>0.97</c:v>
                </c:pt>
                <c:pt idx="2">
                  <c:v>0.96199999999999997</c:v>
                </c:pt>
                <c:pt idx="3">
                  <c:v>0.96899999999999997</c:v>
                </c:pt>
                <c:pt idx="4">
                  <c:v>0.97299999999999998</c:v>
                </c:pt>
                <c:pt idx="5">
                  <c:v>0.96599999999999997</c:v>
                </c:pt>
                <c:pt idx="6">
                  <c:v>0.96599999999999997</c:v>
                </c:pt>
              </c:numCache>
            </c:numRef>
          </c:val>
          <c:extLst>
            <c:ext xmlns:c16="http://schemas.microsoft.com/office/drawing/2014/chart" uri="{C3380CC4-5D6E-409C-BE32-E72D297353CC}">
              <c16:uniqueId val="{00000002-3B58-4E8B-BD6D-101779F88EFE}"/>
            </c:ext>
          </c:extLst>
        </c:ser>
        <c:dLbls>
          <c:showLegendKey val="0"/>
          <c:showVal val="0"/>
          <c:showCatName val="0"/>
          <c:showSerName val="0"/>
          <c:showPercent val="0"/>
          <c:showBubbleSize val="0"/>
        </c:dLbls>
        <c:gapWidth val="219"/>
        <c:overlap val="-27"/>
        <c:axId val="755214840"/>
        <c:axId val="755213856"/>
      </c:barChart>
      <c:catAx>
        <c:axId val="755214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5213856"/>
        <c:crosses val="autoZero"/>
        <c:auto val="1"/>
        <c:lblAlgn val="ctr"/>
        <c:lblOffset val="100"/>
        <c:noMultiLvlLbl val="0"/>
      </c:catAx>
      <c:valAx>
        <c:axId val="75521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5214840"/>
        <c:crosses val="autoZero"/>
        <c:crossBetween val="between"/>
      </c:valAx>
      <c:spPr>
        <a:noFill/>
        <a:ln>
          <a:noFill/>
        </a:ln>
        <a:effectLst/>
      </c:spPr>
    </c:plotArea>
    <c:legend>
      <c:legendPos val="b"/>
      <c:layout>
        <c:manualLayout>
          <c:xMode val="edge"/>
          <c:yMode val="edge"/>
          <c:x val="0.32696243028454092"/>
          <c:y val="3.8490615046549978E-2"/>
          <c:w val="0.65190256667273705"/>
          <c:h val="0.172448569749608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WWLLN!$C$1</c:f>
              <c:strCache>
                <c:ptCount val="1"/>
                <c:pt idx="0">
                  <c:v>Base</c:v>
                </c:pt>
              </c:strCache>
            </c:strRef>
          </c:tx>
          <c:spPr>
            <a:solidFill>
              <a:schemeClr val="accent1"/>
            </a:solidFill>
            <a:ln>
              <a:noFill/>
            </a:ln>
            <a:effectLst/>
          </c:spPr>
          <c:invertIfNegative val="0"/>
          <c:cat>
            <c:strRef>
              <c:f>WWLLN!$B$2:$B$8</c:f>
              <c:strCache>
                <c:ptCount val="7"/>
                <c:pt idx="0">
                  <c:v>All</c:v>
                </c:pt>
                <c:pt idx="1">
                  <c:v>NE</c:v>
                </c:pt>
                <c:pt idx="2">
                  <c:v>SE</c:v>
                </c:pt>
                <c:pt idx="3">
                  <c:v>UM</c:v>
                </c:pt>
                <c:pt idx="4">
                  <c:v>LM</c:v>
                </c:pt>
                <c:pt idx="5">
                  <c:v>RM</c:v>
                </c:pt>
                <c:pt idx="6">
                  <c:v>PC</c:v>
                </c:pt>
              </c:strCache>
            </c:strRef>
          </c:cat>
          <c:val>
            <c:numRef>
              <c:f>WWLLN!$C$2:$C$8</c:f>
              <c:numCache>
                <c:formatCode>General</c:formatCode>
                <c:ptCount val="7"/>
                <c:pt idx="0">
                  <c:v>1.2490000000000001</c:v>
                </c:pt>
                <c:pt idx="1">
                  <c:v>1.161</c:v>
                </c:pt>
                <c:pt idx="2">
                  <c:v>1.2689999999999999</c:v>
                </c:pt>
                <c:pt idx="3">
                  <c:v>1.1479999999999999</c:v>
                </c:pt>
                <c:pt idx="4">
                  <c:v>1.452</c:v>
                </c:pt>
                <c:pt idx="5">
                  <c:v>1.2789999999999999</c:v>
                </c:pt>
                <c:pt idx="6">
                  <c:v>1.3740000000000001</c:v>
                </c:pt>
              </c:numCache>
            </c:numRef>
          </c:val>
          <c:extLst>
            <c:ext xmlns:c16="http://schemas.microsoft.com/office/drawing/2014/chart" uri="{C3380CC4-5D6E-409C-BE32-E72D297353CC}">
              <c16:uniqueId val="{00000000-098B-48A8-B7BA-299EFFBAF12D}"/>
            </c:ext>
          </c:extLst>
        </c:ser>
        <c:ser>
          <c:idx val="1"/>
          <c:order val="1"/>
          <c:tx>
            <c:strRef>
              <c:f>WWLLN!$D$1</c:f>
              <c:strCache>
                <c:ptCount val="1"/>
                <c:pt idx="0">
                  <c:v>NLDN</c:v>
                </c:pt>
              </c:strCache>
            </c:strRef>
          </c:tx>
          <c:spPr>
            <a:solidFill>
              <a:schemeClr val="accent2"/>
            </a:solidFill>
            <a:ln>
              <a:noFill/>
            </a:ln>
            <a:effectLst/>
          </c:spPr>
          <c:invertIfNegative val="0"/>
          <c:cat>
            <c:strRef>
              <c:f>WWLLN!$B$2:$B$8</c:f>
              <c:strCache>
                <c:ptCount val="7"/>
                <c:pt idx="0">
                  <c:v>All</c:v>
                </c:pt>
                <c:pt idx="1">
                  <c:v>NE</c:v>
                </c:pt>
                <c:pt idx="2">
                  <c:v>SE</c:v>
                </c:pt>
                <c:pt idx="3">
                  <c:v>UM</c:v>
                </c:pt>
                <c:pt idx="4">
                  <c:v>LM</c:v>
                </c:pt>
                <c:pt idx="5">
                  <c:v>RM</c:v>
                </c:pt>
                <c:pt idx="6">
                  <c:v>PC</c:v>
                </c:pt>
              </c:strCache>
            </c:strRef>
          </c:cat>
          <c:val>
            <c:numRef>
              <c:f>WWLLN!$D$2:$D$8</c:f>
              <c:numCache>
                <c:formatCode>General</c:formatCode>
                <c:ptCount val="7"/>
                <c:pt idx="0">
                  <c:v>1.1759999999999999</c:v>
                </c:pt>
                <c:pt idx="1">
                  <c:v>1.071</c:v>
                </c:pt>
                <c:pt idx="2">
                  <c:v>1.1919999999999999</c:v>
                </c:pt>
                <c:pt idx="3">
                  <c:v>1.05</c:v>
                </c:pt>
                <c:pt idx="4">
                  <c:v>1.2949999999999999</c:v>
                </c:pt>
                <c:pt idx="5">
                  <c:v>1.1930000000000001</c:v>
                </c:pt>
                <c:pt idx="6">
                  <c:v>1.302</c:v>
                </c:pt>
              </c:numCache>
            </c:numRef>
          </c:val>
          <c:extLst>
            <c:ext xmlns:c16="http://schemas.microsoft.com/office/drawing/2014/chart" uri="{C3380CC4-5D6E-409C-BE32-E72D297353CC}">
              <c16:uniqueId val="{00000001-098B-48A8-B7BA-299EFFBAF12D}"/>
            </c:ext>
          </c:extLst>
        </c:ser>
        <c:ser>
          <c:idx val="2"/>
          <c:order val="2"/>
          <c:tx>
            <c:strRef>
              <c:f>WWLLN!$E$1</c:f>
              <c:strCache>
                <c:ptCount val="1"/>
                <c:pt idx="0">
                  <c:v>WWLLN</c:v>
                </c:pt>
              </c:strCache>
            </c:strRef>
          </c:tx>
          <c:spPr>
            <a:solidFill>
              <a:srgbClr val="00B050"/>
            </a:solidFill>
            <a:ln>
              <a:noFill/>
            </a:ln>
            <a:effectLst/>
          </c:spPr>
          <c:invertIfNegative val="0"/>
          <c:cat>
            <c:strRef>
              <c:f>WWLLN!$B$2:$B$8</c:f>
              <c:strCache>
                <c:ptCount val="7"/>
                <c:pt idx="0">
                  <c:v>All</c:v>
                </c:pt>
                <c:pt idx="1">
                  <c:v>NE</c:v>
                </c:pt>
                <c:pt idx="2">
                  <c:v>SE</c:v>
                </c:pt>
                <c:pt idx="3">
                  <c:v>UM</c:v>
                </c:pt>
                <c:pt idx="4">
                  <c:v>LM</c:v>
                </c:pt>
                <c:pt idx="5">
                  <c:v>RM</c:v>
                </c:pt>
                <c:pt idx="6">
                  <c:v>PC</c:v>
                </c:pt>
              </c:strCache>
            </c:strRef>
          </c:cat>
          <c:val>
            <c:numRef>
              <c:f>WWLLN!$E$2:$E$8</c:f>
              <c:numCache>
                <c:formatCode>General</c:formatCode>
                <c:ptCount val="7"/>
                <c:pt idx="0">
                  <c:v>1.2050000000000001</c:v>
                </c:pt>
                <c:pt idx="1">
                  <c:v>1.105</c:v>
                </c:pt>
                <c:pt idx="2">
                  <c:v>1.2230000000000001</c:v>
                </c:pt>
                <c:pt idx="3">
                  <c:v>1.0920000000000001</c:v>
                </c:pt>
                <c:pt idx="4">
                  <c:v>1.292</c:v>
                </c:pt>
                <c:pt idx="5">
                  <c:v>1.2290000000000001</c:v>
                </c:pt>
                <c:pt idx="6">
                  <c:v>1.327</c:v>
                </c:pt>
              </c:numCache>
            </c:numRef>
          </c:val>
          <c:extLst>
            <c:ext xmlns:c16="http://schemas.microsoft.com/office/drawing/2014/chart" uri="{C3380CC4-5D6E-409C-BE32-E72D297353CC}">
              <c16:uniqueId val="{00000002-098B-48A8-B7BA-299EFFBAF12D}"/>
            </c:ext>
          </c:extLst>
        </c:ser>
        <c:dLbls>
          <c:showLegendKey val="0"/>
          <c:showVal val="0"/>
          <c:showCatName val="0"/>
          <c:showSerName val="0"/>
          <c:showPercent val="0"/>
          <c:showBubbleSize val="0"/>
        </c:dLbls>
        <c:gapWidth val="219"/>
        <c:overlap val="-27"/>
        <c:axId val="870540216"/>
        <c:axId val="870531688"/>
      </c:barChart>
      <c:catAx>
        <c:axId val="87054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0531688"/>
        <c:crosses val="autoZero"/>
        <c:auto val="1"/>
        <c:lblAlgn val="ctr"/>
        <c:lblOffset val="100"/>
        <c:noMultiLvlLbl val="0"/>
      </c:catAx>
      <c:valAx>
        <c:axId val="870531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RMSE (k)</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054021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WWLN!$P$22</c:f>
              <c:strCache>
                <c:ptCount val="1"/>
                <c:pt idx="0">
                  <c:v>Base</c:v>
                </c:pt>
              </c:strCache>
            </c:strRef>
          </c:tx>
          <c:spPr>
            <a:solidFill>
              <a:schemeClr val="accent1"/>
            </a:solidFill>
            <a:ln>
              <a:noFill/>
            </a:ln>
            <a:effectLst/>
          </c:spPr>
          <c:invertIfNegative val="0"/>
          <c:cat>
            <c:strRef>
              <c:f>WWLN!$O$23:$O$29</c:f>
              <c:strCache>
                <c:ptCount val="7"/>
                <c:pt idx="0">
                  <c:v>All</c:v>
                </c:pt>
                <c:pt idx="1">
                  <c:v>NE</c:v>
                </c:pt>
                <c:pt idx="2">
                  <c:v>SE</c:v>
                </c:pt>
                <c:pt idx="3">
                  <c:v>UM</c:v>
                </c:pt>
                <c:pt idx="4">
                  <c:v>LM</c:v>
                </c:pt>
                <c:pt idx="5">
                  <c:v>RM</c:v>
                </c:pt>
                <c:pt idx="6">
                  <c:v>PC</c:v>
                </c:pt>
              </c:strCache>
            </c:strRef>
          </c:cat>
          <c:val>
            <c:numRef>
              <c:f>WWLN!$P$23:$P$29</c:f>
              <c:numCache>
                <c:formatCode>General</c:formatCode>
                <c:ptCount val="7"/>
                <c:pt idx="0">
                  <c:v>0.95099999999999996</c:v>
                </c:pt>
                <c:pt idx="1">
                  <c:v>0.95099999999999996</c:v>
                </c:pt>
                <c:pt idx="2">
                  <c:v>0.94899999999999995</c:v>
                </c:pt>
                <c:pt idx="3">
                  <c:v>0.94499999999999995</c:v>
                </c:pt>
                <c:pt idx="4">
                  <c:v>0.94899999999999995</c:v>
                </c:pt>
                <c:pt idx="5">
                  <c:v>0.95099999999999996</c:v>
                </c:pt>
                <c:pt idx="6">
                  <c:v>0.95799999999999996</c:v>
                </c:pt>
              </c:numCache>
            </c:numRef>
          </c:val>
          <c:extLst>
            <c:ext xmlns:c16="http://schemas.microsoft.com/office/drawing/2014/chart" uri="{C3380CC4-5D6E-409C-BE32-E72D297353CC}">
              <c16:uniqueId val="{00000000-BAD9-44AD-ACF3-3E9A93F4BCCB}"/>
            </c:ext>
          </c:extLst>
        </c:ser>
        <c:ser>
          <c:idx val="1"/>
          <c:order val="1"/>
          <c:tx>
            <c:strRef>
              <c:f>WWLN!$Q$22</c:f>
              <c:strCache>
                <c:ptCount val="1"/>
                <c:pt idx="0">
                  <c:v>NLDN</c:v>
                </c:pt>
              </c:strCache>
            </c:strRef>
          </c:tx>
          <c:spPr>
            <a:solidFill>
              <a:schemeClr val="accent2"/>
            </a:solidFill>
            <a:ln>
              <a:noFill/>
            </a:ln>
            <a:effectLst/>
          </c:spPr>
          <c:invertIfNegative val="0"/>
          <c:cat>
            <c:strRef>
              <c:f>WWLN!$O$23:$O$29</c:f>
              <c:strCache>
                <c:ptCount val="7"/>
                <c:pt idx="0">
                  <c:v>All</c:v>
                </c:pt>
                <c:pt idx="1">
                  <c:v>NE</c:v>
                </c:pt>
                <c:pt idx="2">
                  <c:v>SE</c:v>
                </c:pt>
                <c:pt idx="3">
                  <c:v>UM</c:v>
                </c:pt>
                <c:pt idx="4">
                  <c:v>LM</c:v>
                </c:pt>
                <c:pt idx="5">
                  <c:v>RM</c:v>
                </c:pt>
                <c:pt idx="6">
                  <c:v>PC</c:v>
                </c:pt>
              </c:strCache>
            </c:strRef>
          </c:cat>
          <c:val>
            <c:numRef>
              <c:f>WWLN!$Q$23:$Q$29</c:f>
              <c:numCache>
                <c:formatCode>General</c:formatCode>
                <c:ptCount val="7"/>
                <c:pt idx="0">
                  <c:v>0.95899999999999996</c:v>
                </c:pt>
                <c:pt idx="1">
                  <c:v>0.96</c:v>
                </c:pt>
                <c:pt idx="2">
                  <c:v>0.95699999999999996</c:v>
                </c:pt>
                <c:pt idx="3">
                  <c:v>0.95399999999999996</c:v>
                </c:pt>
                <c:pt idx="4">
                  <c:v>0.95899999999999996</c:v>
                </c:pt>
                <c:pt idx="5">
                  <c:v>0.96</c:v>
                </c:pt>
                <c:pt idx="6">
                  <c:v>0.96699999999999997</c:v>
                </c:pt>
              </c:numCache>
            </c:numRef>
          </c:val>
          <c:extLst>
            <c:ext xmlns:c16="http://schemas.microsoft.com/office/drawing/2014/chart" uri="{C3380CC4-5D6E-409C-BE32-E72D297353CC}">
              <c16:uniqueId val="{00000001-BAD9-44AD-ACF3-3E9A93F4BCCB}"/>
            </c:ext>
          </c:extLst>
        </c:ser>
        <c:ser>
          <c:idx val="2"/>
          <c:order val="2"/>
          <c:tx>
            <c:strRef>
              <c:f>WWLN!$R$22</c:f>
              <c:strCache>
                <c:ptCount val="1"/>
                <c:pt idx="0">
                  <c:v>WWLLN</c:v>
                </c:pt>
              </c:strCache>
            </c:strRef>
          </c:tx>
          <c:spPr>
            <a:solidFill>
              <a:srgbClr val="00B050"/>
            </a:solidFill>
            <a:ln>
              <a:noFill/>
            </a:ln>
            <a:effectLst/>
          </c:spPr>
          <c:invertIfNegative val="0"/>
          <c:cat>
            <c:strRef>
              <c:f>WWLN!$O$23:$O$29</c:f>
              <c:strCache>
                <c:ptCount val="7"/>
                <c:pt idx="0">
                  <c:v>All</c:v>
                </c:pt>
                <c:pt idx="1">
                  <c:v>NE</c:v>
                </c:pt>
                <c:pt idx="2">
                  <c:v>SE</c:v>
                </c:pt>
                <c:pt idx="3">
                  <c:v>UM</c:v>
                </c:pt>
                <c:pt idx="4">
                  <c:v>LM</c:v>
                </c:pt>
                <c:pt idx="5">
                  <c:v>RM</c:v>
                </c:pt>
                <c:pt idx="6">
                  <c:v>PC</c:v>
                </c:pt>
              </c:strCache>
            </c:strRef>
          </c:cat>
          <c:val>
            <c:numRef>
              <c:f>WWLN!$R$23:$R$29</c:f>
              <c:numCache>
                <c:formatCode>General</c:formatCode>
                <c:ptCount val="7"/>
                <c:pt idx="0">
                  <c:v>0.95899999999999996</c:v>
                </c:pt>
                <c:pt idx="1">
                  <c:v>0.95899999999999996</c:v>
                </c:pt>
                <c:pt idx="2">
                  <c:v>0.95799999999999996</c:v>
                </c:pt>
                <c:pt idx="3">
                  <c:v>0.95399999999999996</c:v>
                </c:pt>
                <c:pt idx="4">
                  <c:v>0.96</c:v>
                </c:pt>
                <c:pt idx="5">
                  <c:v>0.95899999999999996</c:v>
                </c:pt>
                <c:pt idx="6">
                  <c:v>0.96699999999999997</c:v>
                </c:pt>
              </c:numCache>
            </c:numRef>
          </c:val>
          <c:extLst>
            <c:ext xmlns:c16="http://schemas.microsoft.com/office/drawing/2014/chart" uri="{C3380CC4-5D6E-409C-BE32-E72D297353CC}">
              <c16:uniqueId val="{00000002-BAD9-44AD-ACF3-3E9A93F4BCCB}"/>
            </c:ext>
          </c:extLst>
        </c:ser>
        <c:dLbls>
          <c:showLegendKey val="0"/>
          <c:showVal val="0"/>
          <c:showCatName val="0"/>
          <c:showSerName val="0"/>
          <c:showPercent val="0"/>
          <c:showBubbleSize val="0"/>
        </c:dLbls>
        <c:gapWidth val="219"/>
        <c:overlap val="-27"/>
        <c:axId val="754892288"/>
        <c:axId val="754893600"/>
      </c:barChart>
      <c:catAx>
        <c:axId val="75489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4893600"/>
        <c:crosses val="autoZero"/>
        <c:auto val="1"/>
        <c:lblAlgn val="ctr"/>
        <c:lblOffset val="100"/>
        <c:noMultiLvlLbl val="0"/>
      </c:catAx>
      <c:valAx>
        <c:axId val="75489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48922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0766406010904"/>
          <c:y val="0.10251046025104603"/>
          <c:w val="0.86835568819498088"/>
          <c:h val="0.70711297071129708"/>
        </c:manualLayout>
      </c:layout>
      <c:lineChart>
        <c:grouping val="standard"/>
        <c:varyColors val="0"/>
        <c:ser>
          <c:idx val="0"/>
          <c:order val="0"/>
          <c:tx>
            <c:strRef>
              <c:f>TotalRegion!$B$3</c:f>
              <c:strCache>
                <c:ptCount val="1"/>
                <c:pt idx="0">
                  <c:v>ALL</c:v>
                </c:pt>
              </c:strCache>
            </c:strRef>
          </c:tx>
          <c:spPr>
            <a:ln w="25400">
              <a:solidFill>
                <a:srgbClr val="666699"/>
              </a:solidFill>
              <a:prstDash val="solid"/>
            </a:ln>
          </c:spPr>
          <c:marker>
            <c:symbol val="circle"/>
            <c:size val="5"/>
            <c:spPr>
              <a:solidFill>
                <a:srgbClr val="0066CC"/>
              </a:solidFill>
              <a:ln>
                <a:solidFill>
                  <a:srgbClr val="666699"/>
                </a:solidFill>
                <a:prstDash val="solid"/>
              </a:ln>
            </c:spPr>
          </c:marker>
          <c:cat>
            <c:strRef>
              <c:f>TotalRegion!$C$2:$J$2</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TotalRegion!$C$3:$J$3</c:f>
              <c:numCache>
                <c:formatCode>General</c:formatCode>
                <c:ptCount val="8"/>
                <c:pt idx="0">
                  <c:v>4.6471797733236277</c:v>
                </c:pt>
                <c:pt idx="1">
                  <c:v>5.7837749425974962</c:v>
                </c:pt>
                <c:pt idx="2">
                  <c:v>4.784108778232171</c:v>
                </c:pt>
                <c:pt idx="3">
                  <c:v>5.1075709410792793</c:v>
                </c:pt>
                <c:pt idx="4">
                  <c:v>4.2229859590161283</c:v>
                </c:pt>
                <c:pt idx="5">
                  <c:v>4.4247657603440489</c:v>
                </c:pt>
                <c:pt idx="6">
                  <c:v>4.5063625080747762</c:v>
                </c:pt>
                <c:pt idx="7">
                  <c:v>4.632132108952411</c:v>
                </c:pt>
              </c:numCache>
            </c:numRef>
          </c:val>
          <c:smooth val="0"/>
          <c:extLst>
            <c:ext xmlns:c16="http://schemas.microsoft.com/office/drawing/2014/chart" uri="{C3380CC4-5D6E-409C-BE32-E72D297353CC}">
              <c16:uniqueId val="{00000000-C43A-4539-AAC5-0FCE75940CD0}"/>
            </c:ext>
          </c:extLst>
        </c:ser>
        <c:ser>
          <c:idx val="1"/>
          <c:order val="1"/>
          <c:tx>
            <c:strRef>
              <c:f>TotalRegion!$B$4</c:f>
              <c:strCache>
                <c:ptCount val="1"/>
                <c:pt idx="0">
                  <c:v>NE</c:v>
                </c:pt>
              </c:strCache>
            </c:strRef>
          </c:tx>
          <c:spPr>
            <a:ln w="25400">
              <a:solidFill>
                <a:srgbClr val="FF6600"/>
              </a:solidFill>
              <a:prstDash val="solid"/>
            </a:ln>
          </c:spPr>
          <c:marker>
            <c:symbol val="circle"/>
            <c:size val="5"/>
            <c:spPr>
              <a:solidFill>
                <a:srgbClr val="FF6600"/>
              </a:solidFill>
              <a:ln>
                <a:solidFill>
                  <a:srgbClr val="FF6600"/>
                </a:solidFill>
                <a:prstDash val="solid"/>
              </a:ln>
            </c:spPr>
          </c:marker>
          <c:cat>
            <c:strRef>
              <c:f>TotalRegion!$C$2:$J$2</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TotalRegion!$C$4:$J$4</c:f>
              <c:numCache>
                <c:formatCode>General</c:formatCode>
                <c:ptCount val="8"/>
                <c:pt idx="0">
                  <c:v>4.3975374365845479</c:v>
                </c:pt>
                <c:pt idx="1">
                  <c:v>5.3715407004193363</c:v>
                </c:pt>
                <c:pt idx="2">
                  <c:v>4.4864095550560821</c:v>
                </c:pt>
                <c:pt idx="3">
                  <c:v>4.7760552427451</c:v>
                </c:pt>
                <c:pt idx="4">
                  <c:v>3.8955369439946992</c:v>
                </c:pt>
                <c:pt idx="5">
                  <c:v>4.0953516750186605</c:v>
                </c:pt>
                <c:pt idx="6">
                  <c:v>4.0759806107094327</c:v>
                </c:pt>
                <c:pt idx="7">
                  <c:v>4.1804515153308861</c:v>
                </c:pt>
              </c:numCache>
            </c:numRef>
          </c:val>
          <c:smooth val="0"/>
          <c:extLst>
            <c:ext xmlns:c16="http://schemas.microsoft.com/office/drawing/2014/chart" uri="{C3380CC4-5D6E-409C-BE32-E72D297353CC}">
              <c16:uniqueId val="{00000001-C43A-4539-AAC5-0FCE75940CD0}"/>
            </c:ext>
          </c:extLst>
        </c:ser>
        <c:ser>
          <c:idx val="2"/>
          <c:order val="2"/>
          <c:tx>
            <c:strRef>
              <c:f>TotalRegion!$B$5</c:f>
              <c:strCache>
                <c:ptCount val="1"/>
                <c:pt idx="0">
                  <c:v>SE</c:v>
                </c:pt>
              </c:strCache>
            </c:strRef>
          </c:tx>
          <c:spPr>
            <a:ln w="25400">
              <a:solidFill>
                <a:srgbClr val="969696"/>
              </a:solidFill>
              <a:prstDash val="solid"/>
            </a:ln>
          </c:spPr>
          <c:marker>
            <c:symbol val="circle"/>
            <c:size val="5"/>
            <c:spPr>
              <a:solidFill>
                <a:srgbClr val="969696"/>
              </a:solidFill>
              <a:ln>
                <a:solidFill>
                  <a:srgbClr val="969696"/>
                </a:solidFill>
                <a:prstDash val="solid"/>
              </a:ln>
            </c:spPr>
          </c:marker>
          <c:cat>
            <c:strRef>
              <c:f>TotalRegion!$C$2:$J$2</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TotalRegion!$C$5:$J$5</c:f>
              <c:numCache>
                <c:formatCode>General</c:formatCode>
                <c:ptCount val="8"/>
                <c:pt idx="0">
                  <c:v>4.7563930637889067</c:v>
                </c:pt>
                <c:pt idx="1">
                  <c:v>6.0254411299972439</c:v>
                </c:pt>
                <c:pt idx="2">
                  <c:v>4.8430496204048197</c:v>
                </c:pt>
                <c:pt idx="3">
                  <c:v>5.1880452652365365</c:v>
                </c:pt>
                <c:pt idx="4">
                  <c:v>4.3459856974738758</c:v>
                </c:pt>
                <c:pt idx="5">
                  <c:v>4.6305677515773453</c:v>
                </c:pt>
                <c:pt idx="6">
                  <c:v>4.7585380225998515</c:v>
                </c:pt>
                <c:pt idx="7">
                  <c:v>4.8903276971095444</c:v>
                </c:pt>
              </c:numCache>
            </c:numRef>
          </c:val>
          <c:smooth val="0"/>
          <c:extLst>
            <c:ext xmlns:c16="http://schemas.microsoft.com/office/drawing/2014/chart" uri="{C3380CC4-5D6E-409C-BE32-E72D297353CC}">
              <c16:uniqueId val="{00000002-C43A-4539-AAC5-0FCE75940CD0}"/>
            </c:ext>
          </c:extLst>
        </c:ser>
        <c:ser>
          <c:idx val="3"/>
          <c:order val="3"/>
          <c:tx>
            <c:strRef>
              <c:f>TotalRegion!$B$6</c:f>
              <c:strCache>
                <c:ptCount val="1"/>
                <c:pt idx="0">
                  <c:v>UM</c:v>
                </c:pt>
              </c:strCache>
            </c:strRef>
          </c:tx>
          <c:spPr>
            <a:ln w="25400">
              <a:solidFill>
                <a:srgbClr val="FFCC00"/>
              </a:solidFill>
              <a:prstDash val="solid"/>
            </a:ln>
          </c:spPr>
          <c:marker>
            <c:symbol val="circle"/>
            <c:size val="5"/>
            <c:spPr>
              <a:solidFill>
                <a:srgbClr val="FFCC00"/>
              </a:solidFill>
              <a:ln>
                <a:solidFill>
                  <a:srgbClr val="FFCC00"/>
                </a:solidFill>
                <a:prstDash val="solid"/>
              </a:ln>
            </c:spPr>
          </c:marker>
          <c:cat>
            <c:strRef>
              <c:f>TotalRegion!$C$2:$J$2</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TotalRegion!$C$6:$J$6</c:f>
              <c:numCache>
                <c:formatCode>General</c:formatCode>
                <c:ptCount val="8"/>
                <c:pt idx="0">
                  <c:v>4.4958438161889864</c:v>
                </c:pt>
                <c:pt idx="1">
                  <c:v>5.4332218289715408</c:v>
                </c:pt>
                <c:pt idx="2">
                  <c:v>4.5628554063045881</c:v>
                </c:pt>
                <c:pt idx="3">
                  <c:v>4.8909110557094246</c:v>
                </c:pt>
                <c:pt idx="4">
                  <c:v>3.9785367366232807</c:v>
                </c:pt>
                <c:pt idx="5">
                  <c:v>4.1358149406001674</c:v>
                </c:pt>
                <c:pt idx="6">
                  <c:v>4.1508678326690864</c:v>
                </c:pt>
                <c:pt idx="7">
                  <c:v>4.255975703103144</c:v>
                </c:pt>
              </c:numCache>
            </c:numRef>
          </c:val>
          <c:smooth val="0"/>
          <c:extLst>
            <c:ext xmlns:c16="http://schemas.microsoft.com/office/drawing/2014/chart" uri="{C3380CC4-5D6E-409C-BE32-E72D297353CC}">
              <c16:uniqueId val="{00000003-C43A-4539-AAC5-0FCE75940CD0}"/>
            </c:ext>
          </c:extLst>
        </c:ser>
        <c:ser>
          <c:idx val="4"/>
          <c:order val="4"/>
          <c:tx>
            <c:strRef>
              <c:f>TotalRegion!$B$7</c:f>
              <c:strCache>
                <c:ptCount val="1"/>
                <c:pt idx="0">
                  <c:v>LM</c:v>
                </c:pt>
              </c:strCache>
            </c:strRef>
          </c:tx>
          <c:spPr>
            <a:ln w="25400">
              <a:solidFill>
                <a:srgbClr val="33CCCC"/>
              </a:solidFill>
              <a:prstDash val="solid"/>
            </a:ln>
          </c:spPr>
          <c:marker>
            <c:symbol val="circle"/>
            <c:size val="5"/>
            <c:spPr>
              <a:solidFill>
                <a:srgbClr val="33CCCC"/>
              </a:solidFill>
              <a:ln>
                <a:solidFill>
                  <a:srgbClr val="33CCCC"/>
                </a:solidFill>
                <a:prstDash val="solid"/>
              </a:ln>
            </c:spPr>
          </c:marker>
          <c:cat>
            <c:strRef>
              <c:f>TotalRegion!$C$2:$J$2</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TotalRegion!$C$7:$J$7</c:f>
              <c:numCache>
                <c:formatCode>General</c:formatCode>
                <c:ptCount val="8"/>
                <c:pt idx="0">
                  <c:v>3.8561272010103909</c:v>
                </c:pt>
                <c:pt idx="1">
                  <c:v>4.9139050690810908</c:v>
                </c:pt>
                <c:pt idx="2">
                  <c:v>3.7902792568735824</c:v>
                </c:pt>
                <c:pt idx="3">
                  <c:v>4.0658365498878348</c:v>
                </c:pt>
                <c:pt idx="4">
                  <c:v>3.490804419015626</c:v>
                </c:pt>
                <c:pt idx="5">
                  <c:v>3.6711814168402164</c:v>
                </c:pt>
                <c:pt idx="6">
                  <c:v>3.811009996251904</c:v>
                </c:pt>
                <c:pt idx="7">
                  <c:v>3.941433809558355</c:v>
                </c:pt>
              </c:numCache>
            </c:numRef>
          </c:val>
          <c:smooth val="0"/>
          <c:extLst>
            <c:ext xmlns:c16="http://schemas.microsoft.com/office/drawing/2014/chart" uri="{C3380CC4-5D6E-409C-BE32-E72D297353CC}">
              <c16:uniqueId val="{00000004-C43A-4539-AAC5-0FCE75940CD0}"/>
            </c:ext>
          </c:extLst>
        </c:ser>
        <c:ser>
          <c:idx val="5"/>
          <c:order val="5"/>
          <c:tx>
            <c:strRef>
              <c:f>TotalRegion!$B$8</c:f>
              <c:strCache>
                <c:ptCount val="1"/>
                <c:pt idx="0">
                  <c:v>RM</c:v>
                </c:pt>
              </c:strCache>
            </c:strRef>
          </c:tx>
          <c:spPr>
            <a:ln w="25400">
              <a:solidFill>
                <a:srgbClr val="339966"/>
              </a:solidFill>
              <a:prstDash val="solid"/>
            </a:ln>
          </c:spPr>
          <c:marker>
            <c:symbol val="circle"/>
            <c:size val="5"/>
            <c:spPr>
              <a:solidFill>
                <a:srgbClr val="339966"/>
              </a:solidFill>
              <a:ln>
                <a:solidFill>
                  <a:srgbClr val="339966"/>
                </a:solidFill>
                <a:prstDash val="solid"/>
              </a:ln>
            </c:spPr>
          </c:marker>
          <c:cat>
            <c:strRef>
              <c:f>TotalRegion!$C$2:$J$2</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TotalRegion!$C$8:$J$8</c:f>
              <c:numCache>
                <c:formatCode>General</c:formatCode>
                <c:ptCount val="8"/>
                <c:pt idx="0">
                  <c:v>4.7095211083009261</c:v>
                </c:pt>
                <c:pt idx="1">
                  <c:v>5.9479536990456019</c:v>
                </c:pt>
                <c:pt idx="2">
                  <c:v>4.9603644499539508</c:v>
                </c:pt>
                <c:pt idx="3">
                  <c:v>5.2860579164053867</c:v>
                </c:pt>
                <c:pt idx="4">
                  <c:v>4.2839276669358277</c:v>
                </c:pt>
                <c:pt idx="5">
                  <c:v>4.4442362002297182</c:v>
                </c:pt>
                <c:pt idx="6">
                  <c:v>4.5733936688459114</c:v>
                </c:pt>
                <c:pt idx="7">
                  <c:v>4.6931944803845411</c:v>
                </c:pt>
              </c:numCache>
            </c:numRef>
          </c:val>
          <c:smooth val="0"/>
          <c:extLst>
            <c:ext xmlns:c16="http://schemas.microsoft.com/office/drawing/2014/chart" uri="{C3380CC4-5D6E-409C-BE32-E72D297353CC}">
              <c16:uniqueId val="{00000005-C43A-4539-AAC5-0FCE75940CD0}"/>
            </c:ext>
          </c:extLst>
        </c:ser>
        <c:ser>
          <c:idx val="6"/>
          <c:order val="6"/>
          <c:tx>
            <c:strRef>
              <c:f>TotalRegion!$B$9</c:f>
              <c:strCache>
                <c:ptCount val="1"/>
                <c:pt idx="0">
                  <c:v>PC</c:v>
                </c:pt>
              </c:strCache>
            </c:strRef>
          </c:tx>
          <c:spPr>
            <a:ln w="25400">
              <a:solidFill>
                <a:srgbClr val="333399"/>
              </a:solidFill>
              <a:prstDash val="solid"/>
            </a:ln>
          </c:spPr>
          <c:marker>
            <c:symbol val="circle"/>
            <c:size val="5"/>
            <c:spPr>
              <a:solidFill>
                <a:srgbClr val="333399"/>
              </a:solidFill>
              <a:ln>
                <a:solidFill>
                  <a:srgbClr val="333399"/>
                </a:solidFill>
                <a:prstDash val="solid"/>
              </a:ln>
            </c:spPr>
          </c:marker>
          <c:cat>
            <c:strRef>
              <c:f>TotalRegion!$C$2:$J$2</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TotalRegion!$C$9:$J$9</c:f>
              <c:numCache>
                <c:formatCode>General</c:formatCode>
                <c:ptCount val="8"/>
                <c:pt idx="0">
                  <c:v>4.712251015368321</c:v>
                </c:pt>
                <c:pt idx="1">
                  <c:v>5.7867255795178263</c:v>
                </c:pt>
                <c:pt idx="2">
                  <c:v>4.83361361296926</c:v>
                </c:pt>
                <c:pt idx="3">
                  <c:v>5.0875569187431733</c:v>
                </c:pt>
                <c:pt idx="4">
                  <c:v>4.3731406415940839</c:v>
                </c:pt>
                <c:pt idx="5">
                  <c:v>4.6024962866100605</c:v>
                </c:pt>
                <c:pt idx="6">
                  <c:v>4.660956068696712</c:v>
                </c:pt>
                <c:pt idx="7">
                  <c:v>4.796559260797137</c:v>
                </c:pt>
              </c:numCache>
            </c:numRef>
          </c:val>
          <c:smooth val="0"/>
          <c:extLst>
            <c:ext xmlns:c16="http://schemas.microsoft.com/office/drawing/2014/chart" uri="{C3380CC4-5D6E-409C-BE32-E72D297353CC}">
              <c16:uniqueId val="{00000006-C43A-4539-AAC5-0FCE75940CD0}"/>
            </c:ext>
          </c:extLst>
        </c:ser>
        <c:dLbls>
          <c:showLegendKey val="0"/>
          <c:showVal val="0"/>
          <c:showCatName val="0"/>
          <c:showSerName val="0"/>
          <c:showPercent val="0"/>
          <c:showBubbleSize val="0"/>
        </c:dLbls>
        <c:marker val="1"/>
        <c:smooth val="0"/>
        <c:axId val="523169448"/>
        <c:axId val="1"/>
      </c:lineChart>
      <c:catAx>
        <c:axId val="523169448"/>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1000"/>
            </a:pPr>
            <a:endParaRPr lang="en-US"/>
          </a:p>
        </c:txPr>
        <c:crossAx val="1"/>
        <c:crosses val="autoZero"/>
        <c:auto val="0"/>
        <c:lblAlgn val="ctr"/>
        <c:lblOffset val="100"/>
        <c:tickLblSkip val="1"/>
        <c:tickMarkSkip val="1"/>
        <c:noMultiLvlLbl val="0"/>
      </c:catAx>
      <c:valAx>
        <c:axId val="1"/>
        <c:scaling>
          <c:orientation val="minMax"/>
          <c:min val="3"/>
        </c:scaling>
        <c:delete val="0"/>
        <c:axPos val="l"/>
        <c:majorGridlines>
          <c:spPr>
            <a:ln w="3175">
              <a:solidFill>
                <a:srgbClr val="E3E3E3"/>
              </a:solidFill>
              <a:prstDash val="solid"/>
            </a:ln>
          </c:spPr>
        </c:majorGridlines>
        <c:title>
          <c:tx>
            <c:rich>
              <a:bodyPr/>
              <a:lstStyle/>
              <a:p>
                <a:pPr>
                  <a:defRPr/>
                </a:pPr>
                <a:r>
                  <a:rPr lang="en-US"/>
                  <a:t> RMSE (mm)</a:t>
                </a:r>
              </a:p>
            </c:rich>
          </c:tx>
          <c:layout>
            <c:manualLayout>
              <c:xMode val="edge"/>
              <c:yMode val="edge"/>
              <c:x val="1.3838080260798214E-2"/>
              <c:y val="0.39499378367177784"/>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a:pPr>
            <a:endParaRPr lang="en-US"/>
          </a:p>
        </c:txPr>
        <c:crossAx val="523169448"/>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WWLN!$P$2</c:f>
              <c:strCache>
                <c:ptCount val="1"/>
                <c:pt idx="0">
                  <c:v>Base</c:v>
                </c:pt>
              </c:strCache>
            </c:strRef>
          </c:tx>
          <c:spPr>
            <a:solidFill>
              <a:schemeClr val="accent1"/>
            </a:solidFill>
            <a:ln>
              <a:noFill/>
            </a:ln>
            <a:effectLst/>
          </c:spPr>
          <c:invertIfNegative val="0"/>
          <c:cat>
            <c:strRef>
              <c:f>WWLN!$O$3:$O$9</c:f>
              <c:strCache>
                <c:ptCount val="7"/>
                <c:pt idx="0">
                  <c:v>All</c:v>
                </c:pt>
                <c:pt idx="1">
                  <c:v>NE</c:v>
                </c:pt>
                <c:pt idx="2">
                  <c:v>SE</c:v>
                </c:pt>
                <c:pt idx="3">
                  <c:v>UM</c:v>
                </c:pt>
                <c:pt idx="4">
                  <c:v>LM</c:v>
                </c:pt>
                <c:pt idx="5">
                  <c:v>RM</c:v>
                </c:pt>
                <c:pt idx="6">
                  <c:v>PC</c:v>
                </c:pt>
              </c:strCache>
            </c:strRef>
          </c:cat>
          <c:val>
            <c:numRef>
              <c:f>WWLN!$P$3:$P$9</c:f>
              <c:numCache>
                <c:formatCode>General</c:formatCode>
                <c:ptCount val="7"/>
                <c:pt idx="0">
                  <c:v>1.407</c:v>
                </c:pt>
                <c:pt idx="1">
                  <c:v>1.361</c:v>
                </c:pt>
                <c:pt idx="2">
                  <c:v>1.42</c:v>
                </c:pt>
                <c:pt idx="3">
                  <c:v>1.4370000000000001</c:v>
                </c:pt>
                <c:pt idx="4">
                  <c:v>1.452</c:v>
                </c:pt>
                <c:pt idx="5">
                  <c:v>1.46</c:v>
                </c:pt>
                <c:pt idx="6">
                  <c:v>1.3460000000000001</c:v>
                </c:pt>
              </c:numCache>
            </c:numRef>
          </c:val>
          <c:extLst>
            <c:ext xmlns:c16="http://schemas.microsoft.com/office/drawing/2014/chart" uri="{C3380CC4-5D6E-409C-BE32-E72D297353CC}">
              <c16:uniqueId val="{00000000-1ADF-4E6F-9CA5-D41730EAFE38}"/>
            </c:ext>
          </c:extLst>
        </c:ser>
        <c:ser>
          <c:idx val="1"/>
          <c:order val="1"/>
          <c:tx>
            <c:strRef>
              <c:f>WWLN!$Q$2</c:f>
              <c:strCache>
                <c:ptCount val="1"/>
                <c:pt idx="0">
                  <c:v>NLDN</c:v>
                </c:pt>
              </c:strCache>
            </c:strRef>
          </c:tx>
          <c:spPr>
            <a:solidFill>
              <a:schemeClr val="accent2"/>
            </a:solidFill>
            <a:ln>
              <a:noFill/>
            </a:ln>
            <a:effectLst/>
          </c:spPr>
          <c:invertIfNegative val="0"/>
          <c:cat>
            <c:strRef>
              <c:f>WWLN!$O$3:$O$9</c:f>
              <c:strCache>
                <c:ptCount val="7"/>
                <c:pt idx="0">
                  <c:v>All</c:v>
                </c:pt>
                <c:pt idx="1">
                  <c:v>NE</c:v>
                </c:pt>
                <c:pt idx="2">
                  <c:v>SE</c:v>
                </c:pt>
                <c:pt idx="3">
                  <c:v>UM</c:v>
                </c:pt>
                <c:pt idx="4">
                  <c:v>LM</c:v>
                </c:pt>
                <c:pt idx="5">
                  <c:v>RM</c:v>
                </c:pt>
                <c:pt idx="6">
                  <c:v>PC</c:v>
                </c:pt>
              </c:strCache>
            </c:strRef>
          </c:cat>
          <c:val>
            <c:numRef>
              <c:f>WWLN!$Q$3:$Q$9</c:f>
              <c:numCache>
                <c:formatCode>General</c:formatCode>
                <c:ptCount val="7"/>
                <c:pt idx="0">
                  <c:v>1.268</c:v>
                </c:pt>
                <c:pt idx="1">
                  <c:v>1.218</c:v>
                </c:pt>
                <c:pt idx="2">
                  <c:v>1.2909999999999999</c:v>
                </c:pt>
                <c:pt idx="3">
                  <c:v>1.294</c:v>
                </c:pt>
                <c:pt idx="4">
                  <c:v>1.2949999999999999</c:v>
                </c:pt>
                <c:pt idx="5">
                  <c:v>1.3080000000000001</c:v>
                </c:pt>
                <c:pt idx="6">
                  <c:v>1.1779999999999999</c:v>
                </c:pt>
              </c:numCache>
            </c:numRef>
          </c:val>
          <c:extLst>
            <c:ext xmlns:c16="http://schemas.microsoft.com/office/drawing/2014/chart" uri="{C3380CC4-5D6E-409C-BE32-E72D297353CC}">
              <c16:uniqueId val="{00000001-1ADF-4E6F-9CA5-D41730EAFE38}"/>
            </c:ext>
          </c:extLst>
        </c:ser>
        <c:ser>
          <c:idx val="2"/>
          <c:order val="2"/>
          <c:tx>
            <c:strRef>
              <c:f>WWLN!$R$2</c:f>
              <c:strCache>
                <c:ptCount val="1"/>
                <c:pt idx="0">
                  <c:v>WWLLN</c:v>
                </c:pt>
              </c:strCache>
            </c:strRef>
          </c:tx>
          <c:spPr>
            <a:solidFill>
              <a:srgbClr val="00B050"/>
            </a:solidFill>
            <a:ln>
              <a:noFill/>
            </a:ln>
            <a:effectLst/>
          </c:spPr>
          <c:invertIfNegative val="0"/>
          <c:cat>
            <c:strRef>
              <c:f>WWLN!$O$3:$O$9</c:f>
              <c:strCache>
                <c:ptCount val="7"/>
                <c:pt idx="0">
                  <c:v>All</c:v>
                </c:pt>
                <c:pt idx="1">
                  <c:v>NE</c:v>
                </c:pt>
                <c:pt idx="2">
                  <c:v>SE</c:v>
                </c:pt>
                <c:pt idx="3">
                  <c:v>UM</c:v>
                </c:pt>
                <c:pt idx="4">
                  <c:v>LM</c:v>
                </c:pt>
                <c:pt idx="5">
                  <c:v>RM</c:v>
                </c:pt>
                <c:pt idx="6">
                  <c:v>PC</c:v>
                </c:pt>
              </c:strCache>
            </c:strRef>
          </c:cat>
          <c:val>
            <c:numRef>
              <c:f>WWLN!$R$3:$R$9</c:f>
              <c:numCache>
                <c:formatCode>General</c:formatCode>
                <c:ptCount val="7"/>
                <c:pt idx="0">
                  <c:v>1.264</c:v>
                </c:pt>
                <c:pt idx="1">
                  <c:v>1.2150000000000001</c:v>
                </c:pt>
                <c:pt idx="2">
                  <c:v>1.284</c:v>
                </c:pt>
                <c:pt idx="3">
                  <c:v>1.2869999999999999</c:v>
                </c:pt>
                <c:pt idx="4">
                  <c:v>1.292</c:v>
                </c:pt>
                <c:pt idx="5">
                  <c:v>1.3120000000000001</c:v>
                </c:pt>
                <c:pt idx="6">
                  <c:v>1.171</c:v>
                </c:pt>
              </c:numCache>
            </c:numRef>
          </c:val>
          <c:extLst>
            <c:ext xmlns:c16="http://schemas.microsoft.com/office/drawing/2014/chart" uri="{C3380CC4-5D6E-409C-BE32-E72D297353CC}">
              <c16:uniqueId val="{00000002-1ADF-4E6F-9CA5-D41730EAFE38}"/>
            </c:ext>
          </c:extLst>
        </c:ser>
        <c:dLbls>
          <c:showLegendKey val="0"/>
          <c:showVal val="0"/>
          <c:showCatName val="0"/>
          <c:showSerName val="0"/>
          <c:showPercent val="0"/>
          <c:showBubbleSize val="0"/>
        </c:dLbls>
        <c:gapWidth val="219"/>
        <c:overlap val="-27"/>
        <c:axId val="682815096"/>
        <c:axId val="682819360"/>
      </c:barChart>
      <c:catAx>
        <c:axId val="68281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2819360"/>
        <c:crosses val="autoZero"/>
        <c:auto val="1"/>
        <c:lblAlgn val="ctr"/>
        <c:lblOffset val="100"/>
        <c:noMultiLvlLbl val="0"/>
      </c:catAx>
      <c:valAx>
        <c:axId val="68281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RMSE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281509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8150127109428"/>
          <c:y val="0.10425531914893617"/>
          <c:w val="0.8643018570215778"/>
          <c:h val="0.7021276595744681"/>
        </c:manualLayout>
      </c:layout>
      <c:lineChart>
        <c:grouping val="standard"/>
        <c:varyColors val="0"/>
        <c:ser>
          <c:idx val="0"/>
          <c:order val="0"/>
          <c:tx>
            <c:strRef>
              <c:f>TotalRegion!$B$12</c:f>
              <c:strCache>
                <c:ptCount val="1"/>
                <c:pt idx="0">
                  <c:v>ALL</c:v>
                </c:pt>
              </c:strCache>
            </c:strRef>
          </c:tx>
          <c:spPr>
            <a:ln w="25400">
              <a:solidFill>
                <a:srgbClr val="666699"/>
              </a:solidFill>
              <a:prstDash val="solid"/>
            </a:ln>
          </c:spPr>
          <c:marker>
            <c:symbol val="circle"/>
            <c:size val="5"/>
            <c:spPr>
              <a:solidFill>
                <a:srgbClr val="0066CC"/>
              </a:solidFill>
              <a:ln>
                <a:solidFill>
                  <a:srgbClr val="666699"/>
                </a:solidFill>
                <a:prstDash val="solid"/>
              </a:ln>
            </c:spPr>
          </c:marker>
          <c:cat>
            <c:strRef>
              <c:f>TotalRegion!$C$11:$J$11</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TotalRegion!$C$12:$J$12</c:f>
              <c:numCache>
                <c:formatCode>General</c:formatCode>
                <c:ptCount val="8"/>
                <c:pt idx="0">
                  <c:v>130.90091593943015</c:v>
                </c:pt>
                <c:pt idx="1">
                  <c:v>146.70813003079229</c:v>
                </c:pt>
                <c:pt idx="2">
                  <c:v>118.39347875804336</c:v>
                </c:pt>
                <c:pt idx="3">
                  <c:v>123.0480101380594</c:v>
                </c:pt>
                <c:pt idx="4">
                  <c:v>102.26096583339532</c:v>
                </c:pt>
                <c:pt idx="5">
                  <c:v>106.40342670749921</c:v>
                </c:pt>
                <c:pt idx="6">
                  <c:v>108.48743260533865</c:v>
                </c:pt>
                <c:pt idx="7">
                  <c:v>110.52823493302718</c:v>
                </c:pt>
              </c:numCache>
            </c:numRef>
          </c:val>
          <c:smooth val="0"/>
          <c:extLst>
            <c:ext xmlns:c16="http://schemas.microsoft.com/office/drawing/2014/chart" uri="{C3380CC4-5D6E-409C-BE32-E72D297353CC}">
              <c16:uniqueId val="{00000000-61CB-4096-B3E0-9AF4F580407C}"/>
            </c:ext>
          </c:extLst>
        </c:ser>
        <c:ser>
          <c:idx val="1"/>
          <c:order val="1"/>
          <c:tx>
            <c:strRef>
              <c:f>TotalRegion!$B$13</c:f>
              <c:strCache>
                <c:ptCount val="1"/>
                <c:pt idx="0">
                  <c:v>NE</c:v>
                </c:pt>
              </c:strCache>
            </c:strRef>
          </c:tx>
          <c:spPr>
            <a:ln w="25400">
              <a:solidFill>
                <a:srgbClr val="FF6600"/>
              </a:solidFill>
              <a:prstDash val="solid"/>
            </a:ln>
          </c:spPr>
          <c:marker>
            <c:symbol val="circle"/>
            <c:size val="5"/>
            <c:spPr>
              <a:solidFill>
                <a:srgbClr val="FF6600"/>
              </a:solidFill>
              <a:ln>
                <a:solidFill>
                  <a:srgbClr val="FF6600"/>
                </a:solidFill>
                <a:prstDash val="solid"/>
              </a:ln>
            </c:spPr>
          </c:marker>
          <c:cat>
            <c:strRef>
              <c:f>TotalRegion!$C$11:$J$11</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TotalRegion!$C$13:$J$13</c:f>
              <c:numCache>
                <c:formatCode>General</c:formatCode>
                <c:ptCount val="8"/>
                <c:pt idx="0">
                  <c:v>135.47468209478953</c:v>
                </c:pt>
                <c:pt idx="1">
                  <c:v>152.74789350737069</c:v>
                </c:pt>
                <c:pt idx="2">
                  <c:v>123.5559750934645</c:v>
                </c:pt>
                <c:pt idx="3">
                  <c:v>129.33564976305118</c:v>
                </c:pt>
                <c:pt idx="4">
                  <c:v>105.82484172879802</c:v>
                </c:pt>
                <c:pt idx="5">
                  <c:v>110.25888444453861</c:v>
                </c:pt>
                <c:pt idx="6">
                  <c:v>111.81517429331774</c:v>
                </c:pt>
                <c:pt idx="7">
                  <c:v>114.64006268407847</c:v>
                </c:pt>
              </c:numCache>
            </c:numRef>
          </c:val>
          <c:smooth val="0"/>
          <c:extLst>
            <c:ext xmlns:c16="http://schemas.microsoft.com/office/drawing/2014/chart" uri="{C3380CC4-5D6E-409C-BE32-E72D297353CC}">
              <c16:uniqueId val="{00000001-61CB-4096-B3E0-9AF4F580407C}"/>
            </c:ext>
          </c:extLst>
        </c:ser>
        <c:ser>
          <c:idx val="2"/>
          <c:order val="2"/>
          <c:tx>
            <c:strRef>
              <c:f>TotalRegion!$B$14</c:f>
              <c:strCache>
                <c:ptCount val="1"/>
                <c:pt idx="0">
                  <c:v>SE</c:v>
                </c:pt>
              </c:strCache>
            </c:strRef>
          </c:tx>
          <c:spPr>
            <a:ln w="25400">
              <a:solidFill>
                <a:srgbClr val="969696"/>
              </a:solidFill>
              <a:prstDash val="solid"/>
            </a:ln>
          </c:spPr>
          <c:marker>
            <c:symbol val="circle"/>
            <c:size val="5"/>
            <c:spPr>
              <a:solidFill>
                <a:srgbClr val="969696"/>
              </a:solidFill>
              <a:ln>
                <a:solidFill>
                  <a:srgbClr val="969696"/>
                </a:solidFill>
                <a:prstDash val="solid"/>
              </a:ln>
            </c:spPr>
          </c:marker>
          <c:cat>
            <c:strRef>
              <c:f>TotalRegion!$C$11:$J$11</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TotalRegion!$C$14:$J$14</c:f>
              <c:numCache>
                <c:formatCode>General</c:formatCode>
                <c:ptCount val="8"/>
                <c:pt idx="0">
                  <c:v>150.98783779477171</c:v>
                </c:pt>
                <c:pt idx="1">
                  <c:v>166.44833722355585</c:v>
                </c:pt>
                <c:pt idx="2">
                  <c:v>125.17843014023059</c:v>
                </c:pt>
                <c:pt idx="3">
                  <c:v>130.62081308299597</c:v>
                </c:pt>
                <c:pt idx="4">
                  <c:v>112.12285975591315</c:v>
                </c:pt>
                <c:pt idx="5">
                  <c:v>117.95996530046806</c:v>
                </c:pt>
                <c:pt idx="6">
                  <c:v>121.19051963095201</c:v>
                </c:pt>
                <c:pt idx="7">
                  <c:v>122.79540698382337</c:v>
                </c:pt>
              </c:numCache>
            </c:numRef>
          </c:val>
          <c:smooth val="0"/>
          <c:extLst>
            <c:ext xmlns:c16="http://schemas.microsoft.com/office/drawing/2014/chart" uri="{C3380CC4-5D6E-409C-BE32-E72D297353CC}">
              <c16:uniqueId val="{00000002-61CB-4096-B3E0-9AF4F580407C}"/>
            </c:ext>
          </c:extLst>
        </c:ser>
        <c:ser>
          <c:idx val="3"/>
          <c:order val="3"/>
          <c:tx>
            <c:strRef>
              <c:f>TotalRegion!$B$15</c:f>
              <c:strCache>
                <c:ptCount val="1"/>
                <c:pt idx="0">
                  <c:v>UM</c:v>
                </c:pt>
              </c:strCache>
            </c:strRef>
          </c:tx>
          <c:spPr>
            <a:ln w="25400">
              <a:solidFill>
                <a:srgbClr val="FFCC00"/>
              </a:solidFill>
              <a:prstDash val="solid"/>
            </a:ln>
          </c:spPr>
          <c:marker>
            <c:symbol val="circle"/>
            <c:size val="5"/>
            <c:spPr>
              <a:solidFill>
                <a:srgbClr val="FFCC00"/>
              </a:solidFill>
              <a:ln>
                <a:solidFill>
                  <a:srgbClr val="FFCC00"/>
                </a:solidFill>
                <a:prstDash val="solid"/>
              </a:ln>
            </c:spPr>
          </c:marker>
          <c:cat>
            <c:strRef>
              <c:f>TotalRegion!$C$11:$J$11</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TotalRegion!$C$15:$J$15</c:f>
              <c:numCache>
                <c:formatCode>General</c:formatCode>
                <c:ptCount val="8"/>
                <c:pt idx="0">
                  <c:v>129.94443352741271</c:v>
                </c:pt>
                <c:pt idx="1">
                  <c:v>141.26865671880074</c:v>
                </c:pt>
                <c:pt idx="2">
                  <c:v>118.2100104682055</c:v>
                </c:pt>
                <c:pt idx="3">
                  <c:v>122.77629055302324</c:v>
                </c:pt>
                <c:pt idx="4">
                  <c:v>100.41803062641833</c:v>
                </c:pt>
                <c:pt idx="5">
                  <c:v>103.97459425969818</c:v>
                </c:pt>
                <c:pt idx="6">
                  <c:v>105.0175034476769</c:v>
                </c:pt>
                <c:pt idx="7">
                  <c:v>106.81794450355169</c:v>
                </c:pt>
              </c:numCache>
            </c:numRef>
          </c:val>
          <c:smooth val="0"/>
          <c:extLst>
            <c:ext xmlns:c16="http://schemas.microsoft.com/office/drawing/2014/chart" uri="{C3380CC4-5D6E-409C-BE32-E72D297353CC}">
              <c16:uniqueId val="{00000003-61CB-4096-B3E0-9AF4F580407C}"/>
            </c:ext>
          </c:extLst>
        </c:ser>
        <c:ser>
          <c:idx val="4"/>
          <c:order val="4"/>
          <c:tx>
            <c:strRef>
              <c:f>TotalRegion!$B$16</c:f>
              <c:strCache>
                <c:ptCount val="1"/>
                <c:pt idx="0">
                  <c:v>LM</c:v>
                </c:pt>
              </c:strCache>
            </c:strRef>
          </c:tx>
          <c:spPr>
            <a:ln w="25400">
              <a:solidFill>
                <a:srgbClr val="33CCCC"/>
              </a:solidFill>
              <a:prstDash val="solid"/>
            </a:ln>
          </c:spPr>
          <c:marker>
            <c:symbol val="circle"/>
            <c:size val="5"/>
            <c:spPr>
              <a:solidFill>
                <a:srgbClr val="33CCCC"/>
              </a:solidFill>
              <a:ln>
                <a:solidFill>
                  <a:srgbClr val="33CCCC"/>
                </a:solidFill>
                <a:prstDash val="solid"/>
              </a:ln>
            </c:spPr>
          </c:marker>
          <c:cat>
            <c:strRef>
              <c:f>TotalRegion!$C$11:$J$11</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TotalRegion!$C$16:$J$16</c:f>
              <c:numCache>
                <c:formatCode>General</c:formatCode>
                <c:ptCount val="8"/>
                <c:pt idx="0">
                  <c:v>162.62358387269114</c:v>
                </c:pt>
                <c:pt idx="1">
                  <c:v>181.98761383936196</c:v>
                </c:pt>
                <c:pt idx="2">
                  <c:v>129.83830190831125</c:v>
                </c:pt>
                <c:pt idx="3">
                  <c:v>135.1230594202224</c:v>
                </c:pt>
                <c:pt idx="4">
                  <c:v>117.50847840070644</c:v>
                </c:pt>
                <c:pt idx="5">
                  <c:v>123.54944207008658</c:v>
                </c:pt>
                <c:pt idx="6">
                  <c:v>127.90210433615314</c:v>
                </c:pt>
                <c:pt idx="7">
                  <c:v>129.83660230008522</c:v>
                </c:pt>
              </c:numCache>
            </c:numRef>
          </c:val>
          <c:smooth val="0"/>
          <c:extLst>
            <c:ext xmlns:c16="http://schemas.microsoft.com/office/drawing/2014/chart" uri="{C3380CC4-5D6E-409C-BE32-E72D297353CC}">
              <c16:uniqueId val="{00000004-61CB-4096-B3E0-9AF4F580407C}"/>
            </c:ext>
          </c:extLst>
        </c:ser>
        <c:ser>
          <c:idx val="5"/>
          <c:order val="5"/>
          <c:tx>
            <c:strRef>
              <c:f>TotalRegion!$B$17</c:f>
              <c:strCache>
                <c:ptCount val="1"/>
                <c:pt idx="0">
                  <c:v>RM</c:v>
                </c:pt>
              </c:strCache>
            </c:strRef>
          </c:tx>
          <c:spPr>
            <a:ln w="25400">
              <a:solidFill>
                <a:srgbClr val="339966"/>
              </a:solidFill>
              <a:prstDash val="solid"/>
            </a:ln>
          </c:spPr>
          <c:marker>
            <c:symbol val="circle"/>
            <c:size val="5"/>
            <c:spPr>
              <a:solidFill>
                <a:srgbClr val="339966"/>
              </a:solidFill>
              <a:ln>
                <a:solidFill>
                  <a:srgbClr val="339966"/>
                </a:solidFill>
                <a:prstDash val="solid"/>
              </a:ln>
            </c:spPr>
          </c:marker>
          <c:cat>
            <c:strRef>
              <c:f>TotalRegion!$C$11:$J$11</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TotalRegion!$C$17:$J$17</c:f>
              <c:numCache>
                <c:formatCode>General</c:formatCode>
                <c:ptCount val="8"/>
                <c:pt idx="0">
                  <c:v>130.33999069062102</c:v>
                </c:pt>
                <c:pt idx="1">
                  <c:v>148.53466411617092</c:v>
                </c:pt>
                <c:pt idx="2">
                  <c:v>120.86745068075095</c:v>
                </c:pt>
                <c:pt idx="3">
                  <c:v>125.7366125157792</c:v>
                </c:pt>
                <c:pt idx="4">
                  <c:v>102.16501289306558</c:v>
                </c:pt>
                <c:pt idx="5">
                  <c:v>105.86298264910715</c:v>
                </c:pt>
                <c:pt idx="6">
                  <c:v>108.42784771085316</c:v>
                </c:pt>
                <c:pt idx="7">
                  <c:v>110.64573297406343</c:v>
                </c:pt>
              </c:numCache>
            </c:numRef>
          </c:val>
          <c:smooth val="0"/>
          <c:extLst>
            <c:ext xmlns:c16="http://schemas.microsoft.com/office/drawing/2014/chart" uri="{C3380CC4-5D6E-409C-BE32-E72D297353CC}">
              <c16:uniqueId val="{00000005-61CB-4096-B3E0-9AF4F580407C}"/>
            </c:ext>
          </c:extLst>
        </c:ser>
        <c:ser>
          <c:idx val="6"/>
          <c:order val="6"/>
          <c:tx>
            <c:strRef>
              <c:f>TotalRegion!$B$18</c:f>
              <c:strCache>
                <c:ptCount val="1"/>
                <c:pt idx="0">
                  <c:v>PC</c:v>
                </c:pt>
              </c:strCache>
            </c:strRef>
          </c:tx>
          <c:spPr>
            <a:ln w="25400">
              <a:solidFill>
                <a:srgbClr val="333399"/>
              </a:solidFill>
              <a:prstDash val="solid"/>
            </a:ln>
          </c:spPr>
          <c:marker>
            <c:symbol val="circle"/>
            <c:size val="5"/>
            <c:spPr>
              <a:solidFill>
                <a:srgbClr val="333399"/>
              </a:solidFill>
              <a:ln>
                <a:solidFill>
                  <a:srgbClr val="333399"/>
                </a:solidFill>
                <a:prstDash val="solid"/>
              </a:ln>
            </c:spPr>
          </c:marker>
          <c:cat>
            <c:strRef>
              <c:f>TotalRegion!$C$11:$J$11</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TotalRegion!$C$18:$J$18</c:f>
              <c:numCache>
                <c:formatCode>General</c:formatCode>
                <c:ptCount val="8"/>
                <c:pt idx="0">
                  <c:v>130.26186324920778</c:v>
                </c:pt>
                <c:pt idx="1">
                  <c:v>144.38973085496889</c:v>
                </c:pt>
                <c:pt idx="2">
                  <c:v>117.45693401036118</c:v>
                </c:pt>
                <c:pt idx="3">
                  <c:v>121.55054274725688</c:v>
                </c:pt>
                <c:pt idx="4">
                  <c:v>103.58624620850615</c:v>
                </c:pt>
                <c:pt idx="5">
                  <c:v>107.96353150341727</c:v>
                </c:pt>
                <c:pt idx="6">
                  <c:v>109.45537346214266</c:v>
                </c:pt>
                <c:pt idx="7">
                  <c:v>111.53224624617714</c:v>
                </c:pt>
              </c:numCache>
            </c:numRef>
          </c:val>
          <c:smooth val="0"/>
          <c:extLst>
            <c:ext xmlns:c16="http://schemas.microsoft.com/office/drawing/2014/chart" uri="{C3380CC4-5D6E-409C-BE32-E72D297353CC}">
              <c16:uniqueId val="{00000006-61CB-4096-B3E0-9AF4F580407C}"/>
            </c:ext>
          </c:extLst>
        </c:ser>
        <c:dLbls>
          <c:showLegendKey val="0"/>
          <c:showVal val="0"/>
          <c:showCatName val="0"/>
          <c:showSerName val="0"/>
          <c:showPercent val="0"/>
          <c:showBubbleSize val="0"/>
        </c:dLbls>
        <c:marker val="1"/>
        <c:smooth val="0"/>
        <c:axId val="523171416"/>
        <c:axId val="1"/>
      </c:lineChart>
      <c:catAx>
        <c:axId val="523171416"/>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1000" b="0" i="0" u="none" strike="noStrike" baseline="0">
                <a:solidFill>
                  <a:srgbClr val="333333"/>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min val="100"/>
        </c:scaling>
        <c:delete val="0"/>
        <c:axPos val="l"/>
        <c:majorGridlines>
          <c:spPr>
            <a:ln w="3175">
              <a:solidFill>
                <a:srgbClr val="E3E3E3"/>
              </a:solidFill>
              <a:prstDash val="solid"/>
            </a:ln>
          </c:spPr>
        </c:majorGridlines>
        <c:title>
          <c:tx>
            <c:rich>
              <a:bodyPr/>
              <a:lstStyle/>
              <a:p>
                <a:pPr>
                  <a:defRPr sz="1200" b="0" i="0" u="none" strike="noStrike" baseline="0">
                    <a:solidFill>
                      <a:srgbClr val="333333"/>
                    </a:solidFill>
                    <a:latin typeface="Calibri"/>
                    <a:ea typeface="Calibri"/>
                    <a:cs typeface="Calibri"/>
                  </a:defRPr>
                </a:pPr>
                <a:r>
                  <a:rPr lang="en-US" sz="1200"/>
                  <a:t>NME (%)</a:t>
                </a:r>
              </a:p>
            </c:rich>
          </c:tx>
          <c:layout>
            <c:manualLayout>
              <c:xMode val="edge"/>
              <c:yMode val="edge"/>
              <c:x val="2.1022285662165671E-2"/>
              <c:y val="0.42340443386046622"/>
            </c:manualLayout>
          </c:layout>
          <c:overlay val="0"/>
          <c:spPr>
            <a:noFill/>
            <a:ln w="25400">
              <a:noFill/>
            </a:ln>
          </c:spPr>
        </c:title>
        <c:numFmt formatCode="General" sourceLinked="1"/>
        <c:majorTickMark val="none"/>
        <c:minorTickMark val="none"/>
        <c:tickLblPos val="nextTo"/>
        <c:spPr>
          <a:ln w="6350">
            <a:noFill/>
          </a:ln>
        </c:spPr>
        <c:txPr>
          <a:bodyPr rot="0" vert="horz"/>
          <a:lstStyle/>
          <a:p>
            <a:pPr>
              <a:defRPr sz="1200" b="0" i="0" u="none" strike="noStrike" baseline="0">
                <a:solidFill>
                  <a:srgbClr val="333333"/>
                </a:solidFill>
                <a:latin typeface="Calibri"/>
                <a:ea typeface="Calibri"/>
                <a:cs typeface="Calibri"/>
              </a:defRPr>
            </a:pPr>
            <a:endParaRPr lang="en-US"/>
          </a:p>
        </c:txPr>
        <c:crossAx val="523171416"/>
        <c:crosses val="autoZero"/>
        <c:crossBetween val="between"/>
      </c:valAx>
      <c:spPr>
        <a:noFill/>
        <a:ln w="25400">
          <a:noFill/>
        </a:ln>
      </c:spPr>
    </c:plotArea>
    <c:legend>
      <c:legendPos val="r"/>
      <c:layout>
        <c:manualLayout>
          <c:xMode val="edge"/>
          <c:yMode val="edge"/>
          <c:x val="0.53372940854552675"/>
          <c:y val="9.3678434770586475E-2"/>
          <c:w val="0.39098439060364709"/>
          <c:h val="0.20643058004086298"/>
        </c:manualLayout>
      </c:layout>
      <c:overlay val="0"/>
      <c:spPr>
        <a:noFill/>
        <a:ln w="25400">
          <a:noFill/>
        </a:ln>
      </c:spPr>
      <c:txPr>
        <a:bodyPr/>
        <a:lstStyle/>
        <a:p>
          <a:pPr>
            <a:defRPr sz="12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27642527296259E-2"/>
          <c:y val="0.11922141119221411"/>
          <c:w val="0.8920220407627123"/>
          <c:h val="0.72749391727493917"/>
        </c:manualLayout>
      </c:layout>
      <c:lineChart>
        <c:grouping val="standard"/>
        <c:varyColors val="0"/>
        <c:ser>
          <c:idx val="0"/>
          <c:order val="0"/>
          <c:tx>
            <c:strRef>
              <c:f>TotalRegion!$B$30</c:f>
              <c:strCache>
                <c:ptCount val="1"/>
                <c:pt idx="0">
                  <c:v>ALL</c:v>
                </c:pt>
              </c:strCache>
            </c:strRef>
          </c:tx>
          <c:spPr>
            <a:ln w="25400">
              <a:solidFill>
                <a:srgbClr val="666699"/>
              </a:solidFill>
              <a:prstDash val="solid"/>
            </a:ln>
          </c:spPr>
          <c:marker>
            <c:symbol val="circle"/>
            <c:size val="5"/>
            <c:spPr>
              <a:solidFill>
                <a:srgbClr val="0066CC"/>
              </a:solidFill>
              <a:ln>
                <a:solidFill>
                  <a:srgbClr val="666699"/>
                </a:solidFill>
                <a:prstDash val="solid"/>
              </a:ln>
            </c:spPr>
          </c:marker>
          <c:cat>
            <c:strRef>
              <c:f>TotalRegion!$C$29:$J$29</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TotalRegion!$C$30:$J$30</c:f>
              <c:numCache>
                <c:formatCode>General</c:formatCode>
                <c:ptCount val="8"/>
                <c:pt idx="0">
                  <c:v>8.1154359539906658</c:v>
                </c:pt>
                <c:pt idx="1">
                  <c:v>17.737143853463536</c:v>
                </c:pt>
                <c:pt idx="2">
                  <c:v>-17.519305272254321</c:v>
                </c:pt>
                <c:pt idx="3">
                  <c:v>-12.017682527367302</c:v>
                </c:pt>
                <c:pt idx="4">
                  <c:v>-30.120030072539034</c:v>
                </c:pt>
                <c:pt idx="5">
                  <c:v>-21.655209644613571</c:v>
                </c:pt>
                <c:pt idx="6">
                  <c:v>-20.340660784311819</c:v>
                </c:pt>
                <c:pt idx="7">
                  <c:v>-15.898432173384418</c:v>
                </c:pt>
              </c:numCache>
            </c:numRef>
          </c:val>
          <c:smooth val="0"/>
          <c:extLst>
            <c:ext xmlns:c16="http://schemas.microsoft.com/office/drawing/2014/chart" uri="{C3380CC4-5D6E-409C-BE32-E72D297353CC}">
              <c16:uniqueId val="{00000000-9363-4FE2-98D5-33E2070B434D}"/>
            </c:ext>
          </c:extLst>
        </c:ser>
        <c:ser>
          <c:idx val="1"/>
          <c:order val="1"/>
          <c:tx>
            <c:strRef>
              <c:f>TotalRegion!$B$31</c:f>
              <c:strCache>
                <c:ptCount val="1"/>
                <c:pt idx="0">
                  <c:v>NE</c:v>
                </c:pt>
              </c:strCache>
            </c:strRef>
          </c:tx>
          <c:spPr>
            <a:ln w="25400">
              <a:solidFill>
                <a:srgbClr val="FF6600"/>
              </a:solidFill>
              <a:prstDash val="solid"/>
            </a:ln>
          </c:spPr>
          <c:marker>
            <c:symbol val="circle"/>
            <c:size val="5"/>
            <c:spPr>
              <a:solidFill>
                <a:srgbClr val="FF6600"/>
              </a:solidFill>
              <a:ln>
                <a:solidFill>
                  <a:srgbClr val="FF6600"/>
                </a:solidFill>
                <a:prstDash val="solid"/>
              </a:ln>
            </c:spPr>
          </c:marker>
          <c:cat>
            <c:strRef>
              <c:f>TotalRegion!$C$29:$J$29</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TotalRegion!$C$31:$J$31</c:f>
              <c:numCache>
                <c:formatCode>General</c:formatCode>
                <c:ptCount val="8"/>
                <c:pt idx="0">
                  <c:v>10.304640439768502</c:v>
                </c:pt>
                <c:pt idx="1">
                  <c:v>24.085364143847265</c:v>
                </c:pt>
                <c:pt idx="2">
                  <c:v>-12.843695826363669</c:v>
                </c:pt>
                <c:pt idx="3">
                  <c:v>-6.8202023564944572</c:v>
                </c:pt>
                <c:pt idx="4">
                  <c:v>-23.969611590941486</c:v>
                </c:pt>
                <c:pt idx="5">
                  <c:v>-15.477468048981835</c:v>
                </c:pt>
                <c:pt idx="6">
                  <c:v>-16.071165956523387</c:v>
                </c:pt>
                <c:pt idx="7">
                  <c:v>-10.50245185992731</c:v>
                </c:pt>
              </c:numCache>
            </c:numRef>
          </c:val>
          <c:smooth val="0"/>
          <c:extLst>
            <c:ext xmlns:c16="http://schemas.microsoft.com/office/drawing/2014/chart" uri="{C3380CC4-5D6E-409C-BE32-E72D297353CC}">
              <c16:uniqueId val="{00000001-9363-4FE2-98D5-33E2070B434D}"/>
            </c:ext>
          </c:extLst>
        </c:ser>
        <c:ser>
          <c:idx val="2"/>
          <c:order val="2"/>
          <c:tx>
            <c:strRef>
              <c:f>TotalRegion!$B$32</c:f>
              <c:strCache>
                <c:ptCount val="1"/>
                <c:pt idx="0">
                  <c:v>SE</c:v>
                </c:pt>
              </c:strCache>
            </c:strRef>
          </c:tx>
          <c:spPr>
            <a:ln w="25400">
              <a:solidFill>
                <a:srgbClr val="969696"/>
              </a:solidFill>
              <a:prstDash val="solid"/>
            </a:ln>
          </c:spPr>
          <c:marker>
            <c:symbol val="circle"/>
            <c:size val="5"/>
            <c:spPr>
              <a:solidFill>
                <a:srgbClr val="969696"/>
              </a:solidFill>
              <a:ln>
                <a:solidFill>
                  <a:srgbClr val="969696"/>
                </a:solidFill>
                <a:prstDash val="solid"/>
              </a:ln>
            </c:spPr>
          </c:marker>
          <c:cat>
            <c:strRef>
              <c:f>TotalRegion!$C$29:$J$29</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TotalRegion!$C$32:$J$32</c:f>
              <c:numCache>
                <c:formatCode>General</c:formatCode>
                <c:ptCount val="8"/>
                <c:pt idx="0">
                  <c:v>28.709976854403376</c:v>
                </c:pt>
                <c:pt idx="1">
                  <c:v>35.074165313590669</c:v>
                </c:pt>
                <c:pt idx="2">
                  <c:v>-13.089439238308612</c:v>
                </c:pt>
                <c:pt idx="3">
                  <c:v>-7.0341676744605026</c:v>
                </c:pt>
                <c:pt idx="4">
                  <c:v>-27.191206749730508</c:v>
                </c:pt>
                <c:pt idx="5">
                  <c:v>-17.901976775169615</c:v>
                </c:pt>
                <c:pt idx="6">
                  <c:v>-13.850869575576246</c:v>
                </c:pt>
                <c:pt idx="7">
                  <c:v>-10.427101843960735</c:v>
                </c:pt>
              </c:numCache>
            </c:numRef>
          </c:val>
          <c:smooth val="0"/>
          <c:extLst>
            <c:ext xmlns:c16="http://schemas.microsoft.com/office/drawing/2014/chart" uri="{C3380CC4-5D6E-409C-BE32-E72D297353CC}">
              <c16:uniqueId val="{00000002-9363-4FE2-98D5-33E2070B434D}"/>
            </c:ext>
          </c:extLst>
        </c:ser>
        <c:ser>
          <c:idx val="3"/>
          <c:order val="3"/>
          <c:tx>
            <c:strRef>
              <c:f>TotalRegion!$B$33</c:f>
              <c:strCache>
                <c:ptCount val="1"/>
                <c:pt idx="0">
                  <c:v>UM</c:v>
                </c:pt>
              </c:strCache>
            </c:strRef>
          </c:tx>
          <c:spPr>
            <a:ln w="25400">
              <a:solidFill>
                <a:srgbClr val="FFCC00"/>
              </a:solidFill>
              <a:prstDash val="solid"/>
            </a:ln>
          </c:spPr>
          <c:marker>
            <c:symbol val="circle"/>
            <c:size val="5"/>
            <c:spPr>
              <a:solidFill>
                <a:srgbClr val="FFCC00"/>
              </a:solidFill>
              <a:ln>
                <a:solidFill>
                  <a:srgbClr val="FFCC00"/>
                </a:solidFill>
                <a:prstDash val="solid"/>
              </a:ln>
            </c:spPr>
          </c:marker>
          <c:cat>
            <c:strRef>
              <c:f>TotalRegion!$C$29:$J$29</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TotalRegion!$C$33:$J$33</c:f>
              <c:numCache>
                <c:formatCode>General</c:formatCode>
                <c:ptCount val="8"/>
                <c:pt idx="0">
                  <c:v>5.9961533152331095</c:v>
                </c:pt>
                <c:pt idx="1">
                  <c:v>12.434440584947042</c:v>
                </c:pt>
                <c:pt idx="2">
                  <c:v>-18.632295846748974</c:v>
                </c:pt>
                <c:pt idx="3">
                  <c:v>-12.877970275744078</c:v>
                </c:pt>
                <c:pt idx="4">
                  <c:v>-30.200374236371747</c:v>
                </c:pt>
                <c:pt idx="5">
                  <c:v>-22.25923099334382</c:v>
                </c:pt>
                <c:pt idx="6">
                  <c:v>-22.325871991825775</c:v>
                </c:pt>
                <c:pt idx="7">
                  <c:v>-18.338111008876368</c:v>
                </c:pt>
              </c:numCache>
            </c:numRef>
          </c:val>
          <c:smooth val="0"/>
          <c:extLst>
            <c:ext xmlns:c16="http://schemas.microsoft.com/office/drawing/2014/chart" uri="{C3380CC4-5D6E-409C-BE32-E72D297353CC}">
              <c16:uniqueId val="{00000003-9363-4FE2-98D5-33E2070B434D}"/>
            </c:ext>
          </c:extLst>
        </c:ser>
        <c:ser>
          <c:idx val="4"/>
          <c:order val="4"/>
          <c:tx>
            <c:strRef>
              <c:f>TotalRegion!$B$34</c:f>
              <c:strCache>
                <c:ptCount val="1"/>
                <c:pt idx="0">
                  <c:v>LM</c:v>
                </c:pt>
              </c:strCache>
            </c:strRef>
          </c:tx>
          <c:spPr>
            <a:ln w="25400">
              <a:solidFill>
                <a:srgbClr val="33CCCC"/>
              </a:solidFill>
              <a:prstDash val="solid"/>
            </a:ln>
          </c:spPr>
          <c:marker>
            <c:symbol val="circle"/>
            <c:size val="5"/>
            <c:spPr>
              <a:solidFill>
                <a:srgbClr val="33CCCC"/>
              </a:solidFill>
              <a:ln>
                <a:solidFill>
                  <a:srgbClr val="33CCCC"/>
                </a:solidFill>
                <a:prstDash val="solid"/>
              </a:ln>
            </c:spPr>
          </c:marker>
          <c:cat>
            <c:strRef>
              <c:f>TotalRegion!$C$29:$J$29</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TotalRegion!$C$34:$J$34</c:f>
              <c:numCache>
                <c:formatCode>General</c:formatCode>
                <c:ptCount val="8"/>
                <c:pt idx="0">
                  <c:v>45.158950625028609</c:v>
                </c:pt>
                <c:pt idx="1">
                  <c:v>53.124091019137289</c:v>
                </c:pt>
                <c:pt idx="2">
                  <c:v>-6.3318777003760562</c:v>
                </c:pt>
                <c:pt idx="3">
                  <c:v>0.32974025543618779</c:v>
                </c:pt>
                <c:pt idx="4">
                  <c:v>-22.430607721724062</c:v>
                </c:pt>
                <c:pt idx="5">
                  <c:v>-12.640502416054154</c:v>
                </c:pt>
                <c:pt idx="6">
                  <c:v>-7.6948397228084513</c:v>
                </c:pt>
                <c:pt idx="7">
                  <c:v>-4.7593476721229377</c:v>
                </c:pt>
              </c:numCache>
            </c:numRef>
          </c:val>
          <c:smooth val="0"/>
          <c:extLst>
            <c:ext xmlns:c16="http://schemas.microsoft.com/office/drawing/2014/chart" uri="{C3380CC4-5D6E-409C-BE32-E72D297353CC}">
              <c16:uniqueId val="{00000004-9363-4FE2-98D5-33E2070B434D}"/>
            </c:ext>
          </c:extLst>
        </c:ser>
        <c:ser>
          <c:idx val="5"/>
          <c:order val="5"/>
          <c:tx>
            <c:strRef>
              <c:f>TotalRegion!$B$35</c:f>
              <c:strCache>
                <c:ptCount val="1"/>
                <c:pt idx="0">
                  <c:v>RM</c:v>
                </c:pt>
              </c:strCache>
            </c:strRef>
          </c:tx>
          <c:spPr>
            <a:ln w="25400">
              <a:solidFill>
                <a:srgbClr val="339966"/>
              </a:solidFill>
              <a:prstDash val="solid"/>
            </a:ln>
          </c:spPr>
          <c:marker>
            <c:symbol val="circle"/>
            <c:size val="5"/>
            <c:spPr>
              <a:solidFill>
                <a:srgbClr val="339966"/>
              </a:solidFill>
              <a:ln>
                <a:solidFill>
                  <a:srgbClr val="339966"/>
                </a:solidFill>
                <a:prstDash val="solid"/>
              </a:ln>
            </c:spPr>
          </c:marker>
          <c:cat>
            <c:strRef>
              <c:f>TotalRegion!$C$29:$J$29</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TotalRegion!$C$35:$J$35</c:f>
              <c:numCache>
                <c:formatCode>General</c:formatCode>
                <c:ptCount val="8"/>
                <c:pt idx="0">
                  <c:v>7.8200505460354837</c:v>
                </c:pt>
                <c:pt idx="1">
                  <c:v>19.763587865592896</c:v>
                </c:pt>
                <c:pt idx="2">
                  <c:v>-14.487594592799107</c:v>
                </c:pt>
                <c:pt idx="3">
                  <c:v>-8.9953786541636358</c:v>
                </c:pt>
                <c:pt idx="4">
                  <c:v>-29.269687387489057</c:v>
                </c:pt>
                <c:pt idx="5">
                  <c:v>-20.951968395283274</c:v>
                </c:pt>
                <c:pt idx="6">
                  <c:v>-19.390899231898217</c:v>
                </c:pt>
                <c:pt idx="7">
                  <c:v>-14.720435739726575</c:v>
                </c:pt>
              </c:numCache>
            </c:numRef>
          </c:val>
          <c:smooth val="0"/>
          <c:extLst>
            <c:ext xmlns:c16="http://schemas.microsoft.com/office/drawing/2014/chart" uri="{C3380CC4-5D6E-409C-BE32-E72D297353CC}">
              <c16:uniqueId val="{00000005-9363-4FE2-98D5-33E2070B434D}"/>
            </c:ext>
          </c:extLst>
        </c:ser>
        <c:ser>
          <c:idx val="6"/>
          <c:order val="6"/>
          <c:tx>
            <c:strRef>
              <c:f>TotalRegion!$B$36</c:f>
              <c:strCache>
                <c:ptCount val="1"/>
                <c:pt idx="0">
                  <c:v>PC</c:v>
                </c:pt>
              </c:strCache>
            </c:strRef>
          </c:tx>
          <c:spPr>
            <a:ln w="25400">
              <a:solidFill>
                <a:srgbClr val="333399"/>
              </a:solidFill>
              <a:prstDash val="solid"/>
            </a:ln>
          </c:spPr>
          <c:marker>
            <c:symbol val="circle"/>
            <c:size val="5"/>
            <c:spPr>
              <a:solidFill>
                <a:srgbClr val="333399"/>
              </a:solidFill>
              <a:ln>
                <a:solidFill>
                  <a:srgbClr val="333399"/>
                </a:solidFill>
                <a:prstDash val="solid"/>
              </a:ln>
            </c:spPr>
          </c:marker>
          <c:cat>
            <c:strRef>
              <c:f>TotalRegion!$C$29:$J$29</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TotalRegion!$C$36:$J$36</c:f>
              <c:numCache>
                <c:formatCode>General</c:formatCode>
                <c:ptCount val="8"/>
                <c:pt idx="0">
                  <c:v>7.9081303953954905</c:v>
                </c:pt>
                <c:pt idx="1">
                  <c:v>15.87101734422472</c:v>
                </c:pt>
                <c:pt idx="2">
                  <c:v>-17.552271460990266</c:v>
                </c:pt>
                <c:pt idx="3">
                  <c:v>-12.778188901084922</c:v>
                </c:pt>
                <c:pt idx="4">
                  <c:v>-28.081535823278966</c:v>
                </c:pt>
                <c:pt idx="5">
                  <c:v>-18.84019543737238</c:v>
                </c:pt>
                <c:pt idx="6">
                  <c:v>-18.719510509054366</c:v>
                </c:pt>
                <c:pt idx="7">
                  <c:v>-13.698842423338728</c:v>
                </c:pt>
              </c:numCache>
            </c:numRef>
          </c:val>
          <c:smooth val="0"/>
          <c:extLst>
            <c:ext xmlns:c16="http://schemas.microsoft.com/office/drawing/2014/chart" uri="{C3380CC4-5D6E-409C-BE32-E72D297353CC}">
              <c16:uniqueId val="{00000006-9363-4FE2-98D5-33E2070B434D}"/>
            </c:ext>
          </c:extLst>
        </c:ser>
        <c:dLbls>
          <c:showLegendKey val="0"/>
          <c:showVal val="0"/>
          <c:showCatName val="0"/>
          <c:showSerName val="0"/>
          <c:showPercent val="0"/>
          <c:showBubbleSize val="0"/>
        </c:dLbls>
        <c:marker val="1"/>
        <c:smooth val="0"/>
        <c:axId val="523167808"/>
        <c:axId val="1"/>
      </c:lineChart>
      <c:catAx>
        <c:axId val="523167808"/>
        <c:scaling>
          <c:orientation val="minMax"/>
        </c:scaling>
        <c:delete val="0"/>
        <c:axPos val="b"/>
        <c:numFmt formatCode="General" sourceLinked="1"/>
        <c:majorTickMark val="none"/>
        <c:minorTickMark val="none"/>
        <c:tickLblPos val="low"/>
        <c:spPr>
          <a:ln w="3175">
            <a:solidFill>
              <a:srgbClr val="E3E3E3"/>
            </a:solidFill>
            <a:prstDash val="solid"/>
          </a:ln>
        </c:spPr>
        <c:txPr>
          <a:bodyPr rot="0" vert="horz"/>
          <a:lstStyle/>
          <a:p>
            <a:pPr>
              <a:defRPr sz="1000"/>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a:pPr>
                <a:r>
                  <a:rPr lang="en-US" dirty="0"/>
                  <a:t>NMB</a:t>
                </a:r>
                <a:r>
                  <a:rPr lang="en-US" baseline="0" dirty="0"/>
                  <a:t>  (%)</a:t>
                </a:r>
                <a:endParaRPr lang="en-US" dirty="0"/>
              </a:p>
            </c:rich>
          </c:tx>
          <c:overlay val="0"/>
        </c:title>
        <c:numFmt formatCode="General" sourceLinked="1"/>
        <c:majorTickMark val="none"/>
        <c:minorTickMark val="none"/>
        <c:tickLblPos val="nextTo"/>
        <c:spPr>
          <a:ln w="6350">
            <a:noFill/>
          </a:ln>
        </c:spPr>
        <c:txPr>
          <a:bodyPr rot="0" vert="horz"/>
          <a:lstStyle/>
          <a:p>
            <a:pPr>
              <a:defRPr/>
            </a:pPr>
            <a:endParaRPr lang="en-US"/>
          </a:p>
        </c:txPr>
        <c:crossAx val="523167808"/>
        <c:crosses val="autoZero"/>
        <c:crossBetween val="between"/>
      </c:valAx>
      <c:spPr>
        <a:no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3523353608035"/>
          <c:y val="0.10606060606060606"/>
          <c:w val="0.87223146888133041"/>
          <c:h val="0.72940705036380782"/>
        </c:manualLayout>
      </c:layout>
      <c:lineChart>
        <c:grouping val="standard"/>
        <c:varyColors val="0"/>
        <c:ser>
          <c:idx val="0"/>
          <c:order val="0"/>
          <c:tx>
            <c:strRef>
              <c:f>TotalRegion!$B$21</c:f>
              <c:strCache>
                <c:ptCount val="1"/>
                <c:pt idx="0">
                  <c:v>ALL</c:v>
                </c:pt>
              </c:strCache>
            </c:strRef>
          </c:tx>
          <c:spPr>
            <a:ln w="25400">
              <a:solidFill>
                <a:srgbClr val="666699"/>
              </a:solidFill>
              <a:prstDash val="solid"/>
            </a:ln>
          </c:spPr>
          <c:marker>
            <c:symbol val="circle"/>
            <c:size val="5"/>
            <c:spPr>
              <a:solidFill>
                <a:srgbClr val="0066CC"/>
              </a:solidFill>
              <a:ln>
                <a:solidFill>
                  <a:srgbClr val="666699"/>
                </a:solidFill>
                <a:prstDash val="solid"/>
              </a:ln>
            </c:spPr>
          </c:marker>
          <c:cat>
            <c:strRef>
              <c:f>TotalRegion!$C$20:$J$20</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TotalRegion!$C$21:$J$21</c:f>
              <c:numCache>
                <c:formatCode>General</c:formatCode>
                <c:ptCount val="8"/>
                <c:pt idx="0">
                  <c:v>6.1952294031389063E-2</c:v>
                </c:pt>
                <c:pt idx="1">
                  <c:v>0.16051028771212547</c:v>
                </c:pt>
                <c:pt idx="2">
                  <c:v>-0.14971568010126723</c:v>
                </c:pt>
                <c:pt idx="3">
                  <c:v>-9.3255816424685556E-2</c:v>
                </c:pt>
                <c:pt idx="4">
                  <c:v>-0.27802035810518144</c:v>
                </c:pt>
                <c:pt idx="5">
                  <c:v>-0.20011304599651983</c:v>
                </c:pt>
                <c:pt idx="6">
                  <c:v>-0.19124752360760583</c:v>
                </c:pt>
                <c:pt idx="7">
                  <c:v>-0.14885936257359972</c:v>
                </c:pt>
              </c:numCache>
            </c:numRef>
          </c:val>
          <c:smooth val="0"/>
          <c:extLst>
            <c:ext xmlns:c16="http://schemas.microsoft.com/office/drawing/2014/chart" uri="{C3380CC4-5D6E-409C-BE32-E72D297353CC}">
              <c16:uniqueId val="{00000000-60BC-4729-925D-B36B5B37E50C}"/>
            </c:ext>
          </c:extLst>
        </c:ser>
        <c:ser>
          <c:idx val="1"/>
          <c:order val="1"/>
          <c:tx>
            <c:strRef>
              <c:f>TotalRegion!$B$22</c:f>
              <c:strCache>
                <c:ptCount val="1"/>
                <c:pt idx="0">
                  <c:v>NE</c:v>
                </c:pt>
              </c:strCache>
            </c:strRef>
          </c:tx>
          <c:spPr>
            <a:ln w="25400">
              <a:solidFill>
                <a:srgbClr val="FF6600"/>
              </a:solidFill>
              <a:prstDash val="solid"/>
            </a:ln>
          </c:spPr>
          <c:marker>
            <c:symbol val="circle"/>
            <c:size val="5"/>
            <c:spPr>
              <a:solidFill>
                <a:srgbClr val="FF6600"/>
              </a:solidFill>
              <a:ln>
                <a:solidFill>
                  <a:srgbClr val="FF6600"/>
                </a:solidFill>
                <a:prstDash val="solid"/>
              </a:ln>
            </c:spPr>
          </c:marker>
          <c:cat>
            <c:strRef>
              <c:f>TotalRegion!$C$20:$J$20</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TotalRegion!$C$22:$J$22</c:f>
              <c:numCache>
                <c:formatCode>General</c:formatCode>
                <c:ptCount val="8"/>
                <c:pt idx="0">
                  <c:v>1.1800228721778662E-2</c:v>
                </c:pt>
                <c:pt idx="1">
                  <c:v>0.13246011791111406</c:v>
                </c:pt>
                <c:pt idx="2">
                  <c:v>-0.15371494302174876</c:v>
                </c:pt>
                <c:pt idx="3">
                  <c:v>-9.8188278500356913E-2</c:v>
                </c:pt>
                <c:pt idx="4">
                  <c:v>-0.2392068953285203</c:v>
                </c:pt>
                <c:pt idx="5">
                  <c:v>-0.16460440827613645</c:v>
                </c:pt>
                <c:pt idx="6">
                  <c:v>-0.17800514894056541</c:v>
                </c:pt>
                <c:pt idx="7">
                  <c:v>-0.12605440379673161</c:v>
                </c:pt>
              </c:numCache>
            </c:numRef>
          </c:val>
          <c:smooth val="0"/>
          <c:extLst>
            <c:ext xmlns:c16="http://schemas.microsoft.com/office/drawing/2014/chart" uri="{C3380CC4-5D6E-409C-BE32-E72D297353CC}">
              <c16:uniqueId val="{00000001-60BC-4729-925D-B36B5B37E50C}"/>
            </c:ext>
          </c:extLst>
        </c:ser>
        <c:ser>
          <c:idx val="2"/>
          <c:order val="2"/>
          <c:tx>
            <c:strRef>
              <c:f>TotalRegion!$B$23</c:f>
              <c:strCache>
                <c:ptCount val="1"/>
                <c:pt idx="0">
                  <c:v>SE</c:v>
                </c:pt>
              </c:strCache>
            </c:strRef>
          </c:tx>
          <c:spPr>
            <a:ln w="25400">
              <a:solidFill>
                <a:srgbClr val="969696"/>
              </a:solidFill>
              <a:prstDash val="solid"/>
            </a:ln>
          </c:spPr>
          <c:marker>
            <c:symbol val="circle"/>
            <c:size val="5"/>
            <c:spPr>
              <a:solidFill>
                <a:srgbClr val="969696"/>
              </a:solidFill>
              <a:ln>
                <a:solidFill>
                  <a:srgbClr val="969696"/>
                </a:solidFill>
                <a:prstDash val="solid"/>
              </a:ln>
            </c:spPr>
          </c:marker>
          <c:cat>
            <c:strRef>
              <c:f>TotalRegion!$C$20:$J$20</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TotalRegion!$C$23:$J$23</c:f>
              <c:numCache>
                <c:formatCode>General</c:formatCode>
                <c:ptCount val="8"/>
                <c:pt idx="0">
                  <c:v>0.11653795007640529</c:v>
                </c:pt>
                <c:pt idx="1">
                  <c:v>0.19933734124638608</c:v>
                </c:pt>
                <c:pt idx="2">
                  <c:v>-0.16781653276011529</c:v>
                </c:pt>
                <c:pt idx="3">
                  <c:v>-0.10631288510696033</c:v>
                </c:pt>
                <c:pt idx="4">
                  <c:v>-0.32365609016167879</c:v>
                </c:pt>
                <c:pt idx="5">
                  <c:v>-0.24231975782437123</c:v>
                </c:pt>
                <c:pt idx="6">
                  <c:v>-0.21366299157971394</c:v>
                </c:pt>
                <c:pt idx="7">
                  <c:v>-0.17725259658217463</c:v>
                </c:pt>
              </c:numCache>
            </c:numRef>
          </c:val>
          <c:smooth val="0"/>
          <c:extLst>
            <c:ext xmlns:c16="http://schemas.microsoft.com/office/drawing/2014/chart" uri="{C3380CC4-5D6E-409C-BE32-E72D297353CC}">
              <c16:uniqueId val="{00000002-60BC-4729-925D-B36B5B37E50C}"/>
            </c:ext>
          </c:extLst>
        </c:ser>
        <c:ser>
          <c:idx val="3"/>
          <c:order val="3"/>
          <c:tx>
            <c:strRef>
              <c:f>TotalRegion!$B$24</c:f>
              <c:strCache>
                <c:ptCount val="1"/>
                <c:pt idx="0">
                  <c:v>UM</c:v>
                </c:pt>
              </c:strCache>
            </c:strRef>
          </c:tx>
          <c:spPr>
            <a:ln w="25400">
              <a:solidFill>
                <a:srgbClr val="FFCC00"/>
              </a:solidFill>
              <a:prstDash val="solid"/>
            </a:ln>
          </c:spPr>
          <c:marker>
            <c:symbol val="circle"/>
            <c:size val="5"/>
            <c:spPr>
              <a:solidFill>
                <a:srgbClr val="FFCC00"/>
              </a:solidFill>
              <a:ln>
                <a:solidFill>
                  <a:srgbClr val="FFCC00"/>
                </a:solidFill>
                <a:prstDash val="solid"/>
              </a:ln>
            </c:spPr>
          </c:marker>
          <c:cat>
            <c:strRef>
              <c:f>TotalRegion!$C$20:$J$20</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TotalRegion!$C$24:$J$24</c:f>
              <c:numCache>
                <c:formatCode>General</c:formatCode>
                <c:ptCount val="8"/>
                <c:pt idx="0">
                  <c:v>5.4087384430212659E-2</c:v>
                </c:pt>
                <c:pt idx="1">
                  <c:v>0.14139104281831447</c:v>
                </c:pt>
                <c:pt idx="2">
                  <c:v>-0.16822745827678051</c:v>
                </c:pt>
                <c:pt idx="3">
                  <c:v>-0.10349353935780582</c:v>
                </c:pt>
                <c:pt idx="4">
                  <c:v>-0.29960649583933613</c:v>
                </c:pt>
                <c:pt idx="5">
                  <c:v>-0.22151322102671733</c:v>
                </c:pt>
                <c:pt idx="6">
                  <c:v>-0.22758695824731306</c:v>
                </c:pt>
                <c:pt idx="7">
                  <c:v>-0.18612895186788647</c:v>
                </c:pt>
              </c:numCache>
            </c:numRef>
          </c:val>
          <c:smooth val="0"/>
          <c:extLst>
            <c:ext xmlns:c16="http://schemas.microsoft.com/office/drawing/2014/chart" uri="{C3380CC4-5D6E-409C-BE32-E72D297353CC}">
              <c16:uniqueId val="{00000003-60BC-4729-925D-B36B5B37E50C}"/>
            </c:ext>
          </c:extLst>
        </c:ser>
        <c:ser>
          <c:idx val="4"/>
          <c:order val="4"/>
          <c:tx>
            <c:strRef>
              <c:f>TotalRegion!$B$25</c:f>
              <c:strCache>
                <c:ptCount val="1"/>
                <c:pt idx="0">
                  <c:v>LM</c:v>
                </c:pt>
              </c:strCache>
            </c:strRef>
          </c:tx>
          <c:spPr>
            <a:ln w="25400">
              <a:solidFill>
                <a:srgbClr val="33CCCC"/>
              </a:solidFill>
              <a:prstDash val="solid"/>
            </a:ln>
          </c:spPr>
          <c:marker>
            <c:symbol val="circle"/>
            <c:size val="5"/>
            <c:spPr>
              <a:solidFill>
                <a:srgbClr val="33CCCC"/>
              </a:solidFill>
              <a:ln>
                <a:solidFill>
                  <a:srgbClr val="33CCCC"/>
                </a:solidFill>
                <a:prstDash val="solid"/>
              </a:ln>
            </c:spPr>
          </c:marker>
          <c:cat>
            <c:strRef>
              <c:f>TotalRegion!$C$20:$J$20</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TotalRegion!$C$25:$J$25</c:f>
              <c:numCache>
                <c:formatCode>General</c:formatCode>
                <c:ptCount val="8"/>
                <c:pt idx="0">
                  <c:v>0.1031677648673745</c:v>
                </c:pt>
                <c:pt idx="1">
                  <c:v>0.15690876176267501</c:v>
                </c:pt>
                <c:pt idx="2">
                  <c:v>-8.8846252769734194E-2</c:v>
                </c:pt>
                <c:pt idx="3">
                  <c:v>-5.4043535658607561E-2</c:v>
                </c:pt>
                <c:pt idx="4">
                  <c:v>-0.18388603757325314</c:v>
                </c:pt>
                <c:pt idx="5">
                  <c:v>-0.1293851357602667</c:v>
                </c:pt>
                <c:pt idx="6">
                  <c:v>-0.10548841196994233</c:v>
                </c:pt>
                <c:pt idx="7">
                  <c:v>-8.340113654655E-2</c:v>
                </c:pt>
              </c:numCache>
            </c:numRef>
          </c:val>
          <c:smooth val="0"/>
          <c:extLst>
            <c:ext xmlns:c16="http://schemas.microsoft.com/office/drawing/2014/chart" uri="{C3380CC4-5D6E-409C-BE32-E72D297353CC}">
              <c16:uniqueId val="{00000004-60BC-4729-925D-B36B5B37E50C}"/>
            </c:ext>
          </c:extLst>
        </c:ser>
        <c:ser>
          <c:idx val="5"/>
          <c:order val="5"/>
          <c:tx>
            <c:strRef>
              <c:f>TotalRegion!$B$26</c:f>
              <c:strCache>
                <c:ptCount val="1"/>
                <c:pt idx="0">
                  <c:v>RM</c:v>
                </c:pt>
              </c:strCache>
            </c:strRef>
          </c:tx>
          <c:spPr>
            <a:ln w="25400">
              <a:solidFill>
                <a:srgbClr val="339966"/>
              </a:solidFill>
              <a:prstDash val="solid"/>
            </a:ln>
          </c:spPr>
          <c:marker>
            <c:symbol val="circle"/>
            <c:size val="5"/>
            <c:spPr>
              <a:solidFill>
                <a:srgbClr val="339966"/>
              </a:solidFill>
              <a:ln>
                <a:solidFill>
                  <a:srgbClr val="339966"/>
                </a:solidFill>
                <a:prstDash val="solid"/>
              </a:ln>
            </c:spPr>
          </c:marker>
          <c:cat>
            <c:strRef>
              <c:f>TotalRegion!$C$20:$J$20</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TotalRegion!$C$26:$J$26</c:f>
              <c:numCache>
                <c:formatCode>General</c:formatCode>
                <c:ptCount val="8"/>
                <c:pt idx="0">
                  <c:v>4.9544994255651523E-2</c:v>
                </c:pt>
                <c:pt idx="1">
                  <c:v>0.18303734764377089</c:v>
                </c:pt>
                <c:pt idx="2">
                  <c:v>-0.13888342539028384</c:v>
                </c:pt>
                <c:pt idx="3">
                  <c:v>-7.9410796775317302E-2</c:v>
                </c:pt>
                <c:pt idx="4">
                  <c:v>-0.30976896286201605</c:v>
                </c:pt>
                <c:pt idx="5">
                  <c:v>-0.22515676928481959</c:v>
                </c:pt>
                <c:pt idx="6">
                  <c:v>-0.21169540411011897</c:v>
                </c:pt>
                <c:pt idx="7">
                  <c:v>-0.1627834910495003</c:v>
                </c:pt>
              </c:numCache>
            </c:numRef>
          </c:val>
          <c:smooth val="0"/>
          <c:extLst>
            <c:ext xmlns:c16="http://schemas.microsoft.com/office/drawing/2014/chart" uri="{C3380CC4-5D6E-409C-BE32-E72D297353CC}">
              <c16:uniqueId val="{00000005-60BC-4729-925D-B36B5B37E50C}"/>
            </c:ext>
          </c:extLst>
        </c:ser>
        <c:ser>
          <c:idx val="6"/>
          <c:order val="6"/>
          <c:tx>
            <c:strRef>
              <c:f>TotalRegion!$B$27</c:f>
              <c:strCache>
                <c:ptCount val="1"/>
                <c:pt idx="0">
                  <c:v>PC</c:v>
                </c:pt>
              </c:strCache>
            </c:strRef>
          </c:tx>
          <c:spPr>
            <a:ln w="25400">
              <a:solidFill>
                <a:srgbClr val="333399"/>
              </a:solidFill>
              <a:prstDash val="solid"/>
            </a:ln>
          </c:spPr>
          <c:marker>
            <c:symbol val="circle"/>
            <c:size val="5"/>
            <c:spPr>
              <a:solidFill>
                <a:srgbClr val="333399"/>
              </a:solidFill>
              <a:ln>
                <a:solidFill>
                  <a:srgbClr val="333399"/>
                </a:solidFill>
                <a:prstDash val="solid"/>
              </a:ln>
            </c:spPr>
          </c:marker>
          <c:cat>
            <c:strRef>
              <c:f>TotalRegion!$C$20:$J$20</c:f>
              <c:strCache>
                <c:ptCount val="8"/>
                <c:pt idx="0">
                  <c:v>K1C0BASE</c:v>
                </c:pt>
                <c:pt idx="1">
                  <c:v>K1C10BASE</c:v>
                </c:pt>
                <c:pt idx="2">
                  <c:v>K2C0BASE</c:v>
                </c:pt>
                <c:pt idx="3">
                  <c:v>K2C10BASE</c:v>
                </c:pt>
                <c:pt idx="4">
                  <c:v>K1C0LTNG</c:v>
                </c:pt>
                <c:pt idx="5">
                  <c:v>K1C10LTNG</c:v>
                </c:pt>
                <c:pt idx="6">
                  <c:v>K2C0LTNG</c:v>
                </c:pt>
                <c:pt idx="7">
                  <c:v>K2C10LTNG</c:v>
                </c:pt>
              </c:strCache>
            </c:strRef>
          </c:cat>
          <c:val>
            <c:numRef>
              <c:f>TotalRegion!$C$27:$J$27</c:f>
              <c:numCache>
                <c:formatCode>General</c:formatCode>
                <c:ptCount val="8"/>
                <c:pt idx="0">
                  <c:v>3.7195304753584138E-2</c:v>
                </c:pt>
                <c:pt idx="1">
                  <c:v>0.12727192587992436</c:v>
                </c:pt>
                <c:pt idx="2">
                  <c:v>-0.18158223776142346</c:v>
                </c:pt>
                <c:pt idx="3">
                  <c:v>-0.12257811092390715</c:v>
                </c:pt>
                <c:pt idx="4">
                  <c:v>-0.27868814113467039</c:v>
                </c:pt>
                <c:pt idx="5">
                  <c:v>-0.19092611077108571</c:v>
                </c:pt>
                <c:pt idx="6">
                  <c:v>-0.19072514793760398</c:v>
                </c:pt>
                <c:pt idx="7">
                  <c:v>-0.14178487423304459</c:v>
                </c:pt>
              </c:numCache>
            </c:numRef>
          </c:val>
          <c:smooth val="0"/>
          <c:extLst>
            <c:ext xmlns:c16="http://schemas.microsoft.com/office/drawing/2014/chart" uri="{C3380CC4-5D6E-409C-BE32-E72D297353CC}">
              <c16:uniqueId val="{00000006-60BC-4729-925D-B36B5B37E50C}"/>
            </c:ext>
          </c:extLst>
        </c:ser>
        <c:dLbls>
          <c:showLegendKey val="0"/>
          <c:showVal val="0"/>
          <c:showCatName val="0"/>
          <c:showSerName val="0"/>
          <c:showPercent val="0"/>
          <c:showBubbleSize val="0"/>
        </c:dLbls>
        <c:marker val="1"/>
        <c:smooth val="0"/>
        <c:axId val="523176992"/>
        <c:axId val="1"/>
      </c:lineChart>
      <c:catAx>
        <c:axId val="523176992"/>
        <c:scaling>
          <c:orientation val="minMax"/>
        </c:scaling>
        <c:delete val="0"/>
        <c:axPos val="b"/>
        <c:numFmt formatCode="General" sourceLinked="1"/>
        <c:majorTickMark val="none"/>
        <c:minorTickMark val="none"/>
        <c:tickLblPos val="low"/>
        <c:spPr>
          <a:ln w="3175">
            <a:solidFill>
              <a:srgbClr val="E3E3E3"/>
            </a:solidFill>
            <a:prstDash val="solid"/>
          </a:ln>
        </c:spPr>
        <c:txPr>
          <a:bodyPr rot="0" vert="horz"/>
          <a:lstStyle/>
          <a:p>
            <a:pPr>
              <a:defRPr sz="1000"/>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solidFill>
                <a:srgbClr val="E3E3E3"/>
              </a:solidFill>
              <a:prstDash val="solid"/>
            </a:ln>
          </c:spPr>
        </c:majorGridlines>
        <c:title>
          <c:tx>
            <c:rich>
              <a:bodyPr/>
              <a:lstStyle/>
              <a:p>
                <a:pPr>
                  <a:defRPr/>
                </a:pPr>
                <a:r>
                  <a:rPr lang="en-US"/>
                  <a:t>MB (mm)</a:t>
                </a:r>
              </a:p>
            </c:rich>
          </c:tx>
          <c:overlay val="0"/>
        </c:title>
        <c:numFmt formatCode="General" sourceLinked="1"/>
        <c:majorTickMark val="none"/>
        <c:minorTickMark val="none"/>
        <c:tickLblPos val="nextTo"/>
        <c:spPr>
          <a:ln w="6350">
            <a:noFill/>
          </a:ln>
        </c:spPr>
        <c:txPr>
          <a:bodyPr rot="0" vert="horz"/>
          <a:lstStyle/>
          <a:p>
            <a:pPr>
              <a:defRPr/>
            </a:pPr>
            <a:endParaRPr lang="en-US"/>
          </a:p>
        </c:txPr>
        <c:crossAx val="523176992"/>
        <c:crosses val="autoZero"/>
        <c:crossBetween val="between"/>
      </c:valAx>
      <c:spPr>
        <a:noFill/>
        <a:ln w="25400">
          <a:noFill/>
        </a:ln>
      </c:spPr>
    </c:plotArea>
    <c:legend>
      <c:legendPos val="r"/>
      <c:layout>
        <c:manualLayout>
          <c:xMode val="edge"/>
          <c:yMode val="edge"/>
          <c:x val="0.57503607965088965"/>
          <c:y val="0.16295773559712504"/>
          <c:w val="0.37761724697014393"/>
          <c:h val="0.21193603133593603"/>
        </c:manualLayout>
      </c:layout>
      <c:overlay val="0"/>
      <c:spPr>
        <a:noFill/>
        <a:ln w="25400">
          <a:noFill/>
        </a:ln>
      </c:spPr>
    </c:legend>
    <c:plotVisOnly val="1"/>
    <c:dispBlanksAs val="gap"/>
    <c:showDLblsOverMax val="0"/>
  </c:chart>
  <c:spPr>
    <a:solidFill>
      <a:srgbClr val="FFFFFF"/>
    </a:solidFill>
    <a:ln w="12700">
      <a:solidFill>
        <a:srgbClr val="000000"/>
      </a:solidFill>
      <a:prstDash val="solid"/>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3334730082403"/>
          <c:y val="6.0417232775870161E-2"/>
          <c:w val="0.85427299912965793"/>
          <c:h val="0.79470345655986763"/>
        </c:manualLayout>
      </c:layout>
      <c:lineChart>
        <c:grouping val="standard"/>
        <c:varyColors val="0"/>
        <c:ser>
          <c:idx val="0"/>
          <c:order val="0"/>
          <c:tx>
            <c:strRef>
              <c:f>'Daily RMSE'!$C$38</c:f>
              <c:strCache>
                <c:ptCount val="1"/>
                <c:pt idx="0">
                  <c:v>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RMSE'!$D$38:$K$38</c:f>
              <c:numCache>
                <c:formatCode>General</c:formatCode>
                <c:ptCount val="8"/>
                <c:pt idx="0">
                  <c:v>0.96799999999999997</c:v>
                </c:pt>
                <c:pt idx="1">
                  <c:v>0.96699999999999997</c:v>
                </c:pt>
                <c:pt idx="2">
                  <c:v>0.96599999999999997</c:v>
                </c:pt>
                <c:pt idx="3">
                  <c:v>0.96699999999999997</c:v>
                </c:pt>
                <c:pt idx="4">
                  <c:v>0.97199999999999998</c:v>
                </c:pt>
                <c:pt idx="5">
                  <c:v>0.97199999999999998</c:v>
                </c:pt>
                <c:pt idx="6">
                  <c:v>0.97199999999999998</c:v>
                </c:pt>
                <c:pt idx="7">
                  <c:v>0.97099999999999997</c:v>
                </c:pt>
              </c:numCache>
            </c:numRef>
          </c:val>
          <c:smooth val="0"/>
          <c:extLst>
            <c:ext xmlns:c16="http://schemas.microsoft.com/office/drawing/2014/chart" uri="{C3380CC4-5D6E-409C-BE32-E72D297353CC}">
              <c16:uniqueId val="{00000000-C97B-4238-9B55-ED3EDD5BD109}"/>
            </c:ext>
          </c:extLst>
        </c:ser>
        <c:ser>
          <c:idx val="1"/>
          <c:order val="1"/>
          <c:tx>
            <c:strRef>
              <c:f>'Daily RMSE'!$C$39</c:f>
              <c:strCache>
                <c:ptCount val="1"/>
                <c:pt idx="0">
                  <c:v>NE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RMSE'!$D$39:$K$39</c:f>
              <c:numCache>
                <c:formatCode>General</c:formatCode>
                <c:ptCount val="8"/>
                <c:pt idx="0">
                  <c:v>0.96399999999999997</c:v>
                </c:pt>
                <c:pt idx="1">
                  <c:v>0.96199999999999997</c:v>
                </c:pt>
                <c:pt idx="2">
                  <c:v>0.96299999999999997</c:v>
                </c:pt>
                <c:pt idx="3">
                  <c:v>0.96299999999999997</c:v>
                </c:pt>
                <c:pt idx="4">
                  <c:v>0.97099999999999997</c:v>
                </c:pt>
                <c:pt idx="5">
                  <c:v>0.97099999999999997</c:v>
                </c:pt>
                <c:pt idx="6">
                  <c:v>0.97099999999999997</c:v>
                </c:pt>
                <c:pt idx="7">
                  <c:v>0.97</c:v>
                </c:pt>
              </c:numCache>
            </c:numRef>
          </c:val>
          <c:smooth val="0"/>
          <c:extLst>
            <c:ext xmlns:c16="http://schemas.microsoft.com/office/drawing/2014/chart" uri="{C3380CC4-5D6E-409C-BE32-E72D297353CC}">
              <c16:uniqueId val="{00000001-C97B-4238-9B55-ED3EDD5BD109}"/>
            </c:ext>
          </c:extLst>
        </c:ser>
        <c:ser>
          <c:idx val="2"/>
          <c:order val="2"/>
          <c:tx>
            <c:strRef>
              <c:f>'Daily RMSE'!$C$40</c:f>
              <c:strCache>
                <c:ptCount val="1"/>
                <c:pt idx="0">
                  <c:v>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RMSE'!$D$40:$K$40</c:f>
              <c:numCache>
                <c:formatCode>General</c:formatCode>
                <c:ptCount val="8"/>
                <c:pt idx="0">
                  <c:v>0.95699999999999996</c:v>
                </c:pt>
                <c:pt idx="1">
                  <c:v>0.95499999999999996</c:v>
                </c:pt>
                <c:pt idx="2">
                  <c:v>0.95399999999999996</c:v>
                </c:pt>
                <c:pt idx="3">
                  <c:v>0.95499999999999996</c:v>
                </c:pt>
                <c:pt idx="4">
                  <c:v>0.96299999999999997</c:v>
                </c:pt>
                <c:pt idx="5">
                  <c:v>0.96199999999999997</c:v>
                </c:pt>
                <c:pt idx="6">
                  <c:v>0.96299999999999997</c:v>
                </c:pt>
                <c:pt idx="7">
                  <c:v>0.96199999999999997</c:v>
                </c:pt>
              </c:numCache>
            </c:numRef>
          </c:val>
          <c:smooth val="0"/>
          <c:extLst>
            <c:ext xmlns:c16="http://schemas.microsoft.com/office/drawing/2014/chart" uri="{C3380CC4-5D6E-409C-BE32-E72D297353CC}">
              <c16:uniqueId val="{00000002-C97B-4238-9B55-ED3EDD5BD109}"/>
            </c:ext>
          </c:extLst>
        </c:ser>
        <c:ser>
          <c:idx val="3"/>
          <c:order val="3"/>
          <c:tx>
            <c:strRef>
              <c:f>'Daily RMSE'!$C$41</c:f>
              <c:strCache>
                <c:ptCount val="1"/>
                <c:pt idx="0">
                  <c:v>UM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RMSE'!$D$41:$K$41</c:f>
              <c:numCache>
                <c:formatCode>General</c:formatCode>
                <c:ptCount val="8"/>
                <c:pt idx="0">
                  <c:v>0.96199999999999997</c:v>
                </c:pt>
                <c:pt idx="1">
                  <c:v>0.96099999999999997</c:v>
                </c:pt>
                <c:pt idx="2">
                  <c:v>0.95899999999999996</c:v>
                </c:pt>
                <c:pt idx="3">
                  <c:v>0.96</c:v>
                </c:pt>
                <c:pt idx="4">
                  <c:v>0.97</c:v>
                </c:pt>
                <c:pt idx="5">
                  <c:v>0.96899999999999997</c:v>
                </c:pt>
                <c:pt idx="6">
                  <c:v>0.97</c:v>
                </c:pt>
                <c:pt idx="7">
                  <c:v>0.96899999999999997</c:v>
                </c:pt>
              </c:numCache>
            </c:numRef>
          </c:val>
          <c:smooth val="0"/>
          <c:extLst>
            <c:ext xmlns:c16="http://schemas.microsoft.com/office/drawing/2014/chart" uri="{C3380CC4-5D6E-409C-BE32-E72D297353CC}">
              <c16:uniqueId val="{00000003-C97B-4238-9B55-ED3EDD5BD109}"/>
            </c:ext>
          </c:extLst>
        </c:ser>
        <c:ser>
          <c:idx val="4"/>
          <c:order val="4"/>
          <c:tx>
            <c:strRef>
              <c:f>'Daily RMSE'!$C$42</c:f>
              <c:strCache>
                <c:ptCount val="1"/>
                <c:pt idx="0">
                  <c:v>LM</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RMSE'!$D$42:$K$42</c:f>
              <c:numCache>
                <c:formatCode>General</c:formatCode>
                <c:ptCount val="8"/>
                <c:pt idx="0">
                  <c:v>0.96599999999999997</c:v>
                </c:pt>
                <c:pt idx="1">
                  <c:v>0.96499999999999997</c:v>
                </c:pt>
                <c:pt idx="2">
                  <c:v>0.96399999999999997</c:v>
                </c:pt>
                <c:pt idx="3">
                  <c:v>0.96499999999999997</c:v>
                </c:pt>
                <c:pt idx="4">
                  <c:v>0.97399999999999998</c:v>
                </c:pt>
                <c:pt idx="5">
                  <c:v>0.97299999999999998</c:v>
                </c:pt>
                <c:pt idx="6">
                  <c:v>0.97299999999999998</c:v>
                </c:pt>
                <c:pt idx="7">
                  <c:v>0.97199999999999998</c:v>
                </c:pt>
              </c:numCache>
            </c:numRef>
          </c:val>
          <c:smooth val="0"/>
          <c:extLst>
            <c:ext xmlns:c16="http://schemas.microsoft.com/office/drawing/2014/chart" uri="{C3380CC4-5D6E-409C-BE32-E72D297353CC}">
              <c16:uniqueId val="{00000004-C97B-4238-9B55-ED3EDD5BD109}"/>
            </c:ext>
          </c:extLst>
        </c:ser>
        <c:ser>
          <c:idx val="5"/>
          <c:order val="5"/>
          <c:tx>
            <c:strRef>
              <c:f>'Daily RMSE'!$C$43</c:f>
              <c:strCache>
                <c:ptCount val="1"/>
                <c:pt idx="0">
                  <c:v>RM</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RMSE'!$D$43:$K$43</c:f>
              <c:numCache>
                <c:formatCode>General</c:formatCode>
                <c:ptCount val="8"/>
                <c:pt idx="0">
                  <c:v>0.96</c:v>
                </c:pt>
                <c:pt idx="1">
                  <c:v>0.95899999999999996</c:v>
                </c:pt>
                <c:pt idx="2">
                  <c:v>0.95799999999999996</c:v>
                </c:pt>
                <c:pt idx="3">
                  <c:v>0.95899999999999996</c:v>
                </c:pt>
                <c:pt idx="4">
                  <c:v>0.96699999999999997</c:v>
                </c:pt>
                <c:pt idx="5">
                  <c:v>0.96599999999999997</c:v>
                </c:pt>
                <c:pt idx="6">
                  <c:v>0.96599999999999997</c:v>
                </c:pt>
                <c:pt idx="7">
                  <c:v>0.96599999999999997</c:v>
                </c:pt>
              </c:numCache>
            </c:numRef>
          </c:val>
          <c:smooth val="0"/>
          <c:extLst>
            <c:ext xmlns:c16="http://schemas.microsoft.com/office/drawing/2014/chart" uri="{C3380CC4-5D6E-409C-BE32-E72D297353CC}">
              <c16:uniqueId val="{00000005-C97B-4238-9B55-ED3EDD5BD109}"/>
            </c:ext>
          </c:extLst>
        </c:ser>
        <c:ser>
          <c:idx val="6"/>
          <c:order val="6"/>
          <c:tx>
            <c:strRef>
              <c:f>'Daily RMSE'!$C$44</c:f>
              <c:strCache>
                <c:ptCount val="1"/>
                <c:pt idx="0">
                  <c:v>PC</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RMSE'!$D$44:$K$44</c:f>
              <c:numCache>
                <c:formatCode>General</c:formatCode>
                <c:ptCount val="8"/>
                <c:pt idx="0">
                  <c:v>0.96199999999999997</c:v>
                </c:pt>
                <c:pt idx="1">
                  <c:v>0.96099999999999997</c:v>
                </c:pt>
                <c:pt idx="2">
                  <c:v>0.96199999999999997</c:v>
                </c:pt>
                <c:pt idx="3">
                  <c:v>0.96099999999999997</c:v>
                </c:pt>
                <c:pt idx="4">
                  <c:v>0.96599999999999997</c:v>
                </c:pt>
                <c:pt idx="5">
                  <c:v>0.96599999999999997</c:v>
                </c:pt>
                <c:pt idx="6">
                  <c:v>0.96599999999999997</c:v>
                </c:pt>
                <c:pt idx="7">
                  <c:v>0.96499999999999997</c:v>
                </c:pt>
              </c:numCache>
            </c:numRef>
          </c:val>
          <c:smooth val="0"/>
          <c:extLst>
            <c:ext xmlns:c16="http://schemas.microsoft.com/office/drawing/2014/chart" uri="{C3380CC4-5D6E-409C-BE32-E72D297353CC}">
              <c16:uniqueId val="{00000006-C97B-4238-9B55-ED3EDD5BD109}"/>
            </c:ext>
          </c:extLst>
        </c:ser>
        <c:dLbls>
          <c:showLegendKey val="0"/>
          <c:showVal val="0"/>
          <c:showCatName val="0"/>
          <c:showSerName val="0"/>
          <c:showPercent val="0"/>
          <c:showBubbleSize val="0"/>
        </c:dLbls>
        <c:marker val="1"/>
        <c:smooth val="0"/>
        <c:axId val="699072904"/>
        <c:axId val="699100456"/>
      </c:lineChart>
      <c:catAx>
        <c:axId val="69907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99100456"/>
        <c:crosses val="autoZero"/>
        <c:auto val="1"/>
        <c:lblAlgn val="ctr"/>
        <c:lblOffset val="100"/>
        <c:noMultiLvlLbl val="0"/>
      </c:catAx>
      <c:valAx>
        <c:axId val="699100456"/>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R</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99072904"/>
        <c:crosses val="autoZero"/>
        <c:crossBetween val="between"/>
        <c:majorUnit val="1.0000000000000002E-2"/>
      </c:valAx>
      <c:spPr>
        <a:solidFill>
          <a:srgbClr val="FFFFFF"/>
        </a:solidFill>
        <a:ln>
          <a:noFill/>
        </a:ln>
        <a:effectLst/>
      </c:spPr>
    </c:plotArea>
    <c:legend>
      <c:legendPos val="b"/>
      <c:layout>
        <c:manualLayout>
          <c:xMode val="edge"/>
          <c:yMode val="edge"/>
          <c:x val="0.11596953755801566"/>
          <c:y val="5.9429886860502455E-2"/>
          <c:w val="0.34209390365832298"/>
          <c:h val="0.2248794187396556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solidFill>
        <a:srgbClr val="FFFFFF"/>
      </a:solidFill>
    </a:ln>
    <a:effectLst/>
  </c:spPr>
  <c:txPr>
    <a:bodyPr/>
    <a:lstStyle/>
    <a:p>
      <a:pPr>
        <a:defRPr sz="11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'Daily RMSE'!$C$2</c:f>
              <c:strCache>
                <c:ptCount val="1"/>
                <c:pt idx="0">
                  <c:v>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RMSE'!$D$2:$K$2</c:f>
              <c:numCache>
                <c:formatCode>General</c:formatCode>
                <c:ptCount val="8"/>
                <c:pt idx="0">
                  <c:v>1.282</c:v>
                </c:pt>
                <c:pt idx="1">
                  <c:v>1.306</c:v>
                </c:pt>
                <c:pt idx="2">
                  <c:v>1.34</c:v>
                </c:pt>
                <c:pt idx="3">
                  <c:v>1.3149999999999999</c:v>
                </c:pt>
                <c:pt idx="4">
                  <c:v>1.1990000000000001</c:v>
                </c:pt>
                <c:pt idx="5">
                  <c:v>1.208</c:v>
                </c:pt>
                <c:pt idx="6">
                  <c:v>1.2090000000000001</c:v>
                </c:pt>
                <c:pt idx="7">
                  <c:v>1.2190000000000001</c:v>
                </c:pt>
              </c:numCache>
            </c:numRef>
          </c:val>
          <c:smooth val="0"/>
          <c:extLst>
            <c:ext xmlns:c16="http://schemas.microsoft.com/office/drawing/2014/chart" uri="{C3380CC4-5D6E-409C-BE32-E72D297353CC}">
              <c16:uniqueId val="{00000000-3D1E-4C61-A8F1-2E9D2602B355}"/>
            </c:ext>
          </c:extLst>
        </c:ser>
        <c:ser>
          <c:idx val="1"/>
          <c:order val="1"/>
          <c:tx>
            <c:strRef>
              <c:f>'Daily RMSE'!$C$3</c:f>
              <c:strCache>
                <c:ptCount val="1"/>
                <c:pt idx="0">
                  <c:v>NE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RMSE'!$D$3:$K$3</c:f>
              <c:numCache>
                <c:formatCode>General</c:formatCode>
                <c:ptCount val="8"/>
                <c:pt idx="0">
                  <c:v>1.202</c:v>
                </c:pt>
                <c:pt idx="1">
                  <c:v>1.2370000000000001</c:v>
                </c:pt>
                <c:pt idx="2">
                  <c:v>1.2569999999999999</c:v>
                </c:pt>
                <c:pt idx="3">
                  <c:v>1.232</c:v>
                </c:pt>
                <c:pt idx="4">
                  <c:v>1.097</c:v>
                </c:pt>
                <c:pt idx="5">
                  <c:v>1.1100000000000001</c:v>
                </c:pt>
                <c:pt idx="6">
                  <c:v>1.1100000000000001</c:v>
                </c:pt>
                <c:pt idx="7">
                  <c:v>1.127</c:v>
                </c:pt>
              </c:numCache>
            </c:numRef>
          </c:val>
          <c:smooth val="0"/>
          <c:extLst>
            <c:ext xmlns:c16="http://schemas.microsoft.com/office/drawing/2014/chart" uri="{C3380CC4-5D6E-409C-BE32-E72D297353CC}">
              <c16:uniqueId val="{00000001-3D1E-4C61-A8F1-2E9D2602B355}"/>
            </c:ext>
          </c:extLst>
        </c:ser>
        <c:ser>
          <c:idx val="2"/>
          <c:order val="2"/>
          <c:tx>
            <c:strRef>
              <c:f>'Daily RMSE'!$C$4</c:f>
              <c:strCache>
                <c:ptCount val="1"/>
                <c:pt idx="0">
                  <c:v>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RMSE'!$D$4:$K$4</c:f>
              <c:numCache>
                <c:formatCode>General</c:formatCode>
                <c:ptCount val="8"/>
                <c:pt idx="0">
                  <c:v>1.304</c:v>
                </c:pt>
                <c:pt idx="1">
                  <c:v>1.3320000000000001</c:v>
                </c:pt>
                <c:pt idx="2">
                  <c:v>1.361</c:v>
                </c:pt>
                <c:pt idx="3">
                  <c:v>1.341</c:v>
                </c:pt>
                <c:pt idx="4">
                  <c:v>1.214</c:v>
                </c:pt>
                <c:pt idx="5">
                  <c:v>1.2250000000000001</c:v>
                </c:pt>
                <c:pt idx="6">
                  <c:v>1.222</c:v>
                </c:pt>
                <c:pt idx="7">
                  <c:v>1.234</c:v>
                </c:pt>
              </c:numCache>
            </c:numRef>
          </c:val>
          <c:smooth val="0"/>
          <c:extLst>
            <c:ext xmlns:c16="http://schemas.microsoft.com/office/drawing/2014/chart" uri="{C3380CC4-5D6E-409C-BE32-E72D297353CC}">
              <c16:uniqueId val="{00000002-3D1E-4C61-A8F1-2E9D2602B355}"/>
            </c:ext>
          </c:extLst>
        </c:ser>
        <c:ser>
          <c:idx val="3"/>
          <c:order val="3"/>
          <c:tx>
            <c:strRef>
              <c:f>'Daily RMSE'!$C$5</c:f>
              <c:strCache>
                <c:ptCount val="1"/>
                <c:pt idx="0">
                  <c:v>UM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RMSE'!$D$5:$K$5</c:f>
              <c:numCache>
                <c:formatCode>General</c:formatCode>
                <c:ptCount val="8"/>
                <c:pt idx="0">
                  <c:v>1.153</c:v>
                </c:pt>
                <c:pt idx="1">
                  <c:v>1.1839999999999999</c:v>
                </c:pt>
                <c:pt idx="2">
                  <c:v>1.232</c:v>
                </c:pt>
                <c:pt idx="3">
                  <c:v>1.202</c:v>
                </c:pt>
                <c:pt idx="4">
                  <c:v>1.042</c:v>
                </c:pt>
                <c:pt idx="5">
                  <c:v>1.054</c:v>
                </c:pt>
                <c:pt idx="6">
                  <c:v>1.0509999999999999</c:v>
                </c:pt>
                <c:pt idx="7">
                  <c:v>1.0660000000000001</c:v>
                </c:pt>
              </c:numCache>
            </c:numRef>
          </c:val>
          <c:smooth val="0"/>
          <c:extLst>
            <c:ext xmlns:c16="http://schemas.microsoft.com/office/drawing/2014/chart" uri="{C3380CC4-5D6E-409C-BE32-E72D297353CC}">
              <c16:uniqueId val="{00000003-3D1E-4C61-A8F1-2E9D2602B355}"/>
            </c:ext>
          </c:extLst>
        </c:ser>
        <c:ser>
          <c:idx val="4"/>
          <c:order val="4"/>
          <c:tx>
            <c:strRef>
              <c:f>'Daily RMSE'!$C$6</c:f>
              <c:strCache>
                <c:ptCount val="1"/>
                <c:pt idx="0">
                  <c:v>LM</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RMSE'!$D$6:$K$6</c:f>
              <c:numCache>
                <c:formatCode>General</c:formatCode>
                <c:ptCount val="8"/>
                <c:pt idx="0">
                  <c:v>1.1839999999999999</c:v>
                </c:pt>
                <c:pt idx="1">
                  <c:v>1.2130000000000001</c:v>
                </c:pt>
                <c:pt idx="2">
                  <c:v>1.2629999999999999</c:v>
                </c:pt>
                <c:pt idx="3">
                  <c:v>1.23</c:v>
                </c:pt>
                <c:pt idx="4">
                  <c:v>1.0740000000000001</c:v>
                </c:pt>
                <c:pt idx="5">
                  <c:v>1.083</c:v>
                </c:pt>
                <c:pt idx="6">
                  <c:v>1.085</c:v>
                </c:pt>
                <c:pt idx="7">
                  <c:v>1.099</c:v>
                </c:pt>
              </c:numCache>
            </c:numRef>
          </c:val>
          <c:smooth val="0"/>
          <c:extLst>
            <c:ext xmlns:c16="http://schemas.microsoft.com/office/drawing/2014/chart" uri="{C3380CC4-5D6E-409C-BE32-E72D297353CC}">
              <c16:uniqueId val="{00000004-3D1E-4C61-A8F1-2E9D2602B355}"/>
            </c:ext>
          </c:extLst>
        </c:ser>
        <c:ser>
          <c:idx val="5"/>
          <c:order val="5"/>
          <c:tx>
            <c:strRef>
              <c:f>'Daily RMSE'!$C$7</c:f>
              <c:strCache>
                <c:ptCount val="1"/>
                <c:pt idx="0">
                  <c:v>RM</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RMSE'!$D$7:$K$7</c:f>
              <c:numCache>
                <c:formatCode>General</c:formatCode>
                <c:ptCount val="8"/>
                <c:pt idx="0">
                  <c:v>1.3109999999999999</c:v>
                </c:pt>
                <c:pt idx="1">
                  <c:v>1.337</c:v>
                </c:pt>
                <c:pt idx="2">
                  <c:v>1.377</c:v>
                </c:pt>
                <c:pt idx="3">
                  <c:v>1.35</c:v>
                </c:pt>
                <c:pt idx="4">
                  <c:v>1.216</c:v>
                </c:pt>
                <c:pt idx="5">
                  <c:v>1.2290000000000001</c:v>
                </c:pt>
                <c:pt idx="6">
                  <c:v>1.2290000000000001</c:v>
                </c:pt>
                <c:pt idx="7">
                  <c:v>1.2390000000000001</c:v>
                </c:pt>
              </c:numCache>
            </c:numRef>
          </c:val>
          <c:smooth val="0"/>
          <c:extLst>
            <c:ext xmlns:c16="http://schemas.microsoft.com/office/drawing/2014/chart" uri="{C3380CC4-5D6E-409C-BE32-E72D297353CC}">
              <c16:uniqueId val="{00000005-3D1E-4C61-A8F1-2E9D2602B355}"/>
            </c:ext>
          </c:extLst>
        </c:ser>
        <c:ser>
          <c:idx val="6"/>
          <c:order val="6"/>
          <c:tx>
            <c:strRef>
              <c:f>'Daily RMSE'!$C$8</c:f>
              <c:strCache>
                <c:ptCount val="1"/>
                <c:pt idx="0">
                  <c:v>PC</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RMSE'!$D$8:$K$8</c:f>
              <c:numCache>
                <c:formatCode>General</c:formatCode>
                <c:ptCount val="8"/>
                <c:pt idx="0">
                  <c:v>1.4059999999999999</c:v>
                </c:pt>
                <c:pt idx="1">
                  <c:v>1.4139999999999999</c:v>
                </c:pt>
                <c:pt idx="2">
                  <c:v>1.419</c:v>
                </c:pt>
                <c:pt idx="3">
                  <c:v>1.4179999999999999</c:v>
                </c:pt>
                <c:pt idx="4">
                  <c:v>1.3220000000000001</c:v>
                </c:pt>
                <c:pt idx="5">
                  <c:v>1.333</c:v>
                </c:pt>
                <c:pt idx="6">
                  <c:v>1.335</c:v>
                </c:pt>
                <c:pt idx="7">
                  <c:v>1.3420000000000001</c:v>
                </c:pt>
              </c:numCache>
            </c:numRef>
          </c:val>
          <c:smooth val="0"/>
          <c:extLst>
            <c:ext xmlns:c16="http://schemas.microsoft.com/office/drawing/2014/chart" uri="{C3380CC4-5D6E-409C-BE32-E72D297353CC}">
              <c16:uniqueId val="{00000006-3D1E-4C61-A8F1-2E9D2602B355}"/>
            </c:ext>
          </c:extLst>
        </c:ser>
        <c:dLbls>
          <c:showLegendKey val="0"/>
          <c:showVal val="0"/>
          <c:showCatName val="0"/>
          <c:showSerName val="0"/>
          <c:showPercent val="0"/>
          <c:showBubbleSize val="0"/>
        </c:dLbls>
        <c:marker val="1"/>
        <c:smooth val="0"/>
        <c:axId val="499211728"/>
        <c:axId val="499213040"/>
      </c:lineChart>
      <c:catAx>
        <c:axId val="49921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9213040"/>
        <c:crosses val="autoZero"/>
        <c:auto val="1"/>
        <c:lblAlgn val="ctr"/>
        <c:lblOffset val="100"/>
        <c:noMultiLvlLbl val="0"/>
      </c:catAx>
      <c:valAx>
        <c:axId val="499213040"/>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RMSE  (k)</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9211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1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3332796682248"/>
          <c:y val="6.0417232775870161E-2"/>
          <c:w val="0.85427302186353959"/>
          <c:h val="0.80450743867493402"/>
        </c:manualLayout>
      </c:layout>
      <c:lineChart>
        <c:grouping val="standard"/>
        <c:varyColors val="0"/>
        <c:ser>
          <c:idx val="0"/>
          <c:order val="0"/>
          <c:tx>
            <c:strRef>
              <c:f>'Daily RMSE'!$C$38</c:f>
              <c:strCache>
                <c:ptCount val="1"/>
                <c:pt idx="0">
                  <c:v>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RMSE'!$D$38:$K$38</c:f>
              <c:numCache>
                <c:formatCode>General</c:formatCode>
                <c:ptCount val="8"/>
                <c:pt idx="0">
                  <c:v>0.95099999999999996</c:v>
                </c:pt>
                <c:pt idx="1">
                  <c:v>0.95399999999999996</c:v>
                </c:pt>
                <c:pt idx="2">
                  <c:v>0.95199999999999996</c:v>
                </c:pt>
                <c:pt idx="3">
                  <c:v>0.95399999999999996</c:v>
                </c:pt>
                <c:pt idx="4">
                  <c:v>0.95899999999999996</c:v>
                </c:pt>
                <c:pt idx="5">
                  <c:v>0.95799999999999996</c:v>
                </c:pt>
                <c:pt idx="6">
                  <c:v>0.95799999999999996</c:v>
                </c:pt>
                <c:pt idx="7">
                  <c:v>0.95699999999999996</c:v>
                </c:pt>
              </c:numCache>
            </c:numRef>
          </c:val>
          <c:smooth val="0"/>
          <c:extLst>
            <c:ext xmlns:c16="http://schemas.microsoft.com/office/drawing/2014/chart" uri="{C3380CC4-5D6E-409C-BE32-E72D297353CC}">
              <c16:uniqueId val="{00000000-BD4E-4EDB-8D34-B1AA6A693DA4}"/>
            </c:ext>
          </c:extLst>
        </c:ser>
        <c:ser>
          <c:idx val="1"/>
          <c:order val="1"/>
          <c:tx>
            <c:strRef>
              <c:f>'Daily RMSE'!$C$39</c:f>
              <c:strCache>
                <c:ptCount val="1"/>
                <c:pt idx="0">
                  <c:v>NE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RMSE'!$D$39:$K$39</c:f>
              <c:numCache>
                <c:formatCode>General</c:formatCode>
                <c:ptCount val="8"/>
                <c:pt idx="0">
                  <c:v>0.95099999999999996</c:v>
                </c:pt>
                <c:pt idx="1">
                  <c:v>0.95399999999999996</c:v>
                </c:pt>
                <c:pt idx="2">
                  <c:v>0.95</c:v>
                </c:pt>
                <c:pt idx="3">
                  <c:v>0.95299999999999996</c:v>
                </c:pt>
                <c:pt idx="4">
                  <c:v>0.96</c:v>
                </c:pt>
                <c:pt idx="5">
                  <c:v>0.95799999999999996</c:v>
                </c:pt>
                <c:pt idx="6">
                  <c:v>0.95799999999999996</c:v>
                </c:pt>
                <c:pt idx="7">
                  <c:v>0.95699999999999996</c:v>
                </c:pt>
              </c:numCache>
            </c:numRef>
          </c:val>
          <c:smooth val="0"/>
          <c:extLst>
            <c:ext xmlns:c16="http://schemas.microsoft.com/office/drawing/2014/chart" uri="{C3380CC4-5D6E-409C-BE32-E72D297353CC}">
              <c16:uniqueId val="{00000001-BD4E-4EDB-8D34-B1AA6A693DA4}"/>
            </c:ext>
          </c:extLst>
        </c:ser>
        <c:ser>
          <c:idx val="2"/>
          <c:order val="2"/>
          <c:tx>
            <c:strRef>
              <c:f>'Daily RMSE'!$C$40</c:f>
              <c:strCache>
                <c:ptCount val="1"/>
                <c:pt idx="0">
                  <c:v>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RMSE'!$D$40:$K$40</c:f>
              <c:numCache>
                <c:formatCode>General</c:formatCode>
                <c:ptCount val="8"/>
                <c:pt idx="0">
                  <c:v>0.94899999999999995</c:v>
                </c:pt>
                <c:pt idx="1">
                  <c:v>0.95299999999999996</c:v>
                </c:pt>
                <c:pt idx="2">
                  <c:v>0.95</c:v>
                </c:pt>
                <c:pt idx="3">
                  <c:v>0.95199999999999996</c:v>
                </c:pt>
                <c:pt idx="4">
                  <c:v>0.95699999999999996</c:v>
                </c:pt>
                <c:pt idx="5">
                  <c:v>0.95599999999999996</c:v>
                </c:pt>
                <c:pt idx="6">
                  <c:v>0.95499999999999996</c:v>
                </c:pt>
                <c:pt idx="7">
                  <c:v>0.95399999999999996</c:v>
                </c:pt>
              </c:numCache>
            </c:numRef>
          </c:val>
          <c:smooth val="0"/>
          <c:extLst>
            <c:ext xmlns:c16="http://schemas.microsoft.com/office/drawing/2014/chart" uri="{C3380CC4-5D6E-409C-BE32-E72D297353CC}">
              <c16:uniqueId val="{00000002-BD4E-4EDB-8D34-B1AA6A693DA4}"/>
            </c:ext>
          </c:extLst>
        </c:ser>
        <c:ser>
          <c:idx val="3"/>
          <c:order val="3"/>
          <c:tx>
            <c:strRef>
              <c:f>'Daily RMSE'!$C$41</c:f>
              <c:strCache>
                <c:ptCount val="1"/>
                <c:pt idx="0">
                  <c:v>UM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RMSE'!$D$41:$K$41</c:f>
              <c:numCache>
                <c:formatCode>General</c:formatCode>
                <c:ptCount val="8"/>
                <c:pt idx="0">
                  <c:v>0.94499999999999995</c:v>
                </c:pt>
                <c:pt idx="1">
                  <c:v>0.94799999999999995</c:v>
                </c:pt>
                <c:pt idx="2">
                  <c:v>0.94499999999999995</c:v>
                </c:pt>
                <c:pt idx="3">
                  <c:v>0.94699999999999995</c:v>
                </c:pt>
                <c:pt idx="4">
                  <c:v>0.95399999999999996</c:v>
                </c:pt>
                <c:pt idx="5">
                  <c:v>0.95199999999999996</c:v>
                </c:pt>
                <c:pt idx="6">
                  <c:v>0.95199999999999996</c:v>
                </c:pt>
                <c:pt idx="7">
                  <c:v>0.95099999999999996</c:v>
                </c:pt>
              </c:numCache>
            </c:numRef>
          </c:val>
          <c:smooth val="0"/>
          <c:extLst>
            <c:ext xmlns:c16="http://schemas.microsoft.com/office/drawing/2014/chart" uri="{C3380CC4-5D6E-409C-BE32-E72D297353CC}">
              <c16:uniqueId val="{00000003-BD4E-4EDB-8D34-B1AA6A693DA4}"/>
            </c:ext>
          </c:extLst>
        </c:ser>
        <c:ser>
          <c:idx val="4"/>
          <c:order val="4"/>
          <c:tx>
            <c:strRef>
              <c:f>'Daily RMSE'!$C$42</c:f>
              <c:strCache>
                <c:ptCount val="1"/>
                <c:pt idx="0">
                  <c:v>LM</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RMSE'!$D$42:$K$42</c:f>
              <c:numCache>
                <c:formatCode>General</c:formatCode>
                <c:ptCount val="8"/>
                <c:pt idx="0">
                  <c:v>0.94899999999999995</c:v>
                </c:pt>
                <c:pt idx="1">
                  <c:v>0.95399999999999996</c:v>
                </c:pt>
                <c:pt idx="2">
                  <c:v>0.95199999999999996</c:v>
                </c:pt>
                <c:pt idx="3">
                  <c:v>0.95399999999999996</c:v>
                </c:pt>
                <c:pt idx="4">
                  <c:v>0.95899999999999996</c:v>
                </c:pt>
                <c:pt idx="5">
                  <c:v>0.95799999999999996</c:v>
                </c:pt>
                <c:pt idx="6">
                  <c:v>0.95799999999999996</c:v>
                </c:pt>
                <c:pt idx="7">
                  <c:v>0.95699999999999996</c:v>
                </c:pt>
              </c:numCache>
            </c:numRef>
          </c:val>
          <c:smooth val="0"/>
          <c:extLst>
            <c:ext xmlns:c16="http://schemas.microsoft.com/office/drawing/2014/chart" uri="{C3380CC4-5D6E-409C-BE32-E72D297353CC}">
              <c16:uniqueId val="{00000004-BD4E-4EDB-8D34-B1AA6A693DA4}"/>
            </c:ext>
          </c:extLst>
        </c:ser>
        <c:ser>
          <c:idx val="5"/>
          <c:order val="5"/>
          <c:tx>
            <c:strRef>
              <c:f>'Daily RMSE'!$C$43</c:f>
              <c:strCache>
                <c:ptCount val="1"/>
                <c:pt idx="0">
                  <c:v>RM</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RMSE'!$D$43:$K$43</c:f>
              <c:numCache>
                <c:formatCode>General</c:formatCode>
                <c:ptCount val="8"/>
                <c:pt idx="0">
                  <c:v>0.95099999999999996</c:v>
                </c:pt>
                <c:pt idx="1">
                  <c:v>0.95399999999999996</c:v>
                </c:pt>
                <c:pt idx="2">
                  <c:v>0.95299999999999996</c:v>
                </c:pt>
                <c:pt idx="3">
                  <c:v>0.95399999999999996</c:v>
                </c:pt>
                <c:pt idx="4">
                  <c:v>0.96</c:v>
                </c:pt>
                <c:pt idx="5">
                  <c:v>0.95899999999999996</c:v>
                </c:pt>
                <c:pt idx="6">
                  <c:v>0.95799999999999996</c:v>
                </c:pt>
                <c:pt idx="7">
                  <c:v>0.95699999999999996</c:v>
                </c:pt>
              </c:numCache>
            </c:numRef>
          </c:val>
          <c:smooth val="0"/>
          <c:extLst>
            <c:ext xmlns:c16="http://schemas.microsoft.com/office/drawing/2014/chart" uri="{C3380CC4-5D6E-409C-BE32-E72D297353CC}">
              <c16:uniqueId val="{00000005-BD4E-4EDB-8D34-B1AA6A693DA4}"/>
            </c:ext>
          </c:extLst>
        </c:ser>
        <c:ser>
          <c:idx val="6"/>
          <c:order val="6"/>
          <c:tx>
            <c:strRef>
              <c:f>'Daily RMSE'!$C$44</c:f>
              <c:strCache>
                <c:ptCount val="1"/>
                <c:pt idx="0">
                  <c:v>PC</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'Daily RMSE'!$D$37:$K$37</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RMSE'!$D$44:$K$44</c:f>
              <c:numCache>
                <c:formatCode>General</c:formatCode>
                <c:ptCount val="8"/>
                <c:pt idx="0">
                  <c:v>0.95799999999999996</c:v>
                </c:pt>
                <c:pt idx="1">
                  <c:v>0.96299999999999997</c:v>
                </c:pt>
                <c:pt idx="2">
                  <c:v>0.96</c:v>
                </c:pt>
                <c:pt idx="3">
                  <c:v>0.96199999999999997</c:v>
                </c:pt>
                <c:pt idx="4">
                  <c:v>0.96699999999999997</c:v>
                </c:pt>
                <c:pt idx="5">
                  <c:v>0.96599999999999997</c:v>
                </c:pt>
                <c:pt idx="6">
                  <c:v>0.96499999999999997</c:v>
                </c:pt>
                <c:pt idx="7">
                  <c:v>0.96499999999999997</c:v>
                </c:pt>
              </c:numCache>
            </c:numRef>
          </c:val>
          <c:smooth val="0"/>
          <c:extLst>
            <c:ext xmlns:c16="http://schemas.microsoft.com/office/drawing/2014/chart" uri="{C3380CC4-5D6E-409C-BE32-E72D297353CC}">
              <c16:uniqueId val="{00000006-BD4E-4EDB-8D34-B1AA6A693DA4}"/>
            </c:ext>
          </c:extLst>
        </c:ser>
        <c:dLbls>
          <c:showLegendKey val="0"/>
          <c:showVal val="0"/>
          <c:showCatName val="0"/>
          <c:showSerName val="0"/>
          <c:showPercent val="0"/>
          <c:showBubbleSize val="0"/>
        </c:dLbls>
        <c:marker val="1"/>
        <c:smooth val="0"/>
        <c:axId val="699072904"/>
        <c:axId val="699100456"/>
      </c:lineChart>
      <c:catAx>
        <c:axId val="699072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99100456"/>
        <c:crosses val="autoZero"/>
        <c:auto val="1"/>
        <c:lblAlgn val="ctr"/>
        <c:lblOffset val="100"/>
        <c:noMultiLvlLbl val="0"/>
      </c:catAx>
      <c:valAx>
        <c:axId val="699100456"/>
        <c:scaling>
          <c:orientation val="minMax"/>
          <c:min val="0.9400000000000000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R</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99072904"/>
        <c:crosses val="autoZero"/>
        <c:crossBetween val="between"/>
        <c:majorUnit val="1.0000000000000002E-2"/>
      </c:valAx>
      <c:spPr>
        <a:noFill/>
        <a:ln>
          <a:noFill/>
        </a:ln>
        <a:effectLst/>
      </c:spPr>
    </c:plotArea>
    <c:legend>
      <c:legendPos val="b"/>
      <c:layout>
        <c:manualLayout>
          <c:xMode val="edge"/>
          <c:yMode val="edge"/>
          <c:x val="0.1357583722249367"/>
          <c:y val="1.713342370494798E-2"/>
          <c:w val="0.36393476943659742"/>
          <c:h val="0.223057962377411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solidFill>
        <a:srgbClr val="FFFFFF"/>
      </a:solidFill>
    </a:ln>
    <a:effectLst/>
  </c:spPr>
  <c:txPr>
    <a:bodyPr/>
    <a:lstStyle/>
    <a:p>
      <a:pPr>
        <a:defRPr sz="11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'Daily RMSE'!$C$2</c:f>
              <c:strCache>
                <c:ptCount val="1"/>
                <c:pt idx="0">
                  <c:v>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RMSE'!$D$2:$K$2</c:f>
              <c:numCache>
                <c:formatCode>General</c:formatCode>
                <c:ptCount val="8"/>
                <c:pt idx="0">
                  <c:v>1.407</c:v>
                </c:pt>
                <c:pt idx="1">
                  <c:v>1.34</c:v>
                </c:pt>
                <c:pt idx="2">
                  <c:v>1.395</c:v>
                </c:pt>
                <c:pt idx="3">
                  <c:v>1.363</c:v>
                </c:pt>
                <c:pt idx="4">
                  <c:v>1.268</c:v>
                </c:pt>
                <c:pt idx="5">
                  <c:v>1.294</c:v>
                </c:pt>
                <c:pt idx="6">
                  <c:v>1.2969999999999999</c:v>
                </c:pt>
                <c:pt idx="7">
                  <c:v>1.3160000000000001</c:v>
                </c:pt>
              </c:numCache>
            </c:numRef>
          </c:val>
          <c:smooth val="0"/>
          <c:extLst>
            <c:ext xmlns:c16="http://schemas.microsoft.com/office/drawing/2014/chart" uri="{C3380CC4-5D6E-409C-BE32-E72D297353CC}">
              <c16:uniqueId val="{00000000-A8A8-41CA-BF8A-8F5651FB43CF}"/>
            </c:ext>
          </c:extLst>
        </c:ser>
        <c:ser>
          <c:idx val="1"/>
          <c:order val="1"/>
          <c:tx>
            <c:strRef>
              <c:f>'Daily RMSE'!$C$3</c:f>
              <c:strCache>
                <c:ptCount val="1"/>
                <c:pt idx="0">
                  <c:v>NE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RMSE'!$D$3:$K$3</c:f>
              <c:numCache>
                <c:formatCode>General</c:formatCode>
                <c:ptCount val="8"/>
                <c:pt idx="0">
                  <c:v>1.361</c:v>
                </c:pt>
                <c:pt idx="1">
                  <c:v>1.3080000000000001</c:v>
                </c:pt>
                <c:pt idx="2">
                  <c:v>1.3640000000000001</c:v>
                </c:pt>
                <c:pt idx="3">
                  <c:v>1.339</c:v>
                </c:pt>
                <c:pt idx="4">
                  <c:v>1.218</c:v>
                </c:pt>
                <c:pt idx="5">
                  <c:v>1.2509999999999999</c:v>
                </c:pt>
                <c:pt idx="6">
                  <c:v>1.254</c:v>
                </c:pt>
                <c:pt idx="7">
                  <c:v>1.276</c:v>
                </c:pt>
              </c:numCache>
            </c:numRef>
          </c:val>
          <c:smooth val="0"/>
          <c:extLst>
            <c:ext xmlns:c16="http://schemas.microsoft.com/office/drawing/2014/chart" uri="{C3380CC4-5D6E-409C-BE32-E72D297353CC}">
              <c16:uniqueId val="{00000001-A8A8-41CA-BF8A-8F5651FB43CF}"/>
            </c:ext>
          </c:extLst>
        </c:ser>
        <c:ser>
          <c:idx val="2"/>
          <c:order val="2"/>
          <c:tx>
            <c:strRef>
              <c:f>'Daily RMSE'!$C$4</c:f>
              <c:strCache>
                <c:ptCount val="1"/>
                <c:pt idx="0">
                  <c:v>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RMSE'!$D$4:$K$4</c:f>
              <c:numCache>
                <c:formatCode>General</c:formatCode>
                <c:ptCount val="8"/>
                <c:pt idx="0">
                  <c:v>1.42</c:v>
                </c:pt>
                <c:pt idx="1">
                  <c:v>1.349</c:v>
                </c:pt>
                <c:pt idx="2">
                  <c:v>1.41</c:v>
                </c:pt>
                <c:pt idx="3">
                  <c:v>1.3779999999999999</c:v>
                </c:pt>
                <c:pt idx="4">
                  <c:v>1.2909999999999999</c:v>
                </c:pt>
                <c:pt idx="5">
                  <c:v>1.3169999999999999</c:v>
                </c:pt>
                <c:pt idx="6">
                  <c:v>1.319</c:v>
                </c:pt>
                <c:pt idx="7">
                  <c:v>1.3380000000000001</c:v>
                </c:pt>
              </c:numCache>
            </c:numRef>
          </c:val>
          <c:smooth val="0"/>
          <c:extLst>
            <c:ext xmlns:c16="http://schemas.microsoft.com/office/drawing/2014/chart" uri="{C3380CC4-5D6E-409C-BE32-E72D297353CC}">
              <c16:uniqueId val="{00000002-A8A8-41CA-BF8A-8F5651FB43CF}"/>
            </c:ext>
          </c:extLst>
        </c:ser>
        <c:ser>
          <c:idx val="3"/>
          <c:order val="3"/>
          <c:tx>
            <c:strRef>
              <c:f>'Daily RMSE'!$C$5</c:f>
              <c:strCache>
                <c:ptCount val="1"/>
                <c:pt idx="0">
                  <c:v>UM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RMSE'!$D$5:$K$5</c:f>
              <c:numCache>
                <c:formatCode>General</c:formatCode>
                <c:ptCount val="8"/>
                <c:pt idx="0">
                  <c:v>1.4370000000000001</c:v>
                </c:pt>
                <c:pt idx="1">
                  <c:v>1.3759999999999999</c:v>
                </c:pt>
                <c:pt idx="2">
                  <c:v>1.44</c:v>
                </c:pt>
                <c:pt idx="3">
                  <c:v>1.399</c:v>
                </c:pt>
                <c:pt idx="4">
                  <c:v>1.294</c:v>
                </c:pt>
                <c:pt idx="5">
                  <c:v>1.329</c:v>
                </c:pt>
                <c:pt idx="6">
                  <c:v>1.331</c:v>
                </c:pt>
                <c:pt idx="7">
                  <c:v>1.3520000000000001</c:v>
                </c:pt>
              </c:numCache>
            </c:numRef>
          </c:val>
          <c:smooth val="0"/>
          <c:extLst>
            <c:ext xmlns:c16="http://schemas.microsoft.com/office/drawing/2014/chart" uri="{C3380CC4-5D6E-409C-BE32-E72D297353CC}">
              <c16:uniqueId val="{00000003-A8A8-41CA-BF8A-8F5651FB43CF}"/>
            </c:ext>
          </c:extLst>
        </c:ser>
        <c:ser>
          <c:idx val="4"/>
          <c:order val="4"/>
          <c:tx>
            <c:strRef>
              <c:f>'Daily RMSE'!$C$6</c:f>
              <c:strCache>
                <c:ptCount val="1"/>
                <c:pt idx="0">
                  <c:v>LM</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RMSE'!$D$6:$K$6</c:f>
              <c:numCache>
                <c:formatCode>General</c:formatCode>
                <c:ptCount val="8"/>
                <c:pt idx="0">
                  <c:v>1.452</c:v>
                </c:pt>
                <c:pt idx="1">
                  <c:v>1.3759999999999999</c:v>
                </c:pt>
                <c:pt idx="2">
                  <c:v>1.429</c:v>
                </c:pt>
                <c:pt idx="3">
                  <c:v>1.387</c:v>
                </c:pt>
                <c:pt idx="4">
                  <c:v>1.2949999999999999</c:v>
                </c:pt>
                <c:pt idx="5">
                  <c:v>1.32</c:v>
                </c:pt>
                <c:pt idx="6">
                  <c:v>1.3260000000000001</c:v>
                </c:pt>
                <c:pt idx="7">
                  <c:v>1.343</c:v>
                </c:pt>
              </c:numCache>
            </c:numRef>
          </c:val>
          <c:smooth val="0"/>
          <c:extLst>
            <c:ext xmlns:c16="http://schemas.microsoft.com/office/drawing/2014/chart" uri="{C3380CC4-5D6E-409C-BE32-E72D297353CC}">
              <c16:uniqueId val="{00000004-A8A8-41CA-BF8A-8F5651FB43CF}"/>
            </c:ext>
          </c:extLst>
        </c:ser>
        <c:ser>
          <c:idx val="5"/>
          <c:order val="5"/>
          <c:tx>
            <c:strRef>
              <c:f>'Daily RMSE'!$C$7</c:f>
              <c:strCache>
                <c:ptCount val="1"/>
                <c:pt idx="0">
                  <c:v>RM</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RMSE'!$D$7:$K$7</c:f>
              <c:numCache>
                <c:formatCode>General</c:formatCode>
                <c:ptCount val="8"/>
                <c:pt idx="0">
                  <c:v>1.46</c:v>
                </c:pt>
                <c:pt idx="1">
                  <c:v>1.391</c:v>
                </c:pt>
                <c:pt idx="2">
                  <c:v>1.4379999999999999</c:v>
                </c:pt>
                <c:pt idx="3">
                  <c:v>1.4159999999999999</c:v>
                </c:pt>
                <c:pt idx="4">
                  <c:v>1.3080000000000001</c:v>
                </c:pt>
                <c:pt idx="5">
                  <c:v>1.333</c:v>
                </c:pt>
                <c:pt idx="6">
                  <c:v>1.337</c:v>
                </c:pt>
                <c:pt idx="7">
                  <c:v>1.3560000000000001</c:v>
                </c:pt>
              </c:numCache>
            </c:numRef>
          </c:val>
          <c:smooth val="0"/>
          <c:extLst>
            <c:ext xmlns:c16="http://schemas.microsoft.com/office/drawing/2014/chart" uri="{C3380CC4-5D6E-409C-BE32-E72D297353CC}">
              <c16:uniqueId val="{00000005-A8A8-41CA-BF8A-8F5651FB43CF}"/>
            </c:ext>
          </c:extLst>
        </c:ser>
        <c:ser>
          <c:idx val="6"/>
          <c:order val="6"/>
          <c:tx>
            <c:strRef>
              <c:f>'Daily RMSE'!$C$8</c:f>
              <c:strCache>
                <c:ptCount val="1"/>
                <c:pt idx="0">
                  <c:v>PC</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'Daily RMSE'!$D$1:$K$1</c:f>
              <c:strCache>
                <c:ptCount val="8"/>
                <c:pt idx="0">
                  <c:v>K1C0BASE</c:v>
                </c:pt>
                <c:pt idx="1">
                  <c:v>K1C10BASE</c:v>
                </c:pt>
                <c:pt idx="2">
                  <c:v>K2C0BASE</c:v>
                </c:pt>
                <c:pt idx="3">
                  <c:v>K2C10BASE</c:v>
                </c:pt>
                <c:pt idx="4">
                  <c:v>K1COLTNG</c:v>
                </c:pt>
                <c:pt idx="5">
                  <c:v>K1C10LTNG</c:v>
                </c:pt>
                <c:pt idx="6">
                  <c:v>K2C0LTNG</c:v>
                </c:pt>
                <c:pt idx="7">
                  <c:v>K2C10LTNG</c:v>
                </c:pt>
              </c:strCache>
            </c:strRef>
          </c:cat>
          <c:val>
            <c:numRef>
              <c:f>'Daily RMSE'!$D$8:$K$8</c:f>
              <c:numCache>
                <c:formatCode>General</c:formatCode>
                <c:ptCount val="8"/>
                <c:pt idx="0">
                  <c:v>1.3460000000000001</c:v>
                </c:pt>
                <c:pt idx="1">
                  <c:v>1.256</c:v>
                </c:pt>
                <c:pt idx="2">
                  <c:v>1.325</c:v>
                </c:pt>
                <c:pt idx="3">
                  <c:v>1.28</c:v>
                </c:pt>
                <c:pt idx="4">
                  <c:v>1.1779999999999999</c:v>
                </c:pt>
                <c:pt idx="5">
                  <c:v>1.21</c:v>
                </c:pt>
                <c:pt idx="6">
                  <c:v>1.2170000000000001</c:v>
                </c:pt>
                <c:pt idx="7">
                  <c:v>1.234</c:v>
                </c:pt>
              </c:numCache>
            </c:numRef>
          </c:val>
          <c:smooth val="0"/>
          <c:extLst>
            <c:ext xmlns:c16="http://schemas.microsoft.com/office/drawing/2014/chart" uri="{C3380CC4-5D6E-409C-BE32-E72D297353CC}">
              <c16:uniqueId val="{00000006-A8A8-41CA-BF8A-8F5651FB43CF}"/>
            </c:ext>
          </c:extLst>
        </c:ser>
        <c:dLbls>
          <c:showLegendKey val="0"/>
          <c:showVal val="0"/>
          <c:showCatName val="0"/>
          <c:showSerName val="0"/>
          <c:showPercent val="0"/>
          <c:showBubbleSize val="0"/>
        </c:dLbls>
        <c:marker val="1"/>
        <c:smooth val="0"/>
        <c:axId val="499211728"/>
        <c:axId val="499213040"/>
      </c:lineChart>
      <c:catAx>
        <c:axId val="49921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9213040"/>
        <c:crosses val="autoZero"/>
        <c:auto val="1"/>
        <c:lblAlgn val="ctr"/>
        <c:lblOffset val="100"/>
        <c:noMultiLvlLbl val="0"/>
      </c:catAx>
      <c:valAx>
        <c:axId val="499213040"/>
        <c:scaling>
          <c:orientation val="minMax"/>
          <c:min val="1.15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RMSE  (mg/kg)</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9211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100">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F119CC-0E9C-4303-8FC0-FA6C67E0699C}" type="datetimeFigureOut">
              <a:rPr lang="en-US"/>
              <a:pPr>
                <a:defRPr/>
              </a:pPr>
              <a:t>10/22/2019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9</a:t>
            </a:fld>
            <a:endParaRPr lang="en-US"/>
          </a:p>
        </p:txBody>
      </p:sp>
    </p:spTree>
    <p:extLst>
      <p:ext uri="{BB962C8B-B14F-4D97-AF65-F5344CB8AC3E}">
        <p14:creationId xmlns:p14="http://schemas.microsoft.com/office/powerpoint/2010/main" val="98756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10</a:t>
            </a:fld>
            <a:endParaRPr lang="en-US"/>
          </a:p>
        </p:txBody>
      </p:sp>
    </p:spTree>
    <p:extLst>
      <p:ext uri="{BB962C8B-B14F-4D97-AF65-F5344CB8AC3E}">
        <p14:creationId xmlns:p14="http://schemas.microsoft.com/office/powerpoint/2010/main" val="166969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11</a:t>
            </a:fld>
            <a:endParaRPr lang="en-US"/>
          </a:p>
        </p:txBody>
      </p:sp>
    </p:spTree>
    <p:extLst>
      <p:ext uri="{BB962C8B-B14F-4D97-AF65-F5344CB8AC3E}">
        <p14:creationId xmlns:p14="http://schemas.microsoft.com/office/powerpoint/2010/main" val="3210334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12</a:t>
            </a:fld>
            <a:endParaRPr lang="en-US"/>
          </a:p>
        </p:txBody>
      </p:sp>
    </p:spTree>
    <p:extLst>
      <p:ext uri="{BB962C8B-B14F-4D97-AF65-F5344CB8AC3E}">
        <p14:creationId xmlns:p14="http://schemas.microsoft.com/office/powerpoint/2010/main" val="1078573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13</a:t>
            </a:fld>
            <a:endParaRPr lang="en-US"/>
          </a:p>
        </p:txBody>
      </p:sp>
    </p:spTree>
    <p:extLst>
      <p:ext uri="{BB962C8B-B14F-4D97-AF65-F5344CB8AC3E}">
        <p14:creationId xmlns:p14="http://schemas.microsoft.com/office/powerpoint/2010/main" val="268617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14</a:t>
            </a:fld>
            <a:endParaRPr lang="en-US"/>
          </a:p>
        </p:txBody>
      </p:sp>
    </p:spTree>
    <p:extLst>
      <p:ext uri="{BB962C8B-B14F-4D97-AF65-F5344CB8AC3E}">
        <p14:creationId xmlns:p14="http://schemas.microsoft.com/office/powerpoint/2010/main" val="198437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15</a:t>
            </a:fld>
            <a:endParaRPr lang="en-US"/>
          </a:p>
        </p:txBody>
      </p:sp>
    </p:spTree>
    <p:extLst>
      <p:ext uri="{BB962C8B-B14F-4D97-AF65-F5344CB8AC3E}">
        <p14:creationId xmlns:p14="http://schemas.microsoft.com/office/powerpoint/2010/main" val="252744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16</a:t>
            </a:fld>
            <a:endParaRPr lang="en-US"/>
          </a:p>
        </p:txBody>
      </p:sp>
    </p:spTree>
    <p:extLst>
      <p:ext uri="{BB962C8B-B14F-4D97-AF65-F5344CB8AC3E}">
        <p14:creationId xmlns:p14="http://schemas.microsoft.com/office/powerpoint/2010/main" val="842654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BA582EA-DA63-4B44-B43D-B8559A932F30}" type="slidenum">
              <a:rPr lang="en-US" smtClean="0"/>
              <a:pPr/>
              <a:t>18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2573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a:t>
            </a:fld>
            <a:endParaRPr lang="en-US"/>
          </a:p>
        </p:txBody>
      </p:sp>
    </p:spTree>
    <p:extLst>
      <p:ext uri="{BB962C8B-B14F-4D97-AF65-F5344CB8AC3E}">
        <p14:creationId xmlns:p14="http://schemas.microsoft.com/office/powerpoint/2010/main" val="341698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a:t>
            </a:fld>
            <a:endParaRPr lang="en-US"/>
          </a:p>
        </p:txBody>
      </p:sp>
    </p:spTree>
    <p:extLst>
      <p:ext uri="{BB962C8B-B14F-4D97-AF65-F5344CB8AC3E}">
        <p14:creationId xmlns:p14="http://schemas.microsoft.com/office/powerpoint/2010/main" val="305345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3</a:t>
            </a:fld>
            <a:endParaRPr lang="en-US"/>
          </a:p>
        </p:txBody>
      </p:sp>
    </p:spTree>
    <p:extLst>
      <p:ext uri="{BB962C8B-B14F-4D97-AF65-F5344CB8AC3E}">
        <p14:creationId xmlns:p14="http://schemas.microsoft.com/office/powerpoint/2010/main" val="217939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4</a:t>
            </a:fld>
            <a:endParaRPr lang="en-US"/>
          </a:p>
        </p:txBody>
      </p:sp>
    </p:spTree>
    <p:extLst>
      <p:ext uri="{BB962C8B-B14F-4D97-AF65-F5344CB8AC3E}">
        <p14:creationId xmlns:p14="http://schemas.microsoft.com/office/powerpoint/2010/main" val="207136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5</a:t>
            </a:fld>
            <a:endParaRPr lang="en-US"/>
          </a:p>
        </p:txBody>
      </p:sp>
    </p:spTree>
    <p:extLst>
      <p:ext uri="{BB962C8B-B14F-4D97-AF65-F5344CB8AC3E}">
        <p14:creationId xmlns:p14="http://schemas.microsoft.com/office/powerpoint/2010/main" val="89295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6</a:t>
            </a:fld>
            <a:endParaRPr lang="en-US"/>
          </a:p>
        </p:txBody>
      </p:sp>
    </p:spTree>
    <p:extLst>
      <p:ext uri="{BB962C8B-B14F-4D97-AF65-F5344CB8AC3E}">
        <p14:creationId xmlns:p14="http://schemas.microsoft.com/office/powerpoint/2010/main" val="221546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a:t>
            </a:fld>
            <a:endParaRPr lang="en-US"/>
          </a:p>
        </p:txBody>
      </p:sp>
    </p:spTree>
    <p:extLst>
      <p:ext uri="{BB962C8B-B14F-4D97-AF65-F5344CB8AC3E}">
        <p14:creationId xmlns:p14="http://schemas.microsoft.com/office/powerpoint/2010/main" val="48144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a:t>
            </a:fld>
            <a:endParaRPr lang="en-US"/>
          </a:p>
        </p:txBody>
      </p:sp>
    </p:spTree>
    <p:extLst>
      <p:ext uri="{BB962C8B-B14F-4D97-AF65-F5344CB8AC3E}">
        <p14:creationId xmlns:p14="http://schemas.microsoft.com/office/powerpoint/2010/main" val="880561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Content Placeholder 2"/>
          <p:cNvSpPr>
            <a:spLocks noGrp="1"/>
          </p:cNvSpPr>
          <p:nvPr>
            <p:ph idx="1"/>
          </p:nvPr>
        </p:nvSpPr>
        <p:spPr>
          <a:xfrm>
            <a:off x="685800" y="2667000"/>
            <a:ext cx="77724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73E4C855-0D5A-43B5-9AE9-B246E7BCA83E}" type="datetime1">
              <a:rPr lang="en-US" smtClean="0"/>
              <a:t>10/22/2019</a:t>
            </a:fld>
            <a:endParaRPr lang="en-US" dirty="0"/>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85800" y="2667000"/>
            <a:ext cx="38100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667000"/>
            <a:ext cx="38100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FE605E4B-C333-472D-880A-99AF0E6CD745}" type="datetime1">
              <a:rPr lang="en-US" smtClean="0"/>
              <a:t>10/22/2019</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ED7B663-3EE9-463C-A8C9-133C96238C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26CB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295399"/>
            <a:ext cx="5486400" cy="3432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FCAE432C-788B-4688-8500-F961586FCCC7}" type="datetime1">
              <a:rPr lang="en-US" smtClean="0"/>
              <a:t>10/22/2019</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40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C763520-B10A-4E49-A936-40400F3D6D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A44CD-F5B7-4E9B-8C8B-F46452455360}" type="datetime1">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B3519-389D-440A-91E0-CF0C7D347306}" type="slidenum">
              <a:rPr lang="en-US" smtClean="0"/>
              <a:t>‹#›</a:t>
            </a:fld>
            <a:endParaRPr lang="en-US"/>
          </a:p>
        </p:txBody>
      </p:sp>
    </p:spTree>
    <p:extLst>
      <p:ext uri="{BB962C8B-B14F-4D97-AF65-F5344CB8AC3E}">
        <p14:creationId xmlns:p14="http://schemas.microsoft.com/office/powerpoint/2010/main" val="192382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EE1D-5CAE-456F-A9C3-74677B6DD4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0B1C72-5671-4B4E-B5F1-373315E1976E}"/>
              </a:ext>
            </a:extLst>
          </p:cNvPr>
          <p:cNvSpPr>
            <a:spLocks noGrp="1"/>
          </p:cNvSpPr>
          <p:nvPr>
            <p:ph type="dt" sz="half" idx="10"/>
          </p:nvPr>
        </p:nvSpPr>
        <p:spPr/>
        <p:txBody>
          <a:bodyPr/>
          <a:lstStyle/>
          <a:p>
            <a:fld id="{AA10478D-45E1-4B35-BA86-B497014A07F1}" type="datetimeFigureOut">
              <a:rPr lang="en-US" smtClean="0"/>
              <a:t>10/22/2019</a:t>
            </a:fld>
            <a:endParaRPr lang="en-US"/>
          </a:p>
        </p:txBody>
      </p:sp>
      <p:sp>
        <p:nvSpPr>
          <p:cNvPr id="4" name="Footer Placeholder 3">
            <a:extLst>
              <a:ext uri="{FF2B5EF4-FFF2-40B4-BE49-F238E27FC236}">
                <a16:creationId xmlns:a16="http://schemas.microsoft.com/office/drawing/2014/main" id="{33AF48B9-C125-42E7-831E-90BB42501D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51D41-0115-4B96-8D59-68580ABFC0C7}"/>
              </a:ext>
            </a:extLst>
          </p:cNvPr>
          <p:cNvSpPr>
            <a:spLocks noGrp="1"/>
          </p:cNvSpPr>
          <p:nvPr>
            <p:ph type="sldNum" sz="quarter" idx="12"/>
          </p:nvPr>
        </p:nvSpPr>
        <p:spPr/>
        <p:txBody>
          <a:bodyPr/>
          <a:lstStyle/>
          <a:p>
            <a:fld id="{4B84ACBE-F04F-4F51-8706-4205AFCA0229}" type="slidenum">
              <a:rPr lang="en-US" smtClean="0"/>
              <a:t>‹#›</a:t>
            </a:fld>
            <a:endParaRPr lang="en-US"/>
          </a:p>
        </p:txBody>
      </p:sp>
    </p:spTree>
    <p:extLst>
      <p:ext uri="{BB962C8B-B14F-4D97-AF65-F5344CB8AC3E}">
        <p14:creationId xmlns:p14="http://schemas.microsoft.com/office/powerpoint/2010/main" val="378463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685800" cy="228600"/>
          </a:xfrm>
          <a:prstGeom prst="rect">
            <a:avLst/>
          </a:prstGeom>
          <a:solidFill>
            <a:srgbClr val="026CB6"/>
          </a:solidFill>
          <a:ln>
            <a:noFill/>
          </a:ln>
          <a:extLst/>
        </p:spPr>
        <p:txBody>
          <a:bodyPr wrap="none" anchor="ctr"/>
          <a:lstStyle/>
          <a:p>
            <a:endParaRPr lang="en-US">
              <a:solidFill>
                <a:srgbClr val="026CB6"/>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2" r:id="rId3"/>
    <p:sldLayoutId id="2147483675" r:id="rId4"/>
    <p:sldLayoutId id="2147483677" r:id="rId5"/>
    <p:sldLayoutId id="2147483678" r:id="rId6"/>
    <p:sldLayoutId id="2147483679" r:id="rId7"/>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Grp="1" noChangeArrowheads="1"/>
          </p:cNvSpPr>
          <p:nvPr>
            <p:ph type="ctrTitle"/>
          </p:nvPr>
        </p:nvSpPr>
        <p:spPr bwMode="auto">
          <a:xfrm>
            <a:off x="685800" y="894378"/>
            <a:ext cx="8229600" cy="1429722"/>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lgn="ctr"/>
            <a:br>
              <a:rPr lang="en-US" sz="2400" b="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Lightning Assimilation in WRF4.0.2: Impact of Parameter Options and Introduction of New Lightning Data</a:t>
            </a:r>
            <a:br>
              <a:rPr lang="en-US" sz="2400" dirty="0">
                <a:latin typeface="Times New Roman" panose="02020603050405020304" pitchFamily="18" charset="0"/>
                <a:cs typeface="Times New Roman" panose="02020603050405020304" pitchFamily="18" charset="0"/>
              </a:rPr>
            </a:br>
            <a:endParaRPr lang="en-US" sz="2400" b="0" dirty="0">
              <a:latin typeface="Times New Roman" panose="02020603050405020304" pitchFamily="18" charset="0"/>
              <a:cs typeface="Times New Roman" panose="02020603050405020304" pitchFamily="18" charset="0"/>
            </a:endParaRPr>
          </a:p>
        </p:txBody>
      </p:sp>
      <p:sp>
        <p:nvSpPr>
          <p:cNvPr id="9" name="Rectangle 16"/>
          <p:cNvSpPr>
            <a:spLocks noChangeArrowheads="1"/>
          </p:cNvSpPr>
          <p:nvPr/>
        </p:nvSpPr>
        <p:spPr bwMode="auto">
          <a:xfrm>
            <a:off x="833438"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b="1" dirty="0">
                <a:solidFill>
                  <a:schemeClr val="bg1"/>
                </a:solidFill>
              </a:rPr>
              <a:t>Office of Research and Development</a:t>
            </a:r>
            <a:endParaRPr lang="en-US" sz="900" b="1" dirty="0"/>
          </a:p>
          <a:p>
            <a:pPr>
              <a:lnSpc>
                <a:spcPct val="90000"/>
              </a:lnSpc>
            </a:pPr>
            <a:r>
              <a:rPr lang="en-US" sz="900" dirty="0">
                <a:solidFill>
                  <a:schemeClr val="bg1"/>
                </a:solidFill>
              </a:rPr>
              <a:t>Center for Environmental Measurement &amp; Modeling</a:t>
            </a:r>
          </a:p>
        </p:txBody>
      </p:sp>
      <p:sp>
        <p:nvSpPr>
          <p:cNvPr id="13" name="Rectangle 3"/>
          <p:cNvSpPr>
            <a:spLocks noGrp="1" noChangeArrowheads="1"/>
          </p:cNvSpPr>
          <p:nvPr>
            <p:ph type="subTitle" idx="1"/>
          </p:nvPr>
        </p:nvSpPr>
        <p:spPr bwMode="auto">
          <a:xfrm>
            <a:off x="685800" y="2575293"/>
            <a:ext cx="7924800" cy="2453907"/>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sz="2000" i="0" dirty="0"/>
          </a:p>
          <a:p>
            <a:pPr algn="ctr">
              <a:lnSpc>
                <a:spcPct val="100000"/>
              </a:lnSpc>
            </a:pPr>
            <a:r>
              <a:rPr lang="en-US" sz="2000" i="0" dirty="0"/>
              <a:t> </a:t>
            </a:r>
            <a:r>
              <a:rPr lang="en-US" dirty="0"/>
              <a:t>Daiwen Kang, Robert Gilliam, Jerry Herwehe, and Jon Pleim</a:t>
            </a:r>
          </a:p>
          <a:p>
            <a:pPr algn="ctr">
              <a:lnSpc>
                <a:spcPct val="100000"/>
              </a:lnSpc>
            </a:pPr>
            <a:endParaRPr lang="en-US" sz="2000" i="0" dirty="0"/>
          </a:p>
          <a:p>
            <a:pPr algn="ctr">
              <a:lnSpc>
                <a:spcPct val="100000"/>
              </a:lnSpc>
            </a:pPr>
            <a:r>
              <a:rPr lang="en-US" sz="2000" i="0" dirty="0"/>
              <a:t>Center for Environmental Measurement &amp; Modeling</a:t>
            </a:r>
          </a:p>
          <a:p>
            <a:pPr algn="ctr">
              <a:lnSpc>
                <a:spcPct val="100000"/>
              </a:lnSpc>
            </a:pPr>
            <a:r>
              <a:rPr lang="en-US" sz="2000" i="0" dirty="0"/>
              <a:t> U.S. Environmental Protection Agency</a:t>
            </a:r>
          </a:p>
          <a:p>
            <a:pPr algn="ctr">
              <a:lnSpc>
                <a:spcPct val="100000"/>
              </a:lnSpc>
            </a:pPr>
            <a:r>
              <a:rPr lang="en-US" sz="2000" i="0" dirty="0"/>
              <a:t> Research Triangle Park, NC, USA </a:t>
            </a:r>
            <a:endParaRPr lang="en-US" sz="2000" dirty="0"/>
          </a:p>
        </p:txBody>
      </p:sp>
      <p:sp>
        <p:nvSpPr>
          <p:cNvPr id="2" name="TextBox 1">
            <a:extLst>
              <a:ext uri="{FF2B5EF4-FFF2-40B4-BE49-F238E27FC236}">
                <a16:creationId xmlns:a16="http://schemas.microsoft.com/office/drawing/2014/main" id="{B5A34FF8-ABC8-427B-83AD-A1F07C72BC54}"/>
              </a:ext>
            </a:extLst>
          </p:cNvPr>
          <p:cNvSpPr txBox="1"/>
          <p:nvPr/>
        </p:nvSpPr>
        <p:spPr>
          <a:xfrm>
            <a:off x="2362200" y="5033010"/>
            <a:ext cx="4572000" cy="830997"/>
          </a:xfrm>
          <a:prstGeom prst="rect">
            <a:avLst/>
          </a:prstGeom>
          <a:noFill/>
        </p:spPr>
        <p:txBody>
          <a:bodyPr wrap="squar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18</a:t>
            </a:r>
            <a:r>
              <a:rPr lang="en-US" sz="1600" baseline="30000" dirty="0">
                <a:solidFill>
                  <a:schemeClr val="bg1"/>
                </a:solidFill>
                <a:latin typeface="Times New Roman" panose="02020603050405020304" pitchFamily="18" charset="0"/>
                <a:cs typeface="Times New Roman" panose="02020603050405020304" pitchFamily="18" charset="0"/>
              </a:rPr>
              <a:t>th</a:t>
            </a:r>
            <a:r>
              <a:rPr lang="en-US" sz="1600" dirty="0">
                <a:solidFill>
                  <a:schemeClr val="bg1"/>
                </a:solidFill>
                <a:latin typeface="Times New Roman" panose="02020603050405020304" pitchFamily="18" charset="0"/>
                <a:cs typeface="Times New Roman" panose="02020603050405020304" pitchFamily="18" charset="0"/>
              </a:rPr>
              <a:t> Annual CMAS Conference, Chapel Hill, NC</a:t>
            </a:r>
          </a:p>
          <a:p>
            <a:pPr algn="ctr"/>
            <a:r>
              <a:rPr lang="en-US" sz="1600" dirty="0">
                <a:solidFill>
                  <a:schemeClr val="bg1"/>
                </a:solidFill>
                <a:latin typeface="Times New Roman" panose="02020603050405020304" pitchFamily="18" charset="0"/>
                <a:cs typeface="Times New Roman" panose="02020603050405020304" pitchFamily="18" charset="0"/>
              </a:rPr>
              <a:t>October 22, 2019</a:t>
            </a:r>
          </a:p>
          <a:p>
            <a:pPr algn="ctr"/>
            <a:endParaRPr lang="en-US" sz="1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7E49F81-B3A2-42E5-A64B-76C0484656CE}"/>
              </a:ext>
            </a:extLst>
          </p:cNvPr>
          <p:cNvGraphicFramePr>
            <a:graphicFrameLocks/>
          </p:cNvGraphicFramePr>
          <p:nvPr>
            <p:extLst>
              <p:ext uri="{D42A27DB-BD31-4B8C-83A1-F6EECF244321}">
                <p14:modId xmlns:p14="http://schemas.microsoft.com/office/powerpoint/2010/main" val="3403988808"/>
              </p:ext>
            </p:extLst>
          </p:nvPr>
        </p:nvGraphicFramePr>
        <p:xfrm>
          <a:off x="2285999" y="838215"/>
          <a:ext cx="6410123" cy="2590784"/>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
          <p:cNvSpPr txBox="1">
            <a:spLocks noChangeArrowheads="1"/>
          </p:cNvSpPr>
          <p:nvPr/>
        </p:nvSpPr>
        <p:spPr>
          <a:xfrm>
            <a:off x="1009897" y="102399"/>
            <a:ext cx="8134103" cy="57943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a:solidFill>
                  <a:srgbClr val="0B5AA5"/>
                </a:solidFill>
                <a:latin typeface="Times New Roman" panose="02020603050405020304" pitchFamily="18" charset="0"/>
                <a:cs typeface="Times New Roman" panose="02020603050405020304" pitchFamily="18" charset="0"/>
              </a:rPr>
              <a:t>Statistics for 2-m Temperature (T2)</a:t>
            </a:r>
          </a:p>
        </p:txBody>
      </p:sp>
      <p:sp>
        <p:nvSpPr>
          <p:cNvPr id="32" name="Slide Number Placeholder 31"/>
          <p:cNvSpPr>
            <a:spLocks noGrp="1"/>
          </p:cNvSpPr>
          <p:nvPr>
            <p:ph type="sldNum" sz="quarter" idx="12"/>
          </p:nvPr>
        </p:nvSpPr>
        <p:spPr>
          <a:xfrm>
            <a:off x="-304800" y="6227935"/>
            <a:ext cx="609600" cy="228600"/>
          </a:xfrm>
        </p:spPr>
        <p:txBody>
          <a:bodyPr/>
          <a:lstStyle/>
          <a:p>
            <a:fld id="{E2BB3519-389D-440A-91E0-CF0C7D347306}" type="slidenum">
              <a:rPr lang="en-US" smtClean="0"/>
              <a:t>9</a:t>
            </a:fld>
            <a:endParaRPr lang="en-US" dirty="0"/>
          </a:p>
        </p:txBody>
      </p:sp>
      <p:sp>
        <p:nvSpPr>
          <p:cNvPr id="7" name="TextBox 6">
            <a:extLst>
              <a:ext uri="{FF2B5EF4-FFF2-40B4-BE49-F238E27FC236}">
                <a16:creationId xmlns:a16="http://schemas.microsoft.com/office/drawing/2014/main" id="{24817513-3C28-402A-99A8-5D92F1564BBC}"/>
              </a:ext>
            </a:extLst>
          </p:cNvPr>
          <p:cNvSpPr txBox="1"/>
          <p:nvPr/>
        </p:nvSpPr>
        <p:spPr>
          <a:xfrm>
            <a:off x="91438" y="1076999"/>
            <a:ext cx="2270761"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the LTNG cases have better performance for T2 than the BASE cases.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K1C0 combination presents slightly better performance than other cases for both BASE and LTNG cases</a:t>
            </a:r>
          </a:p>
        </p:txBody>
      </p:sp>
      <p:graphicFrame>
        <p:nvGraphicFramePr>
          <p:cNvPr id="8" name="Chart 7">
            <a:extLst>
              <a:ext uri="{FF2B5EF4-FFF2-40B4-BE49-F238E27FC236}">
                <a16:creationId xmlns:a16="http://schemas.microsoft.com/office/drawing/2014/main" id="{58235E15-9C9D-4307-976D-B970018D7CC6}"/>
              </a:ext>
            </a:extLst>
          </p:cNvPr>
          <p:cNvGraphicFramePr>
            <a:graphicFrameLocks/>
          </p:cNvGraphicFramePr>
          <p:nvPr>
            <p:extLst>
              <p:ext uri="{D42A27DB-BD31-4B8C-83A1-F6EECF244321}">
                <p14:modId xmlns:p14="http://schemas.microsoft.com/office/powerpoint/2010/main" val="2983155081"/>
              </p:ext>
            </p:extLst>
          </p:nvPr>
        </p:nvGraphicFramePr>
        <p:xfrm>
          <a:off x="2285999" y="3277602"/>
          <a:ext cx="6410123" cy="2950334"/>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0AF844D-EF68-4DF7-8AD5-C10E3CE638F4}"/>
              </a:ext>
            </a:extLst>
          </p:cNvPr>
          <p:cNvSpPr/>
          <p:nvPr/>
        </p:nvSpPr>
        <p:spPr>
          <a:xfrm>
            <a:off x="5791200" y="990600"/>
            <a:ext cx="2819400" cy="4952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05330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17E49F81-B3A2-42E5-A64B-76C0484656CE}"/>
              </a:ext>
            </a:extLst>
          </p:cNvPr>
          <p:cNvGraphicFramePr>
            <a:graphicFrameLocks/>
          </p:cNvGraphicFramePr>
          <p:nvPr>
            <p:extLst>
              <p:ext uri="{D42A27DB-BD31-4B8C-83A1-F6EECF244321}">
                <p14:modId xmlns:p14="http://schemas.microsoft.com/office/powerpoint/2010/main" val="790242955"/>
              </p:ext>
            </p:extLst>
          </p:nvPr>
        </p:nvGraphicFramePr>
        <p:xfrm>
          <a:off x="2285999" y="853278"/>
          <a:ext cx="6410124" cy="2590784"/>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
          <p:cNvSpPr txBox="1">
            <a:spLocks noChangeArrowheads="1"/>
          </p:cNvSpPr>
          <p:nvPr/>
        </p:nvSpPr>
        <p:spPr>
          <a:xfrm>
            <a:off x="1212782" y="126826"/>
            <a:ext cx="8134103" cy="57943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a:solidFill>
                  <a:srgbClr val="0070C0"/>
                </a:solidFill>
                <a:latin typeface="Times New Roman" panose="02020603050405020304" pitchFamily="18" charset="0"/>
                <a:cs typeface="Times New Roman" panose="02020603050405020304" pitchFamily="18" charset="0"/>
              </a:rPr>
              <a:t>Statistics for Water Vapor Mixing Ratio (Q)</a:t>
            </a:r>
          </a:p>
        </p:txBody>
      </p:sp>
      <p:sp>
        <p:nvSpPr>
          <p:cNvPr id="32" name="Slide Number Placeholder 31"/>
          <p:cNvSpPr>
            <a:spLocks noGrp="1"/>
          </p:cNvSpPr>
          <p:nvPr>
            <p:ph type="sldNum" sz="quarter" idx="12"/>
          </p:nvPr>
        </p:nvSpPr>
        <p:spPr>
          <a:xfrm>
            <a:off x="-304800" y="6227935"/>
            <a:ext cx="609600" cy="228600"/>
          </a:xfrm>
        </p:spPr>
        <p:txBody>
          <a:bodyPr/>
          <a:lstStyle/>
          <a:p>
            <a:fld id="{E2BB3519-389D-440A-91E0-CF0C7D347306}" type="slidenum">
              <a:rPr lang="en-US" smtClean="0"/>
              <a:t>10</a:t>
            </a:fld>
            <a:endParaRPr lang="en-US" dirty="0"/>
          </a:p>
        </p:txBody>
      </p:sp>
      <p:sp>
        <p:nvSpPr>
          <p:cNvPr id="7" name="TextBox 6">
            <a:extLst>
              <a:ext uri="{FF2B5EF4-FFF2-40B4-BE49-F238E27FC236}">
                <a16:creationId xmlns:a16="http://schemas.microsoft.com/office/drawing/2014/main" id="{A8A6C1D3-0E5A-44D0-BFB6-544ED6DBCDF8}"/>
              </a:ext>
            </a:extLst>
          </p:cNvPr>
          <p:cNvSpPr txBox="1"/>
          <p:nvPr/>
        </p:nvSpPr>
        <p:spPr>
          <a:xfrm>
            <a:off x="91439" y="922450"/>
            <a:ext cx="2194560"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the LTNG cases also have better performance for Q than the BASE cases.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Though the K1C0 combination is still the best among the LTNG cases, it is not true with the BASE cases.</a:t>
            </a:r>
          </a:p>
        </p:txBody>
      </p:sp>
      <p:graphicFrame>
        <p:nvGraphicFramePr>
          <p:cNvPr id="8" name="Chart 7">
            <a:extLst>
              <a:ext uri="{FF2B5EF4-FFF2-40B4-BE49-F238E27FC236}">
                <a16:creationId xmlns:a16="http://schemas.microsoft.com/office/drawing/2014/main" id="{58235E15-9C9D-4307-976D-B970018D7CC6}"/>
              </a:ext>
            </a:extLst>
          </p:cNvPr>
          <p:cNvGraphicFramePr>
            <a:graphicFrameLocks/>
          </p:cNvGraphicFramePr>
          <p:nvPr>
            <p:extLst>
              <p:ext uri="{D42A27DB-BD31-4B8C-83A1-F6EECF244321}">
                <p14:modId xmlns:p14="http://schemas.microsoft.com/office/powerpoint/2010/main" val="3172438379"/>
              </p:ext>
            </p:extLst>
          </p:nvPr>
        </p:nvGraphicFramePr>
        <p:xfrm>
          <a:off x="2285999" y="3441922"/>
          <a:ext cx="6410124" cy="2786014"/>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0AF844D-EF68-4DF7-8AD5-C10E3CE638F4}"/>
              </a:ext>
            </a:extLst>
          </p:cNvPr>
          <p:cNvSpPr/>
          <p:nvPr/>
        </p:nvSpPr>
        <p:spPr>
          <a:xfrm>
            <a:off x="5791200" y="990600"/>
            <a:ext cx="2819400" cy="4952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09462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DCDDE2-DB31-4C82-9355-A06FAA9AF7F6}"/>
              </a:ext>
            </a:extLst>
          </p:cNvPr>
          <p:cNvSpPr>
            <a:spLocks noGrp="1"/>
          </p:cNvSpPr>
          <p:nvPr>
            <p:ph type="sldNum" sz="quarter" idx="10"/>
          </p:nvPr>
        </p:nvSpPr>
        <p:spPr/>
        <p:txBody>
          <a:bodyPr/>
          <a:lstStyle/>
          <a:p>
            <a:pPr>
              <a:defRPr/>
            </a:pPr>
            <a:fld id="{633AD7DD-8889-40EE-AB37-66A654BC2EEA}" type="slidenum">
              <a:rPr lang="en-US" smtClean="0"/>
              <a:pPr>
                <a:defRPr/>
              </a:pPr>
              <a:t>11</a:t>
            </a:fld>
            <a:endParaRPr lang="en-US"/>
          </a:p>
        </p:txBody>
      </p:sp>
      <p:sp>
        <p:nvSpPr>
          <p:cNvPr id="3" name="Title 1">
            <a:extLst>
              <a:ext uri="{FF2B5EF4-FFF2-40B4-BE49-F238E27FC236}">
                <a16:creationId xmlns:a16="http://schemas.microsoft.com/office/drawing/2014/main" id="{CEAE585B-DA14-4AFB-8D03-579B9598952D}"/>
              </a:ext>
            </a:extLst>
          </p:cNvPr>
          <p:cNvSpPr txBox="1">
            <a:spLocks/>
          </p:cNvSpPr>
          <p:nvPr/>
        </p:nvSpPr>
        <p:spPr>
          <a:xfrm>
            <a:off x="1524418" y="152400"/>
            <a:ext cx="7771982" cy="784709"/>
          </a:xfrm>
        </p:spPr>
        <p:txBody>
          <a:bodyPr>
            <a:noAutofit/>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sz="3200" kern="0" dirty="0">
                <a:solidFill>
                  <a:srgbClr val="0070C0"/>
                </a:solidFill>
                <a:latin typeface="Times New Roman" panose="02020603050405020304" pitchFamily="18" charset="0"/>
                <a:cs typeface="Times New Roman" panose="02020603050405020304" pitchFamily="18" charset="0"/>
              </a:rPr>
              <a:t>Precipitation (Model vs PRISM) July 2016</a:t>
            </a:r>
          </a:p>
        </p:txBody>
      </p:sp>
      <p:graphicFrame>
        <p:nvGraphicFramePr>
          <p:cNvPr id="4" name="Chart 3">
            <a:extLst>
              <a:ext uri="{FF2B5EF4-FFF2-40B4-BE49-F238E27FC236}">
                <a16:creationId xmlns:a16="http://schemas.microsoft.com/office/drawing/2014/main" id="{C2F28A6A-1348-469E-A29A-9535AB9D881E}"/>
              </a:ext>
            </a:extLst>
          </p:cNvPr>
          <p:cNvGraphicFramePr>
            <a:graphicFrameLocks/>
          </p:cNvGraphicFramePr>
          <p:nvPr>
            <p:extLst>
              <p:ext uri="{D42A27DB-BD31-4B8C-83A1-F6EECF244321}">
                <p14:modId xmlns:p14="http://schemas.microsoft.com/office/powerpoint/2010/main" val="1871930614"/>
              </p:ext>
            </p:extLst>
          </p:nvPr>
        </p:nvGraphicFramePr>
        <p:xfrm>
          <a:off x="5029200" y="1931899"/>
          <a:ext cx="3810418" cy="2053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132653A-3130-4A95-B18A-F66CDEEAEC3A}"/>
              </a:ext>
            </a:extLst>
          </p:cNvPr>
          <p:cNvGraphicFramePr>
            <a:graphicFrameLocks/>
          </p:cNvGraphicFramePr>
          <p:nvPr>
            <p:extLst>
              <p:ext uri="{D42A27DB-BD31-4B8C-83A1-F6EECF244321}">
                <p14:modId xmlns:p14="http://schemas.microsoft.com/office/powerpoint/2010/main" val="258322739"/>
              </p:ext>
            </p:extLst>
          </p:nvPr>
        </p:nvGraphicFramePr>
        <p:xfrm>
          <a:off x="5029200" y="3985109"/>
          <a:ext cx="3810418" cy="23394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08089A1-FBD8-40FA-8372-61B001F42489}"/>
              </a:ext>
            </a:extLst>
          </p:cNvPr>
          <p:cNvGraphicFramePr>
            <a:graphicFrameLocks/>
          </p:cNvGraphicFramePr>
          <p:nvPr>
            <p:extLst>
              <p:ext uri="{D42A27DB-BD31-4B8C-83A1-F6EECF244321}">
                <p14:modId xmlns:p14="http://schemas.microsoft.com/office/powerpoint/2010/main" val="847903291"/>
              </p:ext>
            </p:extLst>
          </p:nvPr>
        </p:nvGraphicFramePr>
        <p:xfrm>
          <a:off x="685801" y="1927710"/>
          <a:ext cx="4343399" cy="2743199"/>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88BC9338-ECFE-41C2-966E-88DF1A0C73E7}"/>
              </a:ext>
            </a:extLst>
          </p:cNvPr>
          <p:cNvSpPr txBox="1"/>
          <p:nvPr/>
        </p:nvSpPr>
        <p:spPr>
          <a:xfrm>
            <a:off x="381000" y="4899509"/>
            <a:ext cx="4648201" cy="1323439"/>
          </a:xfrm>
          <a:prstGeom prst="rect">
            <a:avLst/>
          </a:prstGeom>
          <a:noFill/>
        </p:spPr>
        <p:txBody>
          <a:bodyPr wrap="square" rtlCol="0">
            <a:spAutoFit/>
          </a:bodyPr>
          <a:lstStyle/>
          <a:p>
            <a:r>
              <a:rPr lang="en-US" sz="2000" b="1" dirty="0">
                <a:solidFill>
                  <a:srgbClr val="00B050"/>
                </a:solidFill>
              </a:rPr>
              <a:t>K1C0LTNG_NS</a:t>
            </a:r>
            <a:r>
              <a:rPr lang="en-US" sz="2000" dirty="0"/>
              <a:t>: Same as </a:t>
            </a:r>
            <a:r>
              <a:rPr lang="en-US" sz="2000" dirty="0">
                <a:solidFill>
                  <a:srgbClr val="FF6600"/>
                </a:solidFill>
              </a:rPr>
              <a:t>K1C0LTNG</a:t>
            </a:r>
            <a:r>
              <a:rPr lang="en-US" sz="2000" dirty="0"/>
              <a:t> (</a:t>
            </a:r>
            <a:r>
              <a:rPr lang="en-US" sz="2000" dirty="0" err="1"/>
              <a:t>kfeta_trigger</a:t>
            </a:r>
            <a:r>
              <a:rPr lang="en-US" sz="2000" dirty="0"/>
              <a:t> = 1, </a:t>
            </a:r>
            <a:r>
              <a:rPr lang="en-US" sz="2000" dirty="0" err="1"/>
              <a:t>cudt</a:t>
            </a:r>
            <a:r>
              <a:rPr lang="en-US" sz="2000" dirty="0"/>
              <a:t> = 0, but when lightning is not present, use </a:t>
            </a:r>
            <a:r>
              <a:rPr lang="en-US" sz="2000" dirty="0" err="1">
                <a:solidFill>
                  <a:srgbClr val="00B050"/>
                </a:solidFill>
              </a:rPr>
              <a:t>NoSuppress</a:t>
            </a:r>
            <a:r>
              <a:rPr lang="en-US" sz="2000" dirty="0"/>
              <a:t> instead of </a:t>
            </a:r>
            <a:r>
              <a:rPr lang="en-US" sz="2000" dirty="0" err="1">
                <a:solidFill>
                  <a:srgbClr val="FF6600"/>
                </a:solidFill>
              </a:rPr>
              <a:t>ShallOnly</a:t>
            </a:r>
            <a:endParaRPr lang="en-US" sz="2000" dirty="0">
              <a:solidFill>
                <a:srgbClr val="FF6600"/>
              </a:solidFill>
            </a:endParaRPr>
          </a:p>
        </p:txBody>
      </p:sp>
      <p:sp>
        <p:nvSpPr>
          <p:cNvPr id="8" name="TextBox 7">
            <a:extLst>
              <a:ext uri="{FF2B5EF4-FFF2-40B4-BE49-F238E27FC236}">
                <a16:creationId xmlns:a16="http://schemas.microsoft.com/office/drawing/2014/main" id="{42256D72-34FC-4BD6-ACBD-A79BE04325C8}"/>
              </a:ext>
            </a:extLst>
          </p:cNvPr>
          <p:cNvSpPr txBox="1"/>
          <p:nvPr/>
        </p:nvSpPr>
        <p:spPr>
          <a:xfrm>
            <a:off x="609600" y="797747"/>
            <a:ext cx="83058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Since the </a:t>
            </a:r>
            <a:r>
              <a:rPr lang="en-US" sz="2000" dirty="0" err="1">
                <a:solidFill>
                  <a:srgbClr val="FF6600"/>
                </a:solidFill>
                <a:latin typeface="Times New Roman" panose="02020603050405020304" pitchFamily="18" charset="0"/>
                <a:cs typeface="Times New Roman" panose="02020603050405020304" pitchFamily="18" charset="0"/>
              </a:rPr>
              <a:t>ShallOnly</a:t>
            </a:r>
            <a:r>
              <a:rPr lang="en-US" sz="2000" dirty="0">
                <a:latin typeface="Times New Roman" panose="02020603050405020304" pitchFamily="18" charset="0"/>
                <a:cs typeface="Times New Roman" panose="02020603050405020304" pitchFamily="18" charset="0"/>
              </a:rPr>
              <a:t> option recommended in Heath et al. (2016) underestimated precipitation, the alternative option “</a:t>
            </a:r>
            <a:r>
              <a:rPr lang="en-US" sz="2000" dirty="0" err="1">
                <a:solidFill>
                  <a:srgbClr val="00B050"/>
                </a:solidFill>
                <a:latin typeface="Times New Roman" panose="02020603050405020304" pitchFamily="18" charset="0"/>
                <a:cs typeface="Times New Roman" panose="02020603050405020304" pitchFamily="18" charset="0"/>
              </a:rPr>
              <a:t>NoSuppress</a:t>
            </a:r>
            <a:r>
              <a:rPr lang="en-US" sz="2000" dirty="0">
                <a:latin typeface="Times New Roman" panose="02020603050405020304" pitchFamily="18" charset="0"/>
                <a:cs typeface="Times New Roman" panose="02020603050405020304" pitchFamily="18" charset="0"/>
              </a:rPr>
              <a:t>” was tested with the </a:t>
            </a:r>
            <a:r>
              <a:rPr lang="en-US" sz="2000" dirty="0">
                <a:solidFill>
                  <a:srgbClr val="FF6600"/>
                </a:solidFill>
                <a:latin typeface="Times New Roman" panose="02020603050405020304" pitchFamily="18" charset="0"/>
                <a:cs typeface="Times New Roman" panose="02020603050405020304" pitchFamily="18" charset="0"/>
              </a:rPr>
              <a:t>K1C0LTNG</a:t>
            </a:r>
            <a:r>
              <a:rPr lang="en-US" sz="2000" dirty="0">
                <a:latin typeface="Times New Roman" panose="02020603050405020304" pitchFamily="18" charset="0"/>
                <a:cs typeface="Times New Roman" panose="02020603050405020304" pitchFamily="18" charset="0"/>
              </a:rPr>
              <a:t> case (</a:t>
            </a:r>
            <a:r>
              <a:rPr lang="en-US" sz="2000" dirty="0">
                <a:solidFill>
                  <a:srgbClr val="00B050"/>
                </a:solidFill>
                <a:latin typeface="Times New Roman" panose="02020603050405020304" pitchFamily="18" charset="0"/>
                <a:cs typeface="Times New Roman" panose="02020603050405020304" pitchFamily="18" charset="0"/>
              </a:rPr>
              <a:t>K1C0LTNG_NS</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074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7D713C-44F1-4F00-9B82-D8FBC07B0228}"/>
              </a:ext>
            </a:extLst>
          </p:cNvPr>
          <p:cNvSpPr>
            <a:spLocks noGrp="1"/>
          </p:cNvSpPr>
          <p:nvPr>
            <p:ph type="sldNum" sz="quarter" idx="10"/>
          </p:nvPr>
        </p:nvSpPr>
        <p:spPr/>
        <p:txBody>
          <a:bodyPr/>
          <a:lstStyle/>
          <a:p>
            <a:pPr>
              <a:defRPr/>
            </a:pPr>
            <a:fld id="{633AD7DD-8889-40EE-AB37-66A654BC2EEA}" type="slidenum">
              <a:rPr lang="en-US" smtClean="0"/>
              <a:pPr>
                <a:defRPr/>
              </a:pPr>
              <a:t>12</a:t>
            </a:fld>
            <a:endParaRPr lang="en-US" dirty="0"/>
          </a:p>
        </p:txBody>
      </p:sp>
      <p:sp>
        <p:nvSpPr>
          <p:cNvPr id="12" name="Rectangle 2">
            <a:extLst>
              <a:ext uri="{FF2B5EF4-FFF2-40B4-BE49-F238E27FC236}">
                <a16:creationId xmlns:a16="http://schemas.microsoft.com/office/drawing/2014/main" id="{ED5A2A42-B8B5-4AE0-AC21-DDC5102B08FD}"/>
              </a:ext>
            </a:extLst>
          </p:cNvPr>
          <p:cNvSpPr txBox="1">
            <a:spLocks noChangeArrowheads="1"/>
          </p:cNvSpPr>
          <p:nvPr/>
        </p:nvSpPr>
        <p:spPr>
          <a:xfrm>
            <a:off x="1752600" y="228600"/>
            <a:ext cx="6811765" cy="57943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a:solidFill>
                  <a:srgbClr val="0B5AA5"/>
                </a:solidFill>
                <a:latin typeface="Times New Roman" panose="02020603050405020304" pitchFamily="18" charset="0"/>
                <a:cs typeface="Times New Roman" panose="02020603050405020304" pitchFamily="18" charset="0"/>
              </a:rPr>
              <a:t>Monthly Lightning Flashes in 2016</a:t>
            </a:r>
          </a:p>
        </p:txBody>
      </p:sp>
      <p:sp>
        <p:nvSpPr>
          <p:cNvPr id="4" name="TextBox 3">
            <a:extLst>
              <a:ext uri="{FF2B5EF4-FFF2-40B4-BE49-F238E27FC236}">
                <a16:creationId xmlns:a16="http://schemas.microsoft.com/office/drawing/2014/main" id="{1FD75051-5DE6-4683-9259-B660AF015252}"/>
              </a:ext>
            </a:extLst>
          </p:cNvPr>
          <p:cNvSpPr txBox="1"/>
          <p:nvPr/>
        </p:nvSpPr>
        <p:spPr>
          <a:xfrm>
            <a:off x="320040" y="1997839"/>
            <a:ext cx="3630274" cy="28623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Compared with NLDN (National Lightning Detecton Network), WWLLN (World Wide Lightning Location Network) reported more lightning flashes during cool months, but significantly less lightning flashes during the summer months (June, July, and August)</a:t>
            </a:r>
          </a:p>
        </p:txBody>
      </p:sp>
      <p:pic>
        <p:nvPicPr>
          <p:cNvPr id="5" name="Picture 4">
            <a:extLst>
              <a:ext uri="{FF2B5EF4-FFF2-40B4-BE49-F238E27FC236}">
                <a16:creationId xmlns:a16="http://schemas.microsoft.com/office/drawing/2014/main" id="{0AE87CA9-4E0C-4B2B-9190-7821B5CBF9C0}"/>
              </a:ext>
            </a:extLst>
          </p:cNvPr>
          <p:cNvPicPr>
            <a:picLocks noChangeAspect="1"/>
          </p:cNvPicPr>
          <p:nvPr/>
        </p:nvPicPr>
        <p:blipFill>
          <a:blip r:embed="rId3"/>
          <a:stretch>
            <a:fillRect/>
          </a:stretch>
        </p:blipFill>
        <p:spPr>
          <a:xfrm>
            <a:off x="4052703" y="1676400"/>
            <a:ext cx="4672372" cy="3952050"/>
          </a:xfrm>
          <a:prstGeom prst="rect">
            <a:avLst/>
          </a:prstGeom>
        </p:spPr>
      </p:pic>
    </p:spTree>
    <p:extLst>
      <p:ext uri="{BB962C8B-B14F-4D97-AF65-F5344CB8AC3E}">
        <p14:creationId xmlns:p14="http://schemas.microsoft.com/office/powerpoint/2010/main" val="190696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FA4736-66E5-4CDF-9214-79A33460604E}"/>
              </a:ext>
            </a:extLst>
          </p:cNvPr>
          <p:cNvPicPr>
            <a:picLocks noChangeAspect="1"/>
          </p:cNvPicPr>
          <p:nvPr/>
        </p:nvPicPr>
        <p:blipFill>
          <a:blip r:embed="rId3"/>
          <a:stretch>
            <a:fillRect/>
          </a:stretch>
        </p:blipFill>
        <p:spPr>
          <a:xfrm>
            <a:off x="3988893" y="3787995"/>
            <a:ext cx="3071216" cy="2763418"/>
          </a:xfrm>
          <a:prstGeom prst="rect">
            <a:avLst/>
          </a:prstGeom>
        </p:spPr>
      </p:pic>
      <p:sp>
        <p:nvSpPr>
          <p:cNvPr id="2" name="Slide Number Placeholder 1">
            <a:extLst>
              <a:ext uri="{FF2B5EF4-FFF2-40B4-BE49-F238E27FC236}">
                <a16:creationId xmlns:a16="http://schemas.microsoft.com/office/drawing/2014/main" id="{FA7D713C-44F1-4F00-9B82-D8FBC07B0228}"/>
              </a:ext>
            </a:extLst>
          </p:cNvPr>
          <p:cNvSpPr>
            <a:spLocks noGrp="1"/>
          </p:cNvSpPr>
          <p:nvPr>
            <p:ph type="sldNum" sz="quarter" idx="10"/>
          </p:nvPr>
        </p:nvSpPr>
        <p:spPr/>
        <p:txBody>
          <a:bodyPr/>
          <a:lstStyle/>
          <a:p>
            <a:pPr>
              <a:defRPr/>
            </a:pPr>
            <a:fld id="{633AD7DD-8889-40EE-AB37-66A654BC2EEA}" type="slidenum">
              <a:rPr lang="en-US" smtClean="0"/>
              <a:pPr>
                <a:defRPr/>
              </a:pPr>
              <a:t>13</a:t>
            </a:fld>
            <a:endParaRPr lang="en-US"/>
          </a:p>
        </p:txBody>
      </p:sp>
      <p:sp>
        <p:nvSpPr>
          <p:cNvPr id="15" name="Rectangle 2">
            <a:extLst>
              <a:ext uri="{FF2B5EF4-FFF2-40B4-BE49-F238E27FC236}">
                <a16:creationId xmlns:a16="http://schemas.microsoft.com/office/drawing/2014/main" id="{EB181A4D-1EC9-4E45-8DCC-15F20485F882}"/>
              </a:ext>
            </a:extLst>
          </p:cNvPr>
          <p:cNvSpPr txBox="1">
            <a:spLocks noChangeArrowheads="1"/>
          </p:cNvSpPr>
          <p:nvPr/>
        </p:nvSpPr>
        <p:spPr>
          <a:xfrm>
            <a:off x="808235" y="0"/>
            <a:ext cx="8564365" cy="57943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a:solidFill>
                  <a:srgbClr val="0B5AA5"/>
                </a:solidFill>
                <a:latin typeface="Times New Roman" panose="02020603050405020304" pitchFamily="18" charset="0"/>
                <a:cs typeface="Times New Roman" panose="02020603050405020304" pitchFamily="18" charset="0"/>
              </a:rPr>
              <a:t>Spatial Distribution of Lightning Flashes </a:t>
            </a:r>
          </a:p>
        </p:txBody>
      </p:sp>
      <p:pic>
        <p:nvPicPr>
          <p:cNvPr id="11" name="Picture 10">
            <a:extLst>
              <a:ext uri="{FF2B5EF4-FFF2-40B4-BE49-F238E27FC236}">
                <a16:creationId xmlns:a16="http://schemas.microsoft.com/office/drawing/2014/main" id="{0D7E76DF-F3BC-42DD-A4B7-001FA5EF5874}"/>
              </a:ext>
            </a:extLst>
          </p:cNvPr>
          <p:cNvPicPr>
            <a:picLocks noChangeAspect="1"/>
          </p:cNvPicPr>
          <p:nvPr/>
        </p:nvPicPr>
        <p:blipFill>
          <a:blip r:embed="rId4"/>
          <a:stretch>
            <a:fillRect/>
          </a:stretch>
        </p:blipFill>
        <p:spPr>
          <a:xfrm>
            <a:off x="4057185" y="1088339"/>
            <a:ext cx="2971800" cy="2774884"/>
          </a:xfrm>
          <a:prstGeom prst="rect">
            <a:avLst/>
          </a:prstGeom>
        </p:spPr>
      </p:pic>
      <p:sp>
        <p:nvSpPr>
          <p:cNvPr id="16" name="TextBox 15">
            <a:extLst>
              <a:ext uri="{FF2B5EF4-FFF2-40B4-BE49-F238E27FC236}">
                <a16:creationId xmlns:a16="http://schemas.microsoft.com/office/drawing/2014/main" id="{FC3F9FD1-A83B-4CE8-850B-F437C02ADDCB}"/>
              </a:ext>
            </a:extLst>
          </p:cNvPr>
          <p:cNvSpPr txBox="1"/>
          <p:nvPr/>
        </p:nvSpPr>
        <p:spPr>
          <a:xfrm>
            <a:off x="0" y="4978817"/>
            <a:ext cx="1312021"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September</a:t>
            </a:r>
          </a:p>
        </p:txBody>
      </p:sp>
      <p:sp>
        <p:nvSpPr>
          <p:cNvPr id="17" name="TextBox 16">
            <a:extLst>
              <a:ext uri="{FF2B5EF4-FFF2-40B4-BE49-F238E27FC236}">
                <a16:creationId xmlns:a16="http://schemas.microsoft.com/office/drawing/2014/main" id="{A0F70289-5697-453B-944D-7AC80F0DC35F}"/>
              </a:ext>
            </a:extLst>
          </p:cNvPr>
          <p:cNvSpPr txBox="1"/>
          <p:nvPr/>
        </p:nvSpPr>
        <p:spPr>
          <a:xfrm>
            <a:off x="248114" y="2616268"/>
            <a:ext cx="722971"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July</a:t>
            </a:r>
          </a:p>
        </p:txBody>
      </p:sp>
      <p:sp>
        <p:nvSpPr>
          <p:cNvPr id="18" name="TextBox 17">
            <a:extLst>
              <a:ext uri="{FF2B5EF4-FFF2-40B4-BE49-F238E27FC236}">
                <a16:creationId xmlns:a16="http://schemas.microsoft.com/office/drawing/2014/main" id="{1296E71A-D7D7-44A7-B226-46C41A3D8933}"/>
              </a:ext>
            </a:extLst>
          </p:cNvPr>
          <p:cNvSpPr txBox="1"/>
          <p:nvPr/>
        </p:nvSpPr>
        <p:spPr>
          <a:xfrm>
            <a:off x="2283089" y="702412"/>
            <a:ext cx="10668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NLDN</a:t>
            </a:r>
          </a:p>
        </p:txBody>
      </p:sp>
      <p:sp>
        <p:nvSpPr>
          <p:cNvPr id="19" name="TextBox 18">
            <a:extLst>
              <a:ext uri="{FF2B5EF4-FFF2-40B4-BE49-F238E27FC236}">
                <a16:creationId xmlns:a16="http://schemas.microsoft.com/office/drawing/2014/main" id="{0BE1B4BC-A388-4746-9298-D20BCD12AAE9}"/>
              </a:ext>
            </a:extLst>
          </p:cNvPr>
          <p:cNvSpPr txBox="1"/>
          <p:nvPr/>
        </p:nvSpPr>
        <p:spPr>
          <a:xfrm>
            <a:off x="5208734" y="702412"/>
            <a:ext cx="12954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WWLLN</a:t>
            </a:r>
          </a:p>
        </p:txBody>
      </p:sp>
      <p:grpSp>
        <p:nvGrpSpPr>
          <p:cNvPr id="4" name="Group 3">
            <a:extLst>
              <a:ext uri="{FF2B5EF4-FFF2-40B4-BE49-F238E27FC236}">
                <a16:creationId xmlns:a16="http://schemas.microsoft.com/office/drawing/2014/main" id="{E06DC67D-F8D0-49B5-A217-ADB860E1DC78}"/>
              </a:ext>
            </a:extLst>
          </p:cNvPr>
          <p:cNvGrpSpPr/>
          <p:nvPr/>
        </p:nvGrpSpPr>
        <p:grpSpPr>
          <a:xfrm>
            <a:off x="7315200" y="1590055"/>
            <a:ext cx="1295400" cy="4309715"/>
            <a:chOff x="7315200" y="1590055"/>
            <a:chExt cx="1295400" cy="4309715"/>
          </a:xfrm>
        </p:grpSpPr>
        <p:pic>
          <p:nvPicPr>
            <p:cNvPr id="9" name="Picture 8">
              <a:extLst>
                <a:ext uri="{FF2B5EF4-FFF2-40B4-BE49-F238E27FC236}">
                  <a16:creationId xmlns:a16="http://schemas.microsoft.com/office/drawing/2014/main" id="{FDBF5674-FABB-42AD-A7DB-10A69019F197}"/>
                </a:ext>
              </a:extLst>
            </p:cNvPr>
            <p:cNvPicPr>
              <a:picLocks noChangeAspect="1"/>
            </p:cNvPicPr>
            <p:nvPr/>
          </p:nvPicPr>
          <p:blipFill>
            <a:blip r:embed="rId5"/>
            <a:stretch>
              <a:fillRect/>
            </a:stretch>
          </p:blipFill>
          <p:spPr>
            <a:xfrm>
              <a:off x="7315200" y="1590055"/>
              <a:ext cx="1289143" cy="4309715"/>
            </a:xfrm>
            <a:prstGeom prst="rect">
              <a:avLst/>
            </a:prstGeom>
          </p:spPr>
        </p:pic>
        <p:sp>
          <p:nvSpPr>
            <p:cNvPr id="3" name="TextBox 2">
              <a:extLst>
                <a:ext uri="{FF2B5EF4-FFF2-40B4-BE49-F238E27FC236}">
                  <a16:creationId xmlns:a16="http://schemas.microsoft.com/office/drawing/2014/main" id="{29307B95-F4E6-4B6F-A917-5E106079148F}"/>
                </a:ext>
              </a:extLst>
            </p:cNvPr>
            <p:cNvSpPr txBox="1"/>
            <p:nvPr/>
          </p:nvSpPr>
          <p:spPr>
            <a:xfrm>
              <a:off x="8333601" y="3657600"/>
              <a:ext cx="276999" cy="1752600"/>
            </a:xfrm>
            <a:prstGeom prst="rect">
              <a:avLst/>
            </a:prstGeom>
            <a:solidFill>
              <a:schemeClr val="bg1"/>
            </a:solidFill>
          </p:spPr>
          <p:txBody>
            <a:bodyPr vert="vert270" wrap="square" lIns="0" tIns="0" rIns="0" bIns="0" rtlCol="0">
              <a:spAutoFit/>
            </a:bodyPr>
            <a:lstStyle/>
            <a:p>
              <a:r>
                <a:rPr lang="en-US" sz="1800" dirty="0">
                  <a:latin typeface="Times New Roman" panose="02020603050405020304" pitchFamily="18" charset="0"/>
                  <a:cs typeface="Times New Roman" panose="02020603050405020304" pitchFamily="18" charset="0"/>
                </a:rPr>
                <a:t>Lightning Flashes</a:t>
              </a:r>
            </a:p>
          </p:txBody>
        </p:sp>
      </p:grpSp>
      <p:pic>
        <p:nvPicPr>
          <p:cNvPr id="8" name="Picture 7">
            <a:extLst>
              <a:ext uri="{FF2B5EF4-FFF2-40B4-BE49-F238E27FC236}">
                <a16:creationId xmlns:a16="http://schemas.microsoft.com/office/drawing/2014/main" id="{32456C59-0680-4894-9CE0-8AF86B5F4245}"/>
              </a:ext>
            </a:extLst>
          </p:cNvPr>
          <p:cNvPicPr>
            <a:picLocks noChangeAspect="1"/>
          </p:cNvPicPr>
          <p:nvPr/>
        </p:nvPicPr>
        <p:blipFill>
          <a:blip r:embed="rId6"/>
          <a:stretch>
            <a:fillRect/>
          </a:stretch>
        </p:blipFill>
        <p:spPr>
          <a:xfrm>
            <a:off x="1270033" y="3720960"/>
            <a:ext cx="2980224" cy="2827735"/>
          </a:xfrm>
          <a:prstGeom prst="rect">
            <a:avLst/>
          </a:prstGeom>
        </p:spPr>
      </p:pic>
      <p:pic>
        <p:nvPicPr>
          <p:cNvPr id="10" name="Picture 9">
            <a:extLst>
              <a:ext uri="{FF2B5EF4-FFF2-40B4-BE49-F238E27FC236}">
                <a16:creationId xmlns:a16="http://schemas.microsoft.com/office/drawing/2014/main" id="{D861C63A-0D39-47F4-A3CB-8DFD5DE78571}"/>
              </a:ext>
            </a:extLst>
          </p:cNvPr>
          <p:cNvPicPr>
            <a:picLocks noChangeAspect="1"/>
          </p:cNvPicPr>
          <p:nvPr/>
        </p:nvPicPr>
        <p:blipFill>
          <a:blip r:embed="rId7"/>
          <a:stretch>
            <a:fillRect/>
          </a:stretch>
        </p:blipFill>
        <p:spPr>
          <a:xfrm>
            <a:off x="1272861" y="1085911"/>
            <a:ext cx="2971801" cy="2764046"/>
          </a:xfrm>
          <a:prstGeom prst="rect">
            <a:avLst/>
          </a:prstGeom>
        </p:spPr>
      </p:pic>
    </p:spTree>
    <p:extLst>
      <p:ext uri="{BB962C8B-B14F-4D97-AF65-F5344CB8AC3E}">
        <p14:creationId xmlns:p14="http://schemas.microsoft.com/office/powerpoint/2010/main" val="19680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00AD-60D7-45F6-96A4-CFC5F56C19BC}"/>
              </a:ext>
            </a:extLst>
          </p:cNvPr>
          <p:cNvSpPr>
            <a:spLocks noGrp="1"/>
          </p:cNvSpPr>
          <p:nvPr>
            <p:ph type="title"/>
          </p:nvPr>
        </p:nvSpPr>
        <p:spPr>
          <a:xfrm>
            <a:off x="1447800" y="152400"/>
            <a:ext cx="7772400" cy="609600"/>
          </a:xfrm>
        </p:spPr>
        <p:txBody>
          <a:bodyPr>
            <a:noAutofit/>
          </a:bodyPr>
          <a:lstStyle/>
          <a:p>
            <a:r>
              <a:rPr lang="en-US" sz="3200" dirty="0">
                <a:solidFill>
                  <a:srgbClr val="0070C0"/>
                </a:solidFill>
                <a:latin typeface="Times New Roman" panose="02020603050405020304" pitchFamily="18" charset="0"/>
                <a:cs typeface="Times New Roman" panose="02020603050405020304" pitchFamily="18" charset="0"/>
              </a:rPr>
              <a:t>Precipitation (Model vs Prism) in July 2016</a:t>
            </a:r>
          </a:p>
        </p:txBody>
      </p:sp>
      <p:grpSp>
        <p:nvGrpSpPr>
          <p:cNvPr id="3" name="Group 2">
            <a:extLst>
              <a:ext uri="{FF2B5EF4-FFF2-40B4-BE49-F238E27FC236}">
                <a16:creationId xmlns:a16="http://schemas.microsoft.com/office/drawing/2014/main" id="{2922CB15-A357-4147-B2AB-A86770423D65}"/>
              </a:ext>
            </a:extLst>
          </p:cNvPr>
          <p:cNvGrpSpPr/>
          <p:nvPr/>
        </p:nvGrpSpPr>
        <p:grpSpPr>
          <a:xfrm>
            <a:off x="990600" y="1295400"/>
            <a:ext cx="7982588" cy="4489704"/>
            <a:chOff x="932812" y="1555073"/>
            <a:chExt cx="7484212" cy="3849031"/>
          </a:xfrm>
        </p:grpSpPr>
        <p:graphicFrame>
          <p:nvGraphicFramePr>
            <p:cNvPr id="4" name="Chart 3">
              <a:extLst>
                <a:ext uri="{FF2B5EF4-FFF2-40B4-BE49-F238E27FC236}">
                  <a16:creationId xmlns:a16="http://schemas.microsoft.com/office/drawing/2014/main" id="{C7EEEAB0-69F4-4550-89B8-21E9797C27F9}"/>
                </a:ext>
              </a:extLst>
            </p:cNvPr>
            <p:cNvGraphicFramePr>
              <a:graphicFrameLocks/>
            </p:cNvGraphicFramePr>
            <p:nvPr>
              <p:extLst>
                <p:ext uri="{D42A27DB-BD31-4B8C-83A1-F6EECF244321}">
                  <p14:modId xmlns:p14="http://schemas.microsoft.com/office/powerpoint/2010/main" val="2536877961"/>
                </p:ext>
              </p:extLst>
            </p:nvPr>
          </p:nvGraphicFramePr>
          <p:xfrm>
            <a:off x="932812" y="1555073"/>
            <a:ext cx="3742106" cy="19617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6EA908C-309D-46CB-8CCA-609842E4E02E}"/>
                </a:ext>
              </a:extLst>
            </p:cNvPr>
            <p:cNvGraphicFramePr>
              <a:graphicFrameLocks/>
            </p:cNvGraphicFramePr>
            <p:nvPr>
              <p:extLst>
                <p:ext uri="{D42A27DB-BD31-4B8C-83A1-F6EECF244321}">
                  <p14:modId xmlns:p14="http://schemas.microsoft.com/office/powerpoint/2010/main" val="2169486571"/>
                </p:ext>
              </p:extLst>
            </p:nvPr>
          </p:nvGraphicFramePr>
          <p:xfrm>
            <a:off x="932812" y="3516865"/>
            <a:ext cx="3742106" cy="18872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9C7CF086-7C83-46F2-B78B-DA41AEFE8A89}"/>
                </a:ext>
              </a:extLst>
            </p:cNvPr>
            <p:cNvGraphicFramePr>
              <a:graphicFrameLocks/>
            </p:cNvGraphicFramePr>
            <p:nvPr>
              <p:extLst>
                <p:ext uri="{D42A27DB-BD31-4B8C-83A1-F6EECF244321}">
                  <p14:modId xmlns:p14="http://schemas.microsoft.com/office/powerpoint/2010/main" val="1363011825"/>
                </p:ext>
              </p:extLst>
            </p:nvPr>
          </p:nvGraphicFramePr>
          <p:xfrm>
            <a:off x="4674918" y="3516865"/>
            <a:ext cx="3742106" cy="18872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CDC2B59C-E927-44B5-9D8D-F169EB2A7D67}"/>
                </a:ext>
              </a:extLst>
            </p:cNvPr>
            <p:cNvGraphicFramePr>
              <a:graphicFrameLocks/>
            </p:cNvGraphicFramePr>
            <p:nvPr>
              <p:extLst>
                <p:ext uri="{D42A27DB-BD31-4B8C-83A1-F6EECF244321}">
                  <p14:modId xmlns:p14="http://schemas.microsoft.com/office/powerpoint/2010/main" val="207309206"/>
                </p:ext>
              </p:extLst>
            </p:nvPr>
          </p:nvGraphicFramePr>
          <p:xfrm>
            <a:off x="4674918" y="1555073"/>
            <a:ext cx="3742106" cy="1961793"/>
          </p:xfrm>
          <a:graphic>
            <a:graphicData uri="http://schemas.openxmlformats.org/drawingml/2006/chart">
              <c:chart xmlns:c="http://schemas.openxmlformats.org/drawingml/2006/chart" xmlns:r="http://schemas.openxmlformats.org/officeDocument/2006/relationships" r:id="rId6"/>
            </a:graphicData>
          </a:graphic>
        </p:graphicFrame>
      </p:grpSp>
      <p:sp>
        <p:nvSpPr>
          <p:cNvPr id="8" name="Slide Number Placeholder 7">
            <a:extLst>
              <a:ext uri="{FF2B5EF4-FFF2-40B4-BE49-F238E27FC236}">
                <a16:creationId xmlns:a16="http://schemas.microsoft.com/office/drawing/2014/main" id="{23E38094-B857-442F-A38A-67056B60FB82}"/>
              </a:ext>
            </a:extLst>
          </p:cNvPr>
          <p:cNvSpPr>
            <a:spLocks noGrp="1"/>
          </p:cNvSpPr>
          <p:nvPr>
            <p:ph type="sldNum" sz="quarter" idx="12"/>
          </p:nvPr>
        </p:nvSpPr>
        <p:spPr/>
        <p:txBody>
          <a:bodyPr/>
          <a:lstStyle/>
          <a:p>
            <a:fld id="{4B84ACBE-F04F-4F51-8706-4205AFCA0229}" type="slidenum">
              <a:rPr lang="en-US" smtClean="0"/>
              <a:t>14</a:t>
            </a:fld>
            <a:endParaRPr lang="en-US"/>
          </a:p>
        </p:txBody>
      </p:sp>
    </p:spTree>
    <p:extLst>
      <p:ext uri="{BB962C8B-B14F-4D97-AF65-F5344CB8AC3E}">
        <p14:creationId xmlns:p14="http://schemas.microsoft.com/office/powerpoint/2010/main" val="210243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00AD-60D7-45F6-96A4-CFC5F56C19BC}"/>
              </a:ext>
            </a:extLst>
          </p:cNvPr>
          <p:cNvSpPr>
            <a:spLocks noGrp="1"/>
          </p:cNvSpPr>
          <p:nvPr>
            <p:ph type="title"/>
          </p:nvPr>
        </p:nvSpPr>
        <p:spPr>
          <a:xfrm>
            <a:off x="2819401" y="223520"/>
            <a:ext cx="4724399" cy="436016"/>
          </a:xfrm>
        </p:spPr>
        <p:txBody>
          <a:bodyPr>
            <a:noAutofit/>
          </a:bodyPr>
          <a:lstStyle/>
          <a:p>
            <a:r>
              <a:rPr lang="en-US" sz="3200" dirty="0">
                <a:solidFill>
                  <a:srgbClr val="0070C0"/>
                </a:solidFill>
                <a:latin typeface="Times New Roman" panose="02020603050405020304" pitchFamily="18" charset="0"/>
                <a:cs typeface="Times New Roman" panose="02020603050405020304" pitchFamily="18" charset="0"/>
              </a:rPr>
              <a:t>T2 and Q in July 2016</a:t>
            </a:r>
          </a:p>
        </p:txBody>
      </p:sp>
      <p:grpSp>
        <p:nvGrpSpPr>
          <p:cNvPr id="17" name="Group 16">
            <a:extLst>
              <a:ext uri="{FF2B5EF4-FFF2-40B4-BE49-F238E27FC236}">
                <a16:creationId xmlns:a16="http://schemas.microsoft.com/office/drawing/2014/main" id="{0A442EFF-E491-4F5A-A6CF-9E31F4F6C9FE}"/>
              </a:ext>
            </a:extLst>
          </p:cNvPr>
          <p:cNvGrpSpPr/>
          <p:nvPr/>
        </p:nvGrpSpPr>
        <p:grpSpPr>
          <a:xfrm>
            <a:off x="615123" y="1143000"/>
            <a:ext cx="8490777" cy="5055464"/>
            <a:chOff x="228600" y="920934"/>
            <a:chExt cx="8490777" cy="5055464"/>
          </a:xfrm>
        </p:grpSpPr>
        <p:graphicFrame>
          <p:nvGraphicFramePr>
            <p:cNvPr id="12" name="Chart 11">
              <a:extLst>
                <a:ext uri="{FF2B5EF4-FFF2-40B4-BE49-F238E27FC236}">
                  <a16:creationId xmlns:a16="http://schemas.microsoft.com/office/drawing/2014/main" id="{2D7FC58F-1AAA-4A15-B5F7-17CC46121E87}"/>
                </a:ext>
              </a:extLst>
            </p:cNvPr>
            <p:cNvGraphicFramePr>
              <a:graphicFrameLocks/>
            </p:cNvGraphicFramePr>
            <p:nvPr>
              <p:extLst>
                <p:ext uri="{D42A27DB-BD31-4B8C-83A1-F6EECF244321}">
                  <p14:modId xmlns:p14="http://schemas.microsoft.com/office/powerpoint/2010/main" val="3231394492"/>
                </p:ext>
              </p:extLst>
            </p:nvPr>
          </p:nvGraphicFramePr>
          <p:xfrm>
            <a:off x="1219199" y="976179"/>
            <a:ext cx="3811325" cy="2494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E48480A-5F43-4BDF-A736-134EBB6E3B35}"/>
                </a:ext>
              </a:extLst>
            </p:cNvPr>
            <p:cNvGraphicFramePr>
              <a:graphicFrameLocks/>
            </p:cNvGraphicFramePr>
            <p:nvPr>
              <p:extLst>
                <p:ext uri="{D42A27DB-BD31-4B8C-83A1-F6EECF244321}">
                  <p14:modId xmlns:p14="http://schemas.microsoft.com/office/powerpoint/2010/main" val="139087556"/>
                </p:ext>
              </p:extLst>
            </p:nvPr>
          </p:nvGraphicFramePr>
          <p:xfrm>
            <a:off x="5030525" y="920934"/>
            <a:ext cx="3512267" cy="26693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F11A65A9-D356-4549-87CA-FB912F98FBFE}"/>
                </a:ext>
              </a:extLst>
            </p:cNvPr>
            <p:cNvGraphicFramePr>
              <a:graphicFrameLocks/>
            </p:cNvGraphicFramePr>
            <p:nvPr>
              <p:extLst>
                <p:ext uri="{D42A27DB-BD31-4B8C-83A1-F6EECF244321}">
                  <p14:modId xmlns:p14="http://schemas.microsoft.com/office/powerpoint/2010/main" val="1845095424"/>
                </p:ext>
              </p:extLst>
            </p:nvPr>
          </p:nvGraphicFramePr>
          <p:xfrm>
            <a:off x="1219200" y="3590252"/>
            <a:ext cx="3986562" cy="23861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9EDFBCA7-2416-4CE4-88D9-2A5371F4BA55}"/>
                </a:ext>
              </a:extLst>
            </p:cNvPr>
            <p:cNvGraphicFramePr>
              <a:graphicFrameLocks/>
            </p:cNvGraphicFramePr>
            <p:nvPr>
              <p:extLst>
                <p:ext uri="{D42A27DB-BD31-4B8C-83A1-F6EECF244321}">
                  <p14:modId xmlns:p14="http://schemas.microsoft.com/office/powerpoint/2010/main" val="955991950"/>
                </p:ext>
              </p:extLst>
            </p:nvPr>
          </p:nvGraphicFramePr>
          <p:xfrm>
            <a:off x="5030525" y="3590252"/>
            <a:ext cx="3688852" cy="2386146"/>
          </p:xfrm>
          <a:graphic>
            <a:graphicData uri="http://schemas.openxmlformats.org/drawingml/2006/chart">
              <c:chart xmlns:c="http://schemas.openxmlformats.org/drawingml/2006/chart" xmlns:r="http://schemas.openxmlformats.org/officeDocument/2006/relationships" r:id="rId6"/>
            </a:graphicData>
          </a:graphic>
        </p:graphicFrame>
        <p:sp>
          <p:nvSpPr>
            <p:cNvPr id="3" name="Arrow: Right 2">
              <a:extLst>
                <a:ext uri="{FF2B5EF4-FFF2-40B4-BE49-F238E27FC236}">
                  <a16:creationId xmlns:a16="http://schemas.microsoft.com/office/drawing/2014/main" id="{759F9D6D-C121-445E-9004-EA3AAA2CC73B}"/>
                </a:ext>
              </a:extLst>
            </p:cNvPr>
            <p:cNvSpPr/>
            <p:nvPr/>
          </p:nvSpPr>
          <p:spPr bwMode="auto">
            <a:xfrm>
              <a:off x="228600" y="1752600"/>
              <a:ext cx="990598" cy="685800"/>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T2</a:t>
              </a:r>
            </a:p>
          </p:txBody>
        </p:sp>
        <p:sp>
          <p:nvSpPr>
            <p:cNvPr id="16" name="Arrow: Right 15">
              <a:extLst>
                <a:ext uri="{FF2B5EF4-FFF2-40B4-BE49-F238E27FC236}">
                  <a16:creationId xmlns:a16="http://schemas.microsoft.com/office/drawing/2014/main" id="{333D4D7A-C0C4-47EE-8FE8-6DDA43EE48B3}"/>
                </a:ext>
              </a:extLst>
            </p:cNvPr>
            <p:cNvSpPr/>
            <p:nvPr/>
          </p:nvSpPr>
          <p:spPr bwMode="auto">
            <a:xfrm>
              <a:off x="304800" y="4343400"/>
              <a:ext cx="990598" cy="685800"/>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Q</a:t>
              </a:r>
            </a:p>
          </p:txBody>
        </p:sp>
      </p:grpSp>
      <p:sp>
        <p:nvSpPr>
          <p:cNvPr id="18" name="Slide Number Placeholder 17">
            <a:extLst>
              <a:ext uri="{FF2B5EF4-FFF2-40B4-BE49-F238E27FC236}">
                <a16:creationId xmlns:a16="http://schemas.microsoft.com/office/drawing/2014/main" id="{3002E849-F10F-47FE-ABB8-21148DA6733D}"/>
              </a:ext>
            </a:extLst>
          </p:cNvPr>
          <p:cNvSpPr>
            <a:spLocks noGrp="1"/>
          </p:cNvSpPr>
          <p:nvPr>
            <p:ph type="sldNum" sz="quarter" idx="12"/>
          </p:nvPr>
        </p:nvSpPr>
        <p:spPr/>
        <p:txBody>
          <a:bodyPr/>
          <a:lstStyle/>
          <a:p>
            <a:fld id="{4B84ACBE-F04F-4F51-8706-4205AFCA0229}" type="slidenum">
              <a:rPr lang="en-US" smtClean="0"/>
              <a:t>15</a:t>
            </a:fld>
            <a:endParaRPr lang="en-US"/>
          </a:p>
        </p:txBody>
      </p:sp>
    </p:spTree>
    <p:extLst>
      <p:ext uri="{BB962C8B-B14F-4D97-AF65-F5344CB8AC3E}">
        <p14:creationId xmlns:p14="http://schemas.microsoft.com/office/powerpoint/2010/main" val="120389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8112"/>
            <a:ext cx="7620000" cy="990600"/>
          </a:xfrm>
        </p:spPr>
        <p:txBody>
          <a:bodyPr/>
          <a:lstStyle/>
          <a:p>
            <a:pPr algn="ctr"/>
            <a:r>
              <a:rPr lang="en-US" sz="3200" dirty="0">
                <a:solidFill>
                  <a:srgbClr val="0B5AA5"/>
                </a:solidFill>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279400" y="1257300"/>
            <a:ext cx="8839200" cy="5081588"/>
          </a:xfrm>
        </p:spPr>
        <p:txBody>
          <a:bodyPr/>
          <a:lstStyle/>
          <a:p>
            <a:r>
              <a:rPr lang="en-US" dirty="0">
                <a:latin typeface="Times New Roman" panose="02020603050405020304" pitchFamily="18" charset="0"/>
                <a:cs typeface="Times New Roman" panose="02020603050405020304" pitchFamily="18" charset="0"/>
              </a:rPr>
              <a:t>The combination of </a:t>
            </a:r>
            <a:r>
              <a:rPr lang="en-US" dirty="0" err="1">
                <a:latin typeface="Times New Roman" panose="02020603050405020304" pitchFamily="18" charset="0"/>
                <a:cs typeface="Times New Roman" panose="02020603050405020304" pitchFamily="18" charset="0"/>
              </a:rPr>
              <a:t>kfeta_trigger</a:t>
            </a:r>
            <a:r>
              <a:rPr lang="en-US" dirty="0">
                <a:latin typeface="Times New Roman" panose="02020603050405020304" pitchFamily="18" charset="0"/>
                <a:cs typeface="Times New Roman" panose="02020603050405020304" pitchFamily="18" charset="0"/>
              </a:rPr>
              <a:t> = 1 and </a:t>
            </a:r>
            <a:r>
              <a:rPr lang="en-US" dirty="0" err="1">
                <a:latin typeface="Times New Roman" panose="02020603050405020304" pitchFamily="18" charset="0"/>
                <a:cs typeface="Times New Roman" panose="02020603050405020304" pitchFamily="18" charset="0"/>
              </a:rPr>
              <a:t>cudt</a:t>
            </a:r>
            <a:r>
              <a:rPr lang="en-US" dirty="0">
                <a:latin typeface="Times New Roman" panose="02020603050405020304" pitchFamily="18" charset="0"/>
                <a:cs typeface="Times New Roman" panose="02020603050405020304" pitchFamily="18" charset="0"/>
              </a:rPr>
              <a:t> = 0 gives the best statistics for simulations with both the BASE and the LTNG cases.</a:t>
            </a: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Compared with the BASE cases, LTNG simulations improved all statistics except the biases associated with precipitation, which were changed from overestimated to underestimated.</a:t>
            </a:r>
          </a:p>
          <a:p>
            <a:endParaRPr lang="en-US" sz="9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the No Suppress option was used (instead of Shallow Only) with LTNG while lightning was absent, the biases associated with precipitation were moved from negative to positive: possible further development by constraining deep convection but allowing shallow precipitating clouds when lightning is absent.</a:t>
            </a: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16</a:t>
            </a:fld>
            <a:endParaRPr lang="en-US"/>
          </a:p>
        </p:txBody>
      </p:sp>
    </p:spTree>
    <p:extLst>
      <p:ext uri="{BB962C8B-B14F-4D97-AF65-F5344CB8AC3E}">
        <p14:creationId xmlns:p14="http://schemas.microsoft.com/office/powerpoint/2010/main" val="32937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990600"/>
          </a:xfrm>
        </p:spPr>
        <p:txBody>
          <a:bodyPr/>
          <a:lstStyle/>
          <a:p>
            <a:pPr algn="ctr"/>
            <a:r>
              <a:rPr lang="en-US" sz="3200" dirty="0">
                <a:solidFill>
                  <a:srgbClr val="0B5AA5"/>
                </a:solidFill>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381000" y="1524000"/>
            <a:ext cx="8382000" cy="3810000"/>
          </a:xfrm>
        </p:spPr>
        <p:txBody>
          <a:bodyPr/>
          <a:lstStyle/>
          <a:p>
            <a:r>
              <a:rPr lang="en-US" dirty="0">
                <a:latin typeface="Times New Roman" panose="02020603050405020304" pitchFamily="18" charset="0"/>
                <a:cs typeface="Times New Roman" panose="02020603050405020304" pitchFamily="18" charset="0"/>
              </a:rPr>
              <a:t>Fewer lightning flashes are reported from the WWLLN dataset than from the NLDN dataset during summer months.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Lightning assimilation relies on the presence of lightning rather than the number of flashes. Using either dataset improves the simulation of T2, Q, and precipitation.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Further research is needed to translate lightning flashes into lightning 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in air quality modeling applications. </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4495800"/>
            <a:ext cx="7772400" cy="579437"/>
          </a:xfrm>
        </p:spPr>
        <p:txBody>
          <a:bodyPr anchor="t"/>
          <a:lstStyle/>
          <a:p>
            <a:pPr eaLnBrk="1" hangingPunct="1"/>
            <a:r>
              <a:rPr lang="en-US" sz="2800" dirty="0">
                <a:solidFill>
                  <a:srgbClr val="0070C0"/>
                </a:solidFill>
                <a:effectLst>
                  <a:outerShdw blurRad="38100" dist="38100" dir="2700000" algn="tl">
                    <a:srgbClr val="000000">
                      <a:alpha val="43137"/>
                    </a:srgbClr>
                  </a:outerShdw>
                </a:effectLst>
              </a:rPr>
              <a:t>Disclaimer</a:t>
            </a:r>
          </a:p>
        </p:txBody>
      </p:sp>
      <p:sp>
        <p:nvSpPr>
          <p:cNvPr id="18435" name="Rectangle 3"/>
          <p:cNvSpPr>
            <a:spLocks noGrp="1" noChangeArrowheads="1"/>
          </p:cNvSpPr>
          <p:nvPr>
            <p:ph type="body" idx="1"/>
          </p:nvPr>
        </p:nvSpPr>
        <p:spPr>
          <a:xfrm>
            <a:off x="685800" y="5062537"/>
            <a:ext cx="7772400" cy="1631216"/>
          </a:xfrm>
        </p:spPr>
        <p:txBody>
          <a:bodyPr/>
          <a:lstStyle/>
          <a:p>
            <a:pPr marL="0" indent="0" eaLnBrk="1" hangingPunct="1">
              <a:buNone/>
            </a:pPr>
            <a:r>
              <a:rPr lang="en-US" sz="1800" dirty="0">
                <a:effectLst>
                  <a:outerShdw blurRad="38100" dist="38100" dir="2700000" algn="tl">
                    <a:srgbClr val="000000">
                      <a:alpha val="43137"/>
                    </a:srgbClr>
                  </a:outerShdw>
                </a:effectLst>
                <a:ea typeface="ＭＳ Ｐゴシック" charset="-128"/>
              </a:rPr>
              <a:t>The views expressed in this presentation are those of the authors and do not necessarily reflect the views or policies of the U.S. EPA</a:t>
            </a:r>
          </a:p>
          <a:p>
            <a:pPr eaLnBrk="1" hangingPunct="1"/>
            <a:endParaRPr lang="en-US" dirty="0"/>
          </a:p>
        </p:txBody>
      </p:sp>
      <p:sp>
        <p:nvSpPr>
          <p:cNvPr id="18437" name="Slide Number Placeholder 8"/>
          <p:cNvSpPr>
            <a:spLocks noGrp="1"/>
          </p:cNvSpPr>
          <p:nvPr>
            <p:ph type="sldNum" sz="quarter" idx="12"/>
          </p:nvPr>
        </p:nvSpPr>
        <p:spPr>
          <a:noFill/>
        </p:spPr>
        <p:txBody>
          <a:bodyPr/>
          <a:lstStyle/>
          <a:p>
            <a:fld id="{CE64B86D-6B5D-43D5-BC3D-D0392806BE7A}" type="slidenum">
              <a:rPr lang="en-US" smtClean="0"/>
              <a:pPr/>
              <a:t>18</a:t>
            </a:fld>
            <a:endParaRPr lang="en-US"/>
          </a:p>
        </p:txBody>
      </p:sp>
      <p:sp>
        <p:nvSpPr>
          <p:cNvPr id="5" name="TextBox 4">
            <a:extLst>
              <a:ext uri="{FF2B5EF4-FFF2-40B4-BE49-F238E27FC236}">
                <a16:creationId xmlns:a16="http://schemas.microsoft.com/office/drawing/2014/main" id="{6DC00E5E-794B-4F9F-807D-6A3D275202EB}"/>
              </a:ext>
            </a:extLst>
          </p:cNvPr>
          <p:cNvSpPr txBox="1"/>
          <p:nvPr/>
        </p:nvSpPr>
        <p:spPr>
          <a:xfrm>
            <a:off x="406400" y="1200279"/>
            <a:ext cx="8229600" cy="2446824"/>
          </a:xfrm>
          <a:prstGeom prst="rect">
            <a:avLst/>
          </a:prstGeom>
          <a:noFill/>
        </p:spPr>
        <p:txBody>
          <a:bodyPr wrap="square" rtlCol="0">
            <a:spAutoFit/>
          </a:bodyPr>
          <a:lstStyle/>
          <a:p>
            <a:r>
              <a:rPr lang="en-US" sz="2800" dirty="0">
                <a:solidFill>
                  <a:srgbClr val="0070C0"/>
                </a:solidFill>
                <a:effectLst>
                  <a:outerShdw blurRad="38100" dist="38100" dir="2700000" algn="tl">
                    <a:srgbClr val="000000">
                      <a:alpha val="43137"/>
                    </a:srgbClr>
                  </a:outerShdw>
                </a:effectLst>
              </a:rPr>
              <a:t>References</a:t>
            </a:r>
          </a:p>
          <a:p>
            <a:endParaRPr lang="en-US" sz="500" dirty="0">
              <a:latin typeface="Times New Roman" panose="02020603050405020304" pitchFamily="18" charset="0"/>
              <a:cs typeface="Times New Roman" panose="02020603050405020304" pitchFamily="18" charset="0"/>
            </a:endParaRPr>
          </a:p>
          <a:p>
            <a:pPr indent="-457200"/>
            <a:r>
              <a:rPr lang="en-US" sz="2000" dirty="0">
                <a:latin typeface="Times New Roman" panose="02020603050405020304" pitchFamily="18" charset="0"/>
                <a:cs typeface="Times New Roman" panose="02020603050405020304" pitchFamily="18" charset="0"/>
              </a:rPr>
              <a:t>Heath, et al. (2016): A simple lightning assimilation technique for improving </a:t>
            </a:r>
          </a:p>
          <a:p>
            <a:pPr lvl="2" indent="-457200"/>
            <a:r>
              <a:rPr lang="en-US" sz="2000" dirty="0">
                <a:latin typeface="Times New Roman" panose="02020603050405020304" pitchFamily="18" charset="0"/>
                <a:cs typeface="Times New Roman" panose="02020603050405020304" pitchFamily="18" charset="0"/>
              </a:rPr>
              <a:t> retrospective WRF simulations, J. Adv. Model. Earth Syst., 8, 1-19.</a:t>
            </a:r>
          </a:p>
          <a:p>
            <a:r>
              <a:rPr lang="en-US" sz="2000" dirty="0">
                <a:latin typeface="Times New Roman" panose="02020603050405020304" pitchFamily="18" charset="0"/>
                <a:cs typeface="Times New Roman" panose="02020603050405020304" pitchFamily="18" charset="0"/>
              </a:rPr>
              <a:t>Kang, et al. (2019): Simulating lightning NO production in CMAQv5.2:</a:t>
            </a:r>
          </a:p>
          <a:p>
            <a:pPr lvl="1"/>
            <a:r>
              <a:rPr lang="en-US" sz="2000" b="1" dirty="0">
                <a:latin typeface="Times New Roman" panose="02020603050405020304" pitchFamily="18" charset="0"/>
                <a:cs typeface="Times New Roman" panose="02020603050405020304" pitchFamily="18" charset="0"/>
              </a:rPr>
              <a:t>Evolution of scientific updates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Geosci</a:t>
            </a:r>
            <a:r>
              <a:rPr lang="en-US" sz="2000" dirty="0">
                <a:latin typeface="Times New Roman" panose="02020603050405020304" pitchFamily="18" charset="0"/>
                <a:cs typeface="Times New Roman" panose="02020603050405020304" pitchFamily="18" charset="0"/>
              </a:rPr>
              <a:t>. Model Dev., 12, 3071-3083.</a:t>
            </a:r>
          </a:p>
          <a:p>
            <a:r>
              <a:rPr lang="en-US" sz="2000" dirty="0">
                <a:latin typeface="Times New Roman" panose="02020603050405020304" pitchFamily="18" charset="0"/>
                <a:cs typeface="Times New Roman" panose="02020603050405020304" pitchFamily="18" charset="0"/>
              </a:rPr>
              <a:t>Kang, et al. (2019): Simulating lightning NO production in CMAQv5.2:</a:t>
            </a:r>
          </a:p>
          <a:p>
            <a:pPr lvl="1"/>
            <a:r>
              <a:rPr lang="en-US" sz="2000" b="1" dirty="0">
                <a:latin typeface="Times New Roman" panose="02020603050405020304" pitchFamily="18" charset="0"/>
                <a:cs typeface="Times New Roman" panose="02020603050405020304" pitchFamily="18" charset="0"/>
              </a:rPr>
              <a:t>Performance evaluations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Geosci</a:t>
            </a:r>
            <a:r>
              <a:rPr lang="en-US" sz="2000" dirty="0">
                <a:latin typeface="Times New Roman" panose="02020603050405020304" pitchFamily="18" charset="0"/>
                <a:cs typeface="Times New Roman" panose="02020603050405020304" pitchFamily="18" charset="0"/>
              </a:rPr>
              <a:t>. Model Dev., 12, 4409-4424.</a:t>
            </a:r>
          </a:p>
        </p:txBody>
      </p:sp>
    </p:spTree>
    <p:extLst>
      <p:ext uri="{BB962C8B-B14F-4D97-AF65-F5344CB8AC3E}">
        <p14:creationId xmlns:p14="http://schemas.microsoft.com/office/powerpoint/2010/main" val="313559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248400" cy="685800"/>
          </a:xfrm>
        </p:spPr>
        <p:txBody>
          <a:bodyPr/>
          <a:lstStyle/>
          <a:p>
            <a:pPr algn="ctr"/>
            <a:r>
              <a:rPr lang="en-US" sz="3200" dirty="0">
                <a:solidFill>
                  <a:srgbClr val="0B5AA5"/>
                </a:solidFill>
                <a:latin typeface="Times New Roman" panose="02020603050405020304" pitchFamily="18" charset="0"/>
                <a:cs typeface="Times New Roman" panose="02020603050405020304" pitchFamily="18" charset="0"/>
              </a:rPr>
              <a:t>Motivations</a:t>
            </a:r>
          </a:p>
        </p:txBody>
      </p:sp>
      <p:sp>
        <p:nvSpPr>
          <p:cNvPr id="3" name="Content Placeholder 2"/>
          <p:cNvSpPr>
            <a:spLocks noGrp="1"/>
          </p:cNvSpPr>
          <p:nvPr>
            <p:ph idx="1"/>
          </p:nvPr>
        </p:nvSpPr>
        <p:spPr>
          <a:xfrm>
            <a:off x="609600" y="1295400"/>
            <a:ext cx="8054340" cy="4771964"/>
          </a:xfrm>
        </p:spPr>
        <p:txBody>
          <a:bodyPr/>
          <a:lstStyle/>
          <a:p>
            <a:r>
              <a:rPr lang="en-US" dirty="0">
                <a:latin typeface="Times New Roman" panose="02020603050405020304" pitchFamily="18" charset="0"/>
                <a:cs typeface="Times New Roman" panose="02020603050405020304" pitchFamily="18" charset="0"/>
              </a:rPr>
              <a:t>Refine parameters associated with the Kain-Fritsch (KF) convective scheme in WRF with/without lightning assimilation</a:t>
            </a:r>
          </a:p>
          <a:p>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Assess the impact of lightning assimilation options as implemented in Heath et al. (2016) on precipitation with WRFv4.0.2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Introduce lightning flash data from World Wide Lightning Location Network (WWLLN) and preliminary assessment for its use in lightning assimilation (versus data from National Lightning Detection Network (NLDN))</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1</a:t>
            </a:fld>
            <a:endParaRPr lang="en-US" dirty="0"/>
          </a:p>
        </p:txBody>
      </p:sp>
    </p:spTree>
    <p:extLst>
      <p:ext uri="{BB962C8B-B14F-4D97-AF65-F5344CB8AC3E}">
        <p14:creationId xmlns:p14="http://schemas.microsoft.com/office/powerpoint/2010/main" val="5184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317333"/>
            <a:ext cx="8686800" cy="712470"/>
          </a:xfrm>
        </p:spPr>
        <p:txBody>
          <a:bodyPr/>
          <a:lstStyle/>
          <a:p>
            <a:pPr algn="ctr"/>
            <a:r>
              <a:rPr lang="en-US" sz="2800" dirty="0">
                <a:solidFill>
                  <a:srgbClr val="0B5AA5"/>
                </a:solidFill>
                <a:latin typeface="Times New Roman" panose="02020603050405020304" pitchFamily="18" charset="0"/>
                <a:cs typeface="Times New Roman" panose="02020603050405020304" pitchFamily="18" charset="0"/>
              </a:rPr>
              <a:t>Lightning Assimilation in WRF</a:t>
            </a: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2</a:t>
            </a:fld>
            <a:endParaRPr lang="en-US" dirty="0"/>
          </a:p>
        </p:txBody>
      </p:sp>
      <p:sp>
        <p:nvSpPr>
          <p:cNvPr id="5" name="Rectangle 4">
            <a:extLst>
              <a:ext uri="{FF2B5EF4-FFF2-40B4-BE49-F238E27FC236}">
                <a16:creationId xmlns:a16="http://schemas.microsoft.com/office/drawing/2014/main" id="{6A63D37A-AFA1-4408-8052-DEB3758D2B38}"/>
              </a:ext>
            </a:extLst>
          </p:cNvPr>
          <p:cNvSpPr/>
          <p:nvPr/>
        </p:nvSpPr>
        <p:spPr>
          <a:xfrm>
            <a:off x="2089651" y="15497403"/>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IS LTG present?</a:t>
            </a:r>
          </a:p>
        </p:txBody>
      </p:sp>
      <p:sp>
        <p:nvSpPr>
          <p:cNvPr id="6" name="Rectangle 5">
            <a:extLst>
              <a:ext uri="{FF2B5EF4-FFF2-40B4-BE49-F238E27FC236}">
                <a16:creationId xmlns:a16="http://schemas.microsoft.com/office/drawing/2014/main" id="{3C2F8F01-6310-4298-852F-FF3F8A0EF6CD}"/>
              </a:ext>
            </a:extLst>
          </p:cNvPr>
          <p:cNvSpPr/>
          <p:nvPr/>
        </p:nvSpPr>
        <p:spPr>
          <a:xfrm>
            <a:off x="971784" y="17649905"/>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Let KF run as normal</a:t>
            </a:r>
          </a:p>
        </p:txBody>
      </p:sp>
      <p:sp>
        <p:nvSpPr>
          <p:cNvPr id="7" name="Rectangle 6">
            <a:extLst>
              <a:ext uri="{FF2B5EF4-FFF2-40B4-BE49-F238E27FC236}">
                <a16:creationId xmlns:a16="http://schemas.microsoft.com/office/drawing/2014/main" id="{50B06D72-59A7-4318-9C9F-EBC535EC8DAF}"/>
              </a:ext>
            </a:extLst>
          </p:cNvPr>
          <p:cNvSpPr/>
          <p:nvPr/>
        </p:nvSpPr>
        <p:spPr>
          <a:xfrm>
            <a:off x="4983572" y="15516613"/>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Force trigger; Use MU layer</a:t>
            </a:r>
          </a:p>
        </p:txBody>
      </p:sp>
      <p:sp>
        <p:nvSpPr>
          <p:cNvPr id="8" name="Rectangle 7">
            <a:extLst>
              <a:ext uri="{FF2B5EF4-FFF2-40B4-BE49-F238E27FC236}">
                <a16:creationId xmlns:a16="http://schemas.microsoft.com/office/drawing/2014/main" id="{F4A467BC-FF16-4469-9BD2-402DFB220A99}"/>
              </a:ext>
            </a:extLst>
          </p:cNvPr>
          <p:cNvSpPr/>
          <p:nvPr/>
        </p:nvSpPr>
        <p:spPr>
          <a:xfrm>
            <a:off x="7701300" y="15516613"/>
            <a:ext cx="2137278"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Add up to 1 g/kg vapor to force deep cloud</a:t>
            </a:r>
          </a:p>
        </p:txBody>
      </p:sp>
      <p:sp>
        <p:nvSpPr>
          <p:cNvPr id="9" name="Rectangle 8">
            <a:extLst>
              <a:ext uri="{FF2B5EF4-FFF2-40B4-BE49-F238E27FC236}">
                <a16:creationId xmlns:a16="http://schemas.microsoft.com/office/drawing/2014/main" id="{64D9B01F-EA12-4371-BE09-E78F70293946}"/>
              </a:ext>
            </a:extLst>
          </p:cNvPr>
          <p:cNvSpPr/>
          <p:nvPr/>
        </p:nvSpPr>
        <p:spPr>
          <a:xfrm>
            <a:off x="7879630" y="17649905"/>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Continue to next grid point</a:t>
            </a:r>
          </a:p>
        </p:txBody>
      </p:sp>
      <p:sp>
        <p:nvSpPr>
          <p:cNvPr id="10" name="Rectangle 9">
            <a:extLst>
              <a:ext uri="{FF2B5EF4-FFF2-40B4-BE49-F238E27FC236}">
                <a16:creationId xmlns:a16="http://schemas.microsoft.com/office/drawing/2014/main" id="{59CE3992-A295-41F4-B561-E55DB74374D7}"/>
              </a:ext>
            </a:extLst>
          </p:cNvPr>
          <p:cNvSpPr/>
          <p:nvPr/>
        </p:nvSpPr>
        <p:spPr>
          <a:xfrm>
            <a:off x="3447760" y="17649906"/>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Only allow shallow Cu</a:t>
            </a:r>
          </a:p>
        </p:txBody>
      </p:sp>
      <p:cxnSp>
        <p:nvCxnSpPr>
          <p:cNvPr id="11" name="Straight Arrow Connector 10">
            <a:extLst>
              <a:ext uri="{FF2B5EF4-FFF2-40B4-BE49-F238E27FC236}">
                <a16:creationId xmlns:a16="http://schemas.microsoft.com/office/drawing/2014/main" id="{D0D095A6-99DF-4903-9A1B-A8C19853F3B5}"/>
              </a:ext>
            </a:extLst>
          </p:cNvPr>
          <p:cNvCxnSpPr>
            <a:stCxn id="7" idx="3"/>
            <a:endCxn id="8" idx="1"/>
          </p:cNvCxnSpPr>
          <p:nvPr/>
        </p:nvCxnSpPr>
        <p:spPr>
          <a:xfrm>
            <a:off x="6828356" y="15999591"/>
            <a:ext cx="872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DAB4DA-00A7-44F1-ABB4-CB10127A4157}"/>
              </a:ext>
            </a:extLst>
          </p:cNvPr>
          <p:cNvCxnSpPr/>
          <p:nvPr/>
        </p:nvCxnSpPr>
        <p:spPr>
          <a:xfrm flipV="1">
            <a:off x="1819808" y="16930470"/>
            <a:ext cx="2571825" cy="4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90EE77-14F0-4471-B187-11EE4F06FFDC}"/>
              </a:ext>
            </a:extLst>
          </p:cNvPr>
          <p:cNvCxnSpPr>
            <a:stCxn id="8" idx="2"/>
            <a:endCxn id="9" idx="0"/>
          </p:cNvCxnSpPr>
          <p:nvPr/>
        </p:nvCxnSpPr>
        <p:spPr>
          <a:xfrm>
            <a:off x="8769939" y="16482568"/>
            <a:ext cx="32083" cy="1167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FD2D74-C3AB-4E1D-A254-09CE7EA1CFE9}"/>
              </a:ext>
            </a:extLst>
          </p:cNvPr>
          <p:cNvCxnSpPr>
            <a:stCxn id="10" idx="3"/>
            <a:endCxn id="9" idx="1"/>
          </p:cNvCxnSpPr>
          <p:nvPr/>
        </p:nvCxnSpPr>
        <p:spPr>
          <a:xfrm flipV="1">
            <a:off x="5292544" y="18132883"/>
            <a:ext cx="25870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81B777-8E83-4573-AB5B-DCC30BC21B7C}"/>
              </a:ext>
            </a:extLst>
          </p:cNvPr>
          <p:cNvCxnSpPr/>
          <p:nvPr/>
        </p:nvCxnSpPr>
        <p:spPr>
          <a:xfrm flipH="1">
            <a:off x="1798327" y="16917050"/>
            <a:ext cx="21481" cy="719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063B31F-D724-45A8-92A2-8D0CB36B9183}"/>
              </a:ext>
            </a:extLst>
          </p:cNvPr>
          <p:cNvSpPr txBox="1"/>
          <p:nvPr/>
        </p:nvSpPr>
        <p:spPr>
          <a:xfrm>
            <a:off x="4203284" y="15621670"/>
            <a:ext cx="663678" cy="338554"/>
          </a:xfrm>
          <a:prstGeom prst="rect">
            <a:avLst/>
          </a:prstGeom>
          <a:noFill/>
        </p:spPr>
        <p:txBody>
          <a:bodyPr wrap="square" rtlCol="0">
            <a:spAutoFit/>
          </a:bodyPr>
          <a:lstStyle/>
          <a:p>
            <a:r>
              <a:rPr lang="en-US" sz="1600" b="1" dirty="0"/>
              <a:t>Yes</a:t>
            </a:r>
          </a:p>
        </p:txBody>
      </p:sp>
      <p:sp>
        <p:nvSpPr>
          <p:cNvPr id="17" name="TextBox 16">
            <a:extLst>
              <a:ext uri="{FF2B5EF4-FFF2-40B4-BE49-F238E27FC236}">
                <a16:creationId xmlns:a16="http://schemas.microsoft.com/office/drawing/2014/main" id="{14779CD5-1EFF-4930-B6AC-8A090028619C}"/>
              </a:ext>
            </a:extLst>
          </p:cNvPr>
          <p:cNvSpPr txBox="1"/>
          <p:nvPr/>
        </p:nvSpPr>
        <p:spPr>
          <a:xfrm>
            <a:off x="2558230" y="16482257"/>
            <a:ext cx="663678" cy="338554"/>
          </a:xfrm>
          <a:prstGeom prst="rect">
            <a:avLst/>
          </a:prstGeom>
          <a:noFill/>
        </p:spPr>
        <p:txBody>
          <a:bodyPr wrap="square" rtlCol="0">
            <a:spAutoFit/>
          </a:bodyPr>
          <a:lstStyle/>
          <a:p>
            <a:r>
              <a:rPr lang="en-US" sz="1600" b="1" dirty="0"/>
              <a:t>No</a:t>
            </a:r>
          </a:p>
        </p:txBody>
      </p:sp>
      <p:sp>
        <p:nvSpPr>
          <p:cNvPr id="18" name="TextBox 17">
            <a:extLst>
              <a:ext uri="{FF2B5EF4-FFF2-40B4-BE49-F238E27FC236}">
                <a16:creationId xmlns:a16="http://schemas.microsoft.com/office/drawing/2014/main" id="{5959503A-3D29-4717-899D-30259FCE2DE3}"/>
              </a:ext>
            </a:extLst>
          </p:cNvPr>
          <p:cNvSpPr txBox="1"/>
          <p:nvPr/>
        </p:nvSpPr>
        <p:spPr>
          <a:xfrm>
            <a:off x="1386347" y="17139692"/>
            <a:ext cx="1053899" cy="276999"/>
          </a:xfrm>
          <a:prstGeom prst="rect">
            <a:avLst/>
          </a:prstGeom>
          <a:solidFill>
            <a:schemeClr val="bg1"/>
          </a:solidFill>
        </p:spPr>
        <p:txBody>
          <a:bodyPr wrap="square" rtlCol="0">
            <a:spAutoFit/>
          </a:bodyPr>
          <a:lstStyle/>
          <a:p>
            <a:r>
              <a:rPr lang="en-US" sz="1200" b="1" dirty="0" err="1"/>
              <a:t>NoSuppress</a:t>
            </a:r>
            <a:endParaRPr lang="en-US" sz="1200" b="1" dirty="0"/>
          </a:p>
        </p:txBody>
      </p:sp>
      <p:sp>
        <p:nvSpPr>
          <p:cNvPr id="19" name="TextBox 18">
            <a:extLst>
              <a:ext uri="{FF2B5EF4-FFF2-40B4-BE49-F238E27FC236}">
                <a16:creationId xmlns:a16="http://schemas.microsoft.com/office/drawing/2014/main" id="{FBB386DA-AA88-4317-9650-AA4191061E8F}"/>
              </a:ext>
            </a:extLst>
          </p:cNvPr>
          <p:cNvSpPr txBox="1"/>
          <p:nvPr/>
        </p:nvSpPr>
        <p:spPr>
          <a:xfrm>
            <a:off x="4064602" y="17117194"/>
            <a:ext cx="1053899" cy="276999"/>
          </a:xfrm>
          <a:prstGeom prst="rect">
            <a:avLst/>
          </a:prstGeom>
          <a:solidFill>
            <a:schemeClr val="bg1"/>
          </a:solidFill>
        </p:spPr>
        <p:txBody>
          <a:bodyPr wrap="square" rtlCol="0">
            <a:spAutoFit/>
          </a:bodyPr>
          <a:lstStyle/>
          <a:p>
            <a:r>
              <a:rPr lang="en-US" sz="1200" b="1" dirty="0" err="1"/>
              <a:t>ShallOnly</a:t>
            </a:r>
            <a:endParaRPr lang="en-US" sz="1200" b="1" dirty="0"/>
          </a:p>
        </p:txBody>
      </p:sp>
      <p:grpSp>
        <p:nvGrpSpPr>
          <p:cNvPr id="22" name="Group 21">
            <a:extLst>
              <a:ext uri="{FF2B5EF4-FFF2-40B4-BE49-F238E27FC236}">
                <a16:creationId xmlns:a16="http://schemas.microsoft.com/office/drawing/2014/main" id="{25903E4C-FCD5-4B9B-8B21-11B304ED06BD}"/>
              </a:ext>
            </a:extLst>
          </p:cNvPr>
          <p:cNvGrpSpPr/>
          <p:nvPr/>
        </p:nvGrpSpPr>
        <p:grpSpPr>
          <a:xfrm>
            <a:off x="332160" y="2499272"/>
            <a:ext cx="8410441" cy="2952826"/>
            <a:chOff x="971784" y="15497403"/>
            <a:chExt cx="8866794" cy="3118458"/>
          </a:xfrm>
          <a:solidFill>
            <a:schemeClr val="bg2">
              <a:lumMod val="20000"/>
              <a:lumOff val="80000"/>
            </a:schemeClr>
          </a:solidFill>
        </p:grpSpPr>
        <p:sp>
          <p:nvSpPr>
            <p:cNvPr id="23" name="Rectangle 22">
              <a:extLst>
                <a:ext uri="{FF2B5EF4-FFF2-40B4-BE49-F238E27FC236}">
                  <a16:creationId xmlns:a16="http://schemas.microsoft.com/office/drawing/2014/main" id="{67BC5B82-0E03-4F05-B84A-D38E2E09FA09}"/>
                </a:ext>
              </a:extLst>
            </p:cNvPr>
            <p:cNvSpPr/>
            <p:nvPr/>
          </p:nvSpPr>
          <p:spPr>
            <a:xfrm>
              <a:off x="2089651" y="15497403"/>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Times New Roman" panose="02020603050405020304" pitchFamily="18" charset="0"/>
                  <a:cs typeface="Times New Roman" panose="02020603050405020304" pitchFamily="18" charset="0"/>
                </a:rPr>
                <a:t>Is Lightning present?</a:t>
              </a:r>
            </a:p>
          </p:txBody>
        </p:sp>
        <p:sp>
          <p:nvSpPr>
            <p:cNvPr id="24" name="Rectangle 23">
              <a:extLst>
                <a:ext uri="{FF2B5EF4-FFF2-40B4-BE49-F238E27FC236}">
                  <a16:creationId xmlns:a16="http://schemas.microsoft.com/office/drawing/2014/main" id="{1C9DFFCF-84B1-4CB0-B2C7-79D71A279670}"/>
                </a:ext>
              </a:extLst>
            </p:cNvPr>
            <p:cNvSpPr/>
            <p:nvPr/>
          </p:nvSpPr>
          <p:spPr>
            <a:xfrm>
              <a:off x="971784" y="17649905"/>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Times New Roman" panose="02020603050405020304" pitchFamily="18" charset="0"/>
                  <a:cs typeface="Times New Roman" panose="02020603050405020304" pitchFamily="18" charset="0"/>
                </a:rPr>
                <a:t>Let KF run as normal</a:t>
              </a:r>
            </a:p>
          </p:txBody>
        </p:sp>
        <p:sp>
          <p:nvSpPr>
            <p:cNvPr id="25" name="Rectangle 24">
              <a:extLst>
                <a:ext uri="{FF2B5EF4-FFF2-40B4-BE49-F238E27FC236}">
                  <a16:creationId xmlns:a16="http://schemas.microsoft.com/office/drawing/2014/main" id="{B929178F-8243-4133-A983-B25ED9A872E6}"/>
                </a:ext>
              </a:extLst>
            </p:cNvPr>
            <p:cNvSpPr/>
            <p:nvPr/>
          </p:nvSpPr>
          <p:spPr>
            <a:xfrm>
              <a:off x="4983572" y="15516613"/>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Times New Roman" panose="02020603050405020304" pitchFamily="18" charset="0"/>
                  <a:cs typeface="Times New Roman" panose="02020603050405020304" pitchFamily="18" charset="0"/>
                </a:rPr>
                <a:t>Force trigger; Use most unstable layer</a:t>
              </a:r>
            </a:p>
          </p:txBody>
        </p:sp>
        <p:sp>
          <p:nvSpPr>
            <p:cNvPr id="26" name="Rectangle 25">
              <a:extLst>
                <a:ext uri="{FF2B5EF4-FFF2-40B4-BE49-F238E27FC236}">
                  <a16:creationId xmlns:a16="http://schemas.microsoft.com/office/drawing/2014/main" id="{C60DB1EB-61FF-4EBA-9EE3-079769F56D39}"/>
                </a:ext>
              </a:extLst>
            </p:cNvPr>
            <p:cNvSpPr/>
            <p:nvPr/>
          </p:nvSpPr>
          <p:spPr>
            <a:xfrm>
              <a:off x="7701300" y="15516613"/>
              <a:ext cx="2137278"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Times New Roman" panose="02020603050405020304" pitchFamily="18" charset="0"/>
                  <a:cs typeface="Times New Roman" panose="02020603050405020304" pitchFamily="18" charset="0"/>
                </a:rPr>
                <a:t>Add up to 1 g/kg vapor to force deep cloud</a:t>
              </a:r>
            </a:p>
          </p:txBody>
        </p:sp>
        <p:sp>
          <p:nvSpPr>
            <p:cNvPr id="27" name="Rectangle 26">
              <a:extLst>
                <a:ext uri="{FF2B5EF4-FFF2-40B4-BE49-F238E27FC236}">
                  <a16:creationId xmlns:a16="http://schemas.microsoft.com/office/drawing/2014/main" id="{23214678-D663-4047-8635-DE9BA3A89A04}"/>
                </a:ext>
              </a:extLst>
            </p:cNvPr>
            <p:cNvSpPr/>
            <p:nvPr/>
          </p:nvSpPr>
          <p:spPr>
            <a:xfrm>
              <a:off x="7879630" y="17649905"/>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Times New Roman" panose="02020603050405020304" pitchFamily="18" charset="0"/>
                  <a:cs typeface="Times New Roman" panose="02020603050405020304" pitchFamily="18" charset="0"/>
                </a:rPr>
                <a:t>Continue to next grid point</a:t>
              </a:r>
            </a:p>
          </p:txBody>
        </p:sp>
        <p:sp>
          <p:nvSpPr>
            <p:cNvPr id="28" name="Rectangle 27">
              <a:extLst>
                <a:ext uri="{FF2B5EF4-FFF2-40B4-BE49-F238E27FC236}">
                  <a16:creationId xmlns:a16="http://schemas.microsoft.com/office/drawing/2014/main" id="{940CFC2F-1706-4BE3-8B0C-6F0740A57D21}"/>
                </a:ext>
              </a:extLst>
            </p:cNvPr>
            <p:cNvSpPr/>
            <p:nvPr/>
          </p:nvSpPr>
          <p:spPr>
            <a:xfrm>
              <a:off x="3447760" y="17649906"/>
              <a:ext cx="1844784" cy="96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Times New Roman" panose="02020603050405020304" pitchFamily="18" charset="0"/>
                  <a:cs typeface="Times New Roman" panose="02020603050405020304" pitchFamily="18" charset="0"/>
                </a:rPr>
                <a:t>Only allow shallow convection</a:t>
              </a:r>
            </a:p>
          </p:txBody>
        </p:sp>
        <p:cxnSp>
          <p:nvCxnSpPr>
            <p:cNvPr id="29" name="Straight Arrow Connector 28">
              <a:extLst>
                <a:ext uri="{FF2B5EF4-FFF2-40B4-BE49-F238E27FC236}">
                  <a16:creationId xmlns:a16="http://schemas.microsoft.com/office/drawing/2014/main" id="{48180C9C-8DF7-4677-8656-5C20DA2B7ABC}"/>
                </a:ext>
              </a:extLst>
            </p:cNvPr>
            <p:cNvCxnSpPr>
              <a:cxnSpLocks/>
            </p:cNvCxnSpPr>
            <p:nvPr/>
          </p:nvCxnSpPr>
          <p:spPr>
            <a:xfrm flipH="1">
              <a:off x="3012042" y="16475988"/>
              <a:ext cx="1" cy="470556"/>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C3C7FB6-C202-421B-8486-E74D1B5E01BA}"/>
                </a:ext>
              </a:extLst>
            </p:cNvPr>
            <p:cNvCxnSpPr>
              <a:stCxn id="23" idx="3"/>
              <a:endCxn id="25" idx="1"/>
            </p:cNvCxnSpPr>
            <p:nvPr/>
          </p:nvCxnSpPr>
          <p:spPr>
            <a:xfrm>
              <a:off x="3934435" y="15980381"/>
              <a:ext cx="1049137" cy="19210"/>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2C09C4B-852C-4329-ABFC-6DF417B6EF18}"/>
                </a:ext>
              </a:extLst>
            </p:cNvPr>
            <p:cNvCxnSpPr>
              <a:stCxn id="25" idx="3"/>
              <a:endCxn id="26" idx="1"/>
            </p:cNvCxnSpPr>
            <p:nvPr/>
          </p:nvCxnSpPr>
          <p:spPr>
            <a:xfrm>
              <a:off x="6828356" y="15999591"/>
              <a:ext cx="872944" cy="0"/>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5497B2-0440-47BF-8BEC-F26A9C5250F0}"/>
                </a:ext>
              </a:extLst>
            </p:cNvPr>
            <p:cNvCxnSpPr/>
            <p:nvPr/>
          </p:nvCxnSpPr>
          <p:spPr>
            <a:xfrm flipV="1">
              <a:off x="1819808" y="16930470"/>
              <a:ext cx="2571825" cy="4996"/>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278D3F1-D19B-47D1-A8F3-CC5F2E886A28}"/>
                </a:ext>
              </a:extLst>
            </p:cNvPr>
            <p:cNvCxnSpPr>
              <a:stCxn id="26" idx="2"/>
              <a:endCxn id="27" idx="0"/>
            </p:cNvCxnSpPr>
            <p:nvPr/>
          </p:nvCxnSpPr>
          <p:spPr>
            <a:xfrm>
              <a:off x="8769939" y="16482568"/>
              <a:ext cx="32083" cy="1167337"/>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41914E-E207-4BAC-935F-69E1AAEF2F88}"/>
                </a:ext>
              </a:extLst>
            </p:cNvPr>
            <p:cNvCxnSpPr>
              <a:stCxn id="28" idx="3"/>
              <a:endCxn id="27" idx="1"/>
            </p:cNvCxnSpPr>
            <p:nvPr/>
          </p:nvCxnSpPr>
          <p:spPr>
            <a:xfrm flipV="1">
              <a:off x="5292544" y="18132883"/>
              <a:ext cx="2587086" cy="1"/>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6B4DC8C-467D-4ADC-B932-E108DA751424}"/>
                </a:ext>
              </a:extLst>
            </p:cNvPr>
            <p:cNvCxnSpPr/>
            <p:nvPr/>
          </p:nvCxnSpPr>
          <p:spPr>
            <a:xfrm flipH="1">
              <a:off x="4383310" y="16946544"/>
              <a:ext cx="8323" cy="689941"/>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458D228-1D39-4DDE-87DC-39E9F948393D}"/>
                </a:ext>
              </a:extLst>
            </p:cNvPr>
            <p:cNvCxnSpPr/>
            <p:nvPr/>
          </p:nvCxnSpPr>
          <p:spPr>
            <a:xfrm flipH="1">
              <a:off x="1798327" y="16917050"/>
              <a:ext cx="21481" cy="719435"/>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E63C01B-FF68-46D6-8B61-D0C1BC46B46B}"/>
                </a:ext>
              </a:extLst>
            </p:cNvPr>
            <p:cNvSpPr txBox="1"/>
            <p:nvPr/>
          </p:nvSpPr>
          <p:spPr>
            <a:xfrm>
              <a:off x="4203284" y="15621670"/>
              <a:ext cx="663678" cy="35754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Yes</a:t>
              </a:r>
            </a:p>
          </p:txBody>
        </p:sp>
        <p:sp>
          <p:nvSpPr>
            <p:cNvPr id="38" name="TextBox 37">
              <a:extLst>
                <a:ext uri="{FF2B5EF4-FFF2-40B4-BE49-F238E27FC236}">
                  <a16:creationId xmlns:a16="http://schemas.microsoft.com/office/drawing/2014/main" id="{3E49A997-1BE8-47F1-B062-FF16A27F39F1}"/>
                </a:ext>
              </a:extLst>
            </p:cNvPr>
            <p:cNvSpPr txBox="1"/>
            <p:nvPr/>
          </p:nvSpPr>
          <p:spPr>
            <a:xfrm>
              <a:off x="3077603" y="16495111"/>
              <a:ext cx="489433" cy="35754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No</a:t>
              </a:r>
            </a:p>
          </p:txBody>
        </p:sp>
        <p:sp>
          <p:nvSpPr>
            <p:cNvPr id="39" name="TextBox 38">
              <a:extLst>
                <a:ext uri="{FF2B5EF4-FFF2-40B4-BE49-F238E27FC236}">
                  <a16:creationId xmlns:a16="http://schemas.microsoft.com/office/drawing/2014/main" id="{94A40D86-5EF3-4179-AB17-340E811D489D}"/>
                </a:ext>
              </a:extLst>
            </p:cNvPr>
            <p:cNvSpPr txBox="1"/>
            <p:nvPr/>
          </p:nvSpPr>
          <p:spPr>
            <a:xfrm>
              <a:off x="1212385" y="17138797"/>
              <a:ext cx="1171883" cy="325041"/>
            </a:xfrm>
            <a:prstGeom prst="rect">
              <a:avLst/>
            </a:prstGeom>
            <a:solidFill>
              <a:schemeClr val="accent3">
                <a:lumMod val="95000"/>
              </a:schemeClr>
            </a:solidFill>
          </p:spPr>
          <p:txBody>
            <a:bodyPr wrap="square" rtlCol="0">
              <a:spAutoFit/>
            </a:bodyPr>
            <a:lstStyle/>
            <a:p>
              <a:r>
                <a:rPr lang="en-US" sz="1400" b="1" dirty="0" err="1">
                  <a:latin typeface="Times New Roman" panose="02020603050405020304" pitchFamily="18" charset="0"/>
                  <a:cs typeface="Times New Roman" panose="02020603050405020304" pitchFamily="18" charset="0"/>
                </a:rPr>
                <a:t>NoSuppress</a:t>
              </a:r>
              <a:endParaRPr lang="en-US" sz="14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80192C5-0F5F-4662-BDFA-69AC16EA4189}"/>
                </a:ext>
              </a:extLst>
            </p:cNvPr>
            <p:cNvSpPr txBox="1"/>
            <p:nvPr/>
          </p:nvSpPr>
          <p:spPr>
            <a:xfrm>
              <a:off x="3856360" y="17094080"/>
              <a:ext cx="1053899" cy="325041"/>
            </a:xfrm>
            <a:prstGeom prst="rect">
              <a:avLst/>
            </a:prstGeom>
            <a:solidFill>
              <a:schemeClr val="accent3">
                <a:lumMod val="95000"/>
              </a:schemeClr>
            </a:solidFill>
          </p:spPr>
          <p:txBody>
            <a:bodyPr wrap="square" rtlCol="0">
              <a:spAutoFit/>
            </a:bodyPr>
            <a:lstStyle/>
            <a:p>
              <a:r>
                <a:rPr lang="en-US" sz="1400" b="1" dirty="0" err="1">
                  <a:latin typeface="Times New Roman" panose="02020603050405020304" pitchFamily="18" charset="0"/>
                  <a:cs typeface="Times New Roman" panose="02020603050405020304" pitchFamily="18" charset="0"/>
                </a:rPr>
                <a:t>ShallOnly</a:t>
              </a:r>
              <a:endParaRPr lang="en-US" sz="1400" b="1" dirty="0">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id="{5761E3CD-CB86-4AFC-BA16-9426EC8D47CE}"/>
              </a:ext>
            </a:extLst>
          </p:cNvPr>
          <p:cNvSpPr txBox="1"/>
          <p:nvPr/>
        </p:nvSpPr>
        <p:spPr>
          <a:xfrm>
            <a:off x="706806" y="1048702"/>
            <a:ext cx="776949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Lightning assimilation for the KF convective scheme (Heath et al., 2016) in WRF (Not yet available in official WRF releases):</a:t>
            </a:r>
          </a:p>
        </p:txBody>
      </p:sp>
    </p:spTree>
    <p:extLst>
      <p:ext uri="{BB962C8B-B14F-4D97-AF65-F5344CB8AC3E}">
        <p14:creationId xmlns:p14="http://schemas.microsoft.com/office/powerpoint/2010/main" val="240818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69680"/>
            <a:ext cx="7482840" cy="685800"/>
          </a:xfrm>
        </p:spPr>
        <p:txBody>
          <a:bodyPr/>
          <a:lstStyle/>
          <a:p>
            <a:pPr algn="ctr"/>
            <a:r>
              <a:rPr lang="en-US" sz="3200" dirty="0">
                <a:solidFill>
                  <a:srgbClr val="0B5AA5"/>
                </a:solidFill>
                <a:latin typeface="Times New Roman" panose="02020603050405020304" pitchFamily="18" charset="0"/>
                <a:cs typeface="Times New Roman" panose="02020603050405020304" pitchFamily="18" charset="0"/>
              </a:rPr>
              <a:t>User Controls for the KF Scheme in WRF</a:t>
            </a:r>
          </a:p>
        </p:txBody>
      </p:sp>
      <p:sp>
        <p:nvSpPr>
          <p:cNvPr id="3" name="Content Placeholder 2"/>
          <p:cNvSpPr>
            <a:spLocks noGrp="1"/>
          </p:cNvSpPr>
          <p:nvPr>
            <p:ph idx="1"/>
          </p:nvPr>
        </p:nvSpPr>
        <p:spPr>
          <a:xfrm>
            <a:off x="175260" y="1381248"/>
            <a:ext cx="8793480" cy="4843340"/>
          </a:xfrm>
        </p:spPr>
        <p:txBody>
          <a:bodyPr/>
          <a:lstStyle/>
          <a:p>
            <a:r>
              <a:rPr lang="en-US" dirty="0">
                <a:latin typeface="Times New Roman" panose="02020603050405020304" pitchFamily="18" charset="0"/>
                <a:cs typeface="Times New Roman" panose="02020603050405020304" pitchFamily="18" charset="0"/>
              </a:rPr>
              <a:t>A few parameter options are associated with the KF convective scheme in WRF: </a:t>
            </a:r>
          </a:p>
          <a:p>
            <a:pPr marL="741363" lvl="1" indent="-457200">
              <a:buFont typeface="+mj-lt"/>
              <a:buAutoNum type="arabicParenR"/>
            </a:pPr>
            <a:r>
              <a:rPr lang="en-US" dirty="0" err="1">
                <a:latin typeface="Times New Roman" panose="02020603050405020304" pitchFamily="18" charset="0"/>
                <a:cs typeface="Times New Roman" panose="02020603050405020304" pitchFamily="18" charset="0"/>
              </a:rPr>
              <a:t>kfeta_trigger</a:t>
            </a:r>
            <a:r>
              <a:rPr lang="en-US" dirty="0">
                <a:latin typeface="Times New Roman" panose="02020603050405020304" pitchFamily="18" charset="0"/>
                <a:cs typeface="Times New Roman" panose="02020603050405020304" pitchFamily="18" charset="0"/>
              </a:rPr>
              <a:t> - controls how convection is triggered; values of 1 (default) and 2 (moisture-advection modulated trigger function)</a:t>
            </a:r>
          </a:p>
          <a:p>
            <a:pPr marL="741363" lvl="1" indent="-457200">
              <a:buFont typeface="+mj-lt"/>
              <a:buAutoNum type="arabicParenR"/>
            </a:pPr>
            <a:r>
              <a:rPr lang="en-US" dirty="0" err="1">
                <a:latin typeface="Times New Roman" panose="02020603050405020304" pitchFamily="18" charset="0"/>
                <a:cs typeface="Times New Roman" panose="02020603050405020304" pitchFamily="18" charset="0"/>
              </a:rPr>
              <a:t>cudt</a:t>
            </a:r>
            <a:r>
              <a:rPr lang="en-US" dirty="0">
                <a:latin typeface="Times New Roman" panose="02020603050405020304" pitchFamily="18" charset="0"/>
                <a:cs typeface="Times New Roman" panose="02020603050405020304" pitchFamily="18" charset="0"/>
              </a:rPr>
              <a:t> - minutes between cumulus physics calls (for example, </a:t>
            </a:r>
            <a:r>
              <a:rPr lang="en-US" dirty="0" err="1">
                <a:latin typeface="Times New Roman" panose="02020603050405020304" pitchFamily="18" charset="0"/>
                <a:cs typeface="Times New Roman" panose="02020603050405020304" pitchFamily="18" charset="0"/>
              </a:rPr>
              <a:t>cudt</a:t>
            </a:r>
            <a:r>
              <a:rPr lang="en-US" dirty="0">
                <a:latin typeface="Times New Roman" panose="02020603050405020304" pitchFamily="18" charset="0"/>
                <a:cs typeface="Times New Roman" panose="02020603050405020304" pitchFamily="18" charset="0"/>
              </a:rPr>
              <a:t> = 10, 10 minutes, and </a:t>
            </a:r>
            <a:r>
              <a:rPr lang="en-US" dirty="0" err="1">
                <a:latin typeface="Times New Roman" panose="02020603050405020304" pitchFamily="18" charset="0"/>
                <a:cs typeface="Times New Roman" panose="02020603050405020304" pitchFamily="18" charset="0"/>
              </a:rPr>
              <a:t>cudt</a:t>
            </a:r>
            <a:r>
              <a:rPr lang="en-US" dirty="0">
                <a:latin typeface="Times New Roman" panose="02020603050405020304" pitchFamily="18" charset="0"/>
                <a:cs typeface="Times New Roman" panose="02020603050405020304" pitchFamily="18" charset="0"/>
              </a:rPr>
              <a:t> = 0, call every time step)</a:t>
            </a:r>
          </a:p>
          <a:p>
            <a:r>
              <a:rPr lang="en-US" dirty="0">
                <a:latin typeface="Times New Roman" panose="02020603050405020304" pitchFamily="18" charset="0"/>
                <a:cs typeface="Times New Roman" panose="02020603050405020304" pitchFamily="18" charset="0"/>
              </a:rPr>
              <a:t>Different combinations of these parameter options are recommended for different applications:</a:t>
            </a:r>
          </a:p>
          <a:p>
            <a:pPr marL="741363" lvl="1" indent="-457200">
              <a:buFont typeface="+mj-lt"/>
              <a:buAutoNum type="arabicParenR"/>
            </a:pPr>
            <a:r>
              <a:rPr lang="en-US" dirty="0">
                <a:latin typeface="Times New Roman" panose="02020603050405020304" pitchFamily="18" charset="0"/>
                <a:cs typeface="Times New Roman" panose="02020603050405020304" pitchFamily="18" charset="0"/>
              </a:rPr>
              <a:t>With lightning assimilation: </a:t>
            </a:r>
            <a:r>
              <a:rPr lang="en-US" dirty="0" err="1">
                <a:latin typeface="Times New Roman" panose="02020603050405020304" pitchFamily="18" charset="0"/>
                <a:cs typeface="Times New Roman" panose="02020603050405020304" pitchFamily="18" charset="0"/>
              </a:rPr>
              <a:t>kfeta_trigger</a:t>
            </a:r>
            <a:r>
              <a:rPr lang="en-US" dirty="0">
                <a:latin typeface="Times New Roman" panose="02020603050405020304" pitchFamily="18" charset="0"/>
                <a:cs typeface="Times New Roman" panose="02020603050405020304" pitchFamily="18" charset="0"/>
              </a:rPr>
              <a:t> = 1, </a:t>
            </a:r>
            <a:r>
              <a:rPr lang="en-US" dirty="0" err="1">
                <a:latin typeface="Times New Roman" panose="02020603050405020304" pitchFamily="18" charset="0"/>
                <a:cs typeface="Times New Roman" panose="02020603050405020304" pitchFamily="18" charset="0"/>
              </a:rPr>
              <a:t>cudt</a:t>
            </a:r>
            <a:r>
              <a:rPr lang="en-US" dirty="0">
                <a:latin typeface="Times New Roman" panose="02020603050405020304" pitchFamily="18" charset="0"/>
                <a:cs typeface="Times New Roman" panose="02020603050405020304" pitchFamily="18" charset="0"/>
              </a:rPr>
              <a:t> = 10</a:t>
            </a:r>
          </a:p>
          <a:p>
            <a:pPr marL="741363" lvl="1" indent="-457200">
              <a:buFont typeface="+mj-lt"/>
              <a:buAutoNum type="arabicParenR"/>
            </a:pPr>
            <a:r>
              <a:rPr lang="en-US" dirty="0">
                <a:latin typeface="Times New Roman" panose="02020603050405020304" pitchFamily="18" charset="0"/>
                <a:cs typeface="Times New Roman" panose="02020603050405020304" pitchFamily="18" charset="0"/>
              </a:rPr>
              <a:t>Without lightning assimilation: </a:t>
            </a:r>
            <a:r>
              <a:rPr lang="en-US" dirty="0" err="1">
                <a:latin typeface="Times New Roman" panose="02020603050405020304" pitchFamily="18" charset="0"/>
                <a:cs typeface="Times New Roman" panose="02020603050405020304" pitchFamily="18" charset="0"/>
              </a:rPr>
              <a:t>kfeta_trigger</a:t>
            </a:r>
            <a:r>
              <a:rPr lang="en-US" dirty="0">
                <a:latin typeface="Times New Roman" panose="02020603050405020304" pitchFamily="18" charset="0"/>
                <a:cs typeface="Times New Roman" panose="02020603050405020304" pitchFamily="18" charset="0"/>
              </a:rPr>
              <a:t> = 2, </a:t>
            </a:r>
            <a:r>
              <a:rPr lang="en-US" dirty="0" err="1">
                <a:latin typeface="Times New Roman" panose="02020603050405020304" pitchFamily="18" charset="0"/>
                <a:cs typeface="Times New Roman" panose="02020603050405020304" pitchFamily="18" charset="0"/>
              </a:rPr>
              <a:t>cudt</a:t>
            </a:r>
            <a:r>
              <a:rPr lang="en-US" dirty="0">
                <a:latin typeface="Times New Roman" panose="02020603050405020304" pitchFamily="18" charset="0"/>
                <a:cs typeface="Times New Roman" panose="02020603050405020304" pitchFamily="18" charset="0"/>
              </a:rPr>
              <a:t> = 0</a:t>
            </a: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3</a:t>
            </a:fld>
            <a:endParaRPr lang="en-US" dirty="0"/>
          </a:p>
        </p:txBody>
      </p:sp>
    </p:spTree>
    <p:extLst>
      <p:ext uri="{BB962C8B-B14F-4D97-AF65-F5344CB8AC3E}">
        <p14:creationId xmlns:p14="http://schemas.microsoft.com/office/powerpoint/2010/main" val="16425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636"/>
            <a:ext cx="8686800" cy="712470"/>
          </a:xfrm>
        </p:spPr>
        <p:txBody>
          <a:bodyPr/>
          <a:lstStyle/>
          <a:p>
            <a:pPr algn="ctr"/>
            <a:r>
              <a:rPr lang="en-US" sz="3200" dirty="0">
                <a:solidFill>
                  <a:srgbClr val="0B5AA5"/>
                </a:solidFill>
                <a:latin typeface="Times New Roman" panose="02020603050405020304" pitchFamily="18" charset="0"/>
                <a:cs typeface="Times New Roman" panose="02020603050405020304" pitchFamily="18" charset="0"/>
              </a:rPr>
              <a:t>Model Configuration and Simulations</a:t>
            </a:r>
          </a:p>
        </p:txBody>
      </p:sp>
      <p:sp>
        <p:nvSpPr>
          <p:cNvPr id="3" name="Content Placeholder 2"/>
          <p:cNvSpPr>
            <a:spLocks noGrp="1"/>
          </p:cNvSpPr>
          <p:nvPr>
            <p:ph idx="1"/>
          </p:nvPr>
        </p:nvSpPr>
        <p:spPr>
          <a:xfrm>
            <a:off x="304800" y="850106"/>
            <a:ext cx="8793480" cy="5703094"/>
          </a:xfrm>
        </p:spPr>
        <p:txBody>
          <a:bodyPr anchor="t"/>
          <a:lstStyle/>
          <a:p>
            <a:r>
              <a:rPr lang="en-US" sz="2000" dirty="0">
                <a:latin typeface="Times New Roman" panose="02020603050405020304" pitchFamily="18" charset="0"/>
                <a:cs typeface="Times New Roman" panose="02020603050405020304" pitchFamily="18" charset="0"/>
              </a:rPr>
              <a:t>Modeling System: WRF4.0.2 with/without lightning assimilation</a:t>
            </a:r>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Domain: 12km horizontal resolution with 35 vertical layers over the contiguous United States.</a:t>
            </a:r>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Simulation period: April-July 2016 with 10-day spin-up period.</a:t>
            </a:r>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Model Cases: </a:t>
            </a:r>
            <a:r>
              <a:rPr lang="en-US" sz="2000" b="1" dirty="0">
                <a:latin typeface="Times New Roman" panose="02020603050405020304" pitchFamily="18" charset="0"/>
                <a:cs typeface="Times New Roman" panose="02020603050405020304" pitchFamily="18" charset="0"/>
              </a:rPr>
              <a:t>BASE</a:t>
            </a:r>
            <a:r>
              <a:rPr lang="en-US" sz="2000" dirty="0">
                <a:latin typeface="Times New Roman" panose="02020603050405020304" pitchFamily="18" charset="0"/>
                <a:cs typeface="Times New Roman" panose="02020603050405020304" pitchFamily="18" charset="0"/>
              </a:rPr>
              <a:t> (without assimilation) and </a:t>
            </a:r>
            <a:r>
              <a:rPr lang="en-US" sz="2000" b="1" dirty="0">
                <a:latin typeface="Times New Roman" panose="02020603050405020304" pitchFamily="18" charset="0"/>
                <a:cs typeface="Times New Roman" panose="02020603050405020304" pitchFamily="18" charset="0"/>
              </a:rPr>
              <a:t>LTNG</a:t>
            </a:r>
            <a:r>
              <a:rPr lang="en-US" sz="2000" dirty="0">
                <a:latin typeface="Times New Roman" panose="02020603050405020304" pitchFamily="18" charset="0"/>
                <a:cs typeface="Times New Roman" panose="02020603050405020304" pitchFamily="18" charset="0"/>
              </a:rPr>
              <a:t> (with assimilation)</a:t>
            </a:r>
          </a:p>
          <a:p>
            <a:endParaRPr lang="en-US" sz="2000" dirty="0">
              <a:latin typeface="Times New Roman" panose="02020603050405020304" pitchFamily="18" charset="0"/>
              <a:cs typeface="Times New Roman" panose="02020603050405020304" pitchFamily="18" charset="0"/>
            </a:endParaRPr>
          </a:p>
        </p:txBody>
      </p:sp>
      <p:sp>
        <p:nvSpPr>
          <p:cNvPr id="25606" name="Slide Number Placeholder 8"/>
          <p:cNvSpPr>
            <a:spLocks noGrp="1"/>
          </p:cNvSpPr>
          <p:nvPr>
            <p:ph type="sldNum" sz="quarter" idx="12"/>
          </p:nvPr>
        </p:nvSpPr>
        <p:spPr>
          <a:noFill/>
        </p:spPr>
        <p:txBody>
          <a:bodyPr/>
          <a:lstStyle/>
          <a:p>
            <a:fld id="{A5BDB1D0-831B-422E-9B5F-5C972860F797}" type="slidenum">
              <a:rPr lang="en-US" smtClean="0"/>
              <a:pPr/>
              <a:t>4</a:t>
            </a:fld>
            <a:endParaRPr lang="en-US" dirty="0"/>
          </a:p>
        </p:txBody>
      </p:sp>
      <p:graphicFrame>
        <p:nvGraphicFramePr>
          <p:cNvPr id="7" name="Table 6">
            <a:extLst>
              <a:ext uri="{FF2B5EF4-FFF2-40B4-BE49-F238E27FC236}">
                <a16:creationId xmlns:a16="http://schemas.microsoft.com/office/drawing/2014/main" id="{C77CA08B-FCC2-48E4-AC19-D0AB8F03281F}"/>
              </a:ext>
            </a:extLst>
          </p:cNvPr>
          <p:cNvGraphicFramePr>
            <a:graphicFrameLocks noGrp="1"/>
          </p:cNvGraphicFramePr>
          <p:nvPr>
            <p:extLst>
              <p:ext uri="{D42A27DB-BD31-4B8C-83A1-F6EECF244321}">
                <p14:modId xmlns:p14="http://schemas.microsoft.com/office/powerpoint/2010/main" val="370299521"/>
              </p:ext>
            </p:extLst>
          </p:nvPr>
        </p:nvGraphicFramePr>
        <p:xfrm>
          <a:off x="1341120" y="2760028"/>
          <a:ext cx="6461760" cy="356616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54507444"/>
                    </a:ext>
                  </a:extLst>
                </a:gridCol>
                <a:gridCol w="1828800">
                  <a:extLst>
                    <a:ext uri="{9D8B030D-6E8A-4147-A177-3AD203B41FA5}">
                      <a16:colId xmlns:a16="http://schemas.microsoft.com/office/drawing/2014/main" val="2978008692"/>
                    </a:ext>
                  </a:extLst>
                </a:gridCol>
                <a:gridCol w="1295400">
                  <a:extLst>
                    <a:ext uri="{9D8B030D-6E8A-4147-A177-3AD203B41FA5}">
                      <a16:colId xmlns:a16="http://schemas.microsoft.com/office/drawing/2014/main" val="460030607"/>
                    </a:ext>
                  </a:extLst>
                </a:gridCol>
                <a:gridCol w="1600200">
                  <a:extLst>
                    <a:ext uri="{9D8B030D-6E8A-4147-A177-3AD203B41FA5}">
                      <a16:colId xmlns:a16="http://schemas.microsoft.com/office/drawing/2014/main" val="3600734505"/>
                    </a:ext>
                  </a:extLst>
                </a:gridCol>
              </a:tblGrid>
              <a:tr h="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CASE</a:t>
                      </a:r>
                    </a:p>
                  </a:txBody>
                  <a:tcPr anchor="ctr"/>
                </a:tc>
                <a:tc>
                  <a:txBody>
                    <a:bodyPr/>
                    <a:lstStyle/>
                    <a:p>
                      <a:pPr algn="ctr"/>
                      <a:r>
                        <a:rPr lang="en-US" sz="2000" dirty="0" err="1">
                          <a:solidFill>
                            <a:schemeClr val="tx1"/>
                          </a:solidFill>
                          <a:latin typeface="Times New Roman" panose="02020603050405020304" pitchFamily="18" charset="0"/>
                          <a:cs typeface="Times New Roman" panose="02020603050405020304" pitchFamily="18" charset="0"/>
                        </a:rPr>
                        <a:t>kfeta</a:t>
                      </a:r>
                      <a:r>
                        <a:rPr lang="en-US" sz="2000" dirty="0">
                          <a:solidFill>
                            <a:schemeClr val="tx1"/>
                          </a:solidFill>
                          <a:latin typeface="Times New Roman" panose="02020603050405020304" pitchFamily="18" charset="0"/>
                          <a:cs typeface="Times New Roman" panose="02020603050405020304" pitchFamily="18" charset="0"/>
                        </a:rPr>
                        <a:t>-trigger</a:t>
                      </a:r>
                    </a:p>
                  </a:txBody>
                  <a:tcPr anchor="ctr"/>
                </a:tc>
                <a:tc>
                  <a:txBody>
                    <a:bodyPr/>
                    <a:lstStyle/>
                    <a:p>
                      <a:pPr algn="ctr"/>
                      <a:r>
                        <a:rPr lang="en-US" sz="2000" dirty="0" err="1">
                          <a:solidFill>
                            <a:schemeClr val="tx1"/>
                          </a:solidFill>
                          <a:latin typeface="Times New Roman" panose="02020603050405020304" pitchFamily="18" charset="0"/>
                          <a:cs typeface="Times New Roman" panose="02020603050405020304" pitchFamily="18" charset="0"/>
                        </a:rPr>
                        <a:t>cudt</a:t>
                      </a:r>
                      <a:endParaRPr lang="en-US" sz="2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Lightning</a:t>
                      </a:r>
                    </a:p>
                  </a:txBody>
                  <a:tcPr anchor="ctr"/>
                </a:tc>
                <a:extLst>
                  <a:ext uri="{0D108BD9-81ED-4DB2-BD59-A6C34878D82A}">
                    <a16:rowId xmlns:a16="http://schemas.microsoft.com/office/drawing/2014/main" val="1481081802"/>
                  </a:ext>
                </a:extLst>
              </a:tr>
              <a:tr h="386716">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K1C0BASE</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No</a:t>
                      </a:r>
                    </a:p>
                  </a:txBody>
                  <a:tcPr anchor="ctr"/>
                </a:tc>
                <a:extLst>
                  <a:ext uri="{0D108BD9-81ED-4DB2-BD59-A6C34878D82A}">
                    <a16:rowId xmlns:a16="http://schemas.microsoft.com/office/drawing/2014/main" val="271929982"/>
                  </a:ext>
                </a:extLst>
              </a:tr>
              <a:tr h="386716">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K1C10BASE</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10</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No</a:t>
                      </a:r>
                    </a:p>
                  </a:txBody>
                  <a:tcPr anchor="ctr"/>
                </a:tc>
                <a:extLst>
                  <a:ext uri="{0D108BD9-81ED-4DB2-BD59-A6C34878D82A}">
                    <a16:rowId xmlns:a16="http://schemas.microsoft.com/office/drawing/2014/main" val="1425325878"/>
                  </a:ext>
                </a:extLst>
              </a:tr>
              <a:tr h="386716">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K2C0BASE</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2</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No</a:t>
                      </a:r>
                    </a:p>
                  </a:txBody>
                  <a:tcPr anchor="ctr"/>
                </a:tc>
                <a:extLst>
                  <a:ext uri="{0D108BD9-81ED-4DB2-BD59-A6C34878D82A}">
                    <a16:rowId xmlns:a16="http://schemas.microsoft.com/office/drawing/2014/main" val="4046522594"/>
                  </a:ext>
                </a:extLst>
              </a:tr>
              <a:tr h="386716">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K2C10BASE</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2</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10</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No</a:t>
                      </a:r>
                    </a:p>
                  </a:txBody>
                  <a:tcPr anchor="ctr"/>
                </a:tc>
                <a:extLst>
                  <a:ext uri="{0D108BD9-81ED-4DB2-BD59-A6C34878D82A}">
                    <a16:rowId xmlns:a16="http://schemas.microsoft.com/office/drawing/2014/main" val="1400194644"/>
                  </a:ext>
                </a:extLst>
              </a:tr>
              <a:tr h="386716">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K1C0LTNG</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Yes</a:t>
                      </a:r>
                    </a:p>
                  </a:txBody>
                  <a:tcPr anchor="ctr"/>
                </a:tc>
                <a:extLst>
                  <a:ext uri="{0D108BD9-81ED-4DB2-BD59-A6C34878D82A}">
                    <a16:rowId xmlns:a16="http://schemas.microsoft.com/office/drawing/2014/main" val="2012064898"/>
                  </a:ext>
                </a:extLst>
              </a:tr>
              <a:tr h="386716">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K1C10LTNG</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10</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Yes</a:t>
                      </a:r>
                    </a:p>
                  </a:txBody>
                  <a:tcPr anchor="ctr"/>
                </a:tc>
                <a:extLst>
                  <a:ext uri="{0D108BD9-81ED-4DB2-BD59-A6C34878D82A}">
                    <a16:rowId xmlns:a16="http://schemas.microsoft.com/office/drawing/2014/main" val="2942104029"/>
                  </a:ext>
                </a:extLst>
              </a:tr>
              <a:tr h="386716">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K2C0LTNG</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2</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Yes</a:t>
                      </a:r>
                    </a:p>
                  </a:txBody>
                  <a:tcPr anchor="ctr"/>
                </a:tc>
                <a:extLst>
                  <a:ext uri="{0D108BD9-81ED-4DB2-BD59-A6C34878D82A}">
                    <a16:rowId xmlns:a16="http://schemas.microsoft.com/office/drawing/2014/main" val="1517563044"/>
                  </a:ext>
                </a:extLst>
              </a:tr>
              <a:tr h="386716">
                <a:tc>
                  <a:txBody>
                    <a:bodyPr/>
                    <a:lstStyle/>
                    <a:p>
                      <a:pPr algn="l"/>
                      <a:r>
                        <a:rPr lang="en-US" sz="2000" dirty="0">
                          <a:solidFill>
                            <a:schemeClr val="tx1"/>
                          </a:solidFill>
                          <a:latin typeface="Times New Roman" panose="02020603050405020304" pitchFamily="18" charset="0"/>
                          <a:cs typeface="Times New Roman" panose="02020603050405020304" pitchFamily="18" charset="0"/>
                        </a:rPr>
                        <a:t>K2C10LTNG</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2</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10</a:t>
                      </a:r>
                    </a:p>
                  </a:txBody>
                  <a:tcPr anchor="ct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Yes</a:t>
                      </a:r>
                    </a:p>
                  </a:txBody>
                  <a:tcPr anchor="ctr"/>
                </a:tc>
                <a:extLst>
                  <a:ext uri="{0D108BD9-81ED-4DB2-BD59-A6C34878D82A}">
                    <a16:rowId xmlns:a16="http://schemas.microsoft.com/office/drawing/2014/main" val="4228057609"/>
                  </a:ext>
                </a:extLst>
              </a:tr>
            </a:tbl>
          </a:graphicData>
        </a:graphic>
      </p:graphicFrame>
    </p:spTree>
    <p:extLst>
      <p:ext uri="{BB962C8B-B14F-4D97-AF65-F5344CB8AC3E}">
        <p14:creationId xmlns:p14="http://schemas.microsoft.com/office/powerpoint/2010/main" val="115706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4215F7-BD8E-4D48-A859-976E6B9DB4E1}"/>
              </a:ext>
            </a:extLst>
          </p:cNvPr>
          <p:cNvSpPr>
            <a:spLocks noGrp="1"/>
          </p:cNvSpPr>
          <p:nvPr>
            <p:ph type="body" sz="half" idx="1"/>
          </p:nvPr>
        </p:nvSpPr>
        <p:spPr>
          <a:xfrm>
            <a:off x="685800" y="1219200"/>
            <a:ext cx="8229600" cy="4876800"/>
          </a:xfrm>
        </p:spPr>
        <p:txBody>
          <a:bodyPr/>
          <a:lstStyle/>
          <a:p>
            <a:r>
              <a:rPr lang="en-US" sz="2000" dirty="0">
                <a:latin typeface="Times New Roman" panose="02020603050405020304" pitchFamily="18" charset="0"/>
                <a:cs typeface="Times New Roman" panose="02020603050405020304" pitchFamily="18" charset="0"/>
              </a:rPr>
              <a:t>Precipitation vs. PRISM (Parameter elevation Regression on Independent Slopes Model) </a:t>
            </a:r>
          </a:p>
          <a:p>
            <a:r>
              <a:rPr lang="en-US" sz="2000" dirty="0">
                <a:latin typeface="Times New Roman" panose="02020603050405020304" pitchFamily="18" charset="0"/>
                <a:cs typeface="Times New Roman" panose="02020603050405020304" pitchFamily="18" charset="0"/>
              </a:rPr>
              <a:t>2-m Temperature (T2) vs. NOAA hourly observations</a:t>
            </a:r>
          </a:p>
          <a:p>
            <a:r>
              <a:rPr lang="en-US" sz="2000" dirty="0">
                <a:latin typeface="Times New Roman" panose="02020603050405020304" pitchFamily="18" charset="0"/>
                <a:cs typeface="Times New Roman" panose="02020603050405020304" pitchFamily="18" charset="0"/>
              </a:rPr>
              <a:t>Water Vapor Mixing Ratio (Q) vs. NOAA hourly observations</a:t>
            </a:r>
          </a:p>
        </p:txBody>
      </p:sp>
      <p:sp>
        <p:nvSpPr>
          <p:cNvPr id="4" name="Slide Number Placeholder 3"/>
          <p:cNvSpPr>
            <a:spLocks noGrp="1"/>
          </p:cNvSpPr>
          <p:nvPr>
            <p:ph type="sldNum" sz="quarter" idx="12"/>
          </p:nvPr>
        </p:nvSpPr>
        <p:spPr/>
        <p:txBody>
          <a:bodyPr/>
          <a:lstStyle/>
          <a:p>
            <a:pPr>
              <a:defRPr/>
            </a:pPr>
            <a:fld id="{BEF2A795-0D1C-4340-A163-773CC4D3E4EC}" type="slidenum">
              <a:rPr lang="en-US" smtClean="0"/>
              <a:pPr>
                <a:defRPr/>
              </a:pPr>
              <a:t>5</a:t>
            </a:fld>
            <a:endParaRPr lang="en-US" dirty="0"/>
          </a:p>
        </p:txBody>
      </p:sp>
      <p:sp>
        <p:nvSpPr>
          <p:cNvPr id="28" name="Rectangle 2"/>
          <p:cNvSpPr txBox="1">
            <a:spLocks noChangeArrowheads="1"/>
          </p:cNvSpPr>
          <p:nvPr/>
        </p:nvSpPr>
        <p:spPr>
          <a:xfrm>
            <a:off x="1625600" y="220663"/>
            <a:ext cx="7543800" cy="57943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sz="3200" kern="0" dirty="0">
                <a:solidFill>
                  <a:srgbClr val="0B5AA5"/>
                </a:solidFill>
                <a:latin typeface="Times New Roman" panose="02020603050405020304" pitchFamily="18" charset="0"/>
                <a:cs typeface="Times New Roman" panose="02020603050405020304" pitchFamily="18" charset="0"/>
              </a:rPr>
              <a:t>Evaluation Datasets and Analysis Regions</a:t>
            </a:r>
          </a:p>
        </p:txBody>
      </p:sp>
      <p:pic>
        <p:nvPicPr>
          <p:cNvPr id="11" name="Picture 10">
            <a:extLst>
              <a:ext uri="{FF2B5EF4-FFF2-40B4-BE49-F238E27FC236}">
                <a16:creationId xmlns:a16="http://schemas.microsoft.com/office/drawing/2014/main" id="{AB57900D-3045-4B94-BDC0-9374C90E1C60}"/>
              </a:ext>
            </a:extLst>
          </p:cNvPr>
          <p:cNvPicPr>
            <a:picLocks noChangeAspect="1"/>
          </p:cNvPicPr>
          <p:nvPr/>
        </p:nvPicPr>
        <p:blipFill>
          <a:blip r:embed="rId3"/>
          <a:stretch>
            <a:fillRect/>
          </a:stretch>
        </p:blipFill>
        <p:spPr>
          <a:xfrm>
            <a:off x="1863774" y="2895600"/>
            <a:ext cx="5416451" cy="2947988"/>
          </a:xfrm>
          <a:prstGeom prst="rect">
            <a:avLst/>
          </a:prstGeom>
        </p:spPr>
      </p:pic>
    </p:spTree>
    <p:extLst>
      <p:ext uri="{BB962C8B-B14F-4D97-AF65-F5344CB8AC3E}">
        <p14:creationId xmlns:p14="http://schemas.microsoft.com/office/powerpoint/2010/main" val="320121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91A30-C029-4457-BCA9-A51FCE5C578B}"/>
              </a:ext>
            </a:extLst>
          </p:cNvPr>
          <p:cNvSpPr>
            <a:spLocks noGrp="1"/>
          </p:cNvSpPr>
          <p:nvPr>
            <p:ph type="sldNum" sz="quarter" idx="12"/>
          </p:nvPr>
        </p:nvSpPr>
        <p:spPr/>
        <p:txBody>
          <a:bodyPr/>
          <a:lstStyle/>
          <a:p>
            <a:fld id="{E2BB3519-389D-440A-91E0-CF0C7D347306}" type="slidenum">
              <a:rPr lang="en-US" smtClean="0"/>
              <a:t>6</a:t>
            </a:fld>
            <a:endParaRPr lang="en-US" dirty="0"/>
          </a:p>
        </p:txBody>
      </p:sp>
      <p:sp>
        <p:nvSpPr>
          <p:cNvPr id="5" name="Title 1">
            <a:extLst>
              <a:ext uri="{FF2B5EF4-FFF2-40B4-BE49-F238E27FC236}">
                <a16:creationId xmlns:a16="http://schemas.microsoft.com/office/drawing/2014/main" id="{CCB0E1B4-A528-44DD-8C8D-98FC4D41636B}"/>
              </a:ext>
            </a:extLst>
          </p:cNvPr>
          <p:cNvSpPr txBox="1">
            <a:spLocks/>
          </p:cNvSpPr>
          <p:nvPr/>
        </p:nvSpPr>
        <p:spPr>
          <a:xfrm>
            <a:off x="1828800" y="44559"/>
            <a:ext cx="6096000" cy="672674"/>
          </a:xfrm>
          <a:prstGeom prst="rect">
            <a:avLst/>
          </a:prstGeom>
        </p:spPr>
        <p:txBody>
          <a:bodyPr/>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defRPr sz="1440" b="0" i="0" u="none" strike="noStrike" kern="1200" baseline="0">
                <a:solidFill>
                  <a:srgbClr val="000000"/>
                </a:solidFill>
                <a:latin typeface="Calibri"/>
                <a:ea typeface="Calibri"/>
                <a:cs typeface="Calibri"/>
              </a:defRPr>
            </a:pPr>
            <a:r>
              <a:rPr lang="en-US" sz="3200" dirty="0">
                <a:solidFill>
                  <a:srgbClr val="0B5AA5"/>
                </a:solidFill>
                <a:latin typeface="Times New Roman" panose="02020603050405020304" pitchFamily="18" charset="0"/>
                <a:cs typeface="Times New Roman" panose="02020603050405020304" pitchFamily="18" charset="0"/>
              </a:rPr>
              <a:t>Comparing WRF Daily Precipitation to PRISM</a:t>
            </a:r>
          </a:p>
        </p:txBody>
      </p:sp>
      <p:sp>
        <p:nvSpPr>
          <p:cNvPr id="3" name="TextBox 2">
            <a:extLst>
              <a:ext uri="{FF2B5EF4-FFF2-40B4-BE49-F238E27FC236}">
                <a16:creationId xmlns:a16="http://schemas.microsoft.com/office/drawing/2014/main" id="{68C91B17-263E-4712-89AB-E9F9BD5E381F}"/>
              </a:ext>
            </a:extLst>
          </p:cNvPr>
          <p:cNvSpPr txBox="1"/>
          <p:nvPr/>
        </p:nvSpPr>
        <p:spPr>
          <a:xfrm>
            <a:off x="1143000" y="5188685"/>
            <a:ext cx="7467600" cy="140038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Higher correlation coefficients in all cases and all regions: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LTNG assimilation vs BASE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Updating KF every time step and using Trigger 1</a:t>
            </a:r>
          </a:p>
          <a:p>
            <a:pPr marL="800100" lvl="1" indent="-342900">
              <a:buFont typeface="Arial" panose="020B0604020202020204" pitchFamily="34" charset="0"/>
              <a:buChar char="•"/>
            </a:pPr>
            <a:endParaRPr lang="en-US" sz="5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ALL: all data within the modeling domain with valid observations </a:t>
            </a:r>
          </a:p>
        </p:txBody>
      </p:sp>
      <p:graphicFrame>
        <p:nvGraphicFramePr>
          <p:cNvPr id="10" name="Chart 9">
            <a:extLst>
              <a:ext uri="{FF2B5EF4-FFF2-40B4-BE49-F238E27FC236}">
                <a16:creationId xmlns:a16="http://schemas.microsoft.com/office/drawing/2014/main" id="{5025C398-F26A-4EFD-A243-9E860D0E6192}"/>
              </a:ext>
            </a:extLst>
          </p:cNvPr>
          <p:cNvGraphicFramePr>
            <a:graphicFrameLocks/>
          </p:cNvGraphicFramePr>
          <p:nvPr>
            <p:extLst>
              <p:ext uri="{D42A27DB-BD31-4B8C-83A1-F6EECF244321}">
                <p14:modId xmlns:p14="http://schemas.microsoft.com/office/powerpoint/2010/main" val="3352741157"/>
              </p:ext>
            </p:extLst>
          </p:nvPr>
        </p:nvGraphicFramePr>
        <p:xfrm>
          <a:off x="990600" y="1174432"/>
          <a:ext cx="7467600" cy="393096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2C2DAB7B-87AC-4141-9CEA-41EF6A5BF2E5}"/>
              </a:ext>
            </a:extLst>
          </p:cNvPr>
          <p:cNvSpPr/>
          <p:nvPr/>
        </p:nvSpPr>
        <p:spPr>
          <a:xfrm>
            <a:off x="4800601" y="1524000"/>
            <a:ext cx="3352799" cy="3124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TextBox 6">
            <a:extLst>
              <a:ext uri="{FF2B5EF4-FFF2-40B4-BE49-F238E27FC236}">
                <a16:creationId xmlns:a16="http://schemas.microsoft.com/office/drawing/2014/main" id="{3B430D77-21F3-4751-9315-EB94FE74564E}"/>
              </a:ext>
            </a:extLst>
          </p:cNvPr>
          <p:cNvSpPr txBox="1"/>
          <p:nvPr/>
        </p:nvSpPr>
        <p:spPr>
          <a:xfrm>
            <a:off x="5105400" y="4724400"/>
            <a:ext cx="762000" cy="169277"/>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lIns="0" tIns="0" rIns="0" bIns="0" rtlCol="0">
            <a:spAutoFit/>
          </a:bodyPr>
          <a:lstStyle/>
          <a:p>
            <a:r>
              <a:rPr lang="en-US" sz="11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K1C0</a:t>
            </a:r>
            <a:r>
              <a:rPr lang="en-US" sz="1100" dirty="0">
                <a:solidFill>
                  <a:schemeClr val="tx1"/>
                </a:solidFill>
                <a:latin typeface="Times New Roman" panose="02020603050405020304" pitchFamily="18" charset="0"/>
                <a:cs typeface="Times New Roman" panose="02020603050405020304" pitchFamily="18" charset="0"/>
              </a:rPr>
              <a:t>LTNG</a:t>
            </a:r>
          </a:p>
        </p:txBody>
      </p:sp>
      <p:sp>
        <p:nvSpPr>
          <p:cNvPr id="12" name="TextBox 11">
            <a:extLst>
              <a:ext uri="{FF2B5EF4-FFF2-40B4-BE49-F238E27FC236}">
                <a16:creationId xmlns:a16="http://schemas.microsoft.com/office/drawing/2014/main" id="{6DC43703-1C1B-4C8F-9417-8258097D282C}"/>
              </a:ext>
            </a:extLst>
          </p:cNvPr>
          <p:cNvSpPr txBox="1"/>
          <p:nvPr/>
        </p:nvSpPr>
        <p:spPr>
          <a:xfrm>
            <a:off x="1739900" y="4724399"/>
            <a:ext cx="762000" cy="169277"/>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lIns="0" tIns="0" rIns="0" bIns="0" rtlCol="0">
            <a:spAutoFit/>
          </a:bodyPr>
          <a:lstStyle/>
          <a:p>
            <a:r>
              <a:rPr lang="en-US" sz="1100"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K1C0</a:t>
            </a:r>
            <a:r>
              <a:rPr lang="en-US" sz="1100" dirty="0">
                <a:solidFill>
                  <a:schemeClr val="tx1"/>
                </a:solidFill>
                <a:latin typeface="Times New Roman" panose="02020603050405020304" pitchFamily="18" charset="0"/>
                <a:cs typeface="Times New Roman" panose="02020603050405020304" pitchFamily="18" charset="0"/>
              </a:rPr>
              <a:t>BASE</a:t>
            </a:r>
          </a:p>
        </p:txBody>
      </p:sp>
    </p:spTree>
    <p:extLst>
      <p:ext uri="{BB962C8B-B14F-4D97-AF65-F5344CB8AC3E}">
        <p14:creationId xmlns:p14="http://schemas.microsoft.com/office/powerpoint/2010/main" val="217024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1009897" y="228600"/>
            <a:ext cx="8134103" cy="57943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a:solidFill>
                  <a:srgbClr val="0B5AA5"/>
                </a:solidFill>
                <a:latin typeface="Times New Roman" panose="02020603050405020304" pitchFamily="18" charset="0"/>
                <a:cs typeface="Times New Roman" panose="02020603050405020304" pitchFamily="18" charset="0"/>
              </a:rPr>
              <a:t>Errors Associated with Precipitation</a:t>
            </a:r>
          </a:p>
        </p:txBody>
      </p:sp>
      <p:sp>
        <p:nvSpPr>
          <p:cNvPr id="32" name="Slide Number Placeholder 31"/>
          <p:cNvSpPr>
            <a:spLocks noGrp="1"/>
          </p:cNvSpPr>
          <p:nvPr>
            <p:ph type="sldNum" sz="quarter" idx="12"/>
          </p:nvPr>
        </p:nvSpPr>
        <p:spPr>
          <a:xfrm>
            <a:off x="-304800" y="6227935"/>
            <a:ext cx="609600" cy="228600"/>
          </a:xfrm>
        </p:spPr>
        <p:txBody>
          <a:bodyPr/>
          <a:lstStyle/>
          <a:p>
            <a:fld id="{E2BB3519-389D-440A-91E0-CF0C7D347306}" type="slidenum">
              <a:rPr lang="en-US" smtClean="0"/>
              <a:t>7</a:t>
            </a:fld>
            <a:endParaRPr lang="en-US" dirty="0"/>
          </a:p>
        </p:txBody>
      </p:sp>
      <p:grpSp>
        <p:nvGrpSpPr>
          <p:cNvPr id="9" name="Group 8">
            <a:extLst>
              <a:ext uri="{FF2B5EF4-FFF2-40B4-BE49-F238E27FC236}">
                <a16:creationId xmlns:a16="http://schemas.microsoft.com/office/drawing/2014/main" id="{6CA17983-7096-4CC1-A86F-AC662D39E8D1}"/>
              </a:ext>
            </a:extLst>
          </p:cNvPr>
          <p:cNvGrpSpPr/>
          <p:nvPr/>
        </p:nvGrpSpPr>
        <p:grpSpPr>
          <a:xfrm>
            <a:off x="2514600" y="1196499"/>
            <a:ext cx="6413765" cy="5387181"/>
            <a:chOff x="2286000" y="735409"/>
            <a:chExt cx="6413765" cy="5387181"/>
          </a:xfrm>
        </p:grpSpPr>
        <p:grpSp>
          <p:nvGrpSpPr>
            <p:cNvPr id="7" name="Group 6">
              <a:extLst>
                <a:ext uri="{FF2B5EF4-FFF2-40B4-BE49-F238E27FC236}">
                  <a16:creationId xmlns:a16="http://schemas.microsoft.com/office/drawing/2014/main" id="{C7634DD2-77B9-4A11-8CEB-6B886ADA38B5}"/>
                </a:ext>
              </a:extLst>
            </p:cNvPr>
            <p:cNvGrpSpPr/>
            <p:nvPr/>
          </p:nvGrpSpPr>
          <p:grpSpPr>
            <a:xfrm>
              <a:off x="2286000" y="735409"/>
              <a:ext cx="6413765" cy="5387181"/>
              <a:chOff x="1720338" y="708819"/>
              <a:chExt cx="6709409" cy="6221730"/>
            </a:xfrm>
          </p:grpSpPr>
          <p:graphicFrame>
            <p:nvGraphicFramePr>
              <p:cNvPr id="19" name="Chart 18">
                <a:extLst>
                  <a:ext uri="{FF2B5EF4-FFF2-40B4-BE49-F238E27FC236}">
                    <a16:creationId xmlns:a16="http://schemas.microsoft.com/office/drawing/2014/main" id="{6AC294E8-BCD2-4D65-8EBC-369CF92D0B34}"/>
                  </a:ext>
                </a:extLst>
              </p:cNvPr>
              <p:cNvGraphicFramePr>
                <a:graphicFrameLocks/>
              </p:cNvGraphicFramePr>
              <p:nvPr>
                <p:extLst>
                  <p:ext uri="{D42A27DB-BD31-4B8C-83A1-F6EECF244321}">
                    <p14:modId xmlns:p14="http://schemas.microsoft.com/office/powerpoint/2010/main" val="841714844"/>
                  </p:ext>
                </p:extLst>
              </p:nvPr>
            </p:nvGraphicFramePr>
            <p:xfrm>
              <a:off x="1724148" y="708819"/>
              <a:ext cx="6705599"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97431578-2EF7-4AB6-86EF-C68499939719}"/>
                  </a:ext>
                </a:extLst>
              </p:cNvPr>
              <p:cNvGraphicFramePr>
                <a:graphicFrameLocks/>
              </p:cNvGraphicFramePr>
              <p:nvPr>
                <p:extLst>
                  <p:ext uri="{D42A27DB-BD31-4B8C-83A1-F6EECF244321}">
                    <p14:modId xmlns:p14="http://schemas.microsoft.com/office/powerpoint/2010/main" val="3316902205"/>
                  </p:ext>
                </p:extLst>
              </p:nvPr>
            </p:nvGraphicFramePr>
            <p:xfrm>
              <a:off x="1720338" y="3806349"/>
              <a:ext cx="6709409" cy="3124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21" name="Rectangle 20">
              <a:extLst>
                <a:ext uri="{FF2B5EF4-FFF2-40B4-BE49-F238E27FC236}">
                  <a16:creationId xmlns:a16="http://schemas.microsoft.com/office/drawing/2014/main" id="{10AF844D-EF68-4DF7-8AD5-C10E3CE638F4}"/>
                </a:ext>
              </a:extLst>
            </p:cNvPr>
            <p:cNvSpPr/>
            <p:nvPr/>
          </p:nvSpPr>
          <p:spPr>
            <a:xfrm>
              <a:off x="5791200" y="990600"/>
              <a:ext cx="2819400" cy="4952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070AFCD5-C41E-47EB-92EF-F25E6124D58B}"/>
              </a:ext>
            </a:extLst>
          </p:cNvPr>
          <p:cNvSpPr txBox="1"/>
          <p:nvPr/>
        </p:nvSpPr>
        <p:spPr>
          <a:xfrm>
            <a:off x="215635" y="1451690"/>
            <a:ext cx="219456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the LTNG cases have smaller errors than the Base cases.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K1C0 combination presents the smallest errors over the domain and all regions among all the LTNG cases.</a:t>
            </a:r>
          </a:p>
        </p:txBody>
      </p:sp>
    </p:spTree>
    <p:extLst>
      <p:ext uri="{BB962C8B-B14F-4D97-AF65-F5344CB8AC3E}">
        <p14:creationId xmlns:p14="http://schemas.microsoft.com/office/powerpoint/2010/main" val="288670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998B91F-D8BC-438F-966B-071935BCE584}"/>
              </a:ext>
            </a:extLst>
          </p:cNvPr>
          <p:cNvGraphicFramePr>
            <a:graphicFrameLocks/>
          </p:cNvGraphicFramePr>
          <p:nvPr>
            <p:extLst>
              <p:ext uri="{D42A27DB-BD31-4B8C-83A1-F6EECF244321}">
                <p14:modId xmlns:p14="http://schemas.microsoft.com/office/powerpoint/2010/main" val="4002224918"/>
              </p:ext>
            </p:extLst>
          </p:nvPr>
        </p:nvGraphicFramePr>
        <p:xfrm>
          <a:off x="2286000" y="3417453"/>
          <a:ext cx="6410123" cy="2869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B736DA9-76ED-460A-ABD3-E8FD2A926186}"/>
              </a:ext>
            </a:extLst>
          </p:cNvPr>
          <p:cNvGraphicFramePr>
            <a:graphicFrameLocks/>
          </p:cNvGraphicFramePr>
          <p:nvPr>
            <p:extLst>
              <p:ext uri="{D42A27DB-BD31-4B8C-83A1-F6EECF244321}">
                <p14:modId xmlns:p14="http://schemas.microsoft.com/office/powerpoint/2010/main" val="1030991870"/>
              </p:ext>
            </p:extLst>
          </p:nvPr>
        </p:nvGraphicFramePr>
        <p:xfrm>
          <a:off x="2286000" y="712316"/>
          <a:ext cx="6410123" cy="2705137"/>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
          <p:cNvSpPr txBox="1">
            <a:spLocks noChangeArrowheads="1"/>
          </p:cNvSpPr>
          <p:nvPr/>
        </p:nvSpPr>
        <p:spPr>
          <a:xfrm>
            <a:off x="1009897" y="102399"/>
            <a:ext cx="8134103" cy="579437"/>
          </a:xfrm>
          <a:prstGeom prst="rect">
            <a:avLst/>
          </a:prstGeom>
        </p:spPr>
        <p:txBody>
          <a:bodyPr anchor="t"/>
          <a:lst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3200" kern="0" dirty="0">
                <a:solidFill>
                  <a:srgbClr val="0B5AA5"/>
                </a:solidFill>
                <a:latin typeface="Times New Roman" panose="02020603050405020304" pitchFamily="18" charset="0"/>
                <a:cs typeface="Times New Roman" panose="02020603050405020304" pitchFamily="18" charset="0"/>
              </a:rPr>
              <a:t>Biases Associated with Precipitation</a:t>
            </a:r>
          </a:p>
        </p:txBody>
      </p:sp>
      <p:sp>
        <p:nvSpPr>
          <p:cNvPr id="32" name="Slide Number Placeholder 31"/>
          <p:cNvSpPr>
            <a:spLocks noGrp="1"/>
          </p:cNvSpPr>
          <p:nvPr>
            <p:ph type="sldNum" sz="quarter" idx="12"/>
          </p:nvPr>
        </p:nvSpPr>
        <p:spPr>
          <a:xfrm>
            <a:off x="-304800" y="6227935"/>
            <a:ext cx="609600" cy="228600"/>
          </a:xfrm>
        </p:spPr>
        <p:txBody>
          <a:bodyPr/>
          <a:lstStyle/>
          <a:p>
            <a:fld id="{E2BB3519-389D-440A-91E0-CF0C7D347306}" type="slidenum">
              <a:rPr lang="en-US" smtClean="0"/>
              <a:t>8</a:t>
            </a:fld>
            <a:endParaRPr lang="en-US" dirty="0"/>
          </a:p>
        </p:txBody>
      </p:sp>
      <p:sp>
        <p:nvSpPr>
          <p:cNvPr id="21" name="Rectangle 20">
            <a:extLst>
              <a:ext uri="{FF2B5EF4-FFF2-40B4-BE49-F238E27FC236}">
                <a16:creationId xmlns:a16="http://schemas.microsoft.com/office/drawing/2014/main" id="{10AF844D-EF68-4DF7-8AD5-C10E3CE638F4}"/>
              </a:ext>
            </a:extLst>
          </p:cNvPr>
          <p:cNvSpPr/>
          <p:nvPr/>
        </p:nvSpPr>
        <p:spPr>
          <a:xfrm>
            <a:off x="5791200" y="990600"/>
            <a:ext cx="2819400" cy="4952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3" name="Straight Connector 2">
            <a:extLst>
              <a:ext uri="{FF2B5EF4-FFF2-40B4-BE49-F238E27FC236}">
                <a16:creationId xmlns:a16="http://schemas.microsoft.com/office/drawing/2014/main" id="{424F1DCF-01E4-4B97-9CD7-638571EA7AE2}"/>
              </a:ext>
            </a:extLst>
          </p:cNvPr>
          <p:cNvCxnSpPr/>
          <p:nvPr/>
        </p:nvCxnSpPr>
        <p:spPr bwMode="auto">
          <a:xfrm>
            <a:off x="2971800" y="1828800"/>
            <a:ext cx="56388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0CD09910-F08F-4F4D-8549-672272D1F50D}"/>
              </a:ext>
            </a:extLst>
          </p:cNvPr>
          <p:cNvCxnSpPr/>
          <p:nvPr/>
        </p:nvCxnSpPr>
        <p:spPr bwMode="auto">
          <a:xfrm>
            <a:off x="2971800" y="5029200"/>
            <a:ext cx="56388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2F88419C-B9B0-4898-AA44-F0A406FE4013}"/>
              </a:ext>
            </a:extLst>
          </p:cNvPr>
          <p:cNvSpPr txBox="1"/>
          <p:nvPr/>
        </p:nvSpPr>
        <p:spPr>
          <a:xfrm>
            <a:off x="38100" y="1494147"/>
            <a:ext cx="2333995" cy="390876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Two Base cases overestimated and all the LTNG cases underestimated precipitation.</a:t>
            </a:r>
          </a:p>
          <a:p>
            <a:pPr marL="342900" indent="-342900">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K1C0 combination presents the most negative biases among all the LTNG cases.</a:t>
            </a:r>
          </a:p>
        </p:txBody>
      </p:sp>
    </p:spTree>
    <p:extLst>
      <p:ext uri="{BB962C8B-B14F-4D97-AF65-F5344CB8AC3E}">
        <p14:creationId xmlns:p14="http://schemas.microsoft.com/office/powerpoint/2010/main" val="309391781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ED_template_4_3.potx [Read-Only]" id="{96F26684-8531-4D7C-9923-DAFD11CBF2DD}" vid="{1FBA965A-9B6A-40DC-8D9B-C1A681DEC8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97FD8F6087487E469719C1CB13763B99" ma:contentTypeVersion="35" ma:contentTypeDescription="Create a new document." ma:contentTypeScope="" ma:versionID="eb0ffca1a37384105bb7ac5edf98ae1a">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f709b58f-4f51-4d4a-be51-99f6db999dc6" xmlns:ns7="d6a8d931-bbed-4c3e-a7d4-a5b6ddc0d443" targetNamespace="http://schemas.microsoft.com/office/2006/metadata/properties" ma:root="true" ma:fieldsID="a791f5a686a1e50f579764a7a924ec13" ns1:_="" ns3:_="" ns4:_="" ns5:_="" ns6:_="" ns7:_="">
    <xsd:import namespace="http://schemas.microsoft.com/sharepoint/v3"/>
    <xsd:import namespace="4ffa91fb-a0ff-4ac5-b2db-65c790d184a4"/>
    <xsd:import namespace="http://schemas.microsoft.com/sharepoint.v3"/>
    <xsd:import namespace="http://schemas.microsoft.com/sharepoint/v3/fields"/>
    <xsd:import namespace="f709b58f-4f51-4d4a-be51-99f6db999dc6"/>
    <xsd:import namespace="d6a8d931-bbed-4c3e-a7d4-a5b6ddc0d44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DateTaken" minOccurs="0"/>
                <xsd:element ref="ns7:MediaServiceAutoTags" minOccurs="0"/>
                <xsd:element ref="ns7:MediaServiceOCR" minOccurs="0"/>
                <xsd:element ref="ns7:MediaServiceLocation" minOccurs="0"/>
                <xsd:element ref="ns7:MediaServiceGenerationTime" minOccurs="0"/>
                <xsd:element ref="ns7: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76978d8-5ee3-4ea5-ac09-da03ac64b280}" ma:internalName="TaxCatchAllLabel" ma:readOnly="true" ma:showField="CatchAllDataLabel" ma:web="f709b58f-4f51-4d4a-be51-99f6db999dc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76978d8-5ee3-4ea5-ac09-da03ac64b280}" ma:internalName="TaxCatchAll" ma:showField="CatchAllData" ma:web="f709b58f-4f51-4d4a-be51-99f6db999d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09b58f-4f51-4d4a-be51-99f6db999dc6" elementFormDefault="qualified">
    <xsd:import namespace="http://schemas.microsoft.com/office/2006/documentManagement/types"/>
    <xsd:import namespace="http://schemas.microsoft.com/office/infopath/2007/PartnerControls"/>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6a8d931-bbed-4c3e-a7d4-a5b6ddc0d443"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5" nillable="true" ma:displayName="MediaServiceDateTaken" ma:hidden="true" ma:internalName="MediaServiceDateTaken" ma:readOnly="true">
      <xsd:simpleType>
        <xsd:restriction base="dms:Text"/>
      </xsd:simpleType>
    </xsd:element>
    <xsd:element name="MediaServiceAutoTags" ma:index="36" nillable="true" ma:displayName="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38" nillable="true" ma:displayName="Location" ma:internalName="MediaServiceLocation"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Records_x0020_Status xmlns="f709b58f-4f51-4d4a-be51-99f6db999dc6">Pending</Records_x0020_Status>
    <Document_x0020_Creation_x0020_Date xmlns="4ffa91fb-a0ff-4ac5-b2db-65c790d184a4">2019-09-17T12:47:12+00:00</Document_x0020_Creation_x0020_Date>
    <EPA_x0020_Office xmlns="4ffa91fb-a0ff-4ac5-b2db-65c790d184a4" xsi:nil="true"/>
    <Records_x0020_Date xmlns="f709b58f-4f51-4d4a-be51-99f6db999dc6"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906C94A2-74A0-4471-9925-F87895B71869}">
  <ds:schemaRefs>
    <ds:schemaRef ds:uri="http://schemas.microsoft.com/sharepoint/v3/contenttype/forms"/>
  </ds:schemaRefs>
</ds:datastoreItem>
</file>

<file path=customXml/itemProps2.xml><?xml version="1.0" encoding="utf-8"?>
<ds:datastoreItem xmlns:ds="http://schemas.openxmlformats.org/officeDocument/2006/customXml" ds:itemID="{DD207315-AFA2-4BF0-AE2C-1D84E36F7364}">
  <ds:schemaRefs>
    <ds:schemaRef ds:uri="Microsoft.SharePoint.Taxonomy.ContentTypeSync"/>
  </ds:schemaRefs>
</ds:datastoreItem>
</file>

<file path=customXml/itemProps3.xml><?xml version="1.0" encoding="utf-8"?>
<ds:datastoreItem xmlns:ds="http://schemas.openxmlformats.org/officeDocument/2006/customXml" ds:itemID="{0F185EB1-BE2B-49C0-A602-3BAA46C2D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709b58f-4f51-4d4a-be51-99f6db999dc6"/>
    <ds:schemaRef ds:uri="d6a8d931-bbed-4c3e-a7d4-a5b6ddc0d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A6F4291-F0C7-42FF-A793-F445D3840AA5}">
  <ds:schemaRefs>
    <ds:schemaRef ds:uri="http://purl.org/dc/dcmitype/"/>
    <ds:schemaRef ds:uri="http://schemas.microsoft.com/office/infopath/2007/PartnerControls"/>
    <ds:schemaRef ds:uri="http://schemas.microsoft.com/sharepoint/v3/fields"/>
    <ds:schemaRef ds:uri="http://purl.org/dc/elements/1.1/"/>
    <ds:schemaRef ds:uri="http://schemas.microsoft.com/office/2006/metadata/properties"/>
    <ds:schemaRef ds:uri="f709b58f-4f51-4d4a-be51-99f6db999dc6"/>
    <ds:schemaRef ds:uri="http://schemas.openxmlformats.org/package/2006/metadata/core-properties"/>
    <ds:schemaRef ds:uri="http://schemas.microsoft.com/office/2006/documentManagement/types"/>
    <ds:schemaRef ds:uri="d6a8d931-bbed-4c3e-a7d4-a5b6ddc0d443"/>
    <ds:schemaRef ds:uri="http://purl.org/dc/terms/"/>
    <ds:schemaRef ds:uri="http://schemas.microsoft.com/sharepoint.v3"/>
    <ds:schemaRef ds:uri="4ffa91fb-a0ff-4ac5-b2db-65c790d184a4"/>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ppt_CED_template_4_3</Template>
  <TotalTime>45882</TotalTime>
  <Words>1200</Words>
  <Application>Microsoft Office PowerPoint</Application>
  <PresentationFormat>On-screen Show (4:3)</PresentationFormat>
  <Paragraphs>205</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vt:lpstr>
      <vt:lpstr>Times New Roman</vt:lpstr>
      <vt:lpstr>Blank Presentation</vt:lpstr>
      <vt:lpstr> Lightning Assimilation in WRF4.0.2: Impact of Parameter Options and Introduction of New Lightning Data </vt:lpstr>
      <vt:lpstr>Motivations</vt:lpstr>
      <vt:lpstr>Lightning Assimilation in WRF</vt:lpstr>
      <vt:lpstr>User Controls for the KF Scheme in WRF</vt:lpstr>
      <vt:lpstr>Model Configuration and Simulations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Precipitation (Model vs Prism) in July 2016</vt:lpstr>
      <vt:lpstr>T2 and Q in July 2016</vt:lpstr>
      <vt:lpstr>Summary</vt:lpstr>
      <vt:lpstr>Summary</vt:lpstr>
      <vt:lpstr>Disclaimer</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AND SEASONAL LIGHTNING NOX AND IMPLICATIONS TO GROUND-LEVEL AIR QUALITY OVER THE CONTIGUOUS UNITED STATES</dc:title>
  <dc:creator>Kang, Daiwen</dc:creator>
  <cp:lastModifiedBy>FCCR User</cp:lastModifiedBy>
  <cp:revision>197</cp:revision>
  <cp:lastPrinted>2006-09-22T17:41:18Z</cp:lastPrinted>
  <dcterms:created xsi:type="dcterms:W3CDTF">2018-04-20T14:31:01Z</dcterms:created>
  <dcterms:modified xsi:type="dcterms:W3CDTF">2019-10-22T16:27:54Z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0x01010097FD8F6087487E469719C1CB13763B99</vt:lpwstr>
  </property>
</Properties>
</file>