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363" r:id="rId7"/>
    <p:sldId id="354" r:id="rId8"/>
    <p:sldId id="362" r:id="rId9"/>
    <p:sldId id="355" r:id="rId10"/>
    <p:sldId id="356" r:id="rId11"/>
    <p:sldId id="358" r:id="rId12"/>
    <p:sldId id="359" r:id="rId13"/>
    <p:sldId id="360" r:id="rId14"/>
    <p:sldId id="361" r:id="rId15"/>
    <p:sldId id="365" r:id="rId16"/>
    <p:sldId id="366" r:id="rId17"/>
    <p:sldId id="367" r:id="rId18"/>
    <p:sldId id="368" r:id="rId19"/>
    <p:sldId id="376" r:id="rId20"/>
    <p:sldId id="284" r:id="rId21"/>
    <p:sldId id="304" r:id="rId22"/>
    <p:sldId id="3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James" userId="f583af8b-5b67-4edc-991b-57fa51f8665e" providerId="ADAL" clId="{47B83FC2-C20A-4F0D-B5C7-01191F38BEC9}"/>
    <pc:docChg chg="undo custSel modSld">
      <pc:chgData name="Kelly, James" userId="f583af8b-5b67-4edc-991b-57fa51f8665e" providerId="ADAL" clId="{47B83FC2-C20A-4F0D-B5C7-01191F38BEC9}" dt="2019-10-15T15:27:19.284" v="861" actId="1076"/>
      <pc:docMkLst>
        <pc:docMk/>
      </pc:docMkLst>
      <pc:sldChg chg="modSp">
        <pc:chgData name="Kelly, James" userId="f583af8b-5b67-4edc-991b-57fa51f8665e" providerId="ADAL" clId="{47B83FC2-C20A-4F0D-B5C7-01191F38BEC9}" dt="2019-10-15T14:13:54.897" v="757" actId="20577"/>
        <pc:sldMkLst>
          <pc:docMk/>
          <pc:sldMk cId="1459075278" sldId="355"/>
        </pc:sldMkLst>
        <pc:spChg chg="mod">
          <ac:chgData name="Kelly, James" userId="f583af8b-5b67-4edc-991b-57fa51f8665e" providerId="ADAL" clId="{47B83FC2-C20A-4F0D-B5C7-01191F38BEC9}" dt="2019-10-15T14:13:54.897" v="757" actId="20577"/>
          <ac:spMkLst>
            <pc:docMk/>
            <pc:sldMk cId="1459075278" sldId="355"/>
            <ac:spMk id="3" creationId="{8DE9AFD6-DD08-402A-86AD-928D3843F67C}"/>
          </ac:spMkLst>
        </pc:spChg>
      </pc:sldChg>
      <pc:sldChg chg="modSp">
        <pc:chgData name="Kelly, James" userId="f583af8b-5b67-4edc-991b-57fa51f8665e" providerId="ADAL" clId="{47B83FC2-C20A-4F0D-B5C7-01191F38BEC9}" dt="2019-10-15T15:19:27.447" v="814" actId="20577"/>
        <pc:sldMkLst>
          <pc:docMk/>
          <pc:sldMk cId="1148703518" sldId="356"/>
        </pc:sldMkLst>
        <pc:spChg chg="mod">
          <ac:chgData name="Kelly, James" userId="f583af8b-5b67-4edc-991b-57fa51f8665e" providerId="ADAL" clId="{47B83FC2-C20A-4F0D-B5C7-01191F38BEC9}" dt="2019-10-15T15:19:27.447" v="814" actId="20577"/>
          <ac:spMkLst>
            <pc:docMk/>
            <pc:sldMk cId="1148703518" sldId="356"/>
            <ac:spMk id="3" creationId="{8DE9AFD6-DD08-402A-86AD-928D3843F67C}"/>
          </ac:spMkLst>
        </pc:spChg>
      </pc:sldChg>
      <pc:sldChg chg="modSp">
        <pc:chgData name="Kelly, James" userId="f583af8b-5b67-4edc-991b-57fa51f8665e" providerId="ADAL" clId="{47B83FC2-C20A-4F0D-B5C7-01191F38BEC9}" dt="2019-10-13T17:05:56.242" v="211" actId="1076"/>
        <pc:sldMkLst>
          <pc:docMk/>
          <pc:sldMk cId="3242349767" sldId="361"/>
        </pc:sldMkLst>
        <pc:spChg chg="mod">
          <ac:chgData name="Kelly, James" userId="f583af8b-5b67-4edc-991b-57fa51f8665e" providerId="ADAL" clId="{47B83FC2-C20A-4F0D-B5C7-01191F38BEC9}" dt="2019-10-13T17:05:56.242" v="211" actId="1076"/>
          <ac:spMkLst>
            <pc:docMk/>
            <pc:sldMk cId="3242349767" sldId="361"/>
            <ac:spMk id="2" creationId="{7171639E-4610-48F1-BBED-8DD601A77A14}"/>
          </ac:spMkLst>
        </pc:spChg>
        <pc:spChg chg="mod">
          <ac:chgData name="Kelly, James" userId="f583af8b-5b67-4edc-991b-57fa51f8665e" providerId="ADAL" clId="{47B83FC2-C20A-4F0D-B5C7-01191F38BEC9}" dt="2019-10-13T17:05:45.981" v="209" actId="1076"/>
          <ac:spMkLst>
            <pc:docMk/>
            <pc:sldMk cId="3242349767" sldId="361"/>
            <ac:spMk id="7" creationId="{C638BE72-B613-4295-A5DB-F3AD5781C3E1}"/>
          </ac:spMkLst>
        </pc:spChg>
        <pc:picChg chg="mod modCrop">
          <ac:chgData name="Kelly, James" userId="f583af8b-5b67-4edc-991b-57fa51f8665e" providerId="ADAL" clId="{47B83FC2-C20A-4F0D-B5C7-01191F38BEC9}" dt="2019-10-13T17:05:32.335" v="207" actId="732"/>
          <ac:picMkLst>
            <pc:docMk/>
            <pc:sldMk cId="3242349767" sldId="361"/>
            <ac:picMk id="16" creationId="{7EF64EF9-A714-4EAC-A604-E1EA763E8F9F}"/>
          </ac:picMkLst>
        </pc:picChg>
        <pc:picChg chg="mod modCrop">
          <ac:chgData name="Kelly, James" userId="f583af8b-5b67-4edc-991b-57fa51f8665e" providerId="ADAL" clId="{47B83FC2-C20A-4F0D-B5C7-01191F38BEC9}" dt="2019-10-13T17:05:54.446" v="210" actId="732"/>
          <ac:picMkLst>
            <pc:docMk/>
            <pc:sldMk cId="3242349767" sldId="361"/>
            <ac:picMk id="17" creationId="{2E9E7DE7-31CE-43A1-9F64-BAADEB0C038C}"/>
          </ac:picMkLst>
        </pc:picChg>
      </pc:sldChg>
      <pc:sldChg chg="modSp">
        <pc:chgData name="Kelly, James" userId="f583af8b-5b67-4edc-991b-57fa51f8665e" providerId="ADAL" clId="{47B83FC2-C20A-4F0D-B5C7-01191F38BEC9}" dt="2019-10-15T14:07:03.632" v="609" actId="14100"/>
        <pc:sldMkLst>
          <pc:docMk/>
          <pc:sldMk cId="1524524569" sldId="363"/>
        </pc:sldMkLst>
        <pc:spChg chg="mod">
          <ac:chgData name="Kelly, James" userId="f583af8b-5b67-4edc-991b-57fa51f8665e" providerId="ADAL" clId="{47B83FC2-C20A-4F0D-B5C7-01191F38BEC9}" dt="2019-10-15T14:07:03.632" v="609" actId="14100"/>
          <ac:spMkLst>
            <pc:docMk/>
            <pc:sldMk cId="1524524569" sldId="363"/>
            <ac:spMk id="3" creationId="{8DE9AFD6-DD08-402A-86AD-928D3843F67C}"/>
          </ac:spMkLst>
        </pc:spChg>
      </pc:sldChg>
      <pc:sldChg chg="addSp delSp modSp">
        <pc:chgData name="Kelly, James" userId="f583af8b-5b67-4edc-991b-57fa51f8665e" providerId="ADAL" clId="{47B83FC2-C20A-4F0D-B5C7-01191F38BEC9}" dt="2019-10-13T17:13:26.542" v="227" actId="14100"/>
        <pc:sldMkLst>
          <pc:docMk/>
          <pc:sldMk cId="3944719734" sldId="365"/>
        </pc:sldMkLst>
        <pc:spChg chg="mod">
          <ac:chgData name="Kelly, James" userId="f583af8b-5b67-4edc-991b-57fa51f8665e" providerId="ADAL" clId="{47B83FC2-C20A-4F0D-B5C7-01191F38BEC9}" dt="2019-10-13T16:26:32.765" v="192" actId="14100"/>
          <ac:spMkLst>
            <pc:docMk/>
            <pc:sldMk cId="3944719734" sldId="365"/>
            <ac:spMk id="2" creationId="{BBB6CEBD-E6E5-4E2B-9577-82B010A3605E}"/>
          </ac:spMkLst>
        </pc:spChg>
        <pc:spChg chg="del mod">
          <ac:chgData name="Kelly, James" userId="f583af8b-5b67-4edc-991b-57fa51f8665e" providerId="ADAL" clId="{47B83FC2-C20A-4F0D-B5C7-01191F38BEC9}" dt="2019-10-13T16:45:36.404" v="202" actId="478"/>
          <ac:spMkLst>
            <pc:docMk/>
            <pc:sldMk cId="3944719734" sldId="365"/>
            <ac:spMk id="7" creationId="{EC2665D8-3AB8-4599-B06D-46DED6210F78}"/>
          </ac:spMkLst>
        </pc:spChg>
        <pc:spChg chg="del">
          <ac:chgData name="Kelly, James" userId="f583af8b-5b67-4edc-991b-57fa51f8665e" providerId="ADAL" clId="{47B83FC2-C20A-4F0D-B5C7-01191F38BEC9}" dt="2019-10-13T16:11:28.180" v="2" actId="478"/>
          <ac:spMkLst>
            <pc:docMk/>
            <pc:sldMk cId="3944719734" sldId="365"/>
            <ac:spMk id="8" creationId="{28A9BB82-EFCE-4E3E-B340-9230889259EF}"/>
          </ac:spMkLst>
        </pc:spChg>
        <pc:spChg chg="mod">
          <ac:chgData name="Kelly, James" userId="f583af8b-5b67-4edc-991b-57fa51f8665e" providerId="ADAL" clId="{47B83FC2-C20A-4F0D-B5C7-01191F38BEC9}" dt="2019-10-13T17:13:26.542" v="227" actId="14100"/>
          <ac:spMkLst>
            <pc:docMk/>
            <pc:sldMk cId="3944719734" sldId="365"/>
            <ac:spMk id="18" creationId="{0C814DD3-466D-4005-8622-78C7BBFF81CF}"/>
          </ac:spMkLst>
        </pc:spChg>
        <pc:spChg chg="del mod">
          <ac:chgData name="Kelly, James" userId="f583af8b-5b67-4edc-991b-57fa51f8665e" providerId="ADAL" clId="{47B83FC2-C20A-4F0D-B5C7-01191F38BEC9}" dt="2019-10-13T16:45:30.617" v="200" actId="478"/>
          <ac:spMkLst>
            <pc:docMk/>
            <pc:sldMk cId="3944719734" sldId="365"/>
            <ac:spMk id="20" creationId="{122377D2-563B-4A28-BA7C-CB4BA15156B7}"/>
          </ac:spMkLst>
        </pc:spChg>
        <pc:spChg chg="del">
          <ac:chgData name="Kelly, James" userId="f583af8b-5b67-4edc-991b-57fa51f8665e" providerId="ADAL" clId="{47B83FC2-C20A-4F0D-B5C7-01191F38BEC9}" dt="2019-10-13T16:11:22.953" v="0" actId="478"/>
          <ac:spMkLst>
            <pc:docMk/>
            <pc:sldMk cId="3944719734" sldId="365"/>
            <ac:spMk id="25" creationId="{1D107746-4D7F-45A3-9551-08C7D4DD7C73}"/>
          </ac:spMkLst>
        </pc:spChg>
        <pc:grpChg chg="add del mod">
          <ac:chgData name="Kelly, James" userId="f583af8b-5b67-4edc-991b-57fa51f8665e" providerId="ADAL" clId="{47B83FC2-C20A-4F0D-B5C7-01191F38BEC9}" dt="2019-10-13T16:25:30.785" v="186" actId="165"/>
          <ac:grpSpMkLst>
            <pc:docMk/>
            <pc:sldMk cId="3944719734" sldId="365"/>
            <ac:grpSpMk id="9" creationId="{A982A9F5-1F4F-4A2D-AE33-F40AA5B5DD8A}"/>
          </ac:grpSpMkLst>
        </pc:grpChg>
        <pc:grpChg chg="del">
          <ac:chgData name="Kelly, James" userId="f583af8b-5b67-4edc-991b-57fa51f8665e" providerId="ADAL" clId="{47B83FC2-C20A-4F0D-B5C7-01191F38BEC9}" dt="2019-10-13T16:11:25.284" v="1" actId="478"/>
          <ac:grpSpMkLst>
            <pc:docMk/>
            <pc:sldMk cId="3944719734" sldId="365"/>
            <ac:grpSpMk id="26" creationId="{95E8A740-7FEA-4355-9C0C-C92B0F6901E7}"/>
          </ac:grpSpMkLst>
        </pc:grpChg>
        <pc:grpChg chg="del">
          <ac:chgData name="Kelly, James" userId="f583af8b-5b67-4edc-991b-57fa51f8665e" providerId="ADAL" clId="{47B83FC2-C20A-4F0D-B5C7-01191F38BEC9}" dt="2019-10-13T16:45:32.663" v="201" actId="478"/>
          <ac:grpSpMkLst>
            <pc:docMk/>
            <pc:sldMk cId="3944719734" sldId="365"/>
            <ac:grpSpMk id="27" creationId="{ACD192AF-3560-41A8-89AA-C38E42C71C8D}"/>
          </ac:grpSpMkLst>
        </pc:grpChg>
        <pc:grpChg chg="del">
          <ac:chgData name="Kelly, James" userId="f583af8b-5b67-4edc-991b-57fa51f8665e" providerId="ADAL" clId="{47B83FC2-C20A-4F0D-B5C7-01191F38BEC9}" dt="2019-10-13T16:11:22.953" v="0" actId="478"/>
          <ac:grpSpMkLst>
            <pc:docMk/>
            <pc:sldMk cId="3944719734" sldId="365"/>
            <ac:grpSpMk id="29" creationId="{DDAA4ADB-D77E-4062-A527-E59C05991710}"/>
          </ac:grpSpMkLst>
        </pc:grpChg>
        <pc:grpChg chg="del">
          <ac:chgData name="Kelly, James" userId="f583af8b-5b67-4edc-991b-57fa51f8665e" providerId="ADAL" clId="{47B83FC2-C20A-4F0D-B5C7-01191F38BEC9}" dt="2019-10-13T16:45:30.617" v="200" actId="478"/>
          <ac:grpSpMkLst>
            <pc:docMk/>
            <pc:sldMk cId="3944719734" sldId="365"/>
            <ac:grpSpMk id="30" creationId="{5B8BD154-DED9-489A-AA84-555EABBAD53F}"/>
          </ac:grpSpMkLst>
        </pc:grpChg>
        <pc:grpChg chg="mod topLvl">
          <ac:chgData name="Kelly, James" userId="f583af8b-5b67-4edc-991b-57fa51f8665e" providerId="ADAL" clId="{47B83FC2-C20A-4F0D-B5C7-01191F38BEC9}" dt="2019-10-13T16:25:57.613" v="188" actId="1076"/>
          <ac:grpSpMkLst>
            <pc:docMk/>
            <pc:sldMk cId="3944719734" sldId="365"/>
            <ac:grpSpMk id="31" creationId="{C841493B-5B7B-4BD7-BAD2-FF0996A43288}"/>
          </ac:grpSpMkLst>
        </pc:grpChg>
        <pc:picChg chg="mod topLvl modCrop">
          <ac:chgData name="Kelly, James" userId="f583af8b-5b67-4edc-991b-57fa51f8665e" providerId="ADAL" clId="{47B83FC2-C20A-4F0D-B5C7-01191F38BEC9}" dt="2019-10-13T16:25:30.785" v="186" actId="165"/>
          <ac:picMkLst>
            <pc:docMk/>
            <pc:sldMk cId="3944719734" sldId="365"/>
            <ac:picMk id="33" creationId="{7F1F305F-4A3C-4CF1-9EF9-6915EA76651D}"/>
          </ac:picMkLst>
        </pc:picChg>
        <pc:cxnChg chg="del mod">
          <ac:chgData name="Kelly, James" userId="f583af8b-5b67-4edc-991b-57fa51f8665e" providerId="ADAL" clId="{47B83FC2-C20A-4F0D-B5C7-01191F38BEC9}" dt="2019-10-13T16:45:32.663" v="201" actId="478"/>
          <ac:cxnSpMkLst>
            <pc:docMk/>
            <pc:sldMk cId="3944719734" sldId="365"/>
            <ac:cxnSpMk id="11" creationId="{3662C311-77C5-4369-A0EE-7EDE7F236738}"/>
          </ac:cxnSpMkLst>
        </pc:cxnChg>
        <pc:cxnChg chg="del">
          <ac:chgData name="Kelly, James" userId="f583af8b-5b67-4edc-991b-57fa51f8665e" providerId="ADAL" clId="{47B83FC2-C20A-4F0D-B5C7-01191F38BEC9}" dt="2019-10-13T16:11:25.284" v="1" actId="478"/>
          <ac:cxnSpMkLst>
            <pc:docMk/>
            <pc:sldMk cId="3944719734" sldId="365"/>
            <ac:cxnSpMk id="13" creationId="{B0DC3A34-976F-4F4C-A74D-77D2EAA22611}"/>
          </ac:cxnSpMkLst>
        </pc:cxnChg>
        <pc:cxnChg chg="mod">
          <ac:chgData name="Kelly, James" userId="f583af8b-5b67-4edc-991b-57fa51f8665e" providerId="ADAL" clId="{47B83FC2-C20A-4F0D-B5C7-01191F38BEC9}" dt="2019-10-13T16:26:32.765" v="192" actId="14100"/>
          <ac:cxnSpMkLst>
            <pc:docMk/>
            <pc:sldMk cId="3944719734" sldId="365"/>
            <ac:cxnSpMk id="16" creationId="{59C91479-C7FA-4457-80E8-DB9FF809F0D9}"/>
          </ac:cxnSpMkLst>
        </pc:cxnChg>
      </pc:sldChg>
      <pc:sldChg chg="delSp modSp">
        <pc:chgData name="Kelly, James" userId="f583af8b-5b67-4edc-991b-57fa51f8665e" providerId="ADAL" clId="{47B83FC2-C20A-4F0D-B5C7-01191F38BEC9}" dt="2019-10-13T17:13:38.526" v="229" actId="14100"/>
        <pc:sldMkLst>
          <pc:docMk/>
          <pc:sldMk cId="1988964435" sldId="366"/>
        </pc:sldMkLst>
        <pc:spChg chg="del topLvl">
          <ac:chgData name="Kelly, James" userId="f583af8b-5b67-4edc-991b-57fa51f8665e" providerId="ADAL" clId="{47B83FC2-C20A-4F0D-B5C7-01191F38BEC9}" dt="2019-10-13T16:45:18.526" v="199" actId="478"/>
          <ac:spMkLst>
            <pc:docMk/>
            <pc:sldMk cId="1988964435" sldId="366"/>
            <ac:spMk id="7" creationId="{2226C713-4AF5-4296-A7EF-F57A3F849157}"/>
          </ac:spMkLst>
        </pc:spChg>
        <pc:spChg chg="del">
          <ac:chgData name="Kelly, James" userId="f583af8b-5b67-4edc-991b-57fa51f8665e" providerId="ADAL" clId="{47B83FC2-C20A-4F0D-B5C7-01191F38BEC9}" dt="2019-10-13T16:11:43.540" v="5" actId="478"/>
          <ac:spMkLst>
            <pc:docMk/>
            <pc:sldMk cId="1988964435" sldId="366"/>
            <ac:spMk id="9" creationId="{D33FD75F-102D-47AB-8A1C-7D1480F310B0}"/>
          </ac:spMkLst>
        </pc:spChg>
        <pc:spChg chg="mod">
          <ac:chgData name="Kelly, James" userId="f583af8b-5b67-4edc-991b-57fa51f8665e" providerId="ADAL" clId="{47B83FC2-C20A-4F0D-B5C7-01191F38BEC9}" dt="2019-10-13T17:13:38.526" v="229" actId="14100"/>
          <ac:spMkLst>
            <pc:docMk/>
            <pc:sldMk cId="1988964435" sldId="366"/>
            <ac:spMk id="11" creationId="{7486E929-B48E-4524-8E60-9B478DA44433}"/>
          </ac:spMkLst>
        </pc:spChg>
        <pc:spChg chg="del mod">
          <ac:chgData name="Kelly, James" userId="f583af8b-5b67-4edc-991b-57fa51f8665e" providerId="ADAL" clId="{47B83FC2-C20A-4F0D-B5C7-01191F38BEC9}" dt="2019-10-13T16:45:11.368" v="197" actId="478"/>
          <ac:spMkLst>
            <pc:docMk/>
            <pc:sldMk cId="1988964435" sldId="366"/>
            <ac:spMk id="15" creationId="{53C683D4-51AF-4278-8493-462F373771E5}"/>
          </ac:spMkLst>
        </pc:spChg>
        <pc:spChg chg="del">
          <ac:chgData name="Kelly, James" userId="f583af8b-5b67-4edc-991b-57fa51f8665e" providerId="ADAL" clId="{47B83FC2-C20A-4F0D-B5C7-01191F38BEC9}" dt="2019-10-13T16:11:37.941" v="3" actId="478"/>
          <ac:spMkLst>
            <pc:docMk/>
            <pc:sldMk cId="1988964435" sldId="366"/>
            <ac:spMk id="22" creationId="{B6872738-8189-4F84-B85B-415B339056E8}"/>
          </ac:spMkLst>
        </pc:spChg>
        <pc:grpChg chg="del">
          <ac:chgData name="Kelly, James" userId="f583af8b-5b67-4edc-991b-57fa51f8665e" providerId="ADAL" clId="{47B83FC2-C20A-4F0D-B5C7-01191F38BEC9}" dt="2019-10-13T16:45:15.220" v="198" actId="478"/>
          <ac:grpSpMkLst>
            <pc:docMk/>
            <pc:sldMk cId="1988964435" sldId="366"/>
            <ac:grpSpMk id="27" creationId="{6E75D322-8765-4174-85AD-088108DAE0EC}"/>
          </ac:grpSpMkLst>
        </pc:grpChg>
        <pc:grpChg chg="del">
          <ac:chgData name="Kelly, James" userId="f583af8b-5b67-4edc-991b-57fa51f8665e" providerId="ADAL" clId="{47B83FC2-C20A-4F0D-B5C7-01191F38BEC9}" dt="2019-10-13T16:11:40.965" v="4" actId="478"/>
          <ac:grpSpMkLst>
            <pc:docMk/>
            <pc:sldMk cId="1988964435" sldId="366"/>
            <ac:grpSpMk id="28" creationId="{9D0DC8F7-DE10-4CA6-B688-0653BCF25242}"/>
          </ac:grpSpMkLst>
        </pc:grpChg>
        <pc:grpChg chg="del">
          <ac:chgData name="Kelly, James" userId="f583af8b-5b67-4edc-991b-57fa51f8665e" providerId="ADAL" clId="{47B83FC2-C20A-4F0D-B5C7-01191F38BEC9}" dt="2019-10-13T16:11:37.941" v="3" actId="478"/>
          <ac:grpSpMkLst>
            <pc:docMk/>
            <pc:sldMk cId="1988964435" sldId="366"/>
            <ac:grpSpMk id="29" creationId="{C11EDE11-E511-4671-B0B8-9C6533EB50C3}"/>
          </ac:grpSpMkLst>
        </pc:grpChg>
        <pc:grpChg chg="del">
          <ac:chgData name="Kelly, James" userId="f583af8b-5b67-4edc-991b-57fa51f8665e" providerId="ADAL" clId="{47B83FC2-C20A-4F0D-B5C7-01191F38BEC9}" dt="2019-10-13T16:45:11.368" v="197" actId="478"/>
          <ac:grpSpMkLst>
            <pc:docMk/>
            <pc:sldMk cId="1988964435" sldId="366"/>
            <ac:grpSpMk id="30" creationId="{644A12ED-9BEB-438A-840C-271FD1A8FC8A}"/>
          </ac:grpSpMkLst>
        </pc:grpChg>
        <pc:grpChg chg="topLvl">
          <ac:chgData name="Kelly, James" userId="f583af8b-5b67-4edc-991b-57fa51f8665e" providerId="ADAL" clId="{47B83FC2-C20A-4F0D-B5C7-01191F38BEC9}" dt="2019-10-13T16:45:18.526" v="199" actId="478"/>
          <ac:grpSpMkLst>
            <pc:docMk/>
            <pc:sldMk cId="1988964435" sldId="366"/>
            <ac:grpSpMk id="31" creationId="{6FCEE2C8-14E1-4BC8-95F4-B97C3CA04743}"/>
          </ac:grpSpMkLst>
        </pc:grpChg>
        <pc:grpChg chg="del">
          <ac:chgData name="Kelly, James" userId="f583af8b-5b67-4edc-991b-57fa51f8665e" providerId="ADAL" clId="{47B83FC2-C20A-4F0D-B5C7-01191F38BEC9}" dt="2019-10-13T16:45:18.526" v="199" actId="478"/>
          <ac:grpSpMkLst>
            <pc:docMk/>
            <pc:sldMk cId="1988964435" sldId="366"/>
            <ac:grpSpMk id="32" creationId="{90A80DE7-C859-49CC-B76D-5F43969D1C15}"/>
          </ac:grpSpMkLst>
        </pc:grpChg>
        <pc:cxnChg chg="del">
          <ac:chgData name="Kelly, James" userId="f583af8b-5b67-4edc-991b-57fa51f8665e" providerId="ADAL" clId="{47B83FC2-C20A-4F0D-B5C7-01191F38BEC9}" dt="2019-10-13T16:45:15.220" v="198" actId="478"/>
          <ac:cxnSpMkLst>
            <pc:docMk/>
            <pc:sldMk cId="1988964435" sldId="366"/>
            <ac:cxnSpMk id="16" creationId="{9AA4DA10-2BCC-4197-9065-3F3D8D882F74}"/>
          </ac:cxnSpMkLst>
        </pc:cxnChg>
        <pc:cxnChg chg="del">
          <ac:chgData name="Kelly, James" userId="f583af8b-5b67-4edc-991b-57fa51f8665e" providerId="ADAL" clId="{47B83FC2-C20A-4F0D-B5C7-01191F38BEC9}" dt="2019-10-13T16:11:40.965" v="4" actId="478"/>
          <ac:cxnSpMkLst>
            <pc:docMk/>
            <pc:sldMk cId="1988964435" sldId="366"/>
            <ac:cxnSpMk id="23" creationId="{639D0EF2-8525-4DC3-9697-EA9CEEE5A20E}"/>
          </ac:cxnSpMkLst>
        </pc:cxnChg>
      </pc:sldChg>
      <pc:sldChg chg="modSp">
        <pc:chgData name="Kelly, James" userId="f583af8b-5b67-4edc-991b-57fa51f8665e" providerId="ADAL" clId="{47B83FC2-C20A-4F0D-B5C7-01191F38BEC9}" dt="2019-10-15T14:18:12.754" v="808" actId="58"/>
        <pc:sldMkLst>
          <pc:docMk/>
          <pc:sldMk cId="3139713921" sldId="367"/>
        </pc:sldMkLst>
        <pc:spChg chg="mod">
          <ac:chgData name="Kelly, James" userId="f583af8b-5b67-4edc-991b-57fa51f8665e" providerId="ADAL" clId="{47B83FC2-C20A-4F0D-B5C7-01191F38BEC9}" dt="2019-10-15T14:18:12.754" v="808" actId="58"/>
          <ac:spMkLst>
            <pc:docMk/>
            <pc:sldMk cId="3139713921" sldId="367"/>
            <ac:spMk id="8" creationId="{EC66D15B-069C-4A49-939C-AF24E55DC323}"/>
          </ac:spMkLst>
        </pc:spChg>
      </pc:sldChg>
      <pc:sldChg chg="modSp">
        <pc:chgData name="Kelly, James" userId="f583af8b-5b67-4edc-991b-57fa51f8665e" providerId="ADAL" clId="{47B83FC2-C20A-4F0D-B5C7-01191F38BEC9}" dt="2019-10-15T15:23:52.810" v="857" actId="20577"/>
        <pc:sldMkLst>
          <pc:docMk/>
          <pc:sldMk cId="2501723803" sldId="368"/>
        </pc:sldMkLst>
        <pc:spChg chg="mod">
          <ac:chgData name="Kelly, James" userId="f583af8b-5b67-4edc-991b-57fa51f8665e" providerId="ADAL" clId="{47B83FC2-C20A-4F0D-B5C7-01191F38BEC9}" dt="2019-10-15T15:23:52.810" v="857" actId="20577"/>
          <ac:spMkLst>
            <pc:docMk/>
            <pc:sldMk cId="2501723803" sldId="368"/>
            <ac:spMk id="7" creationId="{FAB926FF-35A6-43B7-8B7F-EED2AAE226FD}"/>
          </ac:spMkLst>
        </pc:spChg>
      </pc:sldChg>
      <pc:sldChg chg="addSp delSp modSp">
        <pc:chgData name="Kelly, James" userId="f583af8b-5b67-4edc-991b-57fa51f8665e" providerId="ADAL" clId="{47B83FC2-C20A-4F0D-B5C7-01191F38BEC9}" dt="2019-10-15T15:27:19.284" v="861" actId="1076"/>
        <pc:sldMkLst>
          <pc:docMk/>
          <pc:sldMk cId="1918301435" sldId="376"/>
        </pc:sldMkLst>
        <pc:picChg chg="del">
          <ac:chgData name="Kelly, James" userId="f583af8b-5b67-4edc-991b-57fa51f8665e" providerId="ADAL" clId="{47B83FC2-C20A-4F0D-B5C7-01191F38BEC9}" dt="2019-10-15T15:27:09.172" v="858" actId="478"/>
          <ac:picMkLst>
            <pc:docMk/>
            <pc:sldMk cId="1918301435" sldId="376"/>
            <ac:picMk id="12" creationId="{A3119ACC-D3EA-4C61-B360-F28E4403ECFE}"/>
          </ac:picMkLst>
        </pc:picChg>
        <pc:picChg chg="add mod">
          <ac:chgData name="Kelly, James" userId="f583af8b-5b67-4edc-991b-57fa51f8665e" providerId="ADAL" clId="{47B83FC2-C20A-4F0D-B5C7-01191F38BEC9}" dt="2019-10-15T15:27:19.284" v="861" actId="1076"/>
          <ac:picMkLst>
            <pc:docMk/>
            <pc:sldMk cId="1918301435" sldId="376"/>
            <ac:picMk id="13" creationId="{056CD764-3016-48AA-9395-7C7923BC6C9F}"/>
          </ac:picMkLst>
        </pc:picChg>
      </pc:sldChg>
    </pc:docChg>
  </pc:docChgLst>
  <pc:docChgLst>
    <pc:chgData name="Kelly, James" userId="f583af8b-5b67-4edc-991b-57fa51f8665e" providerId="ADAL" clId="{8CC6F4F2-15E6-4CAB-8E97-B90E139FF7D3}"/>
    <pc:docChg chg="modSld">
      <pc:chgData name="Kelly, James" userId="f583af8b-5b67-4edc-991b-57fa51f8665e" providerId="ADAL" clId="{8CC6F4F2-15E6-4CAB-8E97-B90E139FF7D3}" dt="2019-10-18T14:15:39.281" v="200"/>
      <pc:docMkLst>
        <pc:docMk/>
      </pc:docMkLst>
      <pc:sldChg chg="modSp">
        <pc:chgData name="Kelly, James" userId="f583af8b-5b67-4edc-991b-57fa51f8665e" providerId="ADAL" clId="{8CC6F4F2-15E6-4CAB-8E97-B90E139FF7D3}" dt="2019-10-18T13:40:22.514" v="6" actId="20577"/>
        <pc:sldMkLst>
          <pc:docMk/>
          <pc:sldMk cId="1646600125" sldId="256"/>
        </pc:sldMkLst>
        <pc:spChg chg="mod">
          <ac:chgData name="Kelly, James" userId="f583af8b-5b67-4edc-991b-57fa51f8665e" providerId="ADAL" clId="{8CC6F4F2-15E6-4CAB-8E97-B90E139FF7D3}" dt="2019-10-18T13:40:22.514" v="6" actId="20577"/>
          <ac:spMkLst>
            <pc:docMk/>
            <pc:sldMk cId="1646600125" sldId="256"/>
            <ac:spMk id="8" creationId="{00000000-0000-0000-0000-000000000000}"/>
          </ac:spMkLst>
        </pc:spChg>
      </pc:sldChg>
      <pc:sldChg chg="addSp modSp modAnim">
        <pc:chgData name="Kelly, James" userId="f583af8b-5b67-4edc-991b-57fa51f8665e" providerId="ADAL" clId="{8CC6F4F2-15E6-4CAB-8E97-B90E139FF7D3}" dt="2019-10-18T14:15:39.281" v="200"/>
        <pc:sldMkLst>
          <pc:docMk/>
          <pc:sldMk cId="3242349767" sldId="361"/>
        </pc:sldMkLst>
        <pc:spChg chg="add mod">
          <ac:chgData name="Kelly, James" userId="f583af8b-5b67-4edc-991b-57fa51f8665e" providerId="ADAL" clId="{8CC6F4F2-15E6-4CAB-8E97-B90E139FF7D3}" dt="2019-10-18T14:15:37.687" v="199" actId="164"/>
          <ac:spMkLst>
            <pc:docMk/>
            <pc:sldMk cId="3242349767" sldId="361"/>
            <ac:spMk id="13" creationId="{A96673AA-08B3-49D4-BB54-0645FCD1BC7E}"/>
          </ac:spMkLst>
        </pc:spChg>
        <pc:grpChg chg="add mod">
          <ac:chgData name="Kelly, James" userId="f583af8b-5b67-4edc-991b-57fa51f8665e" providerId="ADAL" clId="{8CC6F4F2-15E6-4CAB-8E97-B90E139FF7D3}" dt="2019-10-18T14:15:37.687" v="199" actId="164"/>
          <ac:grpSpMkLst>
            <pc:docMk/>
            <pc:sldMk cId="3242349767" sldId="361"/>
            <ac:grpSpMk id="3" creationId="{9E3A4505-3DCF-4EAE-9A89-CBD6356C2833}"/>
          </ac:grpSpMkLst>
        </pc:grpChg>
        <pc:grpChg chg="mod">
          <ac:chgData name="Kelly, James" userId="f583af8b-5b67-4edc-991b-57fa51f8665e" providerId="ADAL" clId="{8CC6F4F2-15E6-4CAB-8E97-B90E139FF7D3}" dt="2019-10-18T14:15:37.687" v="199" actId="164"/>
          <ac:grpSpMkLst>
            <pc:docMk/>
            <pc:sldMk cId="3242349767" sldId="361"/>
            <ac:grpSpMk id="14" creationId="{36C9D1F2-374F-433C-9CA7-7922D516E9D0}"/>
          </ac:grpSpMkLst>
        </pc:grpChg>
      </pc:sldChg>
      <pc:sldChg chg="addSp modSp">
        <pc:chgData name="Kelly, James" userId="f583af8b-5b67-4edc-991b-57fa51f8665e" providerId="ADAL" clId="{8CC6F4F2-15E6-4CAB-8E97-B90E139FF7D3}" dt="2019-10-18T13:44:35.081" v="96" actId="14100"/>
        <pc:sldMkLst>
          <pc:docMk/>
          <pc:sldMk cId="3944719734" sldId="365"/>
        </pc:sldMkLst>
        <pc:spChg chg="mod">
          <ac:chgData name="Kelly, James" userId="f583af8b-5b67-4edc-991b-57fa51f8665e" providerId="ADAL" clId="{8CC6F4F2-15E6-4CAB-8E97-B90E139FF7D3}" dt="2019-10-18T13:44:29.816" v="95" actId="1076"/>
          <ac:spMkLst>
            <pc:docMk/>
            <pc:sldMk cId="3944719734" sldId="365"/>
            <ac:spMk id="12" creationId="{81173BBE-A2F8-432D-8473-8431664B7C67}"/>
          </ac:spMkLst>
        </pc:spChg>
        <pc:spChg chg="mod">
          <ac:chgData name="Kelly, James" userId="f583af8b-5b67-4edc-991b-57fa51f8665e" providerId="ADAL" clId="{8CC6F4F2-15E6-4CAB-8E97-B90E139FF7D3}" dt="2019-10-18T13:43:46.218" v="66" actId="14100"/>
          <ac:spMkLst>
            <pc:docMk/>
            <pc:sldMk cId="3944719734" sldId="365"/>
            <ac:spMk id="13" creationId="{3A46FF60-7EB4-45F0-83A9-59DDBFF232DB}"/>
          </ac:spMkLst>
        </pc:spChg>
        <pc:grpChg chg="add mod">
          <ac:chgData name="Kelly, James" userId="f583af8b-5b67-4edc-991b-57fa51f8665e" providerId="ADAL" clId="{8CC6F4F2-15E6-4CAB-8E97-B90E139FF7D3}" dt="2019-10-18T13:43:25.636" v="62" actId="1076"/>
          <ac:grpSpMkLst>
            <pc:docMk/>
            <pc:sldMk cId="3944719734" sldId="365"/>
            <ac:grpSpMk id="10" creationId="{7883F42B-1E42-4F16-85DC-04DF2844856D}"/>
          </ac:grpSpMkLst>
        </pc:grpChg>
        <pc:grpChg chg="mod">
          <ac:chgData name="Kelly, James" userId="f583af8b-5b67-4edc-991b-57fa51f8665e" providerId="ADAL" clId="{8CC6F4F2-15E6-4CAB-8E97-B90E139FF7D3}" dt="2019-10-18T13:43:19.408" v="61"/>
          <ac:grpSpMkLst>
            <pc:docMk/>
            <pc:sldMk cId="3944719734" sldId="365"/>
            <ac:grpSpMk id="11" creationId="{729E0502-D712-4BBE-A1D9-A37A36F1B06E}"/>
          </ac:grpSpMkLst>
        </pc:grpChg>
        <pc:cxnChg chg="mod">
          <ac:chgData name="Kelly, James" userId="f583af8b-5b67-4edc-991b-57fa51f8665e" providerId="ADAL" clId="{8CC6F4F2-15E6-4CAB-8E97-B90E139FF7D3}" dt="2019-10-18T13:44:35.081" v="96" actId="14100"/>
          <ac:cxnSpMkLst>
            <pc:docMk/>
            <pc:sldMk cId="3944719734" sldId="365"/>
            <ac:cxnSpMk id="14" creationId="{5EF3B052-3B3B-411C-9DF1-FBFC8A2E0AB6}"/>
          </ac:cxnSpMkLst>
        </pc:cxnChg>
      </pc:sldChg>
      <pc:sldChg chg="addSp modSp">
        <pc:chgData name="Kelly, James" userId="f583af8b-5b67-4edc-991b-57fa51f8665e" providerId="ADAL" clId="{8CC6F4F2-15E6-4CAB-8E97-B90E139FF7D3}" dt="2019-10-18T13:48:03.199" v="196" actId="20577"/>
        <pc:sldMkLst>
          <pc:docMk/>
          <pc:sldMk cId="1988964435" sldId="366"/>
        </pc:sldMkLst>
        <pc:spChg chg="add mod">
          <ac:chgData name="Kelly, James" userId="f583af8b-5b67-4edc-991b-57fa51f8665e" providerId="ADAL" clId="{8CC6F4F2-15E6-4CAB-8E97-B90E139FF7D3}" dt="2019-10-18T13:48:03.199" v="196" actId="20577"/>
          <ac:spMkLst>
            <pc:docMk/>
            <pc:sldMk cId="1988964435" sldId="366"/>
            <ac:spMk id="9" creationId="{202151D9-0F60-4095-A112-644CBA3653E1}"/>
          </ac:spMkLst>
        </pc:spChg>
        <pc:spChg chg="mod">
          <ac:chgData name="Kelly, James" userId="f583af8b-5b67-4edc-991b-57fa51f8665e" providerId="ADAL" clId="{8CC6F4F2-15E6-4CAB-8E97-B90E139FF7D3}" dt="2019-10-18T13:45:45.015" v="104" actId="1076"/>
          <ac:spMkLst>
            <pc:docMk/>
            <pc:sldMk cId="1988964435" sldId="366"/>
            <ac:spMk id="14" creationId="{F11F554E-226D-4D4E-9F34-DB193A2664D8}"/>
          </ac:spMkLst>
        </pc:spChg>
        <pc:spChg chg="mod">
          <ac:chgData name="Kelly, James" userId="f583af8b-5b67-4edc-991b-57fa51f8665e" providerId="ADAL" clId="{8CC6F4F2-15E6-4CAB-8E97-B90E139FF7D3}" dt="2019-10-18T13:45:04.456" v="99" actId="14100"/>
          <ac:spMkLst>
            <pc:docMk/>
            <pc:sldMk cId="1988964435" sldId="366"/>
            <ac:spMk id="16" creationId="{A92CF3D3-D294-4C53-BD5C-3AA9FA6B1D10}"/>
          </ac:spMkLst>
        </pc:spChg>
        <pc:grpChg chg="add mod">
          <ac:chgData name="Kelly, James" userId="f583af8b-5b67-4edc-991b-57fa51f8665e" providerId="ADAL" clId="{8CC6F4F2-15E6-4CAB-8E97-B90E139FF7D3}" dt="2019-10-18T13:46:13.639" v="106" actId="1076"/>
          <ac:grpSpMkLst>
            <pc:docMk/>
            <pc:sldMk cId="1988964435" sldId="366"/>
            <ac:grpSpMk id="8" creationId="{A5614885-0104-449A-8C49-7E48864E6BFE}"/>
          </ac:grpSpMkLst>
        </pc:grpChg>
        <pc:grpChg chg="add mod">
          <ac:chgData name="Kelly, James" userId="f583af8b-5b67-4edc-991b-57fa51f8665e" providerId="ADAL" clId="{8CC6F4F2-15E6-4CAB-8E97-B90E139FF7D3}" dt="2019-10-18T13:46:11.220" v="105" actId="164"/>
          <ac:grpSpMkLst>
            <pc:docMk/>
            <pc:sldMk cId="1988964435" sldId="366"/>
            <ac:grpSpMk id="13" creationId="{FE7F55D5-BEFC-4C23-A777-201AB4C9DE17}"/>
          </ac:grpSpMkLst>
        </pc:grpChg>
        <pc:grpChg chg="mod">
          <ac:chgData name="Kelly, James" userId="f583af8b-5b67-4edc-991b-57fa51f8665e" providerId="ADAL" clId="{8CC6F4F2-15E6-4CAB-8E97-B90E139FF7D3}" dt="2019-10-18T13:44:56.309" v="97"/>
          <ac:grpSpMkLst>
            <pc:docMk/>
            <pc:sldMk cId="1988964435" sldId="366"/>
            <ac:grpSpMk id="15" creationId="{4DDD2312-DF19-434A-887F-8F3375A76A8E}"/>
          </ac:grpSpMkLst>
        </pc:grpChg>
        <pc:grpChg chg="mod">
          <ac:chgData name="Kelly, James" userId="f583af8b-5b67-4edc-991b-57fa51f8665e" providerId="ADAL" clId="{8CC6F4F2-15E6-4CAB-8E97-B90E139FF7D3}" dt="2019-10-18T13:46:11.220" v="105" actId="164"/>
          <ac:grpSpMkLst>
            <pc:docMk/>
            <pc:sldMk cId="1988964435" sldId="366"/>
            <ac:grpSpMk id="31" creationId="{6FCEE2C8-14E1-4BC8-95F4-B97C3CA04743}"/>
          </ac:grpSpMkLst>
        </pc:grpChg>
        <pc:picChg chg="mod">
          <ac:chgData name="Kelly, James" userId="f583af8b-5b67-4edc-991b-57fa51f8665e" providerId="ADAL" clId="{8CC6F4F2-15E6-4CAB-8E97-B90E139FF7D3}" dt="2019-10-18T13:46:11.220" v="105" actId="164"/>
          <ac:picMkLst>
            <pc:docMk/>
            <pc:sldMk cId="1988964435" sldId="366"/>
            <ac:picMk id="10" creationId="{5355A63E-EA2D-4CA4-86F5-E247168A0D47}"/>
          </ac:picMkLst>
        </pc:picChg>
        <pc:cxnChg chg="mod">
          <ac:chgData name="Kelly, James" userId="f583af8b-5b67-4edc-991b-57fa51f8665e" providerId="ADAL" clId="{8CC6F4F2-15E6-4CAB-8E97-B90E139FF7D3}" dt="2019-10-18T13:45:40.327" v="103" actId="14100"/>
          <ac:cxnSpMkLst>
            <pc:docMk/>
            <pc:sldMk cId="1988964435" sldId="366"/>
            <ac:cxnSpMk id="17" creationId="{A54E254F-FC2A-4746-9286-64A45D6884DC}"/>
          </ac:cxnSpMkLst>
        </pc:cxnChg>
      </pc:sldChg>
      <pc:sldChg chg="addSp modSp modAnim">
        <pc:chgData name="Kelly, James" userId="f583af8b-5b67-4edc-991b-57fa51f8665e" providerId="ADAL" clId="{8CC6F4F2-15E6-4CAB-8E97-B90E139FF7D3}" dt="2019-10-18T14:15:25.142" v="198"/>
        <pc:sldMkLst>
          <pc:docMk/>
          <pc:sldMk cId="1918301435" sldId="376"/>
        </pc:sldMkLst>
        <pc:spChg chg="mod">
          <ac:chgData name="Kelly, James" userId="f583af8b-5b67-4edc-991b-57fa51f8665e" providerId="ADAL" clId="{8CC6F4F2-15E6-4CAB-8E97-B90E139FF7D3}" dt="2019-10-18T13:42:58.915" v="60" actId="1076"/>
          <ac:spMkLst>
            <pc:docMk/>
            <pc:sldMk cId="1918301435" sldId="376"/>
            <ac:spMk id="8" creationId="{946AF3D2-9B8D-4284-AF36-02D653651272}"/>
          </ac:spMkLst>
        </pc:spChg>
        <pc:spChg chg="mod">
          <ac:chgData name="Kelly, James" userId="f583af8b-5b67-4edc-991b-57fa51f8665e" providerId="ADAL" clId="{8CC6F4F2-15E6-4CAB-8E97-B90E139FF7D3}" dt="2019-10-18T13:42:56.555" v="59" actId="1076"/>
          <ac:spMkLst>
            <pc:docMk/>
            <pc:sldMk cId="1918301435" sldId="376"/>
            <ac:spMk id="9" creationId="{CFE89CCF-1CD7-4D9F-AAFD-889B20DC715A}"/>
          </ac:spMkLst>
        </pc:spChg>
        <pc:spChg chg="add mod">
          <ac:chgData name="Kelly, James" userId="f583af8b-5b67-4edc-991b-57fa51f8665e" providerId="ADAL" clId="{8CC6F4F2-15E6-4CAB-8E97-B90E139FF7D3}" dt="2019-10-18T14:15:23.579" v="197" actId="164"/>
          <ac:spMkLst>
            <pc:docMk/>
            <pc:sldMk cId="1918301435" sldId="376"/>
            <ac:spMk id="14" creationId="{56A74CD1-2EF7-496B-9ABB-A56B62EC5A0C}"/>
          </ac:spMkLst>
        </pc:spChg>
        <pc:grpChg chg="mod">
          <ac:chgData name="Kelly, James" userId="f583af8b-5b67-4edc-991b-57fa51f8665e" providerId="ADAL" clId="{8CC6F4F2-15E6-4CAB-8E97-B90E139FF7D3}" dt="2019-10-18T14:15:23.579" v="197" actId="164"/>
          <ac:grpSpMkLst>
            <pc:docMk/>
            <pc:sldMk cId="1918301435" sldId="376"/>
            <ac:grpSpMk id="7" creationId="{7D21BE18-F32D-4707-9627-08B977E42F9B}"/>
          </ac:grpSpMkLst>
        </pc:grpChg>
        <pc:grpChg chg="add mod">
          <ac:chgData name="Kelly, James" userId="f583af8b-5b67-4edc-991b-57fa51f8665e" providerId="ADAL" clId="{8CC6F4F2-15E6-4CAB-8E97-B90E139FF7D3}" dt="2019-10-18T14:15:23.579" v="197" actId="164"/>
          <ac:grpSpMkLst>
            <pc:docMk/>
            <pc:sldMk cId="1918301435" sldId="376"/>
            <ac:grpSpMk id="10" creationId="{3949F982-A981-4CFC-BF4A-DB4BAFECFA0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AE6E-8BC1-4563-9EFB-632AAC19EF9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855C-C926-4948-80D2-0401AC29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2DDD-6B91-4964-ACCA-D7D303F5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7A657-15EA-4BC2-BBCD-36362F1C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69792-22F0-4275-B852-DA8BFC59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C266-0B61-41C8-9E82-F25A9E2B9755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A4153-AC9E-49BD-A2DE-01E01CD9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6E3A-BAED-45B0-A2B1-8B67CBF7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E001-A22F-40FB-89DA-B99DF334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475E2-F145-4F16-B7D5-3D57BDD8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C76AA-CD66-4DE6-9166-41100F2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F5F4-DA30-4BB7-A767-0315B4E0B3BF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5D39-A7F6-4144-8EBA-A2E4B0AD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32A7-DF35-4EE7-BE0A-82CBA975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9C440-96E0-4739-BEEA-686ED30CC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3CCA8-6080-4E3F-9DD1-932D61266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3639-FF18-471B-BEF5-CE61524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9F52-D443-484B-B837-565597215360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10B4-6305-414F-8F63-3355B29D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1BE35-C3EC-4BA9-B88B-28E8B7A2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862D-F5A3-427E-A17C-3F4443F7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CA76-445D-4B69-A559-9CC27BEBC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1C27B-AFCC-4821-B4FC-55A86B82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28BD-B61D-4091-A075-AD7079C81A8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9FD5-27DC-415B-93E7-2EC4E633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DF97-A8C4-44C9-ABA3-B47683EE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065-175F-4857-9C8B-9896BA2B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4478-5C50-44D4-AABC-E77C475A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72B00-C8B5-433E-BF4F-D025697F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4ED1-2FD7-44AA-9766-C7A4E47A1BCC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1D4B-387C-4D72-B6CB-B55055C5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54F8-037F-481E-B7E2-7B2BA8A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DFC5-2274-414B-905D-8FED78B3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7F9A-6CE7-483C-863F-21924EAE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5A8E6-C920-43BE-8E82-41E3B463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57ACA-DE56-4F7D-BD28-7B07D2B1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8BAD-61A2-4F6A-9AE4-7699552E773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ABBC5-CE57-45AD-82CE-B51EB963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8FB29-CB8B-441D-A248-33CEC0E4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4800-0250-47BB-8FC5-8C17D540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68A5C-8E8C-4225-B97D-B24FB9D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87B17-AFB4-4FC4-B584-2937D4D9F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B0F51-4F09-42A2-94AA-A5460D04F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AC005-5B0A-4F43-B508-227495730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63207-9691-4072-97BC-3504A375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33CA-16BF-48C8-BA02-3E0107B78BE0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216A0-F1E5-4BEE-B2B4-A4CB34A4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7F02D-3FC6-45C4-9A40-34CE83E6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0835-4B50-4E61-845B-B21734B4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AEAEE-5A7E-4F7F-ACFA-EF7CA45B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BACC-E59D-443B-BE1F-D1D504D20386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E48B7-E214-48FA-B952-E6888D9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5B44-14BA-4CF9-B831-653229FF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88B3E-A98F-430A-A611-4697FA67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9C2C-2D17-4A78-A369-58277D62F247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3AD00-3348-4DE2-9D69-BF6CE9D3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05B3-78E9-40BF-B252-93C5FD8F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09EE-3BBB-4576-BE23-769C68B7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8C55-84C4-4698-8848-278E520D7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75779-73AD-4F1C-8BC3-8B658850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AE8DB-4A59-4C40-A1F5-EFCD354A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45CC-4ED1-42C6-9963-7987D8AC65B5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F00E8-C6DB-4E34-A288-EA8D0BAF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35BA-A886-483F-86A5-D096DB46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D636-3D52-44CE-8B1A-4DAB797B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4C40E-877E-4E97-9AC9-4CE52D73E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3CE7C-E7FD-40B9-8529-C45030B3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6E799-EF2C-4E3F-8215-DA45A4B4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76D0-F984-49F5-B3D9-3C6C5DEFC761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4ECB-C644-4C1D-96FF-B0F08B6A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10598-C042-4424-88F6-A35129E4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2F881-A116-4BF7-AB7F-3CA8F59A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983E0-C93F-487C-8FE7-343E094E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827A-C9DE-4743-98F4-C2752D816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D677-2ABB-49E5-A7AC-034EAF79B2C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D7E7-80E5-4F2A-A7EB-9EDDA488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86C0-9821-4992-8D07-960C38DA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B1C1-E25B-4CA1-BD5F-EEDBBFB1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tmosenv.2019.11687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monitoring-references/maps/us-climate-regions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tmosenv.2005.09.0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962247.2016.12650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j.atmosenv.2012.07.0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tmosenv.2019.1168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5819B-6AD3-4E7C-9275-FA128D8CDE46}"/>
              </a:ext>
            </a:extLst>
          </p:cNvPr>
          <p:cNvSpPr txBox="1"/>
          <p:nvPr/>
        </p:nvSpPr>
        <p:spPr>
          <a:xfrm>
            <a:off x="749779" y="865696"/>
            <a:ext cx="973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Assessing PM</a:t>
            </a:r>
            <a:r>
              <a:rPr lang="en-US" sz="3600" baseline="-25000" dirty="0"/>
              <a:t>2.5</a:t>
            </a:r>
            <a:r>
              <a:rPr lang="en-US" sz="3600" dirty="0"/>
              <a:t> model performance with comparison to statistics for 2007-2015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BD526-AA4C-4FC7-A70C-9759CFDF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4" descr="https://tse1.mm.bing.net/th?&amp;id=OIP.M65f24e1d6c7763643a74ffcf97b88446H0&amp;w=275&amp;h=300&amp;c=0&amp;pid=1.9&amp;rs=0&amp;p=0&amp;r=0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491" y="3915781"/>
            <a:ext cx="183277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/>
          </p:cNvPr>
          <p:cNvSpPr txBox="1"/>
          <p:nvPr/>
        </p:nvSpPr>
        <p:spPr>
          <a:xfrm>
            <a:off x="749779" y="3925774"/>
            <a:ext cx="8652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James T. Kelly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Shannon N. Koplitz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Kirk R. Baker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Amara L. Holder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Havala O.T. Pye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Benjamin N. Murphy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Jesse O. Bash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Barron H. Henderson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Norman C. Possiel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Heather Simon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Alison M. Eyth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Carey Jang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Sharon Phillips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and Brian Timin</a:t>
            </a:r>
            <a:r>
              <a:rPr lang="en-US" sz="1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U.S. Environmental Protection Agency</a:t>
            </a:r>
          </a:p>
          <a:p>
            <a:r>
              <a:rPr lang="en-US" sz="19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Office of Air Quality Planning &amp; Standards</a:t>
            </a:r>
          </a:p>
          <a:p>
            <a:r>
              <a:rPr lang="en-US" sz="19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Office of Research and Development</a:t>
            </a:r>
          </a:p>
          <a:p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 Triangle Park, NC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749779" y="2443254"/>
            <a:ext cx="962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18</a:t>
            </a:r>
            <a:r>
              <a:rPr lang="en-US" sz="2400" i="1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Community Modeling and Analysis System (CMAS) Conference </a:t>
            </a: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23 October 2019,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164660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68DC060-B17F-4D19-923D-D4B83C022F58}"/>
              </a:ext>
            </a:extLst>
          </p:cNvPr>
          <p:cNvGrpSpPr>
            <a:grpSpLocks noChangeAspect="1"/>
          </p:cNvGrpSpPr>
          <p:nvPr/>
        </p:nvGrpSpPr>
        <p:grpSpPr>
          <a:xfrm>
            <a:off x="668453" y="1274200"/>
            <a:ext cx="6909126" cy="3108960"/>
            <a:chOff x="781505" y="3333728"/>
            <a:chExt cx="5090049" cy="2290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F64EF9-A714-4EAC-A604-E1EA763E8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10"/>
            <a:stretch/>
          </p:blipFill>
          <p:spPr>
            <a:xfrm>
              <a:off x="1203729" y="3333728"/>
              <a:ext cx="4667825" cy="22860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9E7DE7-31CE-43A1-9F64-BAADEB0C0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4162"/>
            <a:stretch/>
          </p:blipFill>
          <p:spPr>
            <a:xfrm>
              <a:off x="781505" y="3338137"/>
              <a:ext cx="496387" cy="228600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1639E-4610-48F1-BBED-8DD601A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630" y="6389016"/>
            <a:ext cx="2743200" cy="365125"/>
          </a:xfrm>
        </p:spPr>
        <p:txBody>
          <a:bodyPr/>
          <a:lstStyle/>
          <a:p>
            <a:fld id="{C75BB1C1-E25B-4CA1-BD5F-EEDBBFB12703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4618E3-2183-403C-A69D-CB7AE6049EB1}"/>
              </a:ext>
            </a:extLst>
          </p:cNvPr>
          <p:cNvSpPr txBox="1">
            <a:spLocks/>
          </p:cNvSpPr>
          <p:nvPr/>
        </p:nvSpPr>
        <p:spPr>
          <a:xfrm>
            <a:off x="838200" y="286421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Sensitivity Simulations to Explore </a:t>
            </a:r>
            <a:r>
              <a:rPr lang="en-US" sz="4000" u="sng" dirty="0"/>
              <a:t>Sulfate</a:t>
            </a:r>
            <a:r>
              <a:rPr lang="en-US" sz="4000" dirty="0"/>
              <a:t> 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8BE72-B613-4295-A5DB-F3AD5781C3E1}"/>
              </a:ext>
            </a:extLst>
          </p:cNvPr>
          <p:cNvSpPr/>
          <p:nvPr/>
        </p:nvSpPr>
        <p:spPr>
          <a:xfrm>
            <a:off x="822863" y="4377175"/>
            <a:ext cx="941458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Improved performance at IMPROVE sites in the western U.S. with updated BC’s having lower SO</a:t>
            </a:r>
            <a:r>
              <a:rPr lang="en-US" sz="2200" baseline="-25000" dirty="0"/>
              <a:t>2</a:t>
            </a:r>
            <a:r>
              <a:rPr lang="en-US" sz="2200" dirty="0"/>
              <a:t> concentrations (nei.bc.nh3)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Slightly improved performance in the western U.S. in simulation with wildland fire emissions removed (</a:t>
            </a:r>
            <a:r>
              <a:rPr lang="en-US" sz="2200" dirty="0" err="1"/>
              <a:t>no.fire</a:t>
            </a:r>
            <a:r>
              <a:rPr lang="en-US" sz="2200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A4505-3DCF-4EAE-9A89-CBD6356C2833}"/>
              </a:ext>
            </a:extLst>
          </p:cNvPr>
          <p:cNvGrpSpPr/>
          <p:nvPr/>
        </p:nvGrpSpPr>
        <p:grpSpPr>
          <a:xfrm>
            <a:off x="5179533" y="999598"/>
            <a:ext cx="5391267" cy="3166228"/>
            <a:chOff x="5179533" y="999598"/>
            <a:chExt cx="5391267" cy="31662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C9D1F2-374F-433C-9CA7-7922D516E9D0}"/>
                </a:ext>
              </a:extLst>
            </p:cNvPr>
            <p:cNvGrpSpPr/>
            <p:nvPr/>
          </p:nvGrpSpPr>
          <p:grpSpPr>
            <a:xfrm>
              <a:off x="5179533" y="999598"/>
              <a:ext cx="5391267" cy="2926080"/>
              <a:chOff x="5028527" y="999598"/>
              <a:chExt cx="5391267" cy="292608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344BB52-02EE-461A-956E-62121C650D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24786" b="74220"/>
              <a:stretch/>
            </p:blipFill>
            <p:spPr>
              <a:xfrm>
                <a:off x="7557874" y="999598"/>
                <a:ext cx="2861920" cy="2926080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EDC3129-A50A-46FD-B164-C740FE6BE3AD}"/>
                  </a:ext>
                </a:extLst>
              </p:cNvPr>
              <p:cNvGrpSpPr/>
              <p:nvPr/>
            </p:nvGrpSpPr>
            <p:grpSpPr>
              <a:xfrm>
                <a:off x="5028527" y="1727746"/>
                <a:ext cx="2529347" cy="378168"/>
                <a:chOff x="2171027" y="1630030"/>
                <a:chExt cx="2529347" cy="37816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7B08B99-D19D-468F-A1CB-D14AD40FFCC7}"/>
                    </a:ext>
                  </a:extLst>
                </p:cNvPr>
                <p:cNvSpPr/>
                <p:nvPr/>
              </p:nvSpPr>
              <p:spPr>
                <a:xfrm>
                  <a:off x="2171027" y="1630030"/>
                  <a:ext cx="572173" cy="378168"/>
                </a:xfrm>
                <a:prstGeom prst="ellipse">
                  <a:avLst/>
                </a:prstGeom>
                <a:noFill/>
                <a:ln w="13970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141B96F-45E5-4F49-8A3C-C76ACB1C7C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60133" y="1819115"/>
                  <a:ext cx="1940241" cy="1"/>
                </a:xfrm>
                <a:prstGeom prst="straightConnector1">
                  <a:avLst/>
                </a:prstGeom>
                <a:ln w="1397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6673AA-08B3-49D4-BB54-0645FCD1BC7E}"/>
                </a:ext>
              </a:extLst>
            </p:cNvPr>
            <p:cNvSpPr/>
            <p:nvPr/>
          </p:nvSpPr>
          <p:spPr>
            <a:xfrm>
              <a:off x="8082947" y="3888827"/>
              <a:ext cx="19322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200" i="1" dirty="0"/>
                <a:t>Figure: Kirk Baker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3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B7B76C-2B3D-4929-9FDF-5F6D5484E7D5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Seasonal and Regional Performance for </a:t>
            </a:r>
            <a:r>
              <a:rPr lang="en-US" sz="4000" u="sng" dirty="0"/>
              <a:t>Nitrate</a:t>
            </a:r>
            <a:r>
              <a:rPr lang="en-US" sz="4000" dirty="0"/>
              <a:t> in 2015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1F305F-4A3C-4CF1-9EF9-6915EA76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6"/>
          <a:stretch/>
        </p:blipFill>
        <p:spPr>
          <a:xfrm>
            <a:off x="1128020" y="1464280"/>
            <a:ext cx="9805587" cy="25603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841493B-5B7B-4BD7-BAD2-FF0996A43288}"/>
              </a:ext>
            </a:extLst>
          </p:cNvPr>
          <p:cNvGrpSpPr/>
          <p:nvPr/>
        </p:nvGrpSpPr>
        <p:grpSpPr>
          <a:xfrm>
            <a:off x="877823" y="2376973"/>
            <a:ext cx="2621648" cy="2331925"/>
            <a:chOff x="1096229" y="2171700"/>
            <a:chExt cx="2621648" cy="23319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94F6E7-733D-4376-9CF0-C9D5064B7DB5}"/>
                </a:ext>
              </a:extLst>
            </p:cNvPr>
            <p:cNvGrpSpPr/>
            <p:nvPr/>
          </p:nvGrpSpPr>
          <p:grpSpPr>
            <a:xfrm>
              <a:off x="2416629" y="2171700"/>
              <a:ext cx="1301248" cy="1817648"/>
              <a:chOff x="2416629" y="2171700"/>
              <a:chExt cx="1301248" cy="181764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B6CEBD-E6E5-4E2B-9577-82B010A3605E}"/>
                  </a:ext>
                </a:extLst>
              </p:cNvPr>
              <p:cNvSpPr/>
              <p:nvPr/>
            </p:nvSpPr>
            <p:spPr>
              <a:xfrm>
                <a:off x="3298490" y="2171700"/>
                <a:ext cx="419387" cy="304800"/>
              </a:xfrm>
              <a:prstGeom prst="rect">
                <a:avLst/>
              </a:prstGeom>
              <a:noFill/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9C91479-C7FA-4457-80E8-DB9FF809F0D9}"/>
                  </a:ext>
                </a:extLst>
              </p:cNvPr>
              <p:cNvCxnSpPr>
                <a:cxnSpLocks/>
                <a:endCxn id="2" idx="1"/>
              </p:cNvCxnSpPr>
              <p:nvPr/>
            </p:nvCxnSpPr>
            <p:spPr>
              <a:xfrm flipV="1">
                <a:off x="2416629" y="2324100"/>
                <a:ext cx="881861" cy="1665248"/>
              </a:xfrm>
              <a:prstGeom prst="straightConnector1">
                <a:avLst/>
              </a:prstGeom>
              <a:ln w="1397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headEnd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814DD3-466D-4005-8622-78C7BBFF81CF}"/>
                </a:ext>
              </a:extLst>
            </p:cNvPr>
            <p:cNvSpPr/>
            <p:nvPr/>
          </p:nvSpPr>
          <p:spPr>
            <a:xfrm>
              <a:off x="1096229" y="3918850"/>
              <a:ext cx="19322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/>
                <a:t>Apparently large NMB in SE in Fall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83F42B-1E42-4F16-85DC-04DF2844856D}"/>
              </a:ext>
            </a:extLst>
          </p:cNvPr>
          <p:cNvGrpSpPr/>
          <p:nvPr/>
        </p:nvGrpSpPr>
        <p:grpSpPr>
          <a:xfrm>
            <a:off x="6796530" y="3002692"/>
            <a:ext cx="2013838" cy="1706206"/>
            <a:chOff x="1747258" y="2145734"/>
            <a:chExt cx="2013838" cy="17062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9E0502-D712-4BBE-A1D9-A37A36F1B06E}"/>
                </a:ext>
              </a:extLst>
            </p:cNvPr>
            <p:cNvGrpSpPr/>
            <p:nvPr/>
          </p:nvGrpSpPr>
          <p:grpSpPr>
            <a:xfrm>
              <a:off x="2713400" y="2145734"/>
              <a:ext cx="1047696" cy="1121431"/>
              <a:chOff x="2713400" y="2145734"/>
              <a:chExt cx="1047696" cy="11214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46FF60-7EB4-45F0-83A9-59DDBFF232DB}"/>
                  </a:ext>
                </a:extLst>
              </p:cNvPr>
              <p:cNvSpPr/>
              <p:nvPr/>
            </p:nvSpPr>
            <p:spPr>
              <a:xfrm>
                <a:off x="3324490" y="2145734"/>
                <a:ext cx="436606" cy="457200"/>
              </a:xfrm>
              <a:prstGeom prst="rect">
                <a:avLst/>
              </a:prstGeom>
              <a:noFill/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EF3B052-3B3B-411C-9DF1-FBFC8A2E0AB6}"/>
                  </a:ext>
                </a:extLst>
              </p:cNvPr>
              <p:cNvCxnSpPr>
                <a:cxnSpLocks/>
                <a:stCxn id="12" idx="0"/>
                <a:endCxn id="13" idx="1"/>
              </p:cNvCxnSpPr>
              <p:nvPr/>
            </p:nvCxnSpPr>
            <p:spPr>
              <a:xfrm flipV="1">
                <a:off x="2713400" y="2374334"/>
                <a:ext cx="611090" cy="892831"/>
              </a:xfrm>
              <a:prstGeom prst="straightConnector1">
                <a:avLst/>
              </a:prstGeom>
              <a:ln w="1397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headEnd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173BBE-A2F8-432D-8473-8431664B7C67}"/>
                </a:ext>
              </a:extLst>
            </p:cNvPr>
            <p:cNvSpPr/>
            <p:nvPr/>
          </p:nvSpPr>
          <p:spPr>
            <a:xfrm>
              <a:off x="1747258" y="3267165"/>
              <a:ext cx="19322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/>
                <a:t>Apparently large MB in SW &amp; W in Winter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71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Ranking 2015 </a:t>
            </a:r>
            <a:r>
              <a:rPr lang="en-US" sz="4000" u="sng" dirty="0"/>
              <a:t>Nitrate</a:t>
            </a:r>
            <a:r>
              <a:rPr lang="en-US" sz="4000" dirty="0"/>
              <a:t> Performance Against 2007-2015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14885-0104-449A-8C49-7E48864E6BFE}"/>
              </a:ext>
            </a:extLst>
          </p:cNvPr>
          <p:cNvGrpSpPr/>
          <p:nvPr/>
        </p:nvGrpSpPr>
        <p:grpSpPr>
          <a:xfrm>
            <a:off x="683340" y="1347334"/>
            <a:ext cx="10189027" cy="3574197"/>
            <a:chOff x="672830" y="1673154"/>
            <a:chExt cx="10189027" cy="35741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55A63E-EA2D-4CA4-86F5-E247168A0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30" y="1673154"/>
              <a:ext cx="10189027" cy="274320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CEE2C8-14E1-4BC8-95F4-B97C3CA04743}"/>
                </a:ext>
              </a:extLst>
            </p:cNvPr>
            <p:cNvGrpSpPr/>
            <p:nvPr/>
          </p:nvGrpSpPr>
          <p:grpSpPr>
            <a:xfrm>
              <a:off x="1661587" y="2609850"/>
              <a:ext cx="2709691" cy="2585080"/>
              <a:chOff x="1661587" y="2609850"/>
              <a:chExt cx="2709691" cy="258508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86E929-B48E-4524-8E60-9B478DA44433}"/>
                  </a:ext>
                </a:extLst>
              </p:cNvPr>
              <p:cNvSpPr/>
              <p:nvPr/>
            </p:nvSpPr>
            <p:spPr>
              <a:xfrm>
                <a:off x="1661587" y="4363933"/>
                <a:ext cx="27096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1600" dirty="0"/>
                  <a:t>Apparently large NMB (previous slide) corresponds to rank in 20-40% category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CA78AAB-4D83-48F8-A305-C2CFC759576D}"/>
                  </a:ext>
                </a:extLst>
              </p:cNvPr>
              <p:cNvGrpSpPr/>
              <p:nvPr/>
            </p:nvGrpSpPr>
            <p:grpSpPr>
              <a:xfrm>
                <a:off x="2655683" y="2609850"/>
                <a:ext cx="416460" cy="1806504"/>
                <a:chOff x="2655683" y="2609850"/>
                <a:chExt cx="416460" cy="1806504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05F374E-4F6B-49B6-A46A-5B12B0647C8D}"/>
                    </a:ext>
                  </a:extLst>
                </p:cNvPr>
                <p:cNvSpPr/>
                <p:nvPr/>
              </p:nvSpPr>
              <p:spPr>
                <a:xfrm>
                  <a:off x="2655683" y="2609850"/>
                  <a:ext cx="416460" cy="304800"/>
                </a:xfrm>
                <a:prstGeom prst="rect">
                  <a:avLst/>
                </a:pr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74585C0B-B42E-409F-AAC0-441AC24B7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5683" y="2903678"/>
                  <a:ext cx="206918" cy="1512676"/>
                </a:xfrm>
                <a:prstGeom prst="straightConnector1">
                  <a:avLst/>
                </a:prstGeom>
                <a:ln w="1397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7F55D5-BEFC-4C23-A777-201AB4C9DE17}"/>
                </a:ext>
              </a:extLst>
            </p:cNvPr>
            <p:cNvGrpSpPr/>
            <p:nvPr/>
          </p:nvGrpSpPr>
          <p:grpSpPr>
            <a:xfrm>
              <a:off x="4741154" y="3268088"/>
              <a:ext cx="2709691" cy="1979263"/>
              <a:chOff x="2546044" y="2609849"/>
              <a:chExt cx="2709691" cy="197926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1F554E-226D-4D4E-9F34-DB193A2664D8}"/>
                  </a:ext>
                </a:extLst>
              </p:cNvPr>
              <p:cNvSpPr/>
              <p:nvPr/>
            </p:nvSpPr>
            <p:spPr>
              <a:xfrm>
                <a:off x="2546044" y="3758115"/>
                <a:ext cx="27096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1600" dirty="0"/>
                  <a:t>Apparently large NMB (previous slide) corresponds to rank in 20-40% category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DDD2312-DF19-434A-887F-8F3375A76A8E}"/>
                  </a:ext>
                </a:extLst>
              </p:cNvPr>
              <p:cNvGrpSpPr/>
              <p:nvPr/>
            </p:nvGrpSpPr>
            <p:grpSpPr>
              <a:xfrm>
                <a:off x="2655683" y="2609849"/>
                <a:ext cx="509242" cy="1148266"/>
                <a:chOff x="2655683" y="2609849"/>
                <a:chExt cx="509242" cy="114826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92CF3D3-D294-4C53-BD5C-3AA9FA6B1D10}"/>
                    </a:ext>
                  </a:extLst>
                </p:cNvPr>
                <p:cNvSpPr/>
                <p:nvPr/>
              </p:nvSpPr>
              <p:spPr>
                <a:xfrm>
                  <a:off x="2655683" y="2609849"/>
                  <a:ext cx="416460" cy="515971"/>
                </a:xfrm>
                <a:prstGeom prst="rect">
                  <a:avLst/>
                </a:pr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54E254F-FC2A-4746-9286-64A45D6884DC}"/>
                    </a:ext>
                  </a:extLst>
                </p:cNvPr>
                <p:cNvCxnSpPr>
                  <a:cxnSpLocks/>
                  <a:endCxn id="16" idx="2"/>
                </p:cNvCxnSpPr>
                <p:nvPr/>
              </p:nvCxnSpPr>
              <p:spPr>
                <a:xfrm flipH="1" flipV="1">
                  <a:off x="2863913" y="3125820"/>
                  <a:ext cx="301012" cy="632295"/>
                </a:xfrm>
                <a:prstGeom prst="straightConnector1">
                  <a:avLst/>
                </a:prstGeom>
                <a:ln w="13970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w="lg" len="lg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02151D9-0F60-4095-A112-644CBA3653E1}"/>
              </a:ext>
            </a:extLst>
          </p:cNvPr>
          <p:cNvSpPr/>
          <p:nvPr/>
        </p:nvSpPr>
        <p:spPr>
          <a:xfrm>
            <a:off x="838200" y="5133355"/>
            <a:ext cx="9461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Model performance statistics can rank high against previous performance statistics even when performance do not appear favorable,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198896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1639E-4610-48F1-BBED-8DD601A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521D9-F14D-4B8B-A9DA-8184F0822E24}"/>
              </a:ext>
            </a:extLst>
          </p:cNvPr>
          <p:cNvSpPr txBox="1">
            <a:spLocks/>
          </p:cNvSpPr>
          <p:nvPr/>
        </p:nvSpPr>
        <p:spPr>
          <a:xfrm>
            <a:off x="838200" y="286421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Sensitivity Simulations to Explore </a:t>
            </a:r>
            <a:r>
              <a:rPr lang="en-US" sz="4000" u="sng" dirty="0"/>
              <a:t>Nitrate</a:t>
            </a:r>
            <a:r>
              <a:rPr lang="en-US" sz="4000" dirty="0"/>
              <a:t>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6D15B-069C-4A49-939C-AF24E55DC323}"/>
              </a:ext>
            </a:extLst>
          </p:cNvPr>
          <p:cNvSpPr/>
          <p:nvPr/>
        </p:nvSpPr>
        <p:spPr>
          <a:xfrm>
            <a:off x="6359620" y="1385180"/>
            <a:ext cx="5120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Nitrate performance in the Southeast is affected to varying degrees by 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dirty="0"/>
              <a:t>Changing the NH</a:t>
            </a:r>
            <a:r>
              <a:rPr lang="en-US" baseline="-25000" dirty="0"/>
              <a:t>3</a:t>
            </a:r>
            <a:r>
              <a:rPr lang="en-US" dirty="0"/>
              <a:t> surface-exchange parameterization (nei.bc.nh3)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dirty="0"/>
              <a:t>Turning off bi-directional surface exchange for NH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no.bidi</a:t>
            </a:r>
            <a:r>
              <a:rPr lang="en-US" dirty="0"/>
              <a:t>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dirty="0"/>
              <a:t>Removing crustal cation emissions (</a:t>
            </a:r>
            <a:r>
              <a:rPr lang="en-US" dirty="0" err="1"/>
              <a:t>no.crustal</a:t>
            </a:r>
            <a:r>
              <a:rPr lang="en-US" dirty="0"/>
              <a:t>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dirty="0"/>
              <a:t>Removing wildland fire emissions (</a:t>
            </a:r>
            <a:r>
              <a:rPr lang="en-US" dirty="0" err="1"/>
              <a:t>no.fire</a:t>
            </a:r>
            <a:r>
              <a:rPr lang="en-US" dirty="0"/>
              <a:t>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dirty="0"/>
              <a:t>Other factors (e.g.,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N2O5</a:t>
            </a:r>
            <a:r>
              <a:rPr lang="en-US" dirty="0"/>
              <a:t> – not shown)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Note: nitrate made up only about 6% of PM</a:t>
            </a:r>
            <a:r>
              <a:rPr lang="en-US" sz="2000" baseline="-25000" dirty="0"/>
              <a:t>2.5</a:t>
            </a:r>
            <a:r>
              <a:rPr lang="en-US" sz="2000" dirty="0"/>
              <a:t> in the Southeast in 2015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7D0BB-432E-4255-83CE-A465B58B0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5180"/>
            <a:ext cx="5120639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FCF81-18EC-4B2E-B744-5F9D627DCC21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Seasonal and Region NMB for </a:t>
            </a:r>
            <a:r>
              <a:rPr lang="en-US" sz="4000" u="sng" dirty="0"/>
              <a:t>Elemental Carbon</a:t>
            </a:r>
            <a:r>
              <a:rPr lang="en-US" sz="4000" dirty="0"/>
              <a:t> in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FFF4A-DB48-419C-BEA6-9DF22728B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r="50000" b="52584"/>
          <a:stretch/>
        </p:blipFill>
        <p:spPr>
          <a:xfrm>
            <a:off x="914400" y="1423219"/>
            <a:ext cx="5181600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B926FF-35A6-43B7-8B7F-EED2AAE226FD}"/>
              </a:ext>
            </a:extLst>
          </p:cNvPr>
          <p:cNvSpPr/>
          <p:nvPr/>
        </p:nvSpPr>
        <p:spPr>
          <a:xfrm>
            <a:off x="6404887" y="1425044"/>
            <a:ext cx="45950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NMB for EC is positive in all regions and seasons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Since EC is primary PM</a:t>
            </a:r>
            <a:r>
              <a:rPr lang="en-US" sz="2000" baseline="-25000" dirty="0"/>
              <a:t>2.5</a:t>
            </a:r>
            <a:r>
              <a:rPr lang="en-US" sz="2000" dirty="0"/>
              <a:t> component (i.e., not secondarily formed), the overpredictions are likely due to emissions and meteorology</a:t>
            </a:r>
          </a:p>
        </p:txBody>
      </p:sp>
    </p:spTree>
    <p:extLst>
      <p:ext uri="{BB962C8B-B14F-4D97-AF65-F5344CB8AC3E}">
        <p14:creationId xmlns:p14="http://schemas.microsoft.com/office/powerpoint/2010/main" val="250172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1639E-4610-48F1-BBED-8DD601A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4618E3-2183-403C-A69D-CB7AE6049EB1}"/>
              </a:ext>
            </a:extLst>
          </p:cNvPr>
          <p:cNvSpPr txBox="1">
            <a:spLocks/>
          </p:cNvSpPr>
          <p:nvPr/>
        </p:nvSpPr>
        <p:spPr>
          <a:xfrm>
            <a:off x="838200" y="286421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Challenges in Modeling </a:t>
            </a:r>
            <a:r>
              <a:rPr lang="en-US" sz="4000" u="sng" dirty="0"/>
              <a:t>EC</a:t>
            </a:r>
            <a:r>
              <a:rPr lang="en-US" sz="4000" dirty="0"/>
              <a:t> Concentrations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45" r="13497"/>
          <a:stretch/>
        </p:blipFill>
        <p:spPr>
          <a:xfrm>
            <a:off x="838200" y="1514660"/>
            <a:ext cx="2090057" cy="2468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AF3D2-9B8D-4284-AF36-02D653651272}"/>
              </a:ext>
            </a:extLst>
          </p:cNvPr>
          <p:cNvSpPr/>
          <p:nvPr/>
        </p:nvSpPr>
        <p:spPr>
          <a:xfrm>
            <a:off x="838200" y="4823886"/>
            <a:ext cx="62328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Challenges in modeling the mixing height at coastal sites can cause model performance issues for EC and other primary PM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4C2FF-FCB4-47D1-BB55-C71BFC0039BF}"/>
              </a:ext>
            </a:extLst>
          </p:cNvPr>
          <p:cNvSpPr txBox="1"/>
          <p:nvPr/>
        </p:nvSpPr>
        <p:spPr>
          <a:xfrm>
            <a:off x="2932910" y="1080006"/>
            <a:ext cx="162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Mixing Height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6CD764-3016-48AA-9395-7C7923BC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89" y="1514660"/>
            <a:ext cx="4023360" cy="30175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49F982-A981-4CFC-BF4A-DB4BAFECFA0B}"/>
              </a:ext>
            </a:extLst>
          </p:cNvPr>
          <p:cNvGrpSpPr/>
          <p:nvPr/>
        </p:nvGrpSpPr>
        <p:grpSpPr>
          <a:xfrm>
            <a:off x="8137849" y="1080006"/>
            <a:ext cx="3841818" cy="4851876"/>
            <a:chOff x="8137849" y="1080006"/>
            <a:chExt cx="3841818" cy="48518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21BE18-F32D-4707-9627-08B977E42F9B}"/>
                </a:ext>
              </a:extLst>
            </p:cNvPr>
            <p:cNvGrpSpPr/>
            <p:nvPr/>
          </p:nvGrpSpPr>
          <p:grpSpPr>
            <a:xfrm>
              <a:off x="8137849" y="1080006"/>
              <a:ext cx="3841818" cy="4851876"/>
              <a:chOff x="8137849" y="1080006"/>
              <a:chExt cx="3841818" cy="485187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B4563C5-8EA6-4F20-914C-714B468F4407}"/>
                  </a:ext>
                </a:extLst>
              </p:cNvPr>
              <p:cNvGrpSpPr/>
              <p:nvPr/>
            </p:nvGrpSpPr>
            <p:grpSpPr>
              <a:xfrm>
                <a:off x="8137849" y="1480116"/>
                <a:ext cx="3841818" cy="4451766"/>
                <a:chOff x="8137849" y="1085109"/>
                <a:chExt cx="3841818" cy="4451766"/>
              </a:xfrm>
            </p:grpSpPr>
            <p:pic>
              <p:nvPicPr>
                <p:cNvPr id="1026" name="Picture 2" descr="https://ars.els-cdn.com/content/image/1-s2.0-S1352231019305023-gr13_lrg.jpg">
                  <a:extLst>
                    <a:ext uri="{FF2B5EF4-FFF2-40B4-BE49-F238E27FC236}">
                      <a16:creationId xmlns:a16="http://schemas.microsoft.com/office/drawing/2014/main" id="{92E0DE08-25A7-49C0-BBD5-84FEF9A90D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8039" y="1085109"/>
                  <a:ext cx="3196336" cy="30175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FE89CCF-1CD7-4D9F-AAFD-889B20DC715A}"/>
                    </a:ext>
                  </a:extLst>
                </p:cNvPr>
                <p:cNvSpPr/>
                <p:nvPr/>
              </p:nvSpPr>
              <p:spPr>
                <a:xfrm>
                  <a:off x="8137849" y="4428879"/>
                  <a:ext cx="3841818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200" dirty="0"/>
                    <a:t>The EC fraction of PM</a:t>
                  </a:r>
                  <a:r>
                    <a:rPr lang="en-US" sz="2200" baseline="-25000" dirty="0"/>
                    <a:t>2.5</a:t>
                  </a:r>
                  <a:r>
                    <a:rPr lang="en-US" sz="2200" dirty="0"/>
                    <a:t> emissions from fires may be overestimated in NEI 2014 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6FA4A5-12DA-4015-AF86-DD47CF1A49C0}"/>
                  </a:ext>
                </a:extLst>
              </p:cNvPr>
              <p:cNvSpPr txBox="1"/>
              <p:nvPr/>
            </p:nvSpPr>
            <p:spPr>
              <a:xfrm>
                <a:off x="8610600" y="1080006"/>
                <a:ext cx="275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Fire Emission Speciation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A74CD1-2EF7-496B-9ABB-A56B62EC5A0C}"/>
                </a:ext>
              </a:extLst>
            </p:cNvPr>
            <p:cNvSpPr/>
            <p:nvPr/>
          </p:nvSpPr>
          <p:spPr>
            <a:xfrm>
              <a:off x="8610600" y="4497636"/>
              <a:ext cx="19322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1200" i="1" dirty="0"/>
                <a:t>Figure: Amara Holder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3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933449" y="1119942"/>
            <a:ext cx="97868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Ranking performance statistics for new modeling against a consistent set of statistics for previous modeling was found to be useful for interpreting and providing quantitative context for the new modeling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However, limitations in benchmarking model performance with results from previous modeling were identified; e.g.,  </a:t>
            </a:r>
          </a:p>
          <a:p>
            <a:pPr marL="800100" lvl="1" indent="-3429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Trends in ambient concentrations can influence model performance statistics and limit the representativeness of previous modeling</a:t>
            </a:r>
          </a:p>
          <a:p>
            <a:pPr marL="800100" lvl="1" indent="-342900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Model performance statistics can rank low against previous performance statistics even when performance is good, and vice-versa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Sensitivity simulations demonstrated the importance of model parameterizations for NH</a:t>
            </a:r>
            <a:r>
              <a:rPr lang="en-US" sz="2200" baseline="-25000" dirty="0"/>
              <a:t>3</a:t>
            </a:r>
            <a:r>
              <a:rPr lang="en-US" sz="2200" dirty="0"/>
              <a:t> surface exchange, organic aerosol volatility and production</a:t>
            </a:r>
            <a:r>
              <a:rPr lang="en-US" sz="2200" baseline="30000" dirty="0"/>
              <a:t>*</a:t>
            </a:r>
            <a:r>
              <a:rPr lang="en-US" sz="2200" dirty="0"/>
              <a:t>, and emissions of crustal cations for predicting PM</a:t>
            </a:r>
            <a:r>
              <a:rPr lang="en-US" sz="2200" baseline="-25000" dirty="0"/>
              <a:t>2.5</a:t>
            </a:r>
            <a:r>
              <a:rPr lang="en-US" sz="2200" dirty="0"/>
              <a:t> species concentrations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511D9-C0A3-4F93-9627-EA8D33A7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48F95-C170-46D1-9FDD-230DE88D0352}"/>
              </a:ext>
            </a:extLst>
          </p:cNvPr>
          <p:cNvSpPr txBox="1"/>
          <p:nvPr/>
        </p:nvSpPr>
        <p:spPr>
          <a:xfrm>
            <a:off x="838200" y="6110060"/>
            <a:ext cx="8088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shown, see Kelly et al. (2019) </a:t>
            </a:r>
            <a:r>
              <a:rPr lang="en-US" sz="1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Atmos. Environ.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n-US" sz="1500" dirty="0">
                <a:hlinkClick r:id="rId2"/>
              </a:rPr>
              <a:t>https://doi.org/10.1016/j.atmosenv.2019.116872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9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611999"/>
            <a:ext cx="10637018" cy="775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/>
              <a:t>Disclaimer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2A98-194A-488F-942E-4AB1C358D983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519535"/>
            <a:ext cx="95821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views expressed in this presentation are those of the authors and do not necessarily represent the views or policies of the 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62476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Model Performance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:\Users\jkelly07\AppData\Local\Temp\scp35723\work\ROMO\users\kjd\pmnaaqs_2015\SpatialCV\plots\spatial_noaa_c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 bwMode="auto">
          <a:xfrm>
            <a:off x="2175642" y="1832649"/>
            <a:ext cx="7212169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3466" y="1527491"/>
            <a:ext cx="254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U.S. Climate Regions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310" y="6069753"/>
            <a:ext cx="867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https://www.ncdc.noaa.gov/monitoring-references/maps/us-climate-regions.php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325682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905163" y="1221177"/>
            <a:ext cx="84700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Air quality models are used in human health risk assessments, policy cost-benefit analyses, and air quality management and forecasting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Confidence in model predictions derives in part from the scientific basis of model parameterizations and diagnostic performance evaluations conducted during model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Operational model performance evaluations involving statistical comparisons of model predictions and routine observations are also done to support individual model applications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Statistical benchmarks are sometimes used in interpreting operational model performance statistics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2" descr="CMAQ Aside Logo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30" y="1507322"/>
            <a:ext cx="17792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2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199" y="291234"/>
            <a:ext cx="11030339" cy="7131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Boylan and Russell (2006) Performance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838200" y="1004411"/>
            <a:ext cx="8917263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Boylan and Russell (2006) recommended goals and criteria for model performance statistics for PM</a:t>
            </a:r>
            <a:r>
              <a:rPr lang="en-US" sz="2200" baseline="-25000" dirty="0"/>
              <a:t>2.5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u="sng" dirty="0"/>
              <a:t>Criteria</a:t>
            </a:r>
            <a:r>
              <a:rPr lang="en-US" dirty="0"/>
              <a:t>: performance that may be deemed acceptable without further analysis</a:t>
            </a:r>
          </a:p>
          <a:p>
            <a:pPr marL="742950" lvl="1" indent="-285750">
              <a:spcAft>
                <a:spcPts val="14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u="sng" dirty="0"/>
              <a:t>Goal</a:t>
            </a:r>
            <a:r>
              <a:rPr lang="en-US" dirty="0"/>
              <a:t>: best performance one can hope to achieve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BR2006 benchmarks were derived from model performance for previous simulations of air quality during 1996-2006 in the U.S.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02884-7275-4ED8-BA7B-56315A57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93" y="3563924"/>
            <a:ext cx="7582670" cy="2377440"/>
          </a:xfrm>
          <a:prstGeom prst="rect">
            <a:avLst/>
          </a:prstGeom>
        </p:spPr>
      </p:pic>
      <p:sp>
        <p:nvSpPr>
          <p:cNvPr id="11" name="Rectangle 10">
            <a:extLst/>
          </p:cNvPr>
          <p:cNvSpPr/>
          <p:nvPr/>
        </p:nvSpPr>
        <p:spPr>
          <a:xfrm>
            <a:off x="544386" y="6356350"/>
            <a:ext cx="8646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Boylan and Russell (2006) Atmospheric Environment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https://doi.org/10.1016/j.atmosenv.2005.09.087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838200" y="1150685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Emery et al. (2017) compiled model performance statistics from 38</a:t>
            </a:r>
            <a:r>
              <a:rPr lang="en-US" sz="2200" baseline="30000" dirty="0"/>
              <a:t>*</a:t>
            </a:r>
            <a:r>
              <a:rPr lang="en-US" sz="2200" dirty="0"/>
              <a:t> peer-reviewed studies for simulations of 2005 to 2015 to develop statistical benchmarks for model performance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/>
              <a:t>Criteria</a:t>
            </a:r>
            <a:r>
              <a:rPr lang="en-US" sz="2200" dirty="0"/>
              <a:t>: model performance statistics in the top 67%  of past studies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/>
              <a:t>Goal</a:t>
            </a:r>
            <a:r>
              <a:rPr lang="en-US" sz="2200" dirty="0"/>
              <a:t>: model performance statistics in the top 33% of past studies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7EA7-6BDC-438C-A39B-5A080A8D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4753"/>
            <a:ext cx="10354600" cy="2011680"/>
          </a:xfrm>
          <a:prstGeom prst="rect">
            <a:avLst/>
          </a:prstGeom>
        </p:spPr>
      </p:pic>
      <p:sp>
        <p:nvSpPr>
          <p:cNvPr id="9" name="Title 1">
            <a:extLst/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Emery et al. (2017) Performance Recommendations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619" y="6356350"/>
            <a:ext cx="1132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Emery et al. (2017) Journal of Air and Waste Management Association; </a:t>
            </a:r>
            <a:r>
              <a:rPr lang="en-US" sz="1600" dirty="0">
                <a:hlinkClick r:id="rId3"/>
              </a:rPr>
              <a:t>https://doi.org/10.1080/10962247.2016.1265027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79D3F-67C4-4D11-BAAA-6709CA002432}"/>
              </a:ext>
            </a:extLst>
          </p:cNvPr>
          <p:cNvSpPr txBox="1"/>
          <p:nvPr/>
        </p:nvSpPr>
        <p:spPr>
          <a:xfrm>
            <a:off x="432619" y="6017796"/>
            <a:ext cx="1153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 of the studies were based on the compilation of Simon et al. (2012) Atmos. Environ.; </a:t>
            </a:r>
            <a:r>
              <a:rPr lang="en-US" sz="1600" dirty="0">
                <a:hlinkClick r:id="rId4"/>
              </a:rPr>
              <a:t>https://doi.org/10.1016/j.atmosenv.2012.07.012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4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Limitations in Methods for Benchmarking Performance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905163" y="1078302"/>
            <a:ext cx="770543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Challenges in compiling model performance from the literature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Inconsistency in the statistics reported and temporal and spatial scales of aggregation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Varying grid resolution and region of modeling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Relatively large influence on multi-study compilations of a minority of studies that report many statistics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Possible publication bias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Outdated modeling in some cases (e.g., before 2000)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Challenges in setting benchmarks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Judgements on performance criteria and goals are subjective and do not reflect the context in specific applications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Courier New" panose="02070309020205020404" pitchFamily="49" charset="0"/>
              <a:buChar char="o"/>
            </a:pPr>
            <a:r>
              <a:rPr lang="en-US" sz="1900" dirty="0"/>
              <a:t>Model performance varies widely by region and season but performance criteria and goals do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Image result for challenges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637" y="1078302"/>
            <a:ext cx="299611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7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Current Study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9AFD6-DD08-402A-86AD-928D3843F67C}"/>
              </a:ext>
            </a:extLst>
          </p:cNvPr>
          <p:cNvSpPr txBox="1"/>
          <p:nvPr/>
        </p:nvSpPr>
        <p:spPr>
          <a:xfrm>
            <a:off x="905162" y="1078302"/>
            <a:ext cx="97317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An approach is developed to benchmark model performance for new model applications against performance in previous applications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1900" dirty="0"/>
              <a:t>Model performance statistics are calculated consistently by region, season, and PM component for national 12-km CMAQ simulations (v4.7.1-5.2.1) for 2007-2015</a:t>
            </a:r>
          </a:p>
          <a:p>
            <a:pPr marL="914400" lvl="1" indent="-457200">
              <a:spcAft>
                <a:spcPts val="1200"/>
              </a:spcAft>
              <a:buSzPct val="80000"/>
              <a:buFont typeface="+mj-lt"/>
              <a:buAutoNum type="arabicPeriod"/>
            </a:pPr>
            <a:r>
              <a:rPr lang="en-US" sz="1900" dirty="0"/>
              <a:t>Performance statistics for 2015 are ranked against statistics for the years 2007-2015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Advantages</a:t>
            </a:r>
          </a:p>
          <a:p>
            <a:pPr marL="800100" lvl="1" indent="-3429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Avoids subjective judgements about “goals” and “criteria”</a:t>
            </a:r>
          </a:p>
          <a:p>
            <a:pPr marL="800100" lvl="1" indent="-3429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Accounts for spatially and temporally varying nature of model performance</a:t>
            </a:r>
          </a:p>
          <a:p>
            <a:pPr marL="800100" lvl="1" indent="-342900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900" dirty="0"/>
              <a:t>Statistics calculated consistently across model simulations w/ same grid resolution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Sensitivity simulations with alternative model configuration are also examined to help interpret causes of model performance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5FA44-06C8-4602-B58D-884D48E61483}"/>
              </a:ext>
            </a:extLst>
          </p:cNvPr>
          <p:cNvSpPr txBox="1"/>
          <p:nvPr/>
        </p:nvSpPr>
        <p:spPr>
          <a:xfrm>
            <a:off x="838200" y="6110060"/>
            <a:ext cx="113267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details, see Kelly et al. (2019) Atmospheric Environment; </a:t>
            </a:r>
            <a:r>
              <a:rPr lang="en-US" sz="1700" dirty="0">
                <a:hlinkClick r:id="rId2"/>
              </a:rPr>
              <a:t>https://doi.org/10.1016/j.atmosenv.2019.116872</a:t>
            </a:r>
            <a:r>
              <a:rPr lang="en-US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70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Seasonal and Region Performance for </a:t>
            </a:r>
            <a:r>
              <a:rPr lang="en-US" sz="4000" u="sng" dirty="0"/>
              <a:t>Sulfate</a:t>
            </a:r>
            <a:r>
              <a:rPr lang="en-US" sz="4000" dirty="0"/>
              <a:t> in 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04CFC-D216-42F7-AA42-7957811C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 b="52326"/>
          <a:stretch/>
        </p:blipFill>
        <p:spPr>
          <a:xfrm>
            <a:off x="1203826" y="1249373"/>
            <a:ext cx="4222444" cy="21796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92B234-F18D-4E6E-9DD3-0BFD0C4A19B5}"/>
              </a:ext>
            </a:extLst>
          </p:cNvPr>
          <p:cNvGrpSpPr/>
          <p:nvPr/>
        </p:nvGrpSpPr>
        <p:grpSpPr>
          <a:xfrm>
            <a:off x="1203826" y="1249373"/>
            <a:ext cx="8649874" cy="4572000"/>
            <a:chOff x="1203826" y="1249373"/>
            <a:chExt cx="8649874" cy="4572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924BEA-2145-474C-85AD-D28C320C1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52" r="50738"/>
            <a:stretch/>
          </p:blipFill>
          <p:spPr>
            <a:xfrm>
              <a:off x="1203826" y="3429000"/>
              <a:ext cx="4222444" cy="23704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F4C52-CC05-4996-A90D-410FC2313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8"/>
            <a:stretch/>
          </p:blipFill>
          <p:spPr>
            <a:xfrm>
              <a:off x="5631256" y="1249373"/>
              <a:ext cx="4222444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1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B3B1-F6FA-4C8D-84C0-FE550C590A49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Ranking 2015 </a:t>
            </a:r>
            <a:r>
              <a:rPr lang="en-US" sz="4000" u="sng" dirty="0"/>
              <a:t>Sulfate</a:t>
            </a:r>
            <a:r>
              <a:rPr lang="en-US" sz="4000" dirty="0"/>
              <a:t> Performance Against 2007-2015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61E7-FB4B-4A05-9CB4-74F6EB78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33B7C5-CDD0-4D45-B27F-A54A50FE0276}"/>
              </a:ext>
            </a:extLst>
          </p:cNvPr>
          <p:cNvSpPr/>
          <p:nvPr/>
        </p:nvSpPr>
        <p:spPr>
          <a:xfrm>
            <a:off x="1101011" y="4523349"/>
            <a:ext cx="941458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Green indicates high rank (relatively good performance) for 2015 compared with 2007-2015, and red indicates low rank (relatively poor performance)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Overall, performance for sulfate generally ranks high against previous modeling, with exceptions such as in the Northwest and for Pearson </a:t>
            </a:r>
            <a:r>
              <a:rPr lang="en-US" sz="2200" i="1" dirty="0"/>
              <a:t>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5F449-163C-436E-831F-6D46C192A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3" y="1441650"/>
            <a:ext cx="1086829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876029-AEE2-4E50-BB45-B30595FC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965"/>
            <a:ext cx="8977746" cy="21945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1639E-4610-48F1-BBED-8DD601A7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B1C1-E25B-4CA1-BD5F-EEDBBFB1270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4618E3-2183-403C-A69D-CB7AE6049EB1}"/>
              </a:ext>
            </a:extLst>
          </p:cNvPr>
          <p:cNvSpPr txBox="1">
            <a:spLocks/>
          </p:cNvSpPr>
          <p:nvPr/>
        </p:nvSpPr>
        <p:spPr>
          <a:xfrm>
            <a:off x="838200" y="291234"/>
            <a:ext cx="10515600" cy="713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Challenges in Benchmarking </a:t>
            </a:r>
            <a:r>
              <a:rPr lang="en-US" sz="4000" u="sng" dirty="0"/>
              <a:t>Sulfate</a:t>
            </a:r>
            <a:r>
              <a:rPr lang="en-US" sz="4000" dirty="0"/>
              <a:t>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8638" y="1144569"/>
            <a:ext cx="511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Trends in Sulfate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Concentration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E37D5F-0534-4186-9FF6-69678D3333D5}"/>
              </a:ext>
            </a:extLst>
          </p:cNvPr>
          <p:cNvGrpSpPr/>
          <p:nvPr/>
        </p:nvGrpSpPr>
        <p:grpSpPr>
          <a:xfrm>
            <a:off x="838200" y="3742525"/>
            <a:ext cx="9222806" cy="2751947"/>
            <a:chOff x="838200" y="3979545"/>
            <a:chExt cx="9222806" cy="2751947"/>
          </a:xfrm>
        </p:grpSpPr>
        <p:sp>
          <p:nvSpPr>
            <p:cNvPr id="7" name="TextBox 6"/>
            <p:cNvSpPr txBox="1"/>
            <p:nvPr/>
          </p:nvSpPr>
          <p:spPr>
            <a:xfrm>
              <a:off x="1398638" y="3979545"/>
              <a:ext cx="5112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Trends in Sulfate </a:t>
              </a:r>
              <a:r>
                <a:rPr lang="en-US" sz="2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Performance Statistics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99B8C8-B27E-4D97-9549-AB511AA0C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31"/>
            <a:stretch/>
          </p:blipFill>
          <p:spPr>
            <a:xfrm>
              <a:off x="838200" y="4424153"/>
              <a:ext cx="3860549" cy="22860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3F7D96-3AFC-41AA-A0B9-2A889CB06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915" y="4445487"/>
              <a:ext cx="5212091" cy="2286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6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76465AE59B04D831FAB0F6B1B8A54" ma:contentTypeVersion="31" ma:contentTypeDescription="Create a new document." ma:contentTypeScope="" ma:versionID="51a5c3d7617158ef35ee612b7e9477f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aed10837-857c-4d66-8b8d-28ac4424bf4e" xmlns:ns7="fc9db4cb-9b6b-4890-9908-e12cf869899b" targetNamespace="http://schemas.microsoft.com/office/2006/metadata/properties" ma:root="true" ma:fieldsID="1257a8418b3fac78b82a9e934d1bc0b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aed10837-857c-4d66-8b8d-28ac4424bf4e"/>
    <xsd:import namespace="fc9db4cb-9b6b-4890-9908-e12cf869899b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c6232c07-3071-4bfa-b064-7a52b51d45dc}" ma:internalName="TaxCatchAllLabel" ma:readOnly="true" ma:showField="CatchAllDataLabel" ma:web="aed10837-857c-4d66-8b8d-28ac4424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c6232c07-3071-4bfa-b064-7a52b51d45dc}" ma:internalName="TaxCatchAll" ma:showField="CatchAllData" ma:web="aed10837-857c-4d66-8b8d-28ac4424b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10837-857c-4d66-8b8d-28ac4424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db4cb-9b6b-4890-9908-e12cf8698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aed10837-857c-4d66-8b8d-28ac4424bf4e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2019-09-14T18:18:08+00:00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aed10837-857c-4d66-8b8d-28ac4424bf4e" xsi:nil="true"/>
  </documentManagement>
</p:properties>
</file>

<file path=customXml/itemProps1.xml><?xml version="1.0" encoding="utf-8"?>
<ds:datastoreItem xmlns:ds="http://schemas.openxmlformats.org/officeDocument/2006/customXml" ds:itemID="{965CBCAC-0F30-42E4-A6B2-CEE8A3B2F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aed10837-857c-4d66-8b8d-28ac4424bf4e"/>
    <ds:schemaRef ds:uri="fc9db4cb-9b6b-4890-9908-e12cf86989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77199-DBC9-4E66-9917-203B2A62937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6D45BE8-BE86-4EB9-91A7-F1CA9B3D5FC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B05ECC-EFEA-42E6-B14C-474ADC5AC5E7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fc9db4cb-9b6b-4890-9908-e12cf869899b"/>
    <ds:schemaRef ds:uri="http://schemas.microsoft.com/office/infopath/2007/PartnerControls"/>
    <ds:schemaRef ds:uri="http://schemas.openxmlformats.org/package/2006/metadata/core-properties"/>
    <ds:schemaRef ds:uri="aed10837-857c-4d66-8b8d-28ac4424bf4e"/>
    <ds:schemaRef ds:uri="http://purl.org/dc/terms/"/>
    <ds:schemaRef ds:uri="http://schemas.microsoft.com/sharepoint/v3/fields"/>
    <ds:schemaRef ds:uri="http://schemas.microsoft.com/sharepoint.v3"/>
    <ds:schemaRef ds:uri="4ffa91fb-a0ff-4ac5-b2db-65c790d184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1241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James</dc:creator>
  <cp:lastModifiedBy>Kelly, James</cp:lastModifiedBy>
  <cp:revision>150</cp:revision>
  <dcterms:created xsi:type="dcterms:W3CDTF">2018-05-04T12:55:44Z</dcterms:created>
  <dcterms:modified xsi:type="dcterms:W3CDTF">2019-10-18T14:16:57Z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0x01010086076465AE59B04D831FAB0F6B1B8A54</vt:lpwstr>
  </property>
</Properties>
</file>