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713" r:id="rId3"/>
    <p:sldId id="257" r:id="rId4"/>
    <p:sldId id="756" r:id="rId5"/>
    <p:sldId id="757" r:id="rId6"/>
    <p:sldId id="768" r:id="rId7"/>
    <p:sldId id="765" r:id="rId8"/>
    <p:sldId id="262" r:id="rId9"/>
    <p:sldId id="776" r:id="rId10"/>
    <p:sldId id="772" r:id="rId11"/>
    <p:sldId id="269" r:id="rId12"/>
    <p:sldId id="270" r:id="rId13"/>
    <p:sldId id="770" r:id="rId14"/>
    <p:sldId id="778" r:id="rId15"/>
    <p:sldId id="777" r:id="rId16"/>
    <p:sldId id="769" r:id="rId17"/>
    <p:sldId id="775" r:id="rId18"/>
    <p:sldId id="261" r:id="rId19"/>
    <p:sldId id="264" r:id="rId20"/>
    <p:sldId id="7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9B2D06-7A42-40A9-9638-0024AD292894}">
          <p14:sldIdLst>
            <p14:sldId id="256"/>
            <p14:sldId id="713"/>
            <p14:sldId id="257"/>
            <p14:sldId id="756"/>
            <p14:sldId id="757"/>
            <p14:sldId id="768"/>
            <p14:sldId id="765"/>
            <p14:sldId id="262"/>
            <p14:sldId id="776"/>
            <p14:sldId id="772"/>
            <p14:sldId id="269"/>
            <p14:sldId id="270"/>
            <p14:sldId id="770"/>
            <p14:sldId id="778"/>
            <p14:sldId id="777"/>
            <p14:sldId id="769"/>
            <p14:sldId id="775"/>
            <p14:sldId id="261"/>
            <p14:sldId id="264"/>
            <p14:sldId id="7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derson, Barron" initials="BHH" lastIdx="1" clrIdx="0">
    <p:extLst>
      <p:ext uri="{19B8F6BF-5375-455C-9EA6-DF929625EA0E}">
        <p15:presenceInfo xmlns:p15="http://schemas.microsoft.com/office/powerpoint/2012/main" userId="Henderson, Bar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89677" autoAdjust="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derson, Barron" userId="b23a2ef6-14b2-4237-8416-58d0103a2671" providerId="ADAL" clId="{BA4F96F5-3AD3-4E70-92A3-14516D68AEC0}"/>
    <pc:docChg chg="undo redo custSel addSld delSld modSld sldOrd modMainMaster delSection modSection">
      <pc:chgData name="Henderson, Barron" userId="b23a2ef6-14b2-4237-8416-58d0103a2671" providerId="ADAL" clId="{BA4F96F5-3AD3-4E70-92A3-14516D68AEC0}" dt="2019-07-21T18:56:26.494" v="17859" actId="20577"/>
      <pc:docMkLst>
        <pc:docMk/>
      </pc:docMkLst>
      <pc:sldChg chg="addSp modSp add ord modAnim">
        <pc:chgData name="Henderson, Barron" userId="b23a2ef6-14b2-4237-8416-58d0103a2671" providerId="ADAL" clId="{BA4F96F5-3AD3-4E70-92A3-14516D68AEC0}" dt="2019-07-21T18:50:04.905" v="17771"/>
        <pc:sldMkLst>
          <pc:docMk/>
          <pc:sldMk cId="0" sldId="757"/>
        </pc:sldMkLst>
        <pc:spChg chg="mod">
          <ac:chgData name="Henderson, Barron" userId="b23a2ef6-14b2-4237-8416-58d0103a2671" providerId="ADAL" clId="{BA4F96F5-3AD3-4E70-92A3-14516D68AEC0}" dt="2019-07-10T15:17:30.131" v="13275"/>
          <ac:spMkLst>
            <pc:docMk/>
            <pc:sldMk cId="0" sldId="757"/>
            <ac:spMk id="2" creationId="{00000000-0000-0000-0000-000000000000}"/>
          </ac:spMkLst>
        </pc:spChg>
        <pc:spChg chg="add mod">
          <ac:chgData name="Henderson, Barron" userId="b23a2ef6-14b2-4237-8416-58d0103a2671" providerId="ADAL" clId="{BA4F96F5-3AD3-4E70-92A3-14516D68AEC0}" dt="2019-07-10T15:22:34.714" v="13352" actId="164"/>
          <ac:spMkLst>
            <pc:docMk/>
            <pc:sldMk cId="0" sldId="757"/>
            <ac:spMk id="10" creationId="{706EC212-B825-4281-828C-9E87EC352FE9}"/>
          </ac:spMkLst>
        </pc:spChg>
        <pc:spChg chg="add mod">
          <ac:chgData name="Henderson, Barron" userId="b23a2ef6-14b2-4237-8416-58d0103a2671" providerId="ADAL" clId="{BA4F96F5-3AD3-4E70-92A3-14516D68AEC0}" dt="2019-07-10T15:22:34.714" v="13352" actId="164"/>
          <ac:spMkLst>
            <pc:docMk/>
            <pc:sldMk cId="0" sldId="757"/>
            <ac:spMk id="11" creationId="{7567B550-9E75-4404-AFB0-4C96587A9294}"/>
          </ac:spMkLst>
        </pc:spChg>
        <pc:spChg chg="add mod">
          <ac:chgData name="Henderson, Barron" userId="b23a2ef6-14b2-4237-8416-58d0103a2671" providerId="ADAL" clId="{BA4F96F5-3AD3-4E70-92A3-14516D68AEC0}" dt="2019-07-10T15:22:34.714" v="13352" actId="164"/>
          <ac:spMkLst>
            <pc:docMk/>
            <pc:sldMk cId="0" sldId="757"/>
            <ac:spMk id="12" creationId="{517F9A74-C028-40E0-976D-2A2E85F01668}"/>
          </ac:spMkLst>
        </pc:spChg>
        <pc:spChg chg="add mod">
          <ac:chgData name="Henderson, Barron" userId="b23a2ef6-14b2-4237-8416-58d0103a2671" providerId="ADAL" clId="{BA4F96F5-3AD3-4E70-92A3-14516D68AEC0}" dt="2019-07-10T15:22:34.714" v="13352" actId="164"/>
          <ac:spMkLst>
            <pc:docMk/>
            <pc:sldMk cId="0" sldId="757"/>
            <ac:spMk id="13" creationId="{E42B0B84-396F-47CB-BB11-818F04C1159A}"/>
          </ac:spMkLst>
        </pc:spChg>
        <pc:grpChg chg="add mod">
          <ac:chgData name="Henderson, Barron" userId="b23a2ef6-14b2-4237-8416-58d0103a2671" providerId="ADAL" clId="{BA4F96F5-3AD3-4E70-92A3-14516D68AEC0}" dt="2019-07-10T15:22:34.714" v="13352" actId="164"/>
          <ac:grpSpMkLst>
            <pc:docMk/>
            <pc:sldMk cId="0" sldId="757"/>
            <ac:grpSpMk id="14" creationId="{7449F3DB-7519-4585-9629-AC4B2846FB0A}"/>
          </ac:grpSpMkLst>
        </pc:grpChg>
        <pc:picChg chg="add mod">
          <ac:chgData name="Henderson, Barron" userId="b23a2ef6-14b2-4237-8416-58d0103a2671" providerId="ADAL" clId="{BA4F96F5-3AD3-4E70-92A3-14516D68AEC0}" dt="2019-07-10T15:22:34.714" v="13352" actId="164"/>
          <ac:picMkLst>
            <pc:docMk/>
            <pc:sldMk cId="0" sldId="757"/>
            <ac:picMk id="9" creationId="{27B6A7A9-067B-46B7-90A5-A0932B0FBBA7}"/>
          </ac:picMkLst>
        </pc:picChg>
      </pc:sldChg>
      <pc:sldChg chg="add modAnim">
        <pc:chgData name="Henderson, Barron" userId="b23a2ef6-14b2-4237-8416-58d0103a2671" providerId="ADAL" clId="{BA4F96F5-3AD3-4E70-92A3-14516D68AEC0}" dt="2019-07-21T18:51:18.902" v="17786"/>
        <pc:sldMkLst>
          <pc:docMk/>
          <pc:sldMk cId="3513072192" sldId="766"/>
        </pc:sldMkLst>
      </pc:sldChg>
    </pc:docChg>
  </pc:docChgLst>
  <pc:docChgLst>
    <pc:chgData name="Henderson, Barron" userId="b23a2ef6-14b2-4237-8416-58d0103a2671" providerId="ADAL" clId="{87CCE49A-A1AC-44F7-895D-6659F0D16149}"/>
    <pc:docChg chg="undo custSel addSld delSld modSld sldOrd modMainMaster modSection">
      <pc:chgData name="Henderson, Barron" userId="b23a2ef6-14b2-4237-8416-58d0103a2671" providerId="ADAL" clId="{87CCE49A-A1AC-44F7-895D-6659F0D16149}" dt="2019-10-17T16:38:35.612" v="5609" actId="207"/>
      <pc:docMkLst>
        <pc:docMk/>
      </pc:docMkLst>
      <pc:sldChg chg="modSp">
        <pc:chgData name="Henderson, Barron" userId="b23a2ef6-14b2-4237-8416-58d0103a2671" providerId="ADAL" clId="{87CCE49A-A1AC-44F7-895D-6659F0D16149}" dt="2019-10-12T02:18:57.329" v="4306" actId="27636"/>
        <pc:sldMkLst>
          <pc:docMk/>
          <pc:sldMk cId="586417442" sldId="256"/>
        </pc:sldMkLst>
        <pc:spChg chg="mod">
          <ac:chgData name="Henderson, Barron" userId="b23a2ef6-14b2-4237-8416-58d0103a2671" providerId="ADAL" clId="{87CCE49A-A1AC-44F7-895D-6659F0D16149}" dt="2019-10-12T02:18:52.812" v="4304" actId="14100"/>
          <ac:spMkLst>
            <pc:docMk/>
            <pc:sldMk cId="586417442" sldId="256"/>
            <ac:spMk id="2" creationId="{C9396AC6-D5CD-4E92-AC10-BCD58DF1BBBE}"/>
          </ac:spMkLst>
        </pc:spChg>
        <pc:spChg chg="mod">
          <ac:chgData name="Henderson, Barron" userId="b23a2ef6-14b2-4237-8416-58d0103a2671" providerId="ADAL" clId="{87CCE49A-A1AC-44F7-895D-6659F0D16149}" dt="2019-10-12T02:18:57.329" v="4306" actId="27636"/>
          <ac:spMkLst>
            <pc:docMk/>
            <pc:sldMk cId="586417442" sldId="256"/>
            <ac:spMk id="3" creationId="{4402A74B-C981-4C5F-9CED-6D1A32E857A3}"/>
          </ac:spMkLst>
        </pc:spChg>
        <pc:spChg chg="mod">
          <ac:chgData name="Henderson, Barron" userId="b23a2ef6-14b2-4237-8416-58d0103a2671" providerId="ADAL" clId="{87CCE49A-A1AC-44F7-895D-6659F0D16149}" dt="2019-10-12T02:16:44.340" v="4270" actId="1035"/>
          <ac:spMkLst>
            <pc:docMk/>
            <pc:sldMk cId="586417442" sldId="256"/>
            <ac:spMk id="4" creationId="{AF3D294D-98EF-4079-A2A5-16733F6DEF17}"/>
          </ac:spMkLst>
        </pc:spChg>
      </pc:sldChg>
      <pc:sldChg chg="modSp ord">
        <pc:chgData name="Henderson, Barron" userId="b23a2ef6-14b2-4237-8416-58d0103a2671" providerId="ADAL" clId="{87CCE49A-A1AC-44F7-895D-6659F0D16149}" dt="2019-10-17T13:14:58.576" v="5517" actId="20577"/>
        <pc:sldMkLst>
          <pc:docMk/>
          <pc:sldMk cId="859377924" sldId="257"/>
        </pc:sldMkLst>
        <pc:spChg chg="mod">
          <ac:chgData name="Henderson, Barron" userId="b23a2ef6-14b2-4237-8416-58d0103a2671" providerId="ADAL" clId="{87CCE49A-A1AC-44F7-895D-6659F0D16149}" dt="2019-10-09T14:51:00.369" v="271" actId="20577"/>
          <ac:spMkLst>
            <pc:docMk/>
            <pc:sldMk cId="859377924" sldId="257"/>
            <ac:spMk id="4" creationId="{F55CA470-9F91-420D-954D-283D95FE1D7F}"/>
          </ac:spMkLst>
        </pc:spChg>
        <pc:spChg chg="mod">
          <ac:chgData name="Henderson, Barron" userId="b23a2ef6-14b2-4237-8416-58d0103a2671" providerId="ADAL" clId="{87CCE49A-A1AC-44F7-895D-6659F0D16149}" dt="2019-10-17T13:14:58.576" v="5517" actId="20577"/>
          <ac:spMkLst>
            <pc:docMk/>
            <pc:sldMk cId="859377924" sldId="257"/>
            <ac:spMk id="5" creationId="{38F92638-4E37-409E-A6A0-02E57B3B40FD}"/>
          </ac:spMkLst>
        </pc:spChg>
        <pc:graphicFrameChg chg="mod">
          <ac:chgData name="Henderson, Barron" userId="b23a2ef6-14b2-4237-8416-58d0103a2671" providerId="ADAL" clId="{87CCE49A-A1AC-44F7-895D-6659F0D16149}" dt="2019-10-11T13:21:48.057" v="1853" actId="14100"/>
          <ac:graphicFrameMkLst>
            <pc:docMk/>
            <pc:sldMk cId="859377924" sldId="257"/>
            <ac:graphicFrameMk id="6" creationId="{B84570C0-2947-4CE4-9B08-B3C4305E46A3}"/>
          </ac:graphicFrameMkLst>
        </pc:graphicFrameChg>
      </pc:sldChg>
      <pc:sldChg chg="delSp ord">
        <pc:chgData name="Henderson, Barron" userId="b23a2ef6-14b2-4237-8416-58d0103a2671" providerId="ADAL" clId="{87CCE49A-A1AC-44F7-895D-6659F0D16149}" dt="2019-10-11T20:21:20.150" v="3452" actId="478"/>
        <pc:sldMkLst>
          <pc:docMk/>
          <pc:sldMk cId="3999219064" sldId="261"/>
        </pc:sldMkLst>
        <pc:spChg chg="del">
          <ac:chgData name="Henderson, Barron" userId="b23a2ef6-14b2-4237-8416-58d0103a2671" providerId="ADAL" clId="{87CCE49A-A1AC-44F7-895D-6659F0D16149}" dt="2019-10-11T20:21:20.150" v="3452" actId="478"/>
          <ac:spMkLst>
            <pc:docMk/>
            <pc:sldMk cId="3999219064" sldId="261"/>
            <ac:spMk id="12" creationId="{906DD4A5-E020-4AB3-A432-F9FA8CC0784B}"/>
          </ac:spMkLst>
        </pc:spChg>
      </pc:sldChg>
      <pc:sldChg chg="addSp delSp modSp modNotesTx">
        <pc:chgData name="Henderson, Barron" userId="b23a2ef6-14b2-4237-8416-58d0103a2671" providerId="ADAL" clId="{87CCE49A-A1AC-44F7-895D-6659F0D16149}" dt="2019-10-15T20:16:20.188" v="4948" actId="1037"/>
        <pc:sldMkLst>
          <pc:docMk/>
          <pc:sldMk cId="0" sldId="262"/>
        </pc:sldMkLst>
        <pc:spChg chg="mod">
          <ac:chgData name="Henderson, Barron" userId="b23a2ef6-14b2-4237-8416-58d0103a2671" providerId="ADAL" clId="{87CCE49A-A1AC-44F7-895D-6659F0D16149}" dt="2019-10-12T01:49:13.537" v="3740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5T13:44:01.977" v="4703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5T13:44:07.828" v="4716" actId="20577"/>
          <ac:spMkLst>
            <pc:docMk/>
            <pc:sldMk cId="0" sldId="262"/>
            <ac:spMk id="6" creationId="{00000000-0000-0000-0000-000000000000}"/>
          </ac:spMkLst>
        </pc:spChg>
        <pc:spChg chg="add mod">
          <ac:chgData name="Henderson, Barron" userId="b23a2ef6-14b2-4237-8416-58d0103a2671" providerId="ADAL" clId="{87CCE49A-A1AC-44F7-895D-6659F0D16149}" dt="2019-10-12T01:40:34.966" v="3617" actId="1076"/>
          <ac:spMkLst>
            <pc:docMk/>
            <pc:sldMk cId="0" sldId="262"/>
            <ac:spMk id="9" creationId="{4C3BC27A-BF1C-405E-9529-AB4951FCDEA3}"/>
          </ac:spMkLst>
        </pc:spChg>
        <pc:picChg chg="mod">
          <ac:chgData name="Henderson, Barron" userId="b23a2ef6-14b2-4237-8416-58d0103a2671" providerId="ADAL" clId="{87CCE49A-A1AC-44F7-895D-6659F0D16149}" dt="2019-10-12T01:40:17.283" v="3615" actId="14826"/>
          <ac:picMkLst>
            <pc:docMk/>
            <pc:sldMk cId="0" sldId="262"/>
            <ac:picMk id="3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12T01:40:30.037" v="3616" actId="14826"/>
          <ac:picMkLst>
            <pc:docMk/>
            <pc:sldMk cId="0" sldId="262"/>
            <ac:picMk id="5" creationId="{00000000-0000-0000-0000-000000000000}"/>
          </ac:picMkLst>
        </pc:picChg>
        <pc:picChg chg="del">
          <ac:chgData name="Henderson, Barron" userId="b23a2ef6-14b2-4237-8416-58d0103a2671" providerId="ADAL" clId="{87CCE49A-A1AC-44F7-895D-6659F0D16149}" dt="2019-10-12T01:02:40.091" v="3585" actId="478"/>
          <ac:picMkLst>
            <pc:docMk/>
            <pc:sldMk cId="0" sldId="262"/>
            <ac:picMk id="12" creationId="{E4E06C4B-1416-4BDA-B2F0-9D49B952F3C6}"/>
          </ac:picMkLst>
        </pc:picChg>
        <pc:picChg chg="add mod ord">
          <ac:chgData name="Henderson, Barron" userId="b23a2ef6-14b2-4237-8416-58d0103a2671" providerId="ADAL" clId="{87CCE49A-A1AC-44F7-895D-6659F0D16149}" dt="2019-10-15T20:16:20.188" v="4948" actId="1037"/>
          <ac:picMkLst>
            <pc:docMk/>
            <pc:sldMk cId="0" sldId="262"/>
            <ac:picMk id="13" creationId="{58D14B99-09BF-4AB8-81E6-27DE608CB470}"/>
          </ac:picMkLst>
        </pc:picChg>
      </pc:sldChg>
      <pc:sldChg chg="addSp delSp modSp ord">
        <pc:chgData name="Henderson, Barron" userId="b23a2ef6-14b2-4237-8416-58d0103a2671" providerId="ADAL" clId="{87CCE49A-A1AC-44F7-895D-6659F0D16149}" dt="2019-10-16T13:27:02.591" v="5474" actId="20577"/>
        <pc:sldMkLst>
          <pc:docMk/>
          <pc:sldMk cId="4063193903" sldId="264"/>
        </pc:sldMkLst>
        <pc:spChg chg="mod">
          <ac:chgData name="Henderson, Barron" userId="b23a2ef6-14b2-4237-8416-58d0103a2671" providerId="ADAL" clId="{87CCE49A-A1AC-44F7-895D-6659F0D16149}" dt="2019-10-16T13:27:02.591" v="5474" actId="20577"/>
          <ac:spMkLst>
            <pc:docMk/>
            <pc:sldMk cId="4063193903" sldId="264"/>
            <ac:spMk id="3" creationId="{00000000-0000-0000-0000-000000000000}"/>
          </ac:spMkLst>
        </pc:spChg>
        <pc:spChg chg="del">
          <ac:chgData name="Henderson, Barron" userId="b23a2ef6-14b2-4237-8416-58d0103a2671" providerId="ADAL" clId="{87CCE49A-A1AC-44F7-895D-6659F0D16149}" dt="2019-10-09T15:06:52.793" v="871" actId="478"/>
          <ac:spMkLst>
            <pc:docMk/>
            <pc:sldMk cId="4063193903" sldId="264"/>
            <ac:spMk id="9" creationId="{8F3BAEB7-31BB-4D29-9300-D2EC9B8E094F}"/>
          </ac:spMkLst>
        </pc:spChg>
        <pc:spChg chg="del">
          <ac:chgData name="Henderson, Barron" userId="b23a2ef6-14b2-4237-8416-58d0103a2671" providerId="ADAL" clId="{87CCE49A-A1AC-44F7-895D-6659F0D16149}" dt="2019-10-09T15:06:47.843" v="870" actId="478"/>
          <ac:spMkLst>
            <pc:docMk/>
            <pc:sldMk cId="4063193903" sldId="264"/>
            <ac:spMk id="12" creationId="{31DD12DD-AF54-4367-A09D-FD1C9823EBAF}"/>
          </ac:spMkLst>
        </pc:spChg>
        <pc:spChg chg="add">
          <ac:chgData name="Henderson, Barron" userId="b23a2ef6-14b2-4237-8416-58d0103a2671" providerId="ADAL" clId="{87CCE49A-A1AC-44F7-895D-6659F0D16149}" dt="2019-10-09T15:06:53.580" v="872"/>
          <ac:spMkLst>
            <pc:docMk/>
            <pc:sldMk cId="4063193903" sldId="264"/>
            <ac:spMk id="13" creationId="{99BBC94B-69FD-4A15-B1DC-A6A6B5295F32}"/>
          </ac:spMkLst>
        </pc:spChg>
        <pc:spChg chg="add del">
          <ac:chgData name="Henderson, Barron" userId="b23a2ef6-14b2-4237-8416-58d0103a2671" providerId="ADAL" clId="{87CCE49A-A1AC-44F7-895D-6659F0D16149}" dt="2019-10-09T15:07:42.105" v="921" actId="478"/>
          <ac:spMkLst>
            <pc:docMk/>
            <pc:sldMk cId="4063193903" sldId="264"/>
            <ac:spMk id="14" creationId="{7D52C396-4457-40C1-B826-1C24BAA14A77}"/>
          </ac:spMkLst>
        </pc:spChg>
        <pc:spChg chg="add mod">
          <ac:chgData name="Henderson, Barron" userId="b23a2ef6-14b2-4237-8416-58d0103a2671" providerId="ADAL" clId="{87CCE49A-A1AC-44F7-895D-6659F0D16149}" dt="2019-10-16T13:25:12.532" v="5472"/>
          <ac:spMkLst>
            <pc:docMk/>
            <pc:sldMk cId="4063193903" sldId="264"/>
            <ac:spMk id="15" creationId="{800E102F-AECC-4DD8-AB56-AEEBA34400D0}"/>
          </ac:spMkLst>
        </pc:spChg>
        <pc:spChg chg="add del">
          <ac:chgData name="Henderson, Barron" userId="b23a2ef6-14b2-4237-8416-58d0103a2671" providerId="ADAL" clId="{87CCE49A-A1AC-44F7-895D-6659F0D16149}" dt="2019-10-09T15:07:38.811" v="920" actId="478"/>
          <ac:spMkLst>
            <pc:docMk/>
            <pc:sldMk cId="4063193903" sldId="264"/>
            <ac:spMk id="16" creationId="{D5CBB733-9164-4302-A499-E59BDD323024}"/>
          </ac:spMkLst>
        </pc:spChg>
        <pc:spChg chg="add mod">
          <ac:chgData name="Henderson, Barron" userId="b23a2ef6-14b2-4237-8416-58d0103a2671" providerId="ADAL" clId="{87CCE49A-A1AC-44F7-895D-6659F0D16149}" dt="2019-10-09T15:07:28.105" v="899" actId="27636"/>
          <ac:spMkLst>
            <pc:docMk/>
            <pc:sldMk cId="4063193903" sldId="264"/>
            <ac:spMk id="17" creationId="{F82AD85F-4B34-4B7E-88AF-68A46793ADD1}"/>
          </ac:spMkLst>
        </pc:spChg>
        <pc:picChg chg="del">
          <ac:chgData name="Henderson, Barron" userId="b23a2ef6-14b2-4237-8416-58d0103a2671" providerId="ADAL" clId="{87CCE49A-A1AC-44F7-895D-6659F0D16149}" dt="2019-10-09T15:06:43.937" v="869" actId="478"/>
          <ac:picMkLst>
            <pc:docMk/>
            <pc:sldMk cId="4063193903" sldId="264"/>
            <ac:picMk id="11" creationId="{00EBB3B5-A2D2-4018-873D-AF76CD69C75F}"/>
          </ac:picMkLst>
        </pc:picChg>
      </pc:sldChg>
      <pc:sldChg chg="addSp modSp add del modAnim">
        <pc:chgData name="Henderson, Barron" userId="b23a2ef6-14b2-4237-8416-58d0103a2671" providerId="ADAL" clId="{87CCE49A-A1AC-44F7-895D-6659F0D16149}" dt="2019-10-15T20:19:26.661" v="4986" actId="404"/>
        <pc:sldMkLst>
          <pc:docMk/>
          <pc:sldMk cId="0" sldId="269"/>
        </pc:sldMkLst>
        <pc:spChg chg="mod">
          <ac:chgData name="Henderson, Barron" userId="b23a2ef6-14b2-4237-8416-58d0103a2671" providerId="ADAL" clId="{87CCE49A-A1AC-44F7-895D-6659F0D16149}" dt="2019-10-15T20:12:56.190" v="4930" actId="20577"/>
          <ac:spMkLst>
            <pc:docMk/>
            <pc:sldMk cId="0" sldId="269"/>
            <ac:spMk id="2" creationId="{00000000-0000-0000-0000-000000000000}"/>
          </ac:spMkLst>
        </pc:spChg>
        <pc:spChg chg="add mod">
          <ac:chgData name="Henderson, Barron" userId="b23a2ef6-14b2-4237-8416-58d0103a2671" providerId="ADAL" clId="{87CCE49A-A1AC-44F7-895D-6659F0D16149}" dt="2019-10-15T20:19:26.661" v="4986" actId="404"/>
          <ac:spMkLst>
            <pc:docMk/>
            <pc:sldMk cId="0" sldId="269"/>
            <ac:spMk id="9" creationId="{CC841D52-683D-4C10-B2D2-A7A2FD3EBE3D}"/>
          </ac:spMkLst>
        </pc:spChg>
      </pc:sldChg>
      <pc:sldChg chg="modSp add">
        <pc:chgData name="Henderson, Barron" userId="b23a2ef6-14b2-4237-8416-58d0103a2671" providerId="ADAL" clId="{87CCE49A-A1AC-44F7-895D-6659F0D16149}" dt="2019-10-15T20:12:52.927" v="4928" actId="20577"/>
        <pc:sldMkLst>
          <pc:docMk/>
          <pc:sldMk cId="0" sldId="270"/>
        </pc:sldMkLst>
        <pc:spChg chg="mod">
          <ac:chgData name="Henderson, Barron" userId="b23a2ef6-14b2-4237-8416-58d0103a2671" providerId="ADAL" clId="{87CCE49A-A1AC-44F7-895D-6659F0D16149}" dt="2019-10-15T20:12:52.927" v="4928" actId="20577"/>
          <ac:spMkLst>
            <pc:docMk/>
            <pc:sldMk cId="0" sldId="270"/>
            <ac:spMk id="2" creationId="{00000000-0000-0000-0000-000000000000}"/>
          </ac:spMkLst>
        </pc:spChg>
      </pc:sldChg>
      <pc:sldChg chg="addSp delSp modSp modNotesTx">
        <pc:chgData name="Henderson, Barron" userId="b23a2ef6-14b2-4237-8416-58d0103a2671" providerId="ADAL" clId="{87CCE49A-A1AC-44F7-895D-6659F0D16149}" dt="2019-10-15T14:42:59.179" v="4800" actId="20577"/>
        <pc:sldMkLst>
          <pc:docMk/>
          <pc:sldMk cId="4050212847" sldId="713"/>
        </pc:sldMkLst>
        <pc:spChg chg="mod">
          <ac:chgData name="Henderson, Barron" userId="b23a2ef6-14b2-4237-8416-58d0103a2671" providerId="ADAL" clId="{87CCE49A-A1AC-44F7-895D-6659F0D16149}" dt="2019-10-15T14:42:59.179" v="4800" actId="20577"/>
          <ac:spMkLst>
            <pc:docMk/>
            <pc:sldMk cId="4050212847" sldId="713"/>
            <ac:spMk id="6" creationId="{92119B76-55E9-41D9-90D7-CAD6B34D10B0}"/>
          </ac:spMkLst>
        </pc:spChg>
        <pc:spChg chg="add mod">
          <ac:chgData name="Henderson, Barron" userId="b23a2ef6-14b2-4237-8416-58d0103a2671" providerId="ADAL" clId="{87CCE49A-A1AC-44F7-895D-6659F0D16149}" dt="2019-10-09T14:46:37.317" v="127" actId="1076"/>
          <ac:spMkLst>
            <pc:docMk/>
            <pc:sldMk cId="4050212847" sldId="713"/>
            <ac:spMk id="11" creationId="{7BFCAA77-2DD1-425B-A99A-ED04C2C99648}"/>
          </ac:spMkLst>
        </pc:spChg>
        <pc:picChg chg="mod">
          <ac:chgData name="Henderson, Barron" userId="b23a2ef6-14b2-4237-8416-58d0103a2671" providerId="ADAL" clId="{87CCE49A-A1AC-44F7-895D-6659F0D16149}" dt="2019-10-11T13:20:44.631" v="1829" actId="1076"/>
          <ac:picMkLst>
            <pc:docMk/>
            <pc:sldMk cId="4050212847" sldId="713"/>
            <ac:picMk id="7" creationId="{CC54375F-C7B8-4EBE-B320-2BC177970825}"/>
          </ac:picMkLst>
        </pc:picChg>
        <pc:picChg chg="mod">
          <ac:chgData name="Henderson, Barron" userId="b23a2ef6-14b2-4237-8416-58d0103a2671" providerId="ADAL" clId="{87CCE49A-A1AC-44F7-895D-6659F0D16149}" dt="2019-10-11T13:20:55.858" v="1830" actId="1076"/>
          <ac:picMkLst>
            <pc:docMk/>
            <pc:sldMk cId="4050212847" sldId="713"/>
            <ac:picMk id="8" creationId="{18173D97-0E3B-4AB0-A166-DBACDE596E16}"/>
          </ac:picMkLst>
        </pc:picChg>
        <pc:picChg chg="add del mod modCrop">
          <ac:chgData name="Henderson, Barron" userId="b23a2ef6-14b2-4237-8416-58d0103a2671" providerId="ADAL" clId="{87CCE49A-A1AC-44F7-895D-6659F0D16149}" dt="2019-10-09T14:45:45.073" v="86" actId="478"/>
          <ac:picMkLst>
            <pc:docMk/>
            <pc:sldMk cId="4050212847" sldId="713"/>
            <ac:picMk id="9" creationId="{A96E0149-E430-4A9F-848B-15117CE66029}"/>
          </ac:picMkLst>
        </pc:picChg>
        <pc:picChg chg="add del mod modCrop">
          <ac:chgData name="Henderson, Barron" userId="b23a2ef6-14b2-4237-8416-58d0103a2671" providerId="ADAL" clId="{87CCE49A-A1AC-44F7-895D-6659F0D16149}" dt="2019-10-09T14:46:18.578" v="112" actId="478"/>
          <ac:picMkLst>
            <pc:docMk/>
            <pc:sldMk cId="4050212847" sldId="713"/>
            <ac:picMk id="10" creationId="{E7652EE3-1563-4FCC-8659-8BD2DC466429}"/>
          </ac:picMkLst>
        </pc:picChg>
      </pc:sldChg>
      <pc:sldChg chg="addSp modSp ord modNotesTx">
        <pc:chgData name="Henderson, Barron" userId="b23a2ef6-14b2-4237-8416-58d0103a2671" providerId="ADAL" clId="{87CCE49A-A1AC-44F7-895D-6659F0D16149}" dt="2019-10-17T16:38:35.612" v="5609" actId="207"/>
        <pc:sldMkLst>
          <pc:docMk/>
          <pc:sldMk cId="1192257179" sldId="756"/>
        </pc:sldMkLst>
        <pc:spChg chg="add mod">
          <ac:chgData name="Henderson, Barron" userId="b23a2ef6-14b2-4237-8416-58d0103a2671" providerId="ADAL" clId="{87CCE49A-A1AC-44F7-895D-6659F0D16149}" dt="2019-10-09T17:38:46.130" v="1370" actId="14100"/>
          <ac:spMkLst>
            <pc:docMk/>
            <pc:sldMk cId="1192257179" sldId="756"/>
            <ac:spMk id="2" creationId="{863BB521-3664-48CB-9E1C-AEEBFE481309}"/>
          </ac:spMkLst>
        </pc:spChg>
        <pc:spChg chg="mod">
          <ac:chgData name="Henderson, Barron" userId="b23a2ef6-14b2-4237-8416-58d0103a2671" providerId="ADAL" clId="{87CCE49A-A1AC-44F7-895D-6659F0D16149}" dt="2019-10-17T16:37:55.680" v="5578" actId="27636"/>
          <ac:spMkLst>
            <pc:docMk/>
            <pc:sldMk cId="1192257179" sldId="756"/>
            <ac:spMk id="3" creationId="{21EF1F00-3988-449D-982B-089B81AAE0FC}"/>
          </ac:spMkLst>
        </pc:spChg>
        <pc:spChg chg="mod">
          <ac:chgData name="Henderson, Barron" userId="b23a2ef6-14b2-4237-8416-58d0103a2671" providerId="ADAL" clId="{87CCE49A-A1AC-44F7-895D-6659F0D16149}" dt="2019-10-09T17:35:24.341" v="1216" actId="20577"/>
          <ac:spMkLst>
            <pc:docMk/>
            <pc:sldMk cId="1192257179" sldId="756"/>
            <ac:spMk id="6" creationId="{7E0E2671-72AA-47F0-A6E6-AE00CEDDCCEC}"/>
          </ac:spMkLst>
        </pc:spChg>
        <pc:spChg chg="add mod">
          <ac:chgData name="Henderson, Barron" userId="b23a2ef6-14b2-4237-8416-58d0103a2671" providerId="ADAL" clId="{87CCE49A-A1AC-44F7-895D-6659F0D16149}" dt="2019-10-17T16:38:06.589" v="5603" actId="1035"/>
          <ac:spMkLst>
            <pc:docMk/>
            <pc:sldMk cId="1192257179" sldId="756"/>
            <ac:spMk id="7" creationId="{182FA8EC-9EB2-419C-83F5-75D3A06F38FF}"/>
          </ac:spMkLst>
        </pc:spChg>
        <pc:spChg chg="add mod">
          <ac:chgData name="Henderson, Barron" userId="b23a2ef6-14b2-4237-8416-58d0103a2671" providerId="ADAL" clId="{87CCE49A-A1AC-44F7-895D-6659F0D16149}" dt="2019-10-17T16:38:06.589" v="5603" actId="1035"/>
          <ac:spMkLst>
            <pc:docMk/>
            <pc:sldMk cId="1192257179" sldId="756"/>
            <ac:spMk id="8" creationId="{07F3AB4C-D3FE-4C22-BEE7-C70747C7A968}"/>
          </ac:spMkLst>
        </pc:spChg>
        <pc:spChg chg="mod">
          <ac:chgData name="Henderson, Barron" userId="b23a2ef6-14b2-4237-8416-58d0103a2671" providerId="ADAL" clId="{87CCE49A-A1AC-44F7-895D-6659F0D16149}" dt="2019-10-15T13:34:18.961" v="4342" actId="20577"/>
          <ac:spMkLst>
            <pc:docMk/>
            <pc:sldMk cId="1192257179" sldId="756"/>
            <ac:spMk id="16" creationId="{397604AB-D5FC-4434-B6A0-CA73B61B0EEF}"/>
          </ac:spMkLst>
        </pc:spChg>
        <pc:spChg chg="mod">
          <ac:chgData name="Henderson, Barron" userId="b23a2ef6-14b2-4237-8416-58d0103a2671" providerId="ADAL" clId="{87CCE49A-A1AC-44F7-895D-6659F0D16149}" dt="2019-10-17T13:17:34.025" v="5568" actId="1036"/>
          <ac:spMkLst>
            <pc:docMk/>
            <pc:sldMk cId="1192257179" sldId="756"/>
            <ac:spMk id="17" creationId="{C5F297D2-5492-4D3D-88B1-41AAD210C439}"/>
          </ac:spMkLst>
        </pc:spChg>
        <pc:spChg chg="mod">
          <ac:chgData name="Henderson, Barron" userId="b23a2ef6-14b2-4237-8416-58d0103a2671" providerId="ADAL" clId="{87CCE49A-A1AC-44F7-895D-6659F0D16149}" dt="2019-10-15T13:34:52.874" v="4361" actId="20577"/>
          <ac:spMkLst>
            <pc:docMk/>
            <pc:sldMk cId="1192257179" sldId="756"/>
            <ac:spMk id="18" creationId="{6118EA65-5D49-4582-BA5B-7F1D3DD28ACD}"/>
          </ac:spMkLst>
        </pc:spChg>
        <pc:spChg chg="mod">
          <ac:chgData name="Henderson, Barron" userId="b23a2ef6-14b2-4237-8416-58d0103a2671" providerId="ADAL" clId="{87CCE49A-A1AC-44F7-895D-6659F0D16149}" dt="2019-10-17T16:38:06.589" v="5603" actId="1035"/>
          <ac:spMkLst>
            <pc:docMk/>
            <pc:sldMk cId="1192257179" sldId="756"/>
            <ac:spMk id="23" creationId="{45F8353C-1556-4674-9F68-5879B93920AC}"/>
          </ac:spMkLst>
        </pc:spChg>
        <pc:spChg chg="add mod">
          <ac:chgData name="Henderson, Barron" userId="b23a2ef6-14b2-4237-8416-58d0103a2671" providerId="ADAL" clId="{87CCE49A-A1AC-44F7-895D-6659F0D16149}" dt="2019-10-17T16:38:35.612" v="5609" actId="207"/>
          <ac:spMkLst>
            <pc:docMk/>
            <pc:sldMk cId="1192257179" sldId="756"/>
            <ac:spMk id="24" creationId="{FC4427F0-D9FB-4489-B033-60F3566A54E0}"/>
          </ac:spMkLst>
        </pc:spChg>
        <pc:grpChg chg="mod">
          <ac:chgData name="Henderson, Barron" userId="b23a2ef6-14b2-4237-8416-58d0103a2671" providerId="ADAL" clId="{87CCE49A-A1AC-44F7-895D-6659F0D16149}" dt="2019-10-17T16:38:06.589" v="5603" actId="1035"/>
          <ac:grpSpMkLst>
            <pc:docMk/>
            <pc:sldMk cId="1192257179" sldId="756"/>
            <ac:grpSpMk id="19" creationId="{70EA3003-CCFC-4E68-A751-6CAB19ACC4A0}"/>
          </ac:grpSpMkLst>
        </pc:grpChg>
        <pc:grpChg chg="mod">
          <ac:chgData name="Henderson, Barron" userId="b23a2ef6-14b2-4237-8416-58d0103a2671" providerId="ADAL" clId="{87CCE49A-A1AC-44F7-895D-6659F0D16149}" dt="2019-10-17T16:38:06.589" v="5603" actId="1035"/>
          <ac:grpSpMkLst>
            <pc:docMk/>
            <pc:sldMk cId="1192257179" sldId="756"/>
            <ac:grpSpMk id="20" creationId="{72501233-FC51-46E4-AF71-3AEA769C7ED8}"/>
          </ac:grpSpMkLst>
        </pc:grpChg>
        <pc:grpChg chg="mod">
          <ac:chgData name="Henderson, Barron" userId="b23a2ef6-14b2-4237-8416-58d0103a2671" providerId="ADAL" clId="{87CCE49A-A1AC-44F7-895D-6659F0D16149}" dt="2019-10-17T16:38:06.589" v="5603" actId="1035"/>
          <ac:grpSpMkLst>
            <pc:docMk/>
            <pc:sldMk cId="1192257179" sldId="756"/>
            <ac:grpSpMk id="21" creationId="{25335D9D-4E83-4CEA-8F04-B7996F2C3331}"/>
          </ac:grpSpMkLst>
        </pc:grpChg>
        <pc:picChg chg="mod">
          <ac:chgData name="Henderson, Barron" userId="b23a2ef6-14b2-4237-8416-58d0103a2671" providerId="ADAL" clId="{87CCE49A-A1AC-44F7-895D-6659F0D16149}" dt="2019-10-17T16:38:06.589" v="5603" actId="1035"/>
          <ac:picMkLst>
            <pc:docMk/>
            <pc:sldMk cId="1192257179" sldId="756"/>
            <ac:picMk id="22" creationId="{199756DF-3CCB-4BD2-96EF-DEF55429B6DF}"/>
          </ac:picMkLst>
        </pc:picChg>
      </pc:sldChg>
      <pc:sldChg chg="addSp modSp">
        <pc:chgData name="Henderson, Barron" userId="b23a2ef6-14b2-4237-8416-58d0103a2671" providerId="ADAL" clId="{87CCE49A-A1AC-44F7-895D-6659F0D16149}" dt="2019-10-12T01:48:27.328" v="3738" actId="1076"/>
        <pc:sldMkLst>
          <pc:docMk/>
          <pc:sldMk cId="0" sldId="757"/>
        </pc:sldMkLst>
        <pc:spChg chg="add mod">
          <ac:chgData name="Henderson, Barron" userId="b23a2ef6-14b2-4237-8416-58d0103a2671" providerId="ADAL" clId="{87CCE49A-A1AC-44F7-895D-6659F0D16149}" dt="2019-10-12T01:48:27.328" v="3738" actId="1076"/>
          <ac:spMkLst>
            <pc:docMk/>
            <pc:sldMk cId="0" sldId="757"/>
            <ac:spMk id="15" creationId="{3A538682-07E3-43BE-9EBB-1E3ACC0D21FE}"/>
          </ac:spMkLst>
        </pc:spChg>
      </pc:sldChg>
      <pc:sldChg chg="modSp add ord">
        <pc:chgData name="Henderson, Barron" userId="b23a2ef6-14b2-4237-8416-58d0103a2671" providerId="ADAL" clId="{87CCE49A-A1AC-44F7-895D-6659F0D16149}" dt="2019-10-15T14:44:47.849" v="4850" actId="20577"/>
        <pc:sldMkLst>
          <pc:docMk/>
          <pc:sldMk cId="2210170611" sldId="765"/>
        </pc:sldMkLst>
        <pc:spChg chg="mod">
          <ac:chgData name="Henderson, Barron" userId="b23a2ef6-14b2-4237-8416-58d0103a2671" providerId="ADAL" clId="{87CCE49A-A1AC-44F7-895D-6659F0D16149}" dt="2019-10-15T14:44:47.849" v="4850" actId="20577"/>
          <ac:spMkLst>
            <pc:docMk/>
            <pc:sldMk cId="2210170611" sldId="765"/>
            <ac:spMk id="2" creationId="{00000000-0000-0000-0000-000000000000}"/>
          </ac:spMkLst>
        </pc:spChg>
        <pc:picChg chg="mod">
          <ac:chgData name="Henderson, Barron" userId="b23a2ef6-14b2-4237-8416-58d0103a2671" providerId="ADAL" clId="{87CCE49A-A1AC-44F7-895D-6659F0D16149}" dt="2019-10-09T17:17:34.422" v="1119" actId="14826"/>
          <ac:picMkLst>
            <pc:docMk/>
            <pc:sldMk cId="2210170611" sldId="765"/>
            <ac:picMk id="5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09T17:30:35.565" v="1123" actId="1036"/>
          <ac:picMkLst>
            <pc:docMk/>
            <pc:sldMk cId="2210170611" sldId="765"/>
            <ac:picMk id="6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09T17:17:44.099" v="1120" actId="1076"/>
          <ac:picMkLst>
            <pc:docMk/>
            <pc:sldMk cId="2210170611" sldId="765"/>
            <ac:picMk id="7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09T17:17:51.498" v="1121" actId="1076"/>
          <ac:picMkLst>
            <pc:docMk/>
            <pc:sldMk cId="2210170611" sldId="765"/>
            <ac:picMk id="8" creationId="{00000000-0000-0000-0000-000000000000}"/>
          </ac:picMkLst>
        </pc:picChg>
      </pc:sldChg>
      <pc:sldChg chg="addSp delSp modSp ord modAnim modNotesTx">
        <pc:chgData name="Henderson, Barron" userId="b23a2ef6-14b2-4237-8416-58d0103a2671" providerId="ADAL" clId="{87CCE49A-A1AC-44F7-895D-6659F0D16149}" dt="2019-10-09T17:44:45.528" v="1562"/>
        <pc:sldMkLst>
          <pc:docMk/>
          <pc:sldMk cId="3513072192" sldId="766"/>
        </pc:sldMkLst>
        <pc:spChg chg="mod">
          <ac:chgData name="Henderson, Barron" userId="b23a2ef6-14b2-4237-8416-58d0103a2671" providerId="ADAL" clId="{87CCE49A-A1AC-44F7-895D-6659F0D16149}" dt="2019-10-09T15:11:54.507" v="1014" actId="20577"/>
          <ac:spMkLst>
            <pc:docMk/>
            <pc:sldMk cId="3513072192" sldId="766"/>
            <ac:spMk id="2" creationId="{563EFEEC-AD91-4DF9-B68F-9E5B2642D9FF}"/>
          </ac:spMkLst>
        </pc:spChg>
        <pc:spChg chg="add mod">
          <ac:chgData name="Henderson, Barron" userId="b23a2ef6-14b2-4237-8416-58d0103a2671" providerId="ADAL" clId="{87CCE49A-A1AC-44F7-895D-6659F0D16149}" dt="2019-10-09T15:12:30.024" v="1048" actId="1076"/>
          <ac:spMkLst>
            <pc:docMk/>
            <pc:sldMk cId="3513072192" sldId="766"/>
            <ac:spMk id="3" creationId="{FCF9F6A3-9E70-43C5-8405-BFC9AC026C6C}"/>
          </ac:spMkLst>
        </pc:spChg>
        <pc:spChg chg="mod">
          <ac:chgData name="Henderson, Barron" userId="b23a2ef6-14b2-4237-8416-58d0103a2671" providerId="ADAL" clId="{87CCE49A-A1AC-44F7-895D-6659F0D16149}" dt="2019-10-09T15:12:40.212" v="1061" actId="207"/>
          <ac:spMkLst>
            <pc:docMk/>
            <pc:sldMk cId="3513072192" sldId="766"/>
            <ac:spMk id="7" creationId="{576B5671-9F65-4DB7-866A-3A0506B31616}"/>
          </ac:spMkLst>
        </pc:spChg>
        <pc:spChg chg="mod">
          <ac:chgData name="Henderson, Barron" userId="b23a2ef6-14b2-4237-8416-58d0103a2671" providerId="ADAL" clId="{87CCE49A-A1AC-44F7-895D-6659F0D16149}" dt="2019-10-09T15:12:40.212" v="1061" actId="207"/>
          <ac:spMkLst>
            <pc:docMk/>
            <pc:sldMk cId="3513072192" sldId="766"/>
            <ac:spMk id="8" creationId="{B51D6F86-1B30-46A2-AEAF-91103AB40B43}"/>
          </ac:spMkLst>
        </pc:spChg>
        <pc:spChg chg="mod">
          <ac:chgData name="Henderson, Barron" userId="b23a2ef6-14b2-4237-8416-58d0103a2671" providerId="ADAL" clId="{87CCE49A-A1AC-44F7-895D-6659F0D16149}" dt="2019-10-09T15:12:40.212" v="1061" actId="207"/>
          <ac:spMkLst>
            <pc:docMk/>
            <pc:sldMk cId="3513072192" sldId="766"/>
            <ac:spMk id="9" creationId="{16999A93-12D7-4F55-AEFF-F714059FF3B9}"/>
          </ac:spMkLst>
        </pc:spChg>
        <pc:picChg chg="add del mod">
          <ac:chgData name="Henderson, Barron" userId="b23a2ef6-14b2-4237-8416-58d0103a2671" providerId="ADAL" clId="{87CCE49A-A1AC-44F7-895D-6659F0D16149}" dt="2019-10-09T15:10:35.064" v="981" actId="478"/>
          <ac:picMkLst>
            <pc:docMk/>
            <pc:sldMk cId="3513072192" sldId="766"/>
            <ac:picMk id="12" creationId="{F4C3393F-D201-4E70-86AC-1C7AE1E29B82}"/>
          </ac:picMkLst>
        </pc:picChg>
        <pc:picChg chg="add mod ord">
          <ac:chgData name="Henderson, Barron" userId="b23a2ef6-14b2-4237-8416-58d0103a2671" providerId="ADAL" clId="{87CCE49A-A1AC-44F7-895D-6659F0D16149}" dt="2019-10-09T15:11:16.416" v="987" actId="14100"/>
          <ac:picMkLst>
            <pc:docMk/>
            <pc:sldMk cId="3513072192" sldId="766"/>
            <ac:picMk id="13" creationId="{FB1DA9E1-987A-46D5-BAF5-8E367ED8D934}"/>
          </ac:picMkLst>
        </pc:picChg>
        <pc:picChg chg="add mod">
          <ac:chgData name="Henderson, Barron" userId="b23a2ef6-14b2-4237-8416-58d0103a2671" providerId="ADAL" clId="{87CCE49A-A1AC-44F7-895D-6659F0D16149}" dt="2019-10-09T15:10:52.327" v="985" actId="14100"/>
          <ac:picMkLst>
            <pc:docMk/>
            <pc:sldMk cId="3513072192" sldId="766"/>
            <ac:picMk id="14" creationId="{58569EA2-EEAF-4439-BD26-C9FC95BC8C2B}"/>
          </ac:picMkLst>
        </pc:picChg>
      </pc:sldChg>
      <pc:sldChg chg="addSp delSp modSp add ord">
        <pc:chgData name="Henderson, Barron" userId="b23a2ef6-14b2-4237-8416-58d0103a2671" providerId="ADAL" clId="{87CCE49A-A1AC-44F7-895D-6659F0D16149}" dt="2019-10-15T14:44:38.011" v="4827" actId="20577"/>
        <pc:sldMkLst>
          <pc:docMk/>
          <pc:sldMk cId="2619417432" sldId="768"/>
        </pc:sldMkLst>
        <pc:spChg chg="mod">
          <ac:chgData name="Henderson, Barron" userId="b23a2ef6-14b2-4237-8416-58d0103a2671" providerId="ADAL" clId="{87CCE49A-A1AC-44F7-895D-6659F0D16149}" dt="2019-10-15T14:44:38.011" v="4827" actId="20577"/>
          <ac:spMkLst>
            <pc:docMk/>
            <pc:sldMk cId="2619417432" sldId="768"/>
            <ac:spMk id="2" creationId="{00000000-0000-0000-0000-000000000000}"/>
          </ac:spMkLst>
        </pc:spChg>
        <pc:picChg chg="add del mod">
          <ac:chgData name="Henderson, Barron" userId="b23a2ef6-14b2-4237-8416-58d0103a2671" providerId="ADAL" clId="{87CCE49A-A1AC-44F7-895D-6659F0D16149}" dt="2019-10-09T17:16:36.384" v="1115" actId="14826"/>
          <ac:picMkLst>
            <pc:docMk/>
            <pc:sldMk cId="2619417432" sldId="768"/>
            <ac:picMk id="5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09T17:17:19.008" v="1118" actId="1076"/>
          <ac:picMkLst>
            <pc:docMk/>
            <pc:sldMk cId="2619417432" sldId="768"/>
            <ac:picMk id="7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09T17:17:09.427" v="1117" actId="1076"/>
          <ac:picMkLst>
            <pc:docMk/>
            <pc:sldMk cId="2619417432" sldId="768"/>
            <ac:picMk id="8" creationId="{00000000-0000-0000-0000-000000000000}"/>
          </ac:picMkLst>
        </pc:picChg>
        <pc:picChg chg="add del">
          <ac:chgData name="Henderson, Barron" userId="b23a2ef6-14b2-4237-8416-58d0103a2671" providerId="ADAL" clId="{87CCE49A-A1AC-44F7-895D-6659F0D16149}" dt="2019-10-09T17:16:31.476" v="1113"/>
          <ac:picMkLst>
            <pc:docMk/>
            <pc:sldMk cId="2619417432" sldId="768"/>
            <ac:picMk id="9" creationId="{B2E95E4A-58C5-4058-8AF4-0BABF4BAC857}"/>
          </ac:picMkLst>
        </pc:picChg>
      </pc:sldChg>
      <pc:sldChg chg="addSp delSp modSp add">
        <pc:chgData name="Henderson, Barron" userId="b23a2ef6-14b2-4237-8416-58d0103a2671" providerId="ADAL" clId="{87CCE49A-A1AC-44F7-895D-6659F0D16149}" dt="2019-10-12T02:11:09.709" v="4230" actId="27636"/>
        <pc:sldMkLst>
          <pc:docMk/>
          <pc:sldMk cId="1475008977" sldId="769"/>
        </pc:sldMkLst>
        <pc:spChg chg="del mod">
          <ac:chgData name="Henderson, Barron" userId="b23a2ef6-14b2-4237-8416-58d0103a2671" providerId="ADAL" clId="{87CCE49A-A1AC-44F7-895D-6659F0D16149}" dt="2019-10-09T17:33:17.069" v="1134"/>
          <ac:spMkLst>
            <pc:docMk/>
            <pc:sldMk cId="1475008977" sldId="769"/>
            <ac:spMk id="2" creationId="{C3665919-A033-4D6C-AE70-F214364DCCA1}"/>
          </ac:spMkLst>
        </pc:spChg>
        <pc:spChg chg="add mod">
          <ac:chgData name="Henderson, Barron" userId="b23a2ef6-14b2-4237-8416-58d0103a2671" providerId="ADAL" clId="{87CCE49A-A1AC-44F7-895D-6659F0D16149}" dt="2019-10-09T17:33:20.251" v="1142" actId="20577"/>
          <ac:spMkLst>
            <pc:docMk/>
            <pc:sldMk cId="1475008977" sldId="769"/>
            <ac:spMk id="5" creationId="{D74DC7E5-9AED-4B1E-9047-29FD28460A0C}"/>
          </ac:spMkLst>
        </pc:spChg>
        <pc:spChg chg="add mod">
          <ac:chgData name="Henderson, Barron" userId="b23a2ef6-14b2-4237-8416-58d0103a2671" providerId="ADAL" clId="{87CCE49A-A1AC-44F7-895D-6659F0D16149}" dt="2019-10-12T02:11:09.709" v="4230" actId="27636"/>
          <ac:spMkLst>
            <pc:docMk/>
            <pc:sldMk cId="1475008977" sldId="769"/>
            <ac:spMk id="6" creationId="{B80AF3B4-95C9-45E4-B1F8-DAA6AC958217}"/>
          </ac:spMkLst>
        </pc:spChg>
      </pc:sldChg>
      <pc:sldChg chg="addSp delSp modSp add">
        <pc:chgData name="Henderson, Barron" userId="b23a2ef6-14b2-4237-8416-58d0103a2671" providerId="ADAL" clId="{87CCE49A-A1AC-44F7-895D-6659F0D16149}" dt="2019-10-15T14:45:38.572" v="4857" actId="20577"/>
        <pc:sldMkLst>
          <pc:docMk/>
          <pc:sldMk cId="2044816875" sldId="770"/>
        </pc:sldMkLst>
        <pc:spChg chg="mod">
          <ac:chgData name="Henderson, Barron" userId="b23a2ef6-14b2-4237-8416-58d0103a2671" providerId="ADAL" clId="{87CCE49A-A1AC-44F7-895D-6659F0D16149}" dt="2019-10-15T14:45:38.572" v="4857" actId="20577"/>
          <ac:spMkLst>
            <pc:docMk/>
            <pc:sldMk cId="2044816875" sldId="770"/>
            <ac:spMk id="2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5T13:44:19.565" v="4729" actId="20577"/>
          <ac:spMkLst>
            <pc:docMk/>
            <pc:sldMk cId="2044816875" sldId="770"/>
            <ac:spMk id="4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5T14:15:39.375" v="4777" actId="1037"/>
          <ac:spMkLst>
            <pc:docMk/>
            <pc:sldMk cId="2044816875" sldId="770"/>
            <ac:spMk id="6" creationId="{00000000-0000-0000-0000-000000000000}"/>
          </ac:spMkLst>
        </pc:spChg>
        <pc:spChg chg="add del">
          <ac:chgData name="Henderson, Barron" userId="b23a2ef6-14b2-4237-8416-58d0103a2671" providerId="ADAL" clId="{87CCE49A-A1AC-44F7-895D-6659F0D16149}" dt="2019-10-12T01:53:31.452" v="3748"/>
          <ac:spMkLst>
            <pc:docMk/>
            <pc:sldMk cId="2044816875" sldId="770"/>
            <ac:spMk id="14" creationId="{12366D25-F489-40FB-871D-A2375A7E082A}"/>
          </ac:spMkLst>
        </pc:spChg>
        <pc:spChg chg="add mod">
          <ac:chgData name="Henderson, Barron" userId="b23a2ef6-14b2-4237-8416-58d0103a2671" providerId="ADAL" clId="{87CCE49A-A1AC-44F7-895D-6659F0D16149}" dt="2019-10-12T02:09:45.788" v="4126" actId="1076"/>
          <ac:spMkLst>
            <pc:docMk/>
            <pc:sldMk cId="2044816875" sldId="770"/>
            <ac:spMk id="15" creationId="{E801E63D-FD32-45C3-929C-8504EABBDD04}"/>
          </ac:spMkLst>
        </pc:spChg>
        <pc:picChg chg="mod">
          <ac:chgData name="Henderson, Barron" userId="b23a2ef6-14b2-4237-8416-58d0103a2671" providerId="ADAL" clId="{87CCE49A-A1AC-44F7-895D-6659F0D16149}" dt="2019-10-12T02:09:29.007" v="4124" actId="14826"/>
          <ac:picMkLst>
            <pc:docMk/>
            <pc:sldMk cId="2044816875" sldId="770"/>
            <ac:picMk id="3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12T02:09:37.857" v="4125" actId="14826"/>
          <ac:picMkLst>
            <pc:docMk/>
            <pc:sldMk cId="2044816875" sldId="770"/>
            <ac:picMk id="5" creationId="{00000000-0000-0000-0000-000000000000}"/>
          </ac:picMkLst>
        </pc:picChg>
        <pc:picChg chg="del">
          <ac:chgData name="Henderson, Barron" userId="b23a2ef6-14b2-4237-8416-58d0103a2671" providerId="ADAL" clId="{87CCE49A-A1AC-44F7-895D-6659F0D16149}" dt="2019-10-12T01:04:17.178" v="3595" actId="478"/>
          <ac:picMkLst>
            <pc:docMk/>
            <pc:sldMk cId="2044816875" sldId="770"/>
            <ac:picMk id="12" creationId="{E4E06C4B-1416-4BDA-B2F0-9D49B952F3C6}"/>
          </ac:picMkLst>
        </pc:picChg>
        <pc:picChg chg="add ord">
          <ac:chgData name="Henderson, Barron" userId="b23a2ef6-14b2-4237-8416-58d0103a2671" providerId="ADAL" clId="{87CCE49A-A1AC-44F7-895D-6659F0D16149}" dt="2019-10-12T01:04:22.714" v="3597" actId="167"/>
          <ac:picMkLst>
            <pc:docMk/>
            <pc:sldMk cId="2044816875" sldId="770"/>
            <ac:picMk id="13" creationId="{DA57F524-C20A-4787-8EA2-A51D0F0EE1E8}"/>
          </ac:picMkLst>
        </pc:picChg>
      </pc:sldChg>
      <pc:sldChg chg="addSp delSp modSp add">
        <pc:chgData name="Henderson, Barron" userId="b23a2ef6-14b2-4237-8416-58d0103a2671" providerId="ADAL" clId="{87CCE49A-A1AC-44F7-895D-6659F0D16149}" dt="2019-10-12T01:42:09.547" v="3624" actId="14100"/>
        <pc:sldMkLst>
          <pc:docMk/>
          <pc:sldMk cId="2536978969" sldId="772"/>
        </pc:sldMkLst>
        <pc:spChg chg="mod">
          <ac:chgData name="Henderson, Barron" userId="b23a2ef6-14b2-4237-8416-58d0103a2671" providerId="ADAL" clId="{87CCE49A-A1AC-44F7-895D-6659F0D16149}" dt="2019-10-11T19:21:16.444" v="2862"/>
          <ac:spMkLst>
            <pc:docMk/>
            <pc:sldMk cId="2536978969" sldId="772"/>
            <ac:spMk id="2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1T19:19:05.839" v="2839" actId="20577"/>
          <ac:spMkLst>
            <pc:docMk/>
            <pc:sldMk cId="2536978969" sldId="772"/>
            <ac:spMk id="4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2T01:41:52.865" v="3622" actId="1076"/>
          <ac:spMkLst>
            <pc:docMk/>
            <pc:sldMk cId="2536978969" sldId="772"/>
            <ac:spMk id="6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1T19:11:41.554" v="2151"/>
          <ac:spMkLst>
            <pc:docMk/>
            <pc:sldMk cId="2536978969" sldId="772"/>
            <ac:spMk id="9" creationId="{370FBED3-AFF3-412F-9DDF-2D2F18438D5E}"/>
          </ac:spMkLst>
        </pc:spChg>
        <pc:spChg chg="add mod">
          <ac:chgData name="Henderson, Barron" userId="b23a2ef6-14b2-4237-8416-58d0103a2671" providerId="ADAL" clId="{87CCE49A-A1AC-44F7-895D-6659F0D16149}" dt="2019-10-12T01:42:09.547" v="3624" actId="14100"/>
          <ac:spMkLst>
            <pc:docMk/>
            <pc:sldMk cId="2536978969" sldId="772"/>
            <ac:spMk id="13" creationId="{73C7C352-F768-4407-9A76-5C11FCCF208F}"/>
          </ac:spMkLst>
        </pc:spChg>
        <pc:picChg chg="mod">
          <ac:chgData name="Henderson, Barron" userId="b23a2ef6-14b2-4237-8416-58d0103a2671" providerId="ADAL" clId="{87CCE49A-A1AC-44F7-895D-6659F0D16149}" dt="2019-10-12T01:42:03.565" v="3623" actId="14826"/>
          <ac:picMkLst>
            <pc:docMk/>
            <pc:sldMk cId="2536978969" sldId="772"/>
            <ac:picMk id="3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12T01:41:43.665" v="3621" actId="14826"/>
          <ac:picMkLst>
            <pc:docMk/>
            <pc:sldMk cId="2536978969" sldId="772"/>
            <ac:picMk id="5" creationId="{00000000-0000-0000-0000-000000000000}"/>
          </ac:picMkLst>
        </pc:picChg>
        <pc:picChg chg="del">
          <ac:chgData name="Henderson, Barron" userId="b23a2ef6-14b2-4237-8416-58d0103a2671" providerId="ADAL" clId="{87CCE49A-A1AC-44F7-895D-6659F0D16149}" dt="2019-10-12T01:01:19.638" v="3559" actId="478"/>
          <ac:picMkLst>
            <pc:docMk/>
            <pc:sldMk cId="2536978969" sldId="772"/>
            <ac:picMk id="11" creationId="{19EC5309-2484-4578-8B4A-B1B3E7B20EB9}"/>
          </ac:picMkLst>
        </pc:picChg>
        <pc:picChg chg="del">
          <ac:chgData name="Henderson, Barron" userId="b23a2ef6-14b2-4237-8416-58d0103a2671" providerId="ADAL" clId="{87CCE49A-A1AC-44F7-895D-6659F0D16149}" dt="2019-10-12T01:02:09.132" v="3584" actId="478"/>
          <ac:picMkLst>
            <pc:docMk/>
            <pc:sldMk cId="2536978969" sldId="772"/>
            <ac:picMk id="12" creationId="{E4E06C4B-1416-4BDA-B2F0-9D49B952F3C6}"/>
          </ac:picMkLst>
        </pc:picChg>
        <pc:picChg chg="add mod ord">
          <ac:chgData name="Henderson, Barron" userId="b23a2ef6-14b2-4237-8416-58d0103a2671" providerId="ADAL" clId="{87CCE49A-A1AC-44F7-895D-6659F0D16149}" dt="2019-10-12T01:03:16.867" v="3592" actId="1076"/>
          <ac:picMkLst>
            <pc:docMk/>
            <pc:sldMk cId="2536978969" sldId="772"/>
            <ac:picMk id="14" creationId="{845A22AE-5FF8-4D6F-A3DD-7817A9437536}"/>
          </ac:picMkLst>
        </pc:picChg>
      </pc:sldChg>
      <pc:sldChg chg="addSp delSp modSp add">
        <pc:chgData name="Henderson, Barron" userId="b23a2ef6-14b2-4237-8416-58d0103a2671" providerId="ADAL" clId="{87CCE49A-A1AC-44F7-895D-6659F0D16149}" dt="2019-10-12T01:46:53.683" v="3717" actId="1076"/>
        <pc:sldMkLst>
          <pc:docMk/>
          <pc:sldMk cId="1345223264" sldId="775"/>
        </pc:sldMkLst>
        <pc:spChg chg="del mod">
          <ac:chgData name="Henderson, Barron" userId="b23a2ef6-14b2-4237-8416-58d0103a2671" providerId="ADAL" clId="{87CCE49A-A1AC-44F7-895D-6659F0D16149}" dt="2019-10-11T20:21:34.735" v="3456"/>
          <ac:spMkLst>
            <pc:docMk/>
            <pc:sldMk cId="1345223264" sldId="775"/>
            <ac:spMk id="2" creationId="{BBEC2C77-8342-45FC-8AAF-F0ABECB1870F}"/>
          </ac:spMkLst>
        </pc:spChg>
        <pc:spChg chg="del">
          <ac:chgData name="Henderson, Barron" userId="b23a2ef6-14b2-4237-8416-58d0103a2671" providerId="ADAL" clId="{87CCE49A-A1AC-44F7-895D-6659F0D16149}" dt="2019-10-11T20:21:34.735" v="3456"/>
          <ac:spMkLst>
            <pc:docMk/>
            <pc:sldMk cId="1345223264" sldId="775"/>
            <ac:spMk id="3" creationId="{D87FFE04-C1B7-4F4A-AA0B-6121E5DFDB6B}"/>
          </ac:spMkLst>
        </pc:spChg>
        <pc:spChg chg="add mod">
          <ac:chgData name="Henderson, Barron" userId="b23a2ef6-14b2-4237-8416-58d0103a2671" providerId="ADAL" clId="{87CCE49A-A1AC-44F7-895D-6659F0D16149}" dt="2019-10-11T20:21:37.752" v="3464" actId="20577"/>
          <ac:spMkLst>
            <pc:docMk/>
            <pc:sldMk cId="1345223264" sldId="775"/>
            <ac:spMk id="6" creationId="{677DC497-0FF5-4255-BBDD-491819EC4C68}"/>
          </ac:spMkLst>
        </pc:spChg>
        <pc:spChg chg="add mod">
          <ac:chgData name="Henderson, Barron" userId="b23a2ef6-14b2-4237-8416-58d0103a2671" providerId="ADAL" clId="{87CCE49A-A1AC-44F7-895D-6659F0D16149}" dt="2019-10-11T20:21:34.735" v="3456"/>
          <ac:spMkLst>
            <pc:docMk/>
            <pc:sldMk cId="1345223264" sldId="775"/>
            <ac:spMk id="7" creationId="{8F7D287A-C2D9-439C-8DEC-595AFE47A86B}"/>
          </ac:spMkLst>
        </pc:spChg>
        <pc:picChg chg="add mod">
          <ac:chgData name="Henderson, Barron" userId="b23a2ef6-14b2-4237-8416-58d0103a2671" providerId="ADAL" clId="{87CCE49A-A1AC-44F7-895D-6659F0D16149}" dt="2019-10-12T01:46:53.683" v="3717" actId="1076"/>
          <ac:picMkLst>
            <pc:docMk/>
            <pc:sldMk cId="1345223264" sldId="775"/>
            <ac:picMk id="9" creationId="{2ED2B829-3AD5-4C1B-BB40-228DC70FE2DE}"/>
          </ac:picMkLst>
        </pc:picChg>
      </pc:sldChg>
      <pc:sldChg chg="addSp delSp modSp add modNotesTx">
        <pc:chgData name="Henderson, Barron" userId="b23a2ef6-14b2-4237-8416-58d0103a2671" providerId="ADAL" clId="{87CCE49A-A1AC-44F7-895D-6659F0D16149}" dt="2019-10-15T21:11:58.426" v="5379"/>
        <pc:sldMkLst>
          <pc:docMk/>
          <pc:sldMk cId="4241656792" sldId="776"/>
        </pc:sldMkLst>
        <pc:spChg chg="mod">
          <ac:chgData name="Henderson, Barron" userId="b23a2ef6-14b2-4237-8416-58d0103a2671" providerId="ADAL" clId="{87CCE49A-A1AC-44F7-895D-6659F0D16149}" dt="2019-10-15T14:15:28.011" v="4773" actId="1037"/>
          <ac:spMkLst>
            <pc:docMk/>
            <pc:sldMk cId="4241656792" sldId="776"/>
            <ac:spMk id="6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2T01:41:15.525" v="3620" actId="1076"/>
          <ac:spMkLst>
            <pc:docMk/>
            <pc:sldMk cId="4241656792" sldId="776"/>
            <ac:spMk id="9" creationId="{4C3BC27A-BF1C-405E-9529-AB4951FCDEA3}"/>
          </ac:spMkLst>
        </pc:spChg>
        <pc:spChg chg="add del mod">
          <ac:chgData name="Henderson, Barron" userId="b23a2ef6-14b2-4237-8416-58d0103a2671" providerId="ADAL" clId="{87CCE49A-A1AC-44F7-895D-6659F0D16149}" dt="2019-10-15T21:11:58.426" v="5379"/>
          <ac:spMkLst>
            <pc:docMk/>
            <pc:sldMk cId="4241656792" sldId="776"/>
            <ac:spMk id="10" creationId="{F97166C3-BB31-4935-97ED-040FBB2AB817}"/>
          </ac:spMkLst>
        </pc:spChg>
        <pc:picChg chg="mod">
          <ac:chgData name="Henderson, Barron" userId="b23a2ef6-14b2-4237-8416-58d0103a2671" providerId="ADAL" clId="{87CCE49A-A1AC-44F7-895D-6659F0D16149}" dt="2019-10-12T01:40:49.250" v="3618" actId="14826"/>
          <ac:picMkLst>
            <pc:docMk/>
            <pc:sldMk cId="4241656792" sldId="776"/>
            <ac:picMk id="3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12T01:41:09.689" v="3619" actId="14826"/>
          <ac:picMkLst>
            <pc:docMk/>
            <pc:sldMk cId="4241656792" sldId="776"/>
            <ac:picMk id="5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15T20:16:12.868" v="4939" actId="1037"/>
          <ac:picMkLst>
            <pc:docMk/>
            <pc:sldMk cId="4241656792" sldId="776"/>
            <ac:picMk id="13" creationId="{58D14B99-09BF-4AB8-81E6-27DE608CB470}"/>
          </ac:picMkLst>
        </pc:picChg>
      </pc:sldChg>
      <pc:sldChg chg="addSp modSp add ord">
        <pc:chgData name="Henderson, Barron" userId="b23a2ef6-14b2-4237-8416-58d0103a2671" providerId="ADAL" clId="{87CCE49A-A1AC-44F7-895D-6659F0D16149}" dt="2019-10-15T21:14:26.320" v="5443" actId="14100"/>
        <pc:sldMkLst>
          <pc:docMk/>
          <pc:sldMk cId="513897930" sldId="777"/>
        </pc:sldMkLst>
        <pc:spChg chg="mod">
          <ac:chgData name="Henderson, Barron" userId="b23a2ef6-14b2-4237-8416-58d0103a2671" providerId="ADAL" clId="{87CCE49A-A1AC-44F7-895D-6659F0D16149}" dt="2019-10-12T02:06:53.851" v="4040" actId="20577"/>
          <ac:spMkLst>
            <pc:docMk/>
            <pc:sldMk cId="513897930" sldId="777"/>
            <ac:spMk id="4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2T02:07:20.068" v="4085" actId="20577"/>
          <ac:spMkLst>
            <pc:docMk/>
            <pc:sldMk cId="513897930" sldId="777"/>
            <ac:spMk id="6" creationId="{00000000-0000-0000-0000-000000000000}"/>
          </ac:spMkLst>
        </pc:spChg>
        <pc:spChg chg="add mod">
          <ac:chgData name="Henderson, Barron" userId="b23a2ef6-14b2-4237-8416-58d0103a2671" providerId="ADAL" clId="{87CCE49A-A1AC-44F7-895D-6659F0D16149}" dt="2019-10-12T01:54:18.946" v="3841" actId="20577"/>
          <ac:spMkLst>
            <pc:docMk/>
            <pc:sldMk cId="513897930" sldId="777"/>
            <ac:spMk id="12" creationId="{F68CEFDC-1783-459F-ABB3-88578B6864E4}"/>
          </ac:spMkLst>
        </pc:spChg>
        <pc:spChg chg="add mod">
          <ac:chgData name="Henderson, Barron" userId="b23a2ef6-14b2-4237-8416-58d0103a2671" providerId="ADAL" clId="{87CCE49A-A1AC-44F7-895D-6659F0D16149}" dt="2019-10-15T21:14:26.320" v="5443" actId="14100"/>
          <ac:spMkLst>
            <pc:docMk/>
            <pc:sldMk cId="513897930" sldId="777"/>
            <ac:spMk id="14" creationId="{4E5E828F-378B-464C-9569-76200274C1D2}"/>
          </ac:spMkLst>
        </pc:spChg>
      </pc:sldChg>
      <pc:sldChg chg="addSp delSp modSp add">
        <pc:chgData name="Henderson, Barron" userId="b23a2ef6-14b2-4237-8416-58d0103a2671" providerId="ADAL" clId="{87CCE49A-A1AC-44F7-895D-6659F0D16149}" dt="2019-10-15T14:46:20.626" v="4886" actId="20577"/>
        <pc:sldMkLst>
          <pc:docMk/>
          <pc:sldMk cId="2275447073" sldId="778"/>
        </pc:sldMkLst>
        <pc:spChg chg="mod">
          <ac:chgData name="Henderson, Barron" userId="b23a2ef6-14b2-4237-8416-58d0103a2671" providerId="ADAL" clId="{87CCE49A-A1AC-44F7-895D-6659F0D16149}" dt="2019-10-15T14:46:20.626" v="4886" actId="20577"/>
          <ac:spMkLst>
            <pc:docMk/>
            <pc:sldMk cId="2275447073" sldId="778"/>
            <ac:spMk id="2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2T01:59:39.389" v="3944" actId="14100"/>
          <ac:spMkLst>
            <pc:docMk/>
            <pc:sldMk cId="2275447073" sldId="778"/>
            <ac:spMk id="4" creationId="{00000000-0000-0000-0000-000000000000}"/>
          </ac:spMkLst>
        </pc:spChg>
        <pc:spChg chg="mod">
          <ac:chgData name="Henderson, Barron" userId="b23a2ef6-14b2-4237-8416-58d0103a2671" providerId="ADAL" clId="{87CCE49A-A1AC-44F7-895D-6659F0D16149}" dt="2019-10-15T14:15:46.840" v="4785" actId="1037"/>
          <ac:spMkLst>
            <pc:docMk/>
            <pc:sldMk cId="2275447073" sldId="778"/>
            <ac:spMk id="6" creationId="{00000000-0000-0000-0000-000000000000}"/>
          </ac:spMkLst>
        </pc:spChg>
        <pc:spChg chg="del">
          <ac:chgData name="Henderson, Barron" userId="b23a2ef6-14b2-4237-8416-58d0103a2671" providerId="ADAL" clId="{87CCE49A-A1AC-44F7-895D-6659F0D16149}" dt="2019-10-12T01:55:08.183" v="3849" actId="478"/>
          <ac:spMkLst>
            <pc:docMk/>
            <pc:sldMk cId="2275447073" sldId="778"/>
            <ac:spMk id="12" creationId="{F68CEFDC-1783-459F-ABB3-88578B6864E4}"/>
          </ac:spMkLst>
        </pc:spChg>
        <pc:picChg chg="mod">
          <ac:chgData name="Henderson, Barron" userId="b23a2ef6-14b2-4237-8416-58d0103a2671" providerId="ADAL" clId="{87CCE49A-A1AC-44F7-895D-6659F0D16149}" dt="2019-10-12T01:57:45.785" v="3856" actId="14826"/>
          <ac:picMkLst>
            <pc:docMk/>
            <pc:sldMk cId="2275447073" sldId="778"/>
            <ac:picMk id="3" creationId="{00000000-0000-0000-0000-000000000000}"/>
          </ac:picMkLst>
        </pc:picChg>
        <pc:picChg chg="mod">
          <ac:chgData name="Henderson, Barron" userId="b23a2ef6-14b2-4237-8416-58d0103a2671" providerId="ADAL" clId="{87CCE49A-A1AC-44F7-895D-6659F0D16149}" dt="2019-10-12T01:57:58.415" v="3857" actId="14826"/>
          <ac:picMkLst>
            <pc:docMk/>
            <pc:sldMk cId="2275447073" sldId="778"/>
            <ac:picMk id="5" creationId="{00000000-0000-0000-0000-000000000000}"/>
          </ac:picMkLst>
        </pc:picChg>
        <pc:picChg chg="del">
          <ac:chgData name="Henderson, Barron" userId="b23a2ef6-14b2-4237-8416-58d0103a2671" providerId="ADAL" clId="{87CCE49A-A1AC-44F7-895D-6659F0D16149}" dt="2019-10-12T01:55:04.505" v="3848" actId="478"/>
          <ac:picMkLst>
            <pc:docMk/>
            <pc:sldMk cId="2275447073" sldId="778"/>
            <ac:picMk id="11" creationId="{19EC5309-2484-4578-8B4A-B1B3E7B20EB9}"/>
          </ac:picMkLst>
        </pc:picChg>
        <pc:picChg chg="add mod">
          <ac:chgData name="Henderson, Barron" userId="b23a2ef6-14b2-4237-8416-58d0103a2671" providerId="ADAL" clId="{87CCE49A-A1AC-44F7-895D-6659F0D16149}" dt="2019-10-12T01:57:08.373" v="3855" actId="14100"/>
          <ac:picMkLst>
            <pc:docMk/>
            <pc:sldMk cId="2275447073" sldId="778"/>
            <ac:picMk id="14" creationId="{1AFE9AB8-9425-4D92-93EF-E03CA11D5D94}"/>
          </ac:picMkLst>
        </pc:picChg>
      </pc:sldChg>
      <pc:sldMasterChg chg="modSp modSldLayout">
        <pc:chgData name="Henderson, Barron" userId="b23a2ef6-14b2-4237-8416-58d0103a2671" providerId="ADAL" clId="{87CCE49A-A1AC-44F7-895D-6659F0D16149}" dt="2019-10-12T02:03:57.521" v="3963" actId="14100"/>
        <pc:sldMasterMkLst>
          <pc:docMk/>
          <pc:sldMasterMk cId="62836825" sldId="2147483648"/>
        </pc:sldMasterMkLst>
        <pc:spChg chg="mod">
          <ac:chgData name="Henderson, Barron" userId="b23a2ef6-14b2-4237-8416-58d0103a2671" providerId="ADAL" clId="{87CCE49A-A1AC-44F7-895D-6659F0D16149}" dt="2019-10-12T02:03:54.593" v="3962" actId="14100"/>
          <ac:spMkLst>
            <pc:docMk/>
            <pc:sldMasterMk cId="62836825" sldId="2147483648"/>
            <ac:spMk id="4" creationId="{79DED49E-996F-46AA-8462-99837E0E6736}"/>
          </ac:spMkLst>
        </pc:spChg>
        <pc:spChg chg="mod">
          <ac:chgData name="Henderson, Barron" userId="b23a2ef6-14b2-4237-8416-58d0103a2671" providerId="ADAL" clId="{87CCE49A-A1AC-44F7-895D-6659F0D16149}" dt="2019-10-12T02:03:57.521" v="3963" actId="14100"/>
          <ac:spMkLst>
            <pc:docMk/>
            <pc:sldMasterMk cId="62836825" sldId="2147483648"/>
            <ac:spMk id="6" creationId="{EE0B7DF5-DC22-4E82-8B51-D88A62EACABA}"/>
          </ac:spMkLst>
        </pc:spChg>
        <pc:sldLayoutChg chg="modSp">
          <pc:chgData name="Henderson, Barron" userId="b23a2ef6-14b2-4237-8416-58d0103a2671" providerId="ADAL" clId="{87CCE49A-A1AC-44F7-895D-6659F0D16149}" dt="2019-10-12T02:03:48.896" v="3961" actId="14100"/>
          <pc:sldLayoutMkLst>
            <pc:docMk/>
            <pc:sldMasterMk cId="62836825" sldId="2147483648"/>
            <pc:sldLayoutMk cId="3751960651" sldId="2147483649"/>
          </pc:sldLayoutMkLst>
          <pc:spChg chg="mod">
            <ac:chgData name="Henderson, Barron" userId="b23a2ef6-14b2-4237-8416-58d0103a2671" providerId="ADAL" clId="{87CCE49A-A1AC-44F7-895D-6659F0D16149}" dt="2019-10-12T02:03:48.896" v="3961" actId="14100"/>
            <ac:spMkLst>
              <pc:docMk/>
              <pc:sldMasterMk cId="62836825" sldId="2147483648"/>
              <pc:sldLayoutMk cId="3751960651" sldId="2147483649"/>
              <ac:spMk id="4" creationId="{7543BBF8-8E96-4928-949F-EDA3F7FD0B8B}"/>
            </ac:spMkLst>
          </pc:spChg>
        </pc:sldLayoutChg>
        <pc:sldLayoutChg chg="modSp">
          <pc:chgData name="Henderson, Barron" userId="b23a2ef6-14b2-4237-8416-58d0103a2671" providerId="ADAL" clId="{87CCE49A-A1AC-44F7-895D-6659F0D16149}" dt="2019-10-12T02:02:50.745" v="3951" actId="14100"/>
          <pc:sldLayoutMkLst>
            <pc:docMk/>
            <pc:sldMasterMk cId="62836825" sldId="2147483648"/>
            <pc:sldLayoutMk cId="3579251607" sldId="2147483650"/>
          </pc:sldLayoutMkLst>
          <pc:spChg chg="mod">
            <ac:chgData name="Henderson, Barron" userId="b23a2ef6-14b2-4237-8416-58d0103a2671" providerId="ADAL" clId="{87CCE49A-A1AC-44F7-895D-6659F0D16149}" dt="2019-10-12T02:02:50.745" v="3951" actId="14100"/>
            <ac:spMkLst>
              <pc:docMk/>
              <pc:sldMasterMk cId="62836825" sldId="2147483648"/>
              <pc:sldLayoutMk cId="3579251607" sldId="2147483650"/>
              <ac:spMk id="6" creationId="{247A73D3-7BE4-45C3-A44C-E8EC6F681E0C}"/>
            </ac:spMkLst>
          </pc:spChg>
        </pc:sldLayoutChg>
        <pc:sldLayoutChg chg="modSp">
          <pc:chgData name="Henderson, Barron" userId="b23a2ef6-14b2-4237-8416-58d0103a2671" providerId="ADAL" clId="{87CCE49A-A1AC-44F7-895D-6659F0D16149}" dt="2019-10-12T02:02:57.355" v="3952" actId="14100"/>
          <pc:sldLayoutMkLst>
            <pc:docMk/>
            <pc:sldMasterMk cId="62836825" sldId="2147483648"/>
            <pc:sldLayoutMk cId="19254611" sldId="2147483651"/>
          </pc:sldLayoutMkLst>
          <pc:spChg chg="mod">
            <ac:chgData name="Henderson, Barron" userId="b23a2ef6-14b2-4237-8416-58d0103a2671" providerId="ADAL" clId="{87CCE49A-A1AC-44F7-895D-6659F0D16149}" dt="2019-10-12T02:02:57.355" v="3952" actId="14100"/>
            <ac:spMkLst>
              <pc:docMk/>
              <pc:sldMasterMk cId="62836825" sldId="2147483648"/>
              <pc:sldLayoutMk cId="19254611" sldId="2147483651"/>
              <ac:spMk id="6" creationId="{F5FB4F37-64D5-4447-A2E0-6A79572B47CC}"/>
            </ac:spMkLst>
          </pc:spChg>
        </pc:sldLayoutChg>
        <pc:sldLayoutChg chg="modSp">
          <pc:chgData name="Henderson, Barron" userId="b23a2ef6-14b2-4237-8416-58d0103a2671" providerId="ADAL" clId="{87CCE49A-A1AC-44F7-895D-6659F0D16149}" dt="2019-10-12T02:03:08.800" v="3954" actId="14100"/>
          <pc:sldLayoutMkLst>
            <pc:docMk/>
            <pc:sldMasterMk cId="62836825" sldId="2147483648"/>
            <pc:sldLayoutMk cId="1607375179" sldId="2147483652"/>
          </pc:sldLayoutMkLst>
          <pc:spChg chg="mod">
            <ac:chgData name="Henderson, Barron" userId="b23a2ef6-14b2-4237-8416-58d0103a2671" providerId="ADAL" clId="{87CCE49A-A1AC-44F7-895D-6659F0D16149}" dt="2019-10-12T02:03:08.800" v="3954" actId="14100"/>
            <ac:spMkLst>
              <pc:docMk/>
              <pc:sldMasterMk cId="62836825" sldId="2147483648"/>
              <pc:sldLayoutMk cId="1607375179" sldId="2147483652"/>
              <ac:spMk id="5" creationId="{D3E098A0-711C-45BC-8240-AD6FC762757B}"/>
            </ac:spMkLst>
          </pc:spChg>
          <pc:spChg chg="mod">
            <ac:chgData name="Henderson, Barron" userId="b23a2ef6-14b2-4237-8416-58d0103a2671" providerId="ADAL" clId="{87CCE49A-A1AC-44F7-895D-6659F0D16149}" dt="2019-10-12T02:03:05.105" v="3953" actId="14100"/>
            <ac:spMkLst>
              <pc:docMk/>
              <pc:sldMasterMk cId="62836825" sldId="2147483648"/>
              <pc:sldLayoutMk cId="1607375179" sldId="2147483652"/>
              <ac:spMk id="7" creationId="{70B79690-DE17-4324-9F3B-B964A918F435}"/>
            </ac:spMkLst>
          </pc:spChg>
        </pc:sldLayoutChg>
        <pc:sldLayoutChg chg="modSp">
          <pc:chgData name="Henderson, Barron" userId="b23a2ef6-14b2-4237-8416-58d0103a2671" providerId="ADAL" clId="{87CCE49A-A1AC-44F7-895D-6659F0D16149}" dt="2019-10-12T02:03:14.232" v="3955" actId="14100"/>
          <pc:sldLayoutMkLst>
            <pc:docMk/>
            <pc:sldMasterMk cId="62836825" sldId="2147483648"/>
            <pc:sldLayoutMk cId="162637843" sldId="2147483653"/>
          </pc:sldLayoutMkLst>
          <pc:spChg chg="mod">
            <ac:chgData name="Henderson, Barron" userId="b23a2ef6-14b2-4237-8416-58d0103a2671" providerId="ADAL" clId="{87CCE49A-A1AC-44F7-895D-6659F0D16149}" dt="2019-10-12T02:03:14.232" v="3955" actId="14100"/>
            <ac:spMkLst>
              <pc:docMk/>
              <pc:sldMasterMk cId="62836825" sldId="2147483648"/>
              <pc:sldLayoutMk cId="162637843" sldId="2147483653"/>
              <ac:spMk id="7" creationId="{1D23D04F-3284-48F1-BB8F-8C4BB2911105}"/>
            </ac:spMkLst>
          </pc:spChg>
          <pc:spChg chg="mod">
            <ac:chgData name="Henderson, Barron" userId="b23a2ef6-14b2-4237-8416-58d0103a2671" providerId="ADAL" clId="{87CCE49A-A1AC-44F7-895D-6659F0D16149}" dt="2019-10-12T02:02:24.659" v="3948" actId="14100"/>
            <ac:spMkLst>
              <pc:docMk/>
              <pc:sldMasterMk cId="62836825" sldId="2147483648"/>
              <pc:sldLayoutMk cId="162637843" sldId="2147483653"/>
              <ac:spMk id="9" creationId="{A1ACEC8D-3B09-49FB-9227-EA123F2DAAA5}"/>
            </ac:spMkLst>
          </pc:spChg>
        </pc:sldLayoutChg>
        <pc:sldLayoutChg chg="modSp">
          <pc:chgData name="Henderson, Barron" userId="b23a2ef6-14b2-4237-8416-58d0103a2671" providerId="ADAL" clId="{87CCE49A-A1AC-44F7-895D-6659F0D16149}" dt="2019-10-12T02:03:18.710" v="3956" actId="14100"/>
          <pc:sldLayoutMkLst>
            <pc:docMk/>
            <pc:sldMasterMk cId="62836825" sldId="2147483648"/>
            <pc:sldLayoutMk cId="3018829020" sldId="2147483654"/>
          </pc:sldLayoutMkLst>
          <pc:spChg chg="mod">
            <ac:chgData name="Henderson, Barron" userId="b23a2ef6-14b2-4237-8416-58d0103a2671" providerId="ADAL" clId="{87CCE49A-A1AC-44F7-895D-6659F0D16149}" dt="2019-10-12T02:03:18.710" v="3956" actId="14100"/>
            <ac:spMkLst>
              <pc:docMk/>
              <pc:sldMasterMk cId="62836825" sldId="2147483648"/>
              <pc:sldLayoutMk cId="3018829020" sldId="2147483654"/>
              <ac:spMk id="3" creationId="{416E5524-FD5D-47CD-B925-1D53D74AA3B1}"/>
            </ac:spMkLst>
          </pc:spChg>
        </pc:sldLayoutChg>
        <pc:sldLayoutChg chg="modSp">
          <pc:chgData name="Henderson, Barron" userId="b23a2ef6-14b2-4237-8416-58d0103a2671" providerId="ADAL" clId="{87CCE49A-A1AC-44F7-895D-6659F0D16149}" dt="2019-10-12T02:03:23.144" v="3957" actId="14100"/>
          <pc:sldLayoutMkLst>
            <pc:docMk/>
            <pc:sldMasterMk cId="62836825" sldId="2147483648"/>
            <pc:sldLayoutMk cId="4104037702" sldId="2147483655"/>
          </pc:sldLayoutMkLst>
          <pc:spChg chg="mod">
            <ac:chgData name="Henderson, Barron" userId="b23a2ef6-14b2-4237-8416-58d0103a2671" providerId="ADAL" clId="{87CCE49A-A1AC-44F7-895D-6659F0D16149}" dt="2019-10-12T02:03:23.144" v="3957" actId="14100"/>
            <ac:spMkLst>
              <pc:docMk/>
              <pc:sldMasterMk cId="62836825" sldId="2147483648"/>
              <pc:sldLayoutMk cId="4104037702" sldId="2147483655"/>
              <ac:spMk id="2" creationId="{8EAF2D42-153B-404D-97C5-D9ADDDBA68E0}"/>
            </ac:spMkLst>
          </pc:spChg>
          <pc:spChg chg="mod">
            <ac:chgData name="Henderson, Barron" userId="b23a2ef6-14b2-4237-8416-58d0103a2671" providerId="ADAL" clId="{87CCE49A-A1AC-44F7-895D-6659F0D16149}" dt="2019-10-12T02:02:32.923" v="3949" actId="14100"/>
            <ac:spMkLst>
              <pc:docMk/>
              <pc:sldMasterMk cId="62836825" sldId="2147483648"/>
              <pc:sldLayoutMk cId="4104037702" sldId="2147483655"/>
              <ac:spMk id="4" creationId="{5A255A97-90E4-4A5F-BC75-A5D490DEA0F9}"/>
            </ac:spMkLst>
          </pc:spChg>
        </pc:sldLayoutChg>
        <pc:sldLayoutChg chg="modSp">
          <pc:chgData name="Henderson, Barron" userId="b23a2ef6-14b2-4237-8416-58d0103a2671" providerId="ADAL" clId="{87CCE49A-A1AC-44F7-895D-6659F0D16149}" dt="2019-10-12T02:03:28.017" v="3958" actId="14100"/>
          <pc:sldLayoutMkLst>
            <pc:docMk/>
            <pc:sldMasterMk cId="62836825" sldId="2147483648"/>
            <pc:sldLayoutMk cId="858379709" sldId="2147483656"/>
          </pc:sldLayoutMkLst>
          <pc:spChg chg="mod">
            <ac:chgData name="Henderson, Barron" userId="b23a2ef6-14b2-4237-8416-58d0103a2671" providerId="ADAL" clId="{87CCE49A-A1AC-44F7-895D-6659F0D16149}" dt="2019-10-12T02:03:28.017" v="3958" actId="14100"/>
            <ac:spMkLst>
              <pc:docMk/>
              <pc:sldMasterMk cId="62836825" sldId="2147483648"/>
              <pc:sldLayoutMk cId="858379709" sldId="2147483656"/>
              <ac:spMk id="5" creationId="{EF688403-7C9D-4DDF-982C-AB0588D20F5D}"/>
            </ac:spMkLst>
          </pc:spChg>
          <pc:spChg chg="mod">
            <ac:chgData name="Henderson, Barron" userId="b23a2ef6-14b2-4237-8416-58d0103a2671" providerId="ADAL" clId="{87CCE49A-A1AC-44F7-895D-6659F0D16149}" dt="2019-10-12T02:02:38.332" v="3950" actId="14100"/>
            <ac:spMkLst>
              <pc:docMk/>
              <pc:sldMasterMk cId="62836825" sldId="2147483648"/>
              <pc:sldLayoutMk cId="858379709" sldId="2147483656"/>
              <ac:spMk id="7" creationId="{58C50448-634F-4C92-8FE0-36D412E676C1}"/>
            </ac:spMkLst>
          </pc:spChg>
        </pc:sldLayoutChg>
        <pc:sldLayoutChg chg="modSp">
          <pc:chgData name="Henderson, Barron" userId="b23a2ef6-14b2-4237-8416-58d0103a2671" providerId="ADAL" clId="{87CCE49A-A1AC-44F7-895D-6659F0D16149}" dt="2019-10-12T02:03:35.231" v="3959" actId="14100"/>
          <pc:sldLayoutMkLst>
            <pc:docMk/>
            <pc:sldMasterMk cId="62836825" sldId="2147483648"/>
            <pc:sldLayoutMk cId="3027865861" sldId="2147483657"/>
          </pc:sldLayoutMkLst>
          <pc:spChg chg="mod">
            <ac:chgData name="Henderson, Barron" userId="b23a2ef6-14b2-4237-8416-58d0103a2671" providerId="ADAL" clId="{87CCE49A-A1AC-44F7-895D-6659F0D16149}" dt="2019-10-12T02:03:35.231" v="3959" actId="14100"/>
            <ac:spMkLst>
              <pc:docMk/>
              <pc:sldMasterMk cId="62836825" sldId="2147483648"/>
              <pc:sldLayoutMk cId="3027865861" sldId="2147483657"/>
              <ac:spMk id="5" creationId="{0EF6CD71-667C-4A96-BBD5-8460423D3742}"/>
            </ac:spMkLst>
          </pc:spChg>
        </pc:sldLayoutChg>
        <pc:sldLayoutChg chg="modSp">
          <pc:chgData name="Henderson, Barron" userId="b23a2ef6-14b2-4237-8416-58d0103a2671" providerId="ADAL" clId="{87CCE49A-A1AC-44F7-895D-6659F0D16149}" dt="2019-10-12T02:03:40.276" v="3960" actId="14100"/>
          <pc:sldLayoutMkLst>
            <pc:docMk/>
            <pc:sldMasterMk cId="62836825" sldId="2147483648"/>
            <pc:sldLayoutMk cId="3376708014" sldId="2147483658"/>
          </pc:sldLayoutMkLst>
          <pc:spChg chg="mod">
            <ac:chgData name="Henderson, Barron" userId="b23a2ef6-14b2-4237-8416-58d0103a2671" providerId="ADAL" clId="{87CCE49A-A1AC-44F7-895D-6659F0D16149}" dt="2019-10-12T02:03:40.276" v="3960" actId="14100"/>
            <ac:spMkLst>
              <pc:docMk/>
              <pc:sldMasterMk cId="62836825" sldId="2147483648"/>
              <pc:sldLayoutMk cId="3376708014" sldId="2147483658"/>
              <ac:spMk id="4" creationId="{4A581907-0434-41BB-A6E5-193F7F132D60}"/>
            </ac:spMkLst>
          </pc:spChg>
        </pc:sldLayoutChg>
      </pc:sldMasterChg>
    </pc:docChg>
  </pc:docChgLst>
  <pc:docChgLst>
    <pc:chgData name="Henderson, Barron" userId="b23a2ef6-14b2-4237-8416-58d0103a2671" providerId="ADAL" clId="{CF6EA9B7-7F81-9F48-941D-F66CD03B3EE4}"/>
  </pc:docChgLst>
  <pc:docChgLst>
    <pc:chgData name="Henderson, Barron" userId="b23a2ef6-14b2-4237-8416-58d0103a2671" providerId="ADAL" clId="{0818E28D-11D6-4F3C-BAC5-ADFCC8791CF8}"/>
  </pc:docChgLst>
  <pc:docChgLst>
    <pc:chgData name="Henderson, Barron" userId="b23a2ef6-14b2-4237-8416-58d0103a2671" providerId="ADAL" clId="{E8D3FE23-B842-4429-9756-61B4A94BB78B}"/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Hypothetical Annual Contributions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Natural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West</c:v>
                </c:pt>
                <c:pt idx="1">
                  <c:v>East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C-42CC-98C7-E519C12A74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Either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West</c:v>
                </c:pt>
                <c:pt idx="1">
                  <c:v>East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FC-42CC-98C7-E519C12A74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West</c:v>
                </c:pt>
                <c:pt idx="1">
                  <c:v>East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C-42CC-98C7-E519C12A749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West</c:v>
                </c:pt>
                <c:pt idx="1">
                  <c:v>East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15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56-46E4-909C-FE3344D87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8539576"/>
        <c:axId val="688537280"/>
      </c:barChart>
      <c:catAx>
        <c:axId val="688539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537280"/>
        <c:crosses val="autoZero"/>
        <c:auto val="1"/>
        <c:lblAlgn val="ctr"/>
        <c:lblOffset val="100"/>
        <c:noMultiLvlLbl val="0"/>
      </c:catAx>
      <c:valAx>
        <c:axId val="68853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8539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49C4F-E8E5-4F9E-8FCF-509D407C5765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59BBC-88B0-41A5-B120-6D32CB8D8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mos-chem-phys.net/9/6095/2009/acp-9-6095-2009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59BBC-88B0-41A5-B120-6D32CB8D88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1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Evaluations: Henderson CMAS 2018; Henderson IGC9 2019; Henderson CMAS-SA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59BBC-88B0-41A5-B120-6D32CB8D88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4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59BBC-88B0-41A5-B120-6D32CB8D88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94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59BBC-88B0-41A5-B120-6D32CB8D88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33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59BBC-88B0-41A5-B120-6D32CB8D88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1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59BBC-88B0-41A5-B120-6D32CB8D88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59BBC-88B0-41A5-B120-6D32CB8D88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6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 with </a:t>
            </a:r>
            <a:r>
              <a:rPr lang="en-US" dirty="0">
                <a:hlinkClick r:id="rId3"/>
              </a:rPr>
              <a:t>https://www.atmos-chem-phys.net/9/6095/2009/acp-9-6095-2009.pdf</a:t>
            </a:r>
            <a:r>
              <a:rPr lang="en-US" dirty="0"/>
              <a:t>, see supplement JJA Tables S1 dO3_receptor/</a:t>
            </a:r>
            <a:r>
              <a:rPr lang="en-US" dirty="0" err="1"/>
              <a:t>dNOx_source</a:t>
            </a:r>
            <a:r>
              <a:rPr lang="en-US" dirty="0"/>
              <a:t>; receptor = NA ~ US</a:t>
            </a:r>
          </a:p>
          <a:p>
            <a:r>
              <a:rPr lang="en-US" dirty="0" err="1"/>
              <a:t>pncload</a:t>
            </a:r>
            <a:r>
              <a:rPr lang="en-US" dirty="0"/>
              <a:t> -f </a:t>
            </a:r>
            <a:r>
              <a:rPr lang="en-US" dirty="0" err="1"/>
              <a:t>ioapi</a:t>
            </a:r>
            <a:r>
              <a:rPr lang="en-US" dirty="0"/>
              <a:t> agg/monthly/HEMIS/US/all/all/monthly_HEMIS_US_all_all_pop_ind_zo.nc </a:t>
            </a:r>
            <a:r>
              <a:rPr lang="en-US" dirty="0" err="1"/>
              <a:t>emis</a:t>
            </a:r>
            <a:r>
              <a:rPr lang="en-US" dirty="0"/>
              <a:t>/inputs/2016fe_cb6r3_ae6nvpoa_16j_HEMIS_annual.ncf </a:t>
            </a:r>
            <a:r>
              <a:rPr lang="en-US" dirty="0" err="1"/>
              <a:t>emis</a:t>
            </a:r>
            <a:r>
              <a:rPr lang="en-US" dirty="0"/>
              <a:t>/inputs/2016fe_zind_cb6r3_ae6nvpoa_16j_HEMIS_annual.ncf</a:t>
            </a:r>
          </a:p>
          <a:p>
            <a:r>
              <a:rPr lang="pt-BR" dirty="0"/>
              <a:t>O3_0[6:9].mean() / ((NOX_1[:].sum() - NOX_2[:].sum()) * 0.907 / 1e6 * 14 / 46)</a:t>
            </a:r>
            <a:endParaRPr lang="en-US" dirty="0"/>
          </a:p>
          <a:p>
            <a:r>
              <a:rPr lang="en-US" dirty="0"/>
              <a:t>India = 0.017 compare to -0.01</a:t>
            </a:r>
          </a:p>
          <a:p>
            <a:r>
              <a:rPr lang="en-US" dirty="0"/>
              <a:t>China = 0.045 compare to 0.02</a:t>
            </a:r>
          </a:p>
          <a:p>
            <a:r>
              <a:rPr lang="en-US" dirty="0"/>
              <a:t>China is ~2x more influential per TgN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59BBC-88B0-41A5-B120-6D32CB8D88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49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Henderson CMAS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A59BBC-88B0-41A5-B120-6D32CB8D88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8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7B26A-73AC-4B7B-B13E-054C6DC1D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C4E02-691F-46EE-9EED-581C4E56B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3BBF8-8E96-4928-949F-EDA3F7FD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124" y="6356350"/>
            <a:ext cx="3455276" cy="365125"/>
          </a:xfrm>
        </p:spPr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A2677-4017-41A6-87E2-B8FCB08E9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7C3FB-863E-4FE2-931F-290FD469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6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9BEF2-5F51-482B-A9EC-1F8F6623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7F5A-284F-46B0-8471-AB17D21D6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81907-0434-41BB-A6E5-193F7F13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103" y="6356350"/>
            <a:ext cx="3476297" cy="365125"/>
          </a:xfrm>
        </p:spPr>
        <p:txBody>
          <a:bodyPr/>
          <a:lstStyle/>
          <a:p>
            <a:r>
              <a:rPr lang="en-US" dirty="0"/>
              <a:t>CMAS October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B83D8-1A97-45BD-B226-FBB9E1CC3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8D214-19F7-4791-A387-F49AFA46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0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661B-166D-40BC-96B1-BF9760F6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2109-EB34-457C-98D1-B24A272A0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46034"/>
            <a:ext cx="5181600" cy="2651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16264-F960-4279-8BA5-EF2659EDB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46034"/>
            <a:ext cx="5181600" cy="2651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098A0-711C-45BC-8240-AD6FC762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2F465-0558-476C-B723-42C4BCC6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79690-DE17-4324-9F3B-B964A918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F9F7784-623D-4795-BD5A-CAB8913E3F3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567224"/>
            <a:ext cx="5181600" cy="2651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CE46EEE-1623-4845-BC55-0CDA685E24E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3567224"/>
            <a:ext cx="5181600" cy="2651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6254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59E9CE-9AFE-407E-A8DE-1A626C8C21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C7B12-CF4F-4516-B5B3-5B4FF8332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A1FD4-27D8-4B95-ACF1-B03EBB60B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4F778-9962-4B88-88BC-D770FBE6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807AB-9D9C-41A8-952E-A1C353BA3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1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EC11-71CB-4C7F-95C5-45FF48C76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F0A31-8A6D-4D73-AED8-2D963F576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918D5-2EDE-4C79-A0DC-CB9EACC8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FAD02-7069-4472-BBB0-D27B5183C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A73D3-7BE4-45C3-A44C-E8EC6F68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23745" cy="365125"/>
          </a:xfrm>
        </p:spPr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68CAF-3AAE-4092-8393-CACC8713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F4643-B798-4F74-A66C-5EFD5A624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3C3FD-6A8D-4501-A7C3-2F609B718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E9119-8D3E-48FE-82C6-3FB86B84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B4F37-64D5-4447-A2E0-6A79572B4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97317" cy="365125"/>
          </a:xfrm>
        </p:spPr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661B-166D-40BC-96B1-BF9760F6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A2109-EB34-457C-98D1-B24A272A0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46034"/>
            <a:ext cx="5181600" cy="53309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16264-F960-4279-8BA5-EF2659EDB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46034"/>
            <a:ext cx="5181600" cy="53309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098A0-711C-45BC-8240-AD6FC762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84" y="6356350"/>
            <a:ext cx="3497316" cy="365125"/>
          </a:xfrm>
        </p:spPr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2F465-0558-476C-B723-42C4BCC6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79690-DE17-4324-9F3B-B964A918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97317" cy="365125"/>
          </a:xfrm>
        </p:spPr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BBE7-9411-4E59-9DCD-37D585B06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76"/>
            <a:ext cx="10515600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B6FAD-A0E5-4C40-A2F0-9A0D5E308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0105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7AFAE-451F-4A47-8D1A-AA8185D0B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81162"/>
            <a:ext cx="5157787" cy="45085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7000D-4D76-4C12-B703-5724D2BD4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0105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535148-951C-43BF-925A-D0434CFFA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81162"/>
            <a:ext cx="5183188" cy="4508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3D04F-3284-48F1-BB8F-8C4BB291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084" y="6356350"/>
            <a:ext cx="3497316" cy="365125"/>
          </a:xfrm>
        </p:spPr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EE7BC7-7597-4F2D-9433-D80CCD2B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ACEC8D-3B09-49FB-9227-EA123F2DA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97317" cy="365125"/>
          </a:xfrm>
        </p:spPr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8D688-F3AC-4A7A-8A3F-F40BB5D78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E5524-FD5D-47CD-B925-1D53D74A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3080" y="6356350"/>
            <a:ext cx="2820111" cy="365125"/>
          </a:xfrm>
        </p:spPr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EF0BDD-6AC9-4208-9D0B-29ECF79F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92CDA-856A-42E1-9AC7-CF32D684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5720" y="6356350"/>
            <a:ext cx="2743200" cy="365125"/>
          </a:xfrm>
        </p:spPr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AF2D42-153B-404D-97C5-D9ADDDBA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124" y="6356350"/>
            <a:ext cx="3455276" cy="365125"/>
          </a:xfrm>
        </p:spPr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764F37-DEBB-4A9D-BE20-7C615965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55A97-90E4-4A5F-BC75-A5D490DEA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5276" cy="365125"/>
          </a:xfrm>
        </p:spPr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03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FDFD-494B-43D1-ADE6-C307338F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A929F-36B8-4B07-9F3A-E6BEFD2B9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87E5A-65E9-4D2D-8D8B-3C1B8E610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88403-7C9D-4DDF-982C-AB0588D2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572" y="6356350"/>
            <a:ext cx="3507828" cy="365125"/>
          </a:xfrm>
        </p:spPr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03B45-C12E-431C-9C3B-175F79DC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50448-634F-4C92-8FE0-36D412E6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507828" cy="365125"/>
          </a:xfrm>
        </p:spPr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2176-19CC-4E7A-8A30-F94CDBBF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4BA4F-F034-4A5D-AADC-E4EBA93D1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6E6A4-A280-4715-B899-BB58623FC2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6CD71-667C-4A96-BBD5-8460423D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34" y="6356350"/>
            <a:ext cx="3444766" cy="365125"/>
          </a:xfrm>
        </p:spPr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FB6DA-2284-4EAB-9263-A5DAD9BF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46F38-7723-484D-8742-C49645DEA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14075-6F6C-43D5-8E54-9549B8CE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4"/>
            <a:ext cx="10515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371AF-EA59-4EA1-962C-588F576AC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854579"/>
            <a:ext cx="10515600" cy="5322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ED49E-996F-46AA-8462-99837E0E6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5614" y="6356350"/>
            <a:ext cx="3465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CMAS October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59F72-98EB-4704-B181-7BDF17410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B7DF5-DC22-4E82-8B51-D88A62EAC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465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F6F6-8789-475B-94B7-FFEF8374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2952/journal.elementa.000029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96AC6-D5CD-4E92-AC10-BCD58DF1B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513" y="1122363"/>
            <a:ext cx="11107553" cy="1205201"/>
          </a:xfrm>
        </p:spPr>
        <p:txBody>
          <a:bodyPr>
            <a:normAutofit/>
          </a:bodyPr>
          <a:lstStyle/>
          <a:p>
            <a:pPr fontAlgn="base"/>
            <a:r>
              <a:rPr lang="en-US" sz="5400" b="1" i="1" dirty="0"/>
              <a:t>Global Sources of North American Ozone</a:t>
            </a:r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02A74B-C981-4C5F-9CED-6D1A32E85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65318"/>
            <a:ext cx="9144000" cy="219248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Barron H. Henderson</a:t>
            </a:r>
          </a:p>
          <a:p>
            <a:r>
              <a:rPr lang="en-US" dirty="0"/>
              <a:t>U.S. EPA/OAQPS/AQAD/AQMG</a:t>
            </a:r>
          </a:p>
          <a:p>
            <a:endParaRPr lang="en-US" dirty="0"/>
          </a:p>
          <a:p>
            <a:pPr algn="l"/>
            <a:r>
              <a:rPr lang="en-US" dirty="0"/>
              <a:t>EPA Collaborators: Pat Dolwick, Carey Jang, Alison Eyth, Jeff Vukovich, Rohit Mathur, Christian Hogrefe, Norm Possiel, George Pouliot, Brian Timin, K. Wyat Appel</a:t>
            </a:r>
          </a:p>
          <a:p>
            <a:pPr algn="l"/>
            <a:r>
              <a:rPr lang="en-US" dirty="0"/>
              <a:t>GD-IT Collaborators: Kathy Brehme, Nancy Hwang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F3D294D-98EF-4079-A2A5-16733F6DEF17}"/>
              </a:ext>
            </a:extLst>
          </p:cNvPr>
          <p:cNvSpPr txBox="1">
            <a:spLocks/>
          </p:cNvSpPr>
          <p:nvPr/>
        </p:nvSpPr>
        <p:spPr>
          <a:xfrm>
            <a:off x="500513" y="5757110"/>
            <a:ext cx="11174931" cy="79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i="1" dirty="0"/>
              <a:t>Disclaimer</a:t>
            </a:r>
            <a:r>
              <a:rPr lang="en-US" i="1" dirty="0"/>
              <a:t>: The views expressed in this presentation are those of the authors and do not necessarily reflects the views or policies of the U.S. Environmental Protection Agency.</a:t>
            </a:r>
            <a:endParaRPr lang="en-US" b="1" i="1" dirty="0"/>
          </a:p>
          <a:p>
            <a:pPr algn="l"/>
            <a:endParaRPr lang="en-US" i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14BAC-778D-49E1-972A-8F82D868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6C4C5-C018-492E-B176-45362B58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1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45A22AE-5FF8-4D6F-A3DD-7817A94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9006"/>
            <a:ext cx="4714759" cy="3536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China and the European Union  (108km)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9" y="854579"/>
            <a:ext cx="6954578" cy="2607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877262" y="2065279"/>
            <a:ext cx="28135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/>
              <a:t>Anthro over the EU</a:t>
            </a:r>
          </a:p>
          <a:p>
            <a:pPr algn="ctr"/>
            <a:r>
              <a:rPr lang="en-US" dirty="0"/>
              <a:t>(</a:t>
            </a:r>
            <a:r>
              <a:rPr lang="en-US" i="1" dirty="0"/>
              <a:t>UK in EU at time of writing</a:t>
            </a:r>
            <a:r>
              <a:rPr lang="en-US" dirty="0"/>
              <a:t>)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11" y="3568994"/>
            <a:ext cx="6954578" cy="2607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3408234" y="4616296"/>
            <a:ext cx="19735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/>
              <a:t>Anthro Over China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FB160-A3B7-4233-9D29-34720C1B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06E767-08A3-4DA7-84E7-F7432FDE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0FBED3-AFF3-412F-9DDF-2D2F18438D5E}"/>
              </a:ext>
            </a:extLst>
          </p:cNvPr>
          <p:cNvSpPr/>
          <p:nvPr/>
        </p:nvSpPr>
        <p:spPr>
          <a:xfrm>
            <a:off x="5293824" y="6081989"/>
            <a:ext cx="5952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China Aloft ozone from other countries is 10-15 ppb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C7C352-F768-4407-9A76-5C11FCCF208F}"/>
              </a:ext>
            </a:extLst>
          </p:cNvPr>
          <p:cNvSpPr/>
          <p:nvPr/>
        </p:nvSpPr>
        <p:spPr>
          <a:xfrm>
            <a:off x="8435829" y="1392382"/>
            <a:ext cx="3756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 Non-US is not all EU, but this gives us a sense that upwind contributions similar in the EU as in the West.</a:t>
            </a:r>
          </a:p>
        </p:txBody>
      </p:sp>
    </p:spTree>
    <p:extLst>
      <p:ext uri="{BB962C8B-B14F-4D97-AF65-F5344CB8AC3E}">
        <p14:creationId xmlns:p14="http://schemas.microsoft.com/office/powerpoint/2010/main" val="253697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Ozone source contributions in April at the Surface</a:t>
            </a:r>
            <a:endParaRPr dirty="0"/>
          </a:p>
        </p:txBody>
      </p:sp>
      <p:pic>
        <p:nvPicPr>
          <p:cNvPr id="3" name="Picture 2" descr="CCTM_CONC_v521_intel17.0_HEMIS_cb6_ZANTH_201604.O3NO2SO2FORM.LAY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4114800" cy="3086100"/>
          </a:xfrm>
          <a:prstGeom prst="rect">
            <a:avLst/>
          </a:prstGeom>
        </p:spPr>
      </p:pic>
      <p:pic>
        <p:nvPicPr>
          <p:cNvPr id="4" name="Picture 3" descr="CCTM_CONC_v521_intel17.0_HEMIS_cb6_SHIP_201604.O3NO2SO2FORM.LAY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39" y="731520"/>
            <a:ext cx="4114800" cy="3086100"/>
          </a:xfrm>
          <a:prstGeom prst="rect">
            <a:avLst/>
          </a:prstGeom>
        </p:spPr>
      </p:pic>
      <p:pic>
        <p:nvPicPr>
          <p:cNvPr id="5" name="Picture 4" descr="CCTM_CONC_v521_intel17.0_HEMIS_cb6_CANMEX_201604.O3NO2SO2FORM.LAY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731520"/>
            <a:ext cx="4114800" cy="3086100"/>
          </a:xfrm>
          <a:prstGeom prst="rect">
            <a:avLst/>
          </a:prstGeom>
        </p:spPr>
      </p:pic>
      <p:pic>
        <p:nvPicPr>
          <p:cNvPr id="6" name="Picture 5" descr="CCTM_CONC_v521_intel17.0_HEMIS_cb6_OTHER_201604.O3NO2SO2FORM.LAY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3611880"/>
            <a:ext cx="4114800" cy="3086100"/>
          </a:xfrm>
          <a:prstGeom prst="rect">
            <a:avLst/>
          </a:prstGeom>
        </p:spPr>
      </p:pic>
      <p:pic>
        <p:nvPicPr>
          <p:cNvPr id="7" name="Picture 6" descr="CCTM_CONC_v521_intel17.0_HEMIS_cb6_CHN_201604.O3NO2SO2FORM.LAY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639" y="3611880"/>
            <a:ext cx="4114800" cy="3086100"/>
          </a:xfrm>
          <a:prstGeom prst="rect">
            <a:avLst/>
          </a:prstGeom>
        </p:spPr>
      </p:pic>
      <p:pic>
        <p:nvPicPr>
          <p:cNvPr id="8" name="Picture 7" descr="CCTM_CONC_v521_intel17.0_HEMIS_cb6_USA_201604.O3NO2SO2FORM.LAY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3611880"/>
            <a:ext cx="4114800" cy="3086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841D52-683D-4C10-B2D2-A7A2FD3EBE3D}"/>
              </a:ext>
            </a:extLst>
          </p:cNvPr>
          <p:cNvSpPr/>
          <p:nvPr/>
        </p:nvSpPr>
        <p:spPr>
          <a:xfrm>
            <a:off x="304800" y="3683043"/>
            <a:ext cx="3871672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Merriweather"/>
              </a:rPr>
              <a:t>“The only reliable quantitative ozone measurements from the late 19</a:t>
            </a:r>
            <a:r>
              <a:rPr lang="en-US" sz="1600" baseline="30000" dirty="0">
                <a:latin typeface="Merriweather"/>
              </a:rPr>
              <a:t>th</a:t>
            </a:r>
            <a:r>
              <a:rPr lang="en-US" sz="1600" dirty="0">
                <a:latin typeface="Merriweather"/>
              </a:rPr>
              <a:t> century were made at </a:t>
            </a:r>
            <a:r>
              <a:rPr lang="en-US" sz="1600" dirty="0" err="1">
                <a:latin typeface="Merriweather"/>
              </a:rPr>
              <a:t>Montsouris</a:t>
            </a:r>
            <a:r>
              <a:rPr lang="en-US" sz="1600" dirty="0">
                <a:latin typeface="Merriweather"/>
              </a:rPr>
              <a:t> near Paris where ozone averaged 11 ± 2 ppbv from 1876 to 1910.” ... </a:t>
            </a:r>
            <a:r>
              <a:rPr lang="en-US" sz="1600" dirty="0"/>
              <a:t>“While these measurements indicate that late 19</a:t>
            </a:r>
            <a:r>
              <a:rPr lang="en-US" sz="1600" baseline="30000" dirty="0"/>
              <a:t>th</a:t>
            </a:r>
            <a:r>
              <a:rPr lang="en-US" sz="1600" dirty="0"/>
              <a:t> century ozone in western Europe was much lower than today, there is no way to know if these values were representative of other surface locations in the NH.” - Cooper et al., 2014. </a:t>
            </a:r>
            <a:r>
              <a:rPr lang="en-US" sz="1600" dirty="0" err="1"/>
              <a:t>doi</a:t>
            </a:r>
            <a:r>
              <a:rPr lang="en-US" sz="1600" dirty="0"/>
              <a:t>: </a:t>
            </a:r>
            <a:r>
              <a:rPr lang="en-US" sz="16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10.12952/journal.elementa.000029</a:t>
            </a:r>
            <a:endParaRPr lang="en-US" sz="160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111189B-8419-4133-88A2-D18C138E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AF41594-77A5-4AD7-A67A-5C0E8CFE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Ozone source contributions in July at the Surface</a:t>
            </a:r>
            <a:endParaRPr dirty="0"/>
          </a:p>
        </p:txBody>
      </p:sp>
      <p:pic>
        <p:nvPicPr>
          <p:cNvPr id="3" name="Picture 2" descr="CCTM_CONC_v521_intel17.0_HEMIS_cb6_ZANTH_201607.O3NO2SO2FORM.LAY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731520"/>
            <a:ext cx="4114800" cy="3086100"/>
          </a:xfrm>
          <a:prstGeom prst="rect">
            <a:avLst/>
          </a:prstGeom>
        </p:spPr>
      </p:pic>
      <p:pic>
        <p:nvPicPr>
          <p:cNvPr id="4" name="Picture 3" descr="CCTM_CONC_v521_intel17.0_HEMIS_cb6_SHIP_201607.O3NO2SO2FORM.LAY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39" y="731520"/>
            <a:ext cx="4114800" cy="3086100"/>
          </a:xfrm>
          <a:prstGeom prst="rect">
            <a:avLst/>
          </a:prstGeom>
        </p:spPr>
      </p:pic>
      <p:pic>
        <p:nvPicPr>
          <p:cNvPr id="5" name="Picture 4" descr="CCTM_CONC_v521_intel17.0_HEMIS_cb6_CANMEX_201607.O3NO2SO2FORM.LAY0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731520"/>
            <a:ext cx="4114800" cy="3086100"/>
          </a:xfrm>
          <a:prstGeom prst="rect">
            <a:avLst/>
          </a:prstGeom>
        </p:spPr>
      </p:pic>
      <p:pic>
        <p:nvPicPr>
          <p:cNvPr id="6" name="Picture 5" descr="CCTM_CONC_v521_intel17.0_HEMIS_cb6_OTHER_201607.O3NO2SO2FORM.LAY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3611880"/>
            <a:ext cx="4114800" cy="3086100"/>
          </a:xfrm>
          <a:prstGeom prst="rect">
            <a:avLst/>
          </a:prstGeom>
        </p:spPr>
      </p:pic>
      <p:pic>
        <p:nvPicPr>
          <p:cNvPr id="7" name="Picture 6" descr="CCTM_CONC_v521_intel17.0_HEMIS_cb6_CHN_201607.O3NO2SO2FORM.LAY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639" y="3611880"/>
            <a:ext cx="4114800" cy="3086100"/>
          </a:xfrm>
          <a:prstGeom prst="rect">
            <a:avLst/>
          </a:prstGeom>
        </p:spPr>
      </p:pic>
      <p:pic>
        <p:nvPicPr>
          <p:cNvPr id="8" name="Picture 7" descr="CCTM_CONC_v521_intel17.0_HEMIS_cb6_USA_201607.O3NO2SO2FORM.LAY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2400" y="3611880"/>
            <a:ext cx="4114800" cy="30861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00BD7F7-9F20-4E0E-BD16-DEF8340C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F0562F8-DC01-475F-B88A-2C4ADBFEC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A57F524-C20A-4787-8EA2-A51D0F0E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9006"/>
            <a:ext cx="4714759" cy="3536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4"/>
            <a:ext cx="10664536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 between West and East Surface (12km)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3" y="854579"/>
            <a:ext cx="6952550" cy="2607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613819" y="2203777"/>
            <a:ext cx="199573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/>
              <a:t>West Contributions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3662513"/>
            <a:ext cx="6952550" cy="2607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3539897" y="4724781"/>
            <a:ext cx="19025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/>
              <a:t>East Contributions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EC5309-2484-4578-8B4A-B1B3E7B20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043552"/>
            <a:ext cx="3838575" cy="216292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FB160-A3B7-4233-9D29-34720C1B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06E767-08A3-4DA7-84E7-F7432FDE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13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01E63D-FD32-45C3-929C-8504EABBDD04}"/>
              </a:ext>
            </a:extLst>
          </p:cNvPr>
          <p:cNvSpPr/>
          <p:nvPr/>
        </p:nvSpPr>
        <p:spPr>
          <a:xfrm>
            <a:off x="8073481" y="3038163"/>
            <a:ext cx="3919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West gets more natural to the surface; think stratosphere.</a:t>
            </a:r>
          </a:p>
        </p:txBody>
      </p:sp>
    </p:spTree>
    <p:extLst>
      <p:ext uri="{BB962C8B-B14F-4D97-AF65-F5344CB8AC3E}">
        <p14:creationId xmlns:p14="http://schemas.microsoft.com/office/powerpoint/2010/main" val="204481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A57F524-C20A-4787-8EA2-A51D0F0EE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9006"/>
            <a:ext cx="4714759" cy="3536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4"/>
            <a:ext cx="10664536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Differences within the West at the Surface (12km)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4" y="854579"/>
            <a:ext cx="6952548" cy="2607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693839" y="1987197"/>
            <a:ext cx="25122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Near Border has consistent international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7" y="3662513"/>
            <a:ext cx="6952548" cy="2607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2967188" y="4724781"/>
            <a:ext cx="29701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/>
              <a:t>High Elevation  more Natural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FB160-A3B7-4233-9D29-34720C1B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06E767-08A3-4DA7-84E7-F7432FDE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14</a:t>
            </a:fld>
            <a:endParaRPr lang="en-US"/>
          </a:p>
        </p:txBody>
      </p:sp>
      <p:pic>
        <p:nvPicPr>
          <p:cNvPr id="14" name="Picture 13" descr="o3daily_12US2_US_all_top10_ANN_row_zo_map.png">
            <a:extLst>
              <a:ext uri="{FF2B5EF4-FFF2-40B4-BE49-F238E27FC236}">
                <a16:creationId xmlns:a16="http://schemas.microsoft.com/office/drawing/2014/main" id="{1AFE9AB8-9425-4D92-93EF-E03CA11D5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614" y="958509"/>
            <a:ext cx="4636386" cy="26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4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A57F524-C20A-4787-8EA2-A51D0F0EE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9006"/>
            <a:ext cx="4714759" cy="3536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4"/>
            <a:ext cx="10664536" cy="64008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 between West and East Surface (108km)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8" y="854579"/>
            <a:ext cx="6954580" cy="2607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579734" y="1881443"/>
            <a:ext cx="2515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West: Canada increases as long-range decrease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11" y="3662513"/>
            <a:ext cx="6954580" cy="2607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3151140" y="4796333"/>
            <a:ext cx="2607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East: International decreases in summer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EC5309-2484-4578-8B4A-B1B3E7B20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043552"/>
            <a:ext cx="3838575" cy="216292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FB160-A3B7-4233-9D29-34720C1B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06E767-08A3-4DA7-84E7-F7432FDE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15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CEFDC-1783-459F-ABB3-88578B6864E4}"/>
              </a:ext>
            </a:extLst>
          </p:cNvPr>
          <p:cNvSpPr/>
          <p:nvPr/>
        </p:nvSpPr>
        <p:spPr>
          <a:xfrm>
            <a:off x="8073481" y="3215127"/>
            <a:ext cx="3516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 countries 2-5 ppb on average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5E828F-378B-464C-9569-76200274C1D2}"/>
              </a:ext>
            </a:extLst>
          </p:cNvPr>
          <p:cNvSpPr/>
          <p:nvPr/>
        </p:nvSpPr>
        <p:spPr>
          <a:xfrm>
            <a:off x="5758774" y="6277302"/>
            <a:ext cx="5445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India/China pop-weighted impact higher, but consistent with West, Horowitz, Fiore doi:10.5194/acp-9-6095-2009, see supplement Tables S1</a:t>
            </a:r>
          </a:p>
        </p:txBody>
      </p:sp>
    </p:spTree>
    <p:extLst>
      <p:ext uri="{BB962C8B-B14F-4D97-AF65-F5344CB8AC3E}">
        <p14:creationId xmlns:p14="http://schemas.microsoft.com/office/powerpoint/2010/main" val="51389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4DC7E5-9AED-4B1E-9047-29FD2846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AF3B4-95C9-45E4-B1F8-DAA6AC958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4579"/>
            <a:ext cx="10515600" cy="58668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Zero-out simulations provide estimates of contributions</a:t>
            </a:r>
          </a:p>
          <a:p>
            <a:pPr lvl="1"/>
            <a:r>
              <a:rPr lang="en-US" dirty="0"/>
              <a:t>Global Natural, International Anthropogenic, Domestic Anthropogenic</a:t>
            </a:r>
          </a:p>
          <a:p>
            <a:pPr lvl="1"/>
            <a:r>
              <a:rPr lang="en-US" dirty="0"/>
              <a:t>India, China, International Shipping, more to come</a:t>
            </a:r>
          </a:p>
          <a:p>
            <a:r>
              <a:rPr lang="en-US" dirty="0"/>
              <a:t>Generally consistent with the literature</a:t>
            </a:r>
          </a:p>
          <a:p>
            <a:pPr lvl="1"/>
            <a:r>
              <a:rPr lang="en-US" dirty="0"/>
              <a:t>HTAP Phase I and Phase II; Jaffe et al. (2018)</a:t>
            </a:r>
          </a:p>
          <a:p>
            <a:pPr lvl="1"/>
            <a:r>
              <a:rPr lang="en-US" dirty="0"/>
              <a:t>USB is higher in the West than in the East, USB can be a significant contributor on high ozone days.</a:t>
            </a:r>
          </a:p>
          <a:p>
            <a:pPr lvl="1"/>
            <a:r>
              <a:rPr lang="en-US" dirty="0"/>
              <a:t>Long-range transport contributes more in the spring than summer</a:t>
            </a:r>
          </a:p>
          <a:p>
            <a:pPr lvl="1"/>
            <a:r>
              <a:rPr lang="en-US" dirty="0"/>
              <a:t>Canada and Mexico operate as short-range transport to most of the West</a:t>
            </a:r>
          </a:p>
          <a:p>
            <a:r>
              <a:rPr lang="en-US" dirty="0"/>
              <a:t>Largest West/East difference at the surface was natural</a:t>
            </a:r>
          </a:p>
          <a:p>
            <a:r>
              <a:rPr lang="en-US" dirty="0"/>
              <a:t>International Contribution on top 10 days at the surface</a:t>
            </a:r>
          </a:p>
          <a:p>
            <a:pPr lvl="1"/>
            <a:r>
              <a:rPr lang="en-US" dirty="0"/>
              <a:t>Summer most places: 1-15 ppb</a:t>
            </a:r>
          </a:p>
          <a:p>
            <a:pPr lvl="1"/>
            <a:r>
              <a:rPr lang="en-US" dirty="0"/>
              <a:t>Near-border: up to 30 ppb (no bias correction)</a:t>
            </a:r>
          </a:p>
          <a:p>
            <a:pPr lvl="1"/>
            <a:r>
              <a:rPr lang="en-US" dirty="0"/>
              <a:t>Eastern US decreases from all sources in summer</a:t>
            </a:r>
          </a:p>
          <a:p>
            <a:pPr lvl="1"/>
            <a:r>
              <a:rPr lang="en-US" dirty="0"/>
              <a:t>Western US increases from Canada/Mexico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7D526-D9BC-4A11-B4DD-A5A69872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DEBBA-152E-42DC-9CC3-18186EAC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0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7DC497-0FF5-4255-BBDD-491819EC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7D287A-C2D9-439C-8DEC-595AFE47A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F2C7F-06B3-4C91-8A12-99AADC7D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207EF-382C-4FD9-A6D8-F6B312664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ED2B829-3AD5-4C1B-BB40-228DC70FE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78" y="371989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A65A-BEAA-459A-AF06-22AFBB555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Coupled at multiple scales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C1979E-0E64-457C-81B6-BCE0BAE5E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0" t="8662" r="24609" b="8319"/>
          <a:stretch/>
        </p:blipFill>
        <p:spPr>
          <a:xfrm>
            <a:off x="1966759" y="3214203"/>
            <a:ext cx="3767087" cy="3643797"/>
          </a:xfrm>
          <a:prstGeom prst="rect">
            <a:avLst/>
          </a:prstGeom>
        </p:spPr>
      </p:pic>
      <p:pic>
        <p:nvPicPr>
          <p:cNvPr id="7" name="Picture 6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EF817F81-0C37-458B-B00B-075B153F2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9" t="10698" r="25384" b="8490"/>
          <a:stretch/>
        </p:blipFill>
        <p:spPr>
          <a:xfrm>
            <a:off x="6173000" y="3311091"/>
            <a:ext cx="3628724" cy="35469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E921EE-3E9A-40DA-A5C4-F7F60EA24256}"/>
              </a:ext>
            </a:extLst>
          </p:cNvPr>
          <p:cNvCxnSpPr/>
          <p:nvPr/>
        </p:nvCxnSpPr>
        <p:spPr>
          <a:xfrm flipV="1">
            <a:off x="4334575" y="3429000"/>
            <a:ext cx="1963553" cy="1951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8ED6BE-04DA-4D7E-B0CC-BEBED3EDAD3A}"/>
              </a:ext>
            </a:extLst>
          </p:cNvPr>
          <p:cNvCxnSpPr/>
          <p:nvPr/>
        </p:nvCxnSpPr>
        <p:spPr>
          <a:xfrm>
            <a:off x="4565581" y="6381549"/>
            <a:ext cx="1751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screen shot of a building&#10;&#10;Description generated with high confidence">
            <a:extLst>
              <a:ext uri="{FF2B5EF4-FFF2-40B4-BE49-F238E27FC236}">
                <a16:creationId xmlns:a16="http://schemas.microsoft.com/office/drawing/2014/main" id="{B1052DEC-A50D-407A-9201-15A5B1643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287"/>
            <a:ext cx="2049910" cy="5466431"/>
          </a:xfrm>
          <a:prstGeom prst="rect">
            <a:avLst/>
          </a:prstGeom>
        </p:spPr>
      </p:pic>
      <p:pic>
        <p:nvPicPr>
          <p:cNvPr id="21" name="Picture 20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6F5B55B2-8577-462B-8D3A-F8BAD630D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98" y="1405287"/>
            <a:ext cx="2049380" cy="546501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51C0F-95D5-462F-A325-9E51EF81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4FE84-BF87-4484-9CE7-70DB534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9439B-237B-47B3-9F7E-2B027E3F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010337"/>
            <a:ext cx="10147703" cy="2184929"/>
          </a:xfrm>
        </p:spPr>
        <p:txBody>
          <a:bodyPr numCol="1">
            <a:normAutofit/>
          </a:bodyPr>
          <a:lstStyle/>
          <a:p>
            <a:r>
              <a:rPr lang="en-US" sz="2000" dirty="0"/>
              <a:t>v5.2.1 (IPV, dust, halogens)</a:t>
            </a:r>
          </a:p>
          <a:p>
            <a:r>
              <a:rPr lang="en-US" sz="2000" dirty="0"/>
              <a:t>8 month </a:t>
            </a:r>
            <a:r>
              <a:rPr lang="en-US" sz="2000" dirty="0" err="1"/>
              <a:t>spinup</a:t>
            </a:r>
            <a:r>
              <a:rPr lang="en-US" sz="2000" dirty="0"/>
              <a:t> period</a:t>
            </a:r>
          </a:p>
          <a:p>
            <a:r>
              <a:rPr lang="en-US" sz="2000" dirty="0"/>
              <a:t>Polar stereographic (~1x1 deg)</a:t>
            </a:r>
          </a:p>
          <a:p>
            <a:r>
              <a:rPr lang="en-US" sz="2000" dirty="0"/>
              <a:t>44 Layers up to 50mb</a:t>
            </a:r>
          </a:p>
          <a:p>
            <a:r>
              <a:rPr lang="en-US" sz="2000" dirty="0"/>
              <a:t>Weather Research and Forecasting</a:t>
            </a:r>
            <a:endParaRPr lang="en-US" sz="2000" b="1" i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4638FEE-6510-48CF-9E16-534B18CB28C8}"/>
              </a:ext>
            </a:extLst>
          </p:cNvPr>
          <p:cNvSpPr txBox="1">
            <a:spLocks/>
          </p:cNvSpPr>
          <p:nvPr/>
        </p:nvSpPr>
        <p:spPr>
          <a:xfrm>
            <a:off x="6096000" y="1018359"/>
            <a:ext cx="4597667" cy="218492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Hemispheric 108km, 44 layers – </a:t>
            </a:r>
            <a:r>
              <a:rPr lang="en-US" sz="2000" b="1" i="1" dirty="0"/>
              <a:t>today</a:t>
            </a:r>
            <a:endParaRPr lang="en-US" sz="2000" dirty="0"/>
          </a:p>
          <a:p>
            <a:r>
              <a:rPr lang="en-US" sz="2000" dirty="0"/>
              <a:t>North America 36km, 35 layers</a:t>
            </a:r>
          </a:p>
          <a:p>
            <a:r>
              <a:rPr lang="en-US" sz="2000" dirty="0"/>
              <a:t>United States+ 12km , 35 layers</a:t>
            </a:r>
            <a:endParaRPr lang="en-US" sz="20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67C22-5E4B-4F3E-A2D5-BC90147A8533}"/>
              </a:ext>
            </a:extLst>
          </p:cNvPr>
          <p:cNvSpPr txBox="1"/>
          <p:nvPr/>
        </p:nvSpPr>
        <p:spPr>
          <a:xfrm>
            <a:off x="3221202" y="3918751"/>
            <a:ext cx="580506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China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B9C8D7-A873-43A6-BE76-F5139BE3E805}"/>
              </a:ext>
            </a:extLst>
          </p:cNvPr>
          <p:cNvSpPr txBox="1"/>
          <p:nvPr/>
        </p:nvSpPr>
        <p:spPr>
          <a:xfrm>
            <a:off x="4719724" y="4118316"/>
            <a:ext cx="613063" cy="286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Africa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0A06D7-DD99-44EA-BF1B-6FD215428AC8}"/>
              </a:ext>
            </a:extLst>
          </p:cNvPr>
          <p:cNvSpPr txBox="1"/>
          <p:nvPr/>
        </p:nvSpPr>
        <p:spPr>
          <a:xfrm>
            <a:off x="3678344" y="5744024"/>
            <a:ext cx="427067" cy="276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USA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508E98-EC60-4ECB-9E60-50C968DB5C00}"/>
              </a:ext>
            </a:extLst>
          </p:cNvPr>
          <p:cNvSpPr txBox="1"/>
          <p:nvPr/>
        </p:nvSpPr>
        <p:spPr>
          <a:xfrm>
            <a:off x="4794499" y="6356350"/>
            <a:ext cx="319403" cy="286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/>
              <a:t>SA</a:t>
            </a:r>
          </a:p>
        </p:txBody>
      </p:sp>
    </p:spTree>
    <p:extLst>
      <p:ext uri="{BB962C8B-B14F-4D97-AF65-F5344CB8AC3E}">
        <p14:creationId xmlns:p14="http://schemas.microsoft.com/office/powerpoint/2010/main" val="3999219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Natural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83227"/>
            <a:ext cx="5283200" cy="55799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Biogenics (plants and soils):</a:t>
            </a:r>
          </a:p>
          <a:p>
            <a:pPr lvl="1"/>
            <a:r>
              <a:rPr lang="en-US" b="1" dirty="0"/>
              <a:t>Global: </a:t>
            </a:r>
            <a:r>
              <a:rPr lang="en-US" dirty="0"/>
              <a:t>Model of Emissions of Gases and Aerosols from Nature (MEGAN) v2.1</a:t>
            </a:r>
          </a:p>
          <a:p>
            <a:pPr lvl="1"/>
            <a:r>
              <a:rPr lang="en-US" b="1" dirty="0"/>
              <a:t>North America:</a:t>
            </a:r>
            <a:r>
              <a:rPr lang="en-US" dirty="0"/>
              <a:t> Biogenic Emission Inventory System (BEIS)</a:t>
            </a:r>
          </a:p>
          <a:p>
            <a:r>
              <a:rPr lang="en-US" dirty="0"/>
              <a:t>Wild and Prescribed Fires:</a:t>
            </a:r>
          </a:p>
          <a:p>
            <a:pPr lvl="1"/>
            <a:r>
              <a:rPr lang="en-US" b="1" dirty="0"/>
              <a:t>Global: </a:t>
            </a:r>
            <a:r>
              <a:rPr lang="en-US" dirty="0"/>
              <a:t>FINN v1.5</a:t>
            </a:r>
          </a:p>
          <a:p>
            <a:pPr lvl="1"/>
            <a:r>
              <a:rPr lang="en-US" b="1" dirty="0"/>
              <a:t>North America:</a:t>
            </a:r>
            <a:r>
              <a:rPr lang="en-US" dirty="0"/>
              <a:t> 2016 platform (</a:t>
            </a:r>
            <a:r>
              <a:rPr lang="el-GR" dirty="0"/>
              <a:t>α</a:t>
            </a:r>
            <a:r>
              <a:rPr lang="en-US" dirty="0"/>
              <a:t>)</a:t>
            </a:r>
          </a:p>
          <a:p>
            <a:r>
              <a:rPr lang="en-US" dirty="0"/>
              <a:t>Lightning: GEIA climatological </a:t>
            </a:r>
          </a:p>
          <a:p>
            <a:pPr lvl="1"/>
            <a:r>
              <a:rPr lang="en-US" dirty="0"/>
              <a:t>averages by latitude &amp; season</a:t>
            </a:r>
          </a:p>
          <a:p>
            <a:r>
              <a:rPr lang="en-US" dirty="0"/>
              <a:t>Inline Dust: Inline CMAQ algorithm</a:t>
            </a:r>
          </a:p>
          <a:p>
            <a:r>
              <a:rPr lang="en-US" dirty="0"/>
              <a:t>Sea Salt: similar in-line schemes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2511-3B37-47FC-8931-5CEA2FEAD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A73E4-1E15-46C3-A0D8-9F9C7869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C1898-3D08-4CF2-BAE1-8016C5F6089C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394911-3AD1-4923-93AA-60839390E5C4}"/>
              </a:ext>
            </a:extLst>
          </p:cNvPr>
          <p:cNvSpPr/>
          <p:nvPr/>
        </p:nvSpPr>
        <p:spPr>
          <a:xfrm>
            <a:off x="5946930" y="5987018"/>
            <a:ext cx="3469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 in Vukovich et al. CMAS 2018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BBC94B-69FD-4A15-B1DC-A6A6B5295F32}"/>
              </a:ext>
            </a:extLst>
          </p:cNvPr>
          <p:cNvSpPr txBox="1">
            <a:spLocks/>
          </p:cNvSpPr>
          <p:nvPr/>
        </p:nvSpPr>
        <p:spPr>
          <a:xfrm>
            <a:off x="6057900" y="104776"/>
            <a:ext cx="5441373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Anthropogenic Emissions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0E102F-AECC-4DD8-AB56-AEEBA3440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883227"/>
            <a:ext cx="5157787" cy="51037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</a:t>
            </a:r>
          </a:p>
          <a:p>
            <a:pPr lvl="1"/>
            <a:r>
              <a:rPr lang="en-US" dirty="0"/>
              <a:t>EDGAR-HTAP base year 2010</a:t>
            </a:r>
            <a:endParaRPr lang="en-US" baseline="30000" dirty="0"/>
          </a:p>
          <a:p>
            <a:pPr lvl="1"/>
            <a:r>
              <a:rPr lang="en-US" b="1" i="1" dirty="0"/>
              <a:t>Interpolated to 2014 by CEDS sector/country scalars</a:t>
            </a:r>
          </a:p>
          <a:p>
            <a:pPr lvl="1"/>
            <a:r>
              <a:rPr lang="en-US" dirty="0"/>
              <a:t>Includes shipping and aircraft</a:t>
            </a:r>
          </a:p>
          <a:p>
            <a:r>
              <a:rPr lang="en-US" dirty="0"/>
              <a:t>North America : 2016fe Platform</a:t>
            </a:r>
          </a:p>
          <a:p>
            <a:r>
              <a:rPr lang="en-US" dirty="0"/>
              <a:t>Asia (non-China): MIXv1</a:t>
            </a:r>
          </a:p>
          <a:p>
            <a:r>
              <a:rPr lang="en-US" b="1" i="1" dirty="0"/>
              <a:t>China: Tsinghua University (THU) </a:t>
            </a:r>
          </a:p>
          <a:p>
            <a:endParaRPr lang="en-US" dirty="0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F82AD85F-4B34-4B7E-88AF-68A46793ADD1}"/>
              </a:ext>
            </a:extLst>
          </p:cNvPr>
          <p:cNvSpPr txBox="1">
            <a:spLocks/>
          </p:cNvSpPr>
          <p:nvPr/>
        </p:nvSpPr>
        <p:spPr>
          <a:xfrm>
            <a:off x="6172200" y="3855026"/>
            <a:ext cx="5183188" cy="18245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63193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www.elementascience.org/article/10.1525/elementa.309/elementa-6-309-g1.png">
            <a:extLst>
              <a:ext uri="{FF2B5EF4-FFF2-40B4-BE49-F238E27FC236}">
                <a16:creationId xmlns:a16="http://schemas.microsoft.com/office/drawing/2014/main" id="{CC54375F-C7B8-4EBE-B320-2BC177970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404D5D"/>
              </a:clrFrom>
              <a:clrTo>
                <a:srgbClr val="404D5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1950" r="38896" b="6798"/>
          <a:stretch/>
        </p:blipFill>
        <p:spPr bwMode="auto">
          <a:xfrm>
            <a:off x="4899237" y="2319311"/>
            <a:ext cx="5820626" cy="41309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410263-3D5B-48D7-A687-10CD415C7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background concentrations?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D7BE8-AE31-44F6-A25B-099557269108}"/>
              </a:ext>
            </a:extLst>
          </p:cNvPr>
          <p:cNvSpPr/>
          <p:nvPr/>
        </p:nvSpPr>
        <p:spPr>
          <a:xfrm>
            <a:off x="2598821" y="4812631"/>
            <a:ext cx="2387065" cy="1364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119B76-55E9-41D9-90D7-CAD6B34D1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Jaffe et al. (2018) uses a source oriented definition</a:t>
            </a:r>
          </a:p>
          <a:p>
            <a:pPr lvl="1"/>
            <a:r>
              <a:rPr lang="en-US" dirty="0"/>
              <a:t>Non-Controllable </a:t>
            </a:r>
            <a:r>
              <a:rPr lang="en-US" i="1" dirty="0"/>
              <a:t>Ozone</a:t>
            </a:r>
            <a:r>
              <a:rPr lang="en-US" dirty="0"/>
              <a:t> Sources contribute to background ozone.</a:t>
            </a:r>
          </a:p>
          <a:p>
            <a:pPr lvl="1"/>
            <a:r>
              <a:rPr lang="en-US" dirty="0"/>
              <a:t>What is controllable, to some extent, depends on context.</a:t>
            </a:r>
          </a:p>
          <a:p>
            <a:r>
              <a:rPr lang="en-US" dirty="0"/>
              <a:t>“Non-Controllable” Ozone Sources</a:t>
            </a:r>
          </a:p>
          <a:p>
            <a:pPr lvl="1"/>
            <a:r>
              <a:rPr lang="en-US" dirty="0"/>
              <a:t>Stratosphere</a:t>
            </a:r>
          </a:p>
          <a:p>
            <a:pPr lvl="1"/>
            <a:r>
              <a:rPr lang="en-US" dirty="0"/>
              <a:t>Lightning NOx</a:t>
            </a:r>
          </a:p>
          <a:p>
            <a:pPr lvl="1"/>
            <a:r>
              <a:rPr lang="en-US" dirty="0"/>
              <a:t>Wildfires, Biogenics</a:t>
            </a:r>
          </a:p>
          <a:p>
            <a:pPr lvl="1"/>
            <a:r>
              <a:rPr lang="en-US" dirty="0"/>
              <a:t>Seasonal uncertainty ±10 ppb</a:t>
            </a:r>
          </a:p>
          <a:p>
            <a:r>
              <a:rPr lang="en-US" dirty="0"/>
              <a:t>“Controllable”</a:t>
            </a:r>
          </a:p>
          <a:p>
            <a:pPr lvl="1"/>
            <a:r>
              <a:rPr lang="en-US" dirty="0"/>
              <a:t>Depends on Context…</a:t>
            </a:r>
          </a:p>
          <a:p>
            <a:pPr lvl="1"/>
            <a:r>
              <a:rPr lang="en-US" dirty="0"/>
              <a:t>Non-Attainment Area</a:t>
            </a:r>
          </a:p>
          <a:p>
            <a:pPr lvl="1"/>
            <a:r>
              <a:rPr lang="en-US" dirty="0"/>
              <a:t>State, Country</a:t>
            </a:r>
          </a:p>
          <a:p>
            <a:pPr lvl="1"/>
            <a:r>
              <a:rPr lang="en-US" dirty="0"/>
              <a:t>International?</a:t>
            </a:r>
          </a:p>
          <a:p>
            <a:r>
              <a:rPr lang="en-US" b="1" i="1" dirty="0"/>
              <a:t>Ambient air has all sources</a:t>
            </a:r>
          </a:p>
          <a:p>
            <a:pPr lvl="1"/>
            <a:r>
              <a:rPr lang="en-US" dirty="0"/>
              <a:t>NCOS can be important</a:t>
            </a:r>
          </a:p>
          <a:p>
            <a:pPr lvl="1"/>
            <a:r>
              <a:rPr lang="en-US" dirty="0"/>
              <a:t>NCOS vary from year to year</a:t>
            </a:r>
          </a:p>
          <a:p>
            <a:pPr lvl="1"/>
            <a:r>
              <a:rPr lang="en-US" dirty="0"/>
              <a:t>NCOS vary from model to model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5E35D-1B9E-4085-B7CF-CB702E74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B65E05-BA73-41B8-8C67-37877200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 descr="https://www.elementascience.org/article/10.1525/elementa.309/elementa-6-309-g1.png">
            <a:extLst>
              <a:ext uri="{FF2B5EF4-FFF2-40B4-BE49-F238E27FC236}">
                <a16:creationId xmlns:a16="http://schemas.microsoft.com/office/drawing/2014/main" id="{18173D97-0E3B-4AB0-A166-DBACDE596E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81" r="-930"/>
          <a:stretch/>
        </p:blipFill>
        <p:spPr bwMode="auto">
          <a:xfrm>
            <a:off x="9479386" y="3429000"/>
            <a:ext cx="2558314" cy="310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FCAA77-2DD1-425B-A99A-ED04C2C99648}"/>
              </a:ext>
            </a:extLst>
          </p:cNvPr>
          <p:cNvSpPr/>
          <p:nvPr/>
        </p:nvSpPr>
        <p:spPr>
          <a:xfrm>
            <a:off x="8853054" y="854579"/>
            <a:ext cx="3137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doi</a:t>
            </a:r>
            <a:r>
              <a:rPr lang="en-US" sz="2000" dirty="0"/>
              <a:t>: 10.1525/elementa.309</a:t>
            </a:r>
          </a:p>
        </p:txBody>
      </p:sp>
    </p:spTree>
    <p:extLst>
      <p:ext uri="{BB962C8B-B14F-4D97-AF65-F5344CB8AC3E}">
        <p14:creationId xmlns:p14="http://schemas.microsoft.com/office/powerpoint/2010/main" val="4050212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EFEEC-AD91-4DF9-B68F-9E5B2642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Satellites and Sondes Evaluation avail elsewhere</a:t>
            </a:r>
          </a:p>
        </p:txBody>
      </p:sp>
      <p:pic>
        <p:nvPicPr>
          <p:cNvPr id="4" name="Picture 3" descr="OMI-Aura_L2G-OMHCHO_201607.png">
            <a:extLst>
              <a:ext uri="{FF2B5EF4-FFF2-40B4-BE49-F238E27FC236}">
                <a16:creationId xmlns:a16="http://schemas.microsoft.com/office/drawing/2014/main" id="{6AEC41CC-0271-4FF3-8847-C4A4F3A51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5" y="680356"/>
            <a:ext cx="8871857" cy="2661557"/>
          </a:xfrm>
          <a:prstGeom prst="rect">
            <a:avLst/>
          </a:prstGeom>
        </p:spPr>
      </p:pic>
      <p:pic>
        <p:nvPicPr>
          <p:cNvPr id="5" name="Picture 4" descr="OMI_trno2_0.10x0.10_201607_V3.HEMIS.png">
            <a:extLst>
              <a:ext uri="{FF2B5EF4-FFF2-40B4-BE49-F238E27FC236}">
                <a16:creationId xmlns:a16="http://schemas.microsoft.com/office/drawing/2014/main" id="{270DB6EF-258E-45A2-80CE-04EDDC619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654" y="2346510"/>
            <a:ext cx="8871857" cy="2661557"/>
          </a:xfrm>
          <a:prstGeom prst="rect">
            <a:avLst/>
          </a:prstGeom>
        </p:spPr>
      </p:pic>
      <p:pic>
        <p:nvPicPr>
          <p:cNvPr id="6" name="Picture 5" descr="OMI-Aura_L2-PROFOZ_2016m07.HEMIS.png">
            <a:extLst>
              <a:ext uri="{FF2B5EF4-FFF2-40B4-BE49-F238E27FC236}">
                <a16:creationId xmlns:a16="http://schemas.microsoft.com/office/drawing/2014/main" id="{A9D6E3E1-BBB5-44AB-997B-7BF4C922B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142" y="4196443"/>
            <a:ext cx="8871857" cy="2661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6B5671-9F65-4DB7-866A-3A0506B31616}"/>
              </a:ext>
            </a:extLst>
          </p:cNvPr>
          <p:cNvSpPr txBox="1"/>
          <p:nvPr/>
        </p:nvSpPr>
        <p:spPr>
          <a:xfrm>
            <a:off x="9009246" y="1055239"/>
            <a:ext cx="280095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SAO Formaldehyde</a:t>
            </a:r>
          </a:p>
          <a:p>
            <a:r>
              <a:rPr lang="es-ES" dirty="0"/>
              <a:t>(González Abad et al., 2015)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D6F86-1B30-46A2-AEAF-91103AB40B43}"/>
              </a:ext>
            </a:extLst>
          </p:cNvPr>
          <p:cNvSpPr txBox="1"/>
          <p:nvPr/>
        </p:nvSpPr>
        <p:spPr>
          <a:xfrm>
            <a:off x="9776689" y="2303494"/>
            <a:ext cx="2329313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NASA Nitrogen Dioxide (Krotkov et al., 2017, Lamsal OMNO2D_HR)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99A93-12D7-4F55-AEFF-F714059FF3B9}"/>
              </a:ext>
            </a:extLst>
          </p:cNvPr>
          <p:cNvSpPr txBox="1"/>
          <p:nvPr/>
        </p:nvSpPr>
        <p:spPr>
          <a:xfrm>
            <a:off x="9802458" y="3900965"/>
            <a:ext cx="2329313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SAO Ozone Profiles (Huang et al., 2017))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BD07AB7-05BB-4DA7-8EE1-430DD73C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511AB0-8611-4A8F-ACFA-8C8D69399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20</a:t>
            </a:fld>
            <a:endParaRPr lang="en-US"/>
          </a:p>
        </p:txBody>
      </p:sp>
      <p:pic>
        <p:nvPicPr>
          <p:cNvPr id="14" name="Picture 13" descr="CMAQ_TIME_PANEL.png">
            <a:extLst>
              <a:ext uri="{FF2B5EF4-FFF2-40B4-BE49-F238E27FC236}">
                <a16:creationId xmlns:a16="http://schemas.microsoft.com/office/drawing/2014/main" id="{58569EA2-EEAF-4439-BD26-C9FC95BC8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67" y="4426527"/>
            <a:ext cx="4589896" cy="2294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B1DA9E1-987A-46D5-BAF5-8E367ED8D9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01" y="6246157"/>
            <a:ext cx="2221518" cy="564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F9F6A3-9E70-43C5-8405-BFC9AC026C6C}"/>
              </a:ext>
            </a:extLst>
          </p:cNvPr>
          <p:cNvSpPr/>
          <p:nvPr/>
        </p:nvSpPr>
        <p:spPr>
          <a:xfrm>
            <a:off x="636843" y="5468341"/>
            <a:ext cx="234634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Henderson CMAS 2018</a:t>
            </a:r>
          </a:p>
        </p:txBody>
      </p:sp>
    </p:spTree>
    <p:extLst>
      <p:ext uri="{BB962C8B-B14F-4D97-AF65-F5344CB8AC3E}">
        <p14:creationId xmlns:p14="http://schemas.microsoft.com/office/powerpoint/2010/main" val="351307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5CA470-9F91-420D-954D-283D95FE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Zero-out estimates of ozone contributions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F92638-4E37-409E-A6A0-02E57B3B4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Motivations:</a:t>
            </a:r>
          </a:p>
          <a:p>
            <a:pPr lvl="1"/>
            <a:r>
              <a:rPr lang="en-US" dirty="0"/>
              <a:t>Interannual variability (e.g., Lin et al., 2017)</a:t>
            </a:r>
          </a:p>
          <a:p>
            <a:pPr lvl="1"/>
            <a:r>
              <a:rPr lang="en-US" dirty="0"/>
              <a:t>Modeling system (e.g., Huang et al. 2017)</a:t>
            </a:r>
          </a:p>
          <a:p>
            <a:pPr lvl="1"/>
            <a:r>
              <a:rPr lang="en-US" dirty="0"/>
              <a:t>2016 platform (</a:t>
            </a:r>
            <a:r>
              <a:rPr lang="el-GR" dirty="0"/>
              <a:t>α</a:t>
            </a:r>
            <a:r>
              <a:rPr lang="en-US" dirty="0"/>
              <a:t>)</a:t>
            </a:r>
          </a:p>
          <a:p>
            <a:r>
              <a:rPr lang="en-US" i="1" dirty="0"/>
              <a:t>New Estimates:</a:t>
            </a:r>
          </a:p>
          <a:p>
            <a:pPr lvl="1"/>
            <a:r>
              <a:rPr lang="en-US" i="1" dirty="0"/>
              <a:t>Northern Hemispheric: </a:t>
            </a:r>
            <a:r>
              <a:rPr lang="en-US" b="1" dirty="0"/>
              <a:t>Natural</a:t>
            </a:r>
          </a:p>
          <a:p>
            <a:pPr lvl="1"/>
            <a:r>
              <a:rPr lang="en-US" dirty="0"/>
              <a:t>International anthropogenic: </a:t>
            </a:r>
            <a:r>
              <a:rPr lang="en-US" b="1" dirty="0"/>
              <a:t>Intl</a:t>
            </a:r>
          </a:p>
          <a:p>
            <a:pPr lvl="1"/>
            <a:r>
              <a:rPr lang="en-US" dirty="0"/>
              <a:t>Domestic anthropogenic: </a:t>
            </a:r>
            <a:r>
              <a:rPr lang="en-US" b="1" dirty="0"/>
              <a:t>USA</a:t>
            </a:r>
          </a:p>
          <a:p>
            <a:pPr lvl="1"/>
            <a:r>
              <a:rPr lang="en-US" dirty="0"/>
              <a:t>And either: </a:t>
            </a:r>
            <a:r>
              <a:rPr lang="en-US" b="1" dirty="0"/>
              <a:t>Residual</a:t>
            </a:r>
            <a:r>
              <a:rPr lang="en-US" dirty="0"/>
              <a:t>…</a:t>
            </a:r>
          </a:p>
          <a:p>
            <a:r>
              <a:rPr lang="en-US" dirty="0"/>
              <a:t>Long range transport and aloft results</a:t>
            </a:r>
          </a:p>
          <a:p>
            <a:pPr lvl="1"/>
            <a:r>
              <a:rPr lang="en-US" dirty="0"/>
              <a:t>At 108km &amp; Separating China and India </a:t>
            </a:r>
          </a:p>
          <a:p>
            <a:r>
              <a:rPr lang="en-US" dirty="0"/>
              <a:t>Surface results</a:t>
            </a:r>
          </a:p>
          <a:p>
            <a:pPr lvl="1"/>
            <a:r>
              <a:rPr lang="en-US" dirty="0"/>
              <a:t>108km and 12 km nested from 108 km LBC</a:t>
            </a:r>
          </a:p>
          <a:p>
            <a:pPr lvl="1"/>
            <a:r>
              <a:rPr lang="en-US" dirty="0"/>
              <a:t>Natural, Intl, USA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84570C0-2947-4CE4-9B08-B3C4305E4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2945"/>
              </p:ext>
            </p:extLst>
          </p:nvPr>
        </p:nvGraphicFramePr>
        <p:xfrm>
          <a:off x="6504710" y="2376053"/>
          <a:ext cx="4426526" cy="4345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B01DA-C791-41FE-9123-90614407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361A03-3E51-42BD-80C8-97C2A3EB5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7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0E2671-72AA-47F0-A6E6-AE00CEDD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Estimates of 2016 Ozone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8B8D-079F-4686-AB00-39E88F5D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CA991-A818-4AFC-B76A-42E91F3D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4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0EA3003-CCFC-4E68-A751-6CAB19ACC4A0}"/>
              </a:ext>
            </a:extLst>
          </p:cNvPr>
          <p:cNvGrpSpPr/>
          <p:nvPr/>
        </p:nvGrpSpPr>
        <p:grpSpPr>
          <a:xfrm>
            <a:off x="115614" y="2306638"/>
            <a:ext cx="3657600" cy="2743200"/>
            <a:chOff x="550718" y="3978275"/>
            <a:chExt cx="3657600" cy="2743200"/>
          </a:xfrm>
        </p:grpSpPr>
        <p:pic>
          <p:nvPicPr>
            <p:cNvPr id="13" name="Picture 12" descr="ANTH_NO.png">
              <a:extLst>
                <a:ext uri="{FF2B5EF4-FFF2-40B4-BE49-F238E27FC236}">
                  <a16:creationId xmlns:a16="http://schemas.microsoft.com/office/drawing/2014/main" id="{42A4DA22-BF09-4DE4-BDE2-71ED69AF7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718" y="3978275"/>
              <a:ext cx="3657600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7604AB-D5FC-4434-B6A0-CA73B61B0EEF}"/>
                </a:ext>
              </a:extLst>
            </p:cNvPr>
            <p:cNvSpPr txBox="1"/>
            <p:nvPr/>
          </p:nvSpPr>
          <p:spPr>
            <a:xfrm>
              <a:off x="1080655" y="4239491"/>
              <a:ext cx="90400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Total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501233-FC51-46E4-AF71-3AEA769C7ED8}"/>
              </a:ext>
            </a:extLst>
          </p:cNvPr>
          <p:cNvGrpSpPr/>
          <p:nvPr/>
        </p:nvGrpSpPr>
        <p:grpSpPr>
          <a:xfrm>
            <a:off x="2914629" y="2328070"/>
            <a:ext cx="3657600" cy="2743200"/>
            <a:chOff x="4436918" y="3978275"/>
            <a:chExt cx="3657600" cy="2743200"/>
          </a:xfrm>
        </p:grpSpPr>
        <p:pic>
          <p:nvPicPr>
            <p:cNvPr id="14" name="Picture 13" descr="NATURAL_NO.png">
              <a:extLst>
                <a:ext uri="{FF2B5EF4-FFF2-40B4-BE49-F238E27FC236}">
                  <a16:creationId xmlns:a16="http://schemas.microsoft.com/office/drawing/2014/main" id="{D47B7745-07A5-438A-8B4E-5182A4254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6918" y="3978275"/>
              <a:ext cx="3657600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F297D2-5492-4D3D-88B1-41AAD210C439}"/>
                </a:ext>
              </a:extLst>
            </p:cNvPr>
            <p:cNvSpPr txBox="1"/>
            <p:nvPr/>
          </p:nvSpPr>
          <p:spPr>
            <a:xfrm>
              <a:off x="4954227" y="4245325"/>
              <a:ext cx="90400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Natural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5335D9D-4E83-4CEA-8F04-B7996F2C3331}"/>
              </a:ext>
            </a:extLst>
          </p:cNvPr>
          <p:cNvGrpSpPr/>
          <p:nvPr/>
        </p:nvGrpSpPr>
        <p:grpSpPr>
          <a:xfrm>
            <a:off x="5771931" y="2337811"/>
            <a:ext cx="3657600" cy="2743200"/>
            <a:chOff x="8323118" y="3978275"/>
            <a:chExt cx="3657600" cy="2743200"/>
          </a:xfrm>
        </p:grpSpPr>
        <p:pic>
          <p:nvPicPr>
            <p:cNvPr id="15" name="Picture 14" descr="INTL_NO.png">
              <a:extLst>
                <a:ext uri="{FF2B5EF4-FFF2-40B4-BE49-F238E27FC236}">
                  <a16:creationId xmlns:a16="http://schemas.microsoft.com/office/drawing/2014/main" id="{5BB82BCC-FE31-421C-A4ED-EB9C34901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3118" y="3978275"/>
              <a:ext cx="3657600" cy="27432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18EA65-5D49-4582-BA5B-7F1D3DD28ACD}"/>
                </a:ext>
              </a:extLst>
            </p:cNvPr>
            <p:cNvSpPr txBox="1"/>
            <p:nvPr/>
          </p:nvSpPr>
          <p:spPr>
            <a:xfrm>
              <a:off x="8847355" y="4246418"/>
              <a:ext cx="148120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Intl Anthro</a:t>
              </a:r>
            </a:p>
          </p:txBody>
        </p:sp>
      </p:grpSp>
      <p:pic>
        <p:nvPicPr>
          <p:cNvPr id="22" name="Picture 21" descr="ZUSA_NO.png">
            <a:extLst>
              <a:ext uri="{FF2B5EF4-FFF2-40B4-BE49-F238E27FC236}">
                <a16:creationId xmlns:a16="http://schemas.microsoft.com/office/drawing/2014/main" id="{199756DF-3CCB-4BD2-96EF-DEF55429B6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946" y="2381250"/>
            <a:ext cx="3657600" cy="27432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5F8353C-1556-4674-9F68-5879B93920AC}"/>
              </a:ext>
            </a:extLst>
          </p:cNvPr>
          <p:cNvSpPr txBox="1"/>
          <p:nvPr/>
        </p:nvSpPr>
        <p:spPr>
          <a:xfrm>
            <a:off x="9082392" y="2607669"/>
            <a:ext cx="14812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ZUSA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1F00-3988-449D-982B-089B81AAE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4580"/>
            <a:ext cx="10515600" cy="170923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Predictions</a:t>
            </a:r>
            <a:r>
              <a:rPr lang="en-US" dirty="0"/>
              <a:t> =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M, 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Total</a:t>
            </a:r>
            <a:r>
              <a:rPr lang="en-US" i="1" dirty="0"/>
              <a:t> </a:t>
            </a:r>
            <a:r>
              <a:rPr lang="en-US" dirty="0"/>
              <a:t>: </a:t>
            </a:r>
            <a:r>
              <a:rPr lang="en-US" i="1" dirty="0"/>
              <a:t>E = </a:t>
            </a:r>
            <a:r>
              <a:rPr lang="en-US" dirty="0"/>
              <a:t>sum({</a:t>
            </a:r>
            <a:r>
              <a:rPr lang="en-US" i="1" dirty="0" err="1"/>
              <a:t>nat</a:t>
            </a:r>
            <a:r>
              <a:rPr lang="en-US" i="1" dirty="0"/>
              <a:t>, </a:t>
            </a:r>
            <a:r>
              <a:rPr lang="en-US" i="1" dirty="0" err="1"/>
              <a:t>usa</a:t>
            </a:r>
            <a:r>
              <a:rPr lang="en-US" i="1" dirty="0"/>
              <a:t>, sum(</a:t>
            </a:r>
            <a:r>
              <a:rPr lang="en-US" i="1" dirty="0" err="1"/>
              <a:t>intl</a:t>
            </a:r>
            <a:r>
              <a:rPr lang="en-US" i="1" dirty="0"/>
              <a:t>)</a:t>
            </a:r>
            <a:r>
              <a:rPr lang="en-US" dirty="0"/>
              <a:t>})</a:t>
            </a:r>
          </a:p>
          <a:p>
            <a:pPr lvl="1"/>
            <a:r>
              <a:rPr lang="en-US" dirty="0"/>
              <a:t>Natural : </a:t>
            </a:r>
            <a:r>
              <a:rPr lang="en-US" i="1" dirty="0"/>
              <a:t>E</a:t>
            </a:r>
            <a:r>
              <a:rPr lang="en-US" dirty="0"/>
              <a:t> = sum({</a:t>
            </a:r>
            <a:r>
              <a:rPr lang="en-US" i="1" dirty="0" err="1"/>
              <a:t>nat</a:t>
            </a:r>
            <a:r>
              <a:rPr lang="en-US" dirty="0"/>
              <a:t>}); </a:t>
            </a:r>
            <a:r>
              <a:rPr lang="en-US" sz="1600" i="1" dirty="0"/>
              <a:t>soil NOx and methane are treated as natural</a:t>
            </a:r>
            <a:endParaRPr lang="en-US" i="1" dirty="0"/>
          </a:p>
          <a:p>
            <a:pPr lvl="1"/>
            <a:r>
              <a:rPr lang="en-US" dirty="0"/>
              <a:t>ZINTL : </a:t>
            </a:r>
            <a:r>
              <a:rPr lang="en-US" i="1" dirty="0"/>
              <a:t>E</a:t>
            </a:r>
            <a:r>
              <a:rPr lang="en-US" dirty="0"/>
              <a:t> = sum({</a:t>
            </a:r>
            <a:r>
              <a:rPr lang="en-US" i="1" dirty="0" err="1"/>
              <a:t>nat</a:t>
            </a:r>
            <a:r>
              <a:rPr lang="en-US" i="1" dirty="0"/>
              <a:t>, </a:t>
            </a:r>
            <a:r>
              <a:rPr lang="en-US" i="1" dirty="0" err="1"/>
              <a:t>usa</a:t>
            </a:r>
            <a:r>
              <a:rPr lang="en-US" dirty="0"/>
              <a:t>}); </a:t>
            </a:r>
            <a:r>
              <a:rPr lang="en-US" sz="1600" i="1" dirty="0"/>
              <a:t>Prescribed fires are treated as anthropogenic</a:t>
            </a:r>
          </a:p>
          <a:p>
            <a:pPr lvl="1"/>
            <a:r>
              <a:rPr lang="en-US" dirty="0"/>
              <a:t>ZUSA aka USB : E = sum({</a:t>
            </a:r>
            <a:r>
              <a:rPr lang="en-US" dirty="0" err="1"/>
              <a:t>nat</a:t>
            </a:r>
            <a:r>
              <a:rPr lang="en-US" dirty="0"/>
              <a:t>, sum(</a:t>
            </a:r>
            <a:r>
              <a:rPr lang="en-US" dirty="0" err="1"/>
              <a:t>intl</a:t>
            </a:r>
            <a:r>
              <a:rPr lang="en-US" dirty="0"/>
              <a:t>)}); Others…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C4427F0-D9FB-4489-B033-60F3566A54E0}"/>
              </a:ext>
            </a:extLst>
          </p:cNvPr>
          <p:cNvSpPr txBox="1">
            <a:spLocks/>
          </p:cNvSpPr>
          <p:nvPr/>
        </p:nvSpPr>
        <p:spPr>
          <a:xfrm>
            <a:off x="838200" y="4922706"/>
            <a:ext cx="10515600" cy="1753210"/>
          </a:xfrm>
          <a:prstGeom prst="rect">
            <a:avLst/>
          </a:prstGeom>
          <a:noFill/>
        </p:spPr>
        <p:txBody>
          <a:bodyPr vert="horz" lIns="91440" tIns="45720" rIns="9144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Contributions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Natural = ZANTH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USA = Total - ZUSA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Intl = Total - ZINTL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RES* = Total - USA - INTL – NAT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International Parts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CHN = Total - ZCHN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SHIP = Total - ZSHIP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IND = Total - ZIND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CANMEX = Total – ZCANMEX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/>
              <a:t>OTHER = Intl - CHN - IND - SHIP - CANMEX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3BB521-3664-48CB-9E1C-AEEBFE481309}"/>
              </a:ext>
            </a:extLst>
          </p:cNvPr>
          <p:cNvSpPr/>
          <p:nvPr/>
        </p:nvSpPr>
        <p:spPr>
          <a:xfrm>
            <a:off x="7491845" y="798036"/>
            <a:ext cx="3626428" cy="640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/>
              <a:t>Evaluations: Henderson CMAS 2018; IGC9 2019; CMAS-SA 2019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FA8EC-9EB2-419C-83F5-75D3A06F38FF}"/>
              </a:ext>
            </a:extLst>
          </p:cNvPr>
          <p:cNvSpPr/>
          <p:nvPr/>
        </p:nvSpPr>
        <p:spPr>
          <a:xfrm rot="16200000">
            <a:off x="-395559" y="3524745"/>
            <a:ext cx="1552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NOx Emissions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F3AB4C-D3FE-4C22-BEE7-C70747C7A968}"/>
              </a:ext>
            </a:extLst>
          </p:cNvPr>
          <p:cNvSpPr/>
          <p:nvPr/>
        </p:nvSpPr>
        <p:spPr>
          <a:xfrm>
            <a:off x="57327" y="2540994"/>
            <a:ext cx="11977017" cy="23066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Monthly average ozone illustrate transport</a:t>
            </a:r>
            <a:endParaRPr dirty="0"/>
          </a:p>
        </p:txBody>
      </p:sp>
      <p:pic>
        <p:nvPicPr>
          <p:cNvPr id="3" name="Picture 2" descr="CCTM_CONC_v521_intel17.0_HEMIS_cb6_basecase_201610.O3NO2SO2FORM.LAY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731520"/>
            <a:ext cx="4114800" cy="3086100"/>
          </a:xfrm>
          <a:prstGeom prst="rect">
            <a:avLst/>
          </a:prstGeom>
        </p:spPr>
      </p:pic>
      <p:pic>
        <p:nvPicPr>
          <p:cNvPr id="4" name="Picture 3" descr="CCTM_CONC_v521_intel17.0_HEMIS_cb6_basecase_201607.O3NO2SO2FORM.LAY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39" y="731520"/>
            <a:ext cx="4114800" cy="3086100"/>
          </a:xfrm>
          <a:prstGeom prst="rect">
            <a:avLst/>
          </a:prstGeom>
        </p:spPr>
      </p:pic>
      <p:pic>
        <p:nvPicPr>
          <p:cNvPr id="5" name="Picture 4" descr="CCTM_CONC_v521_intel17.0_HEMIS_cb6_basecase_201604.O3NO2SO2FORM.LAY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731520"/>
            <a:ext cx="4114800" cy="3086100"/>
          </a:xfrm>
          <a:prstGeom prst="rect">
            <a:avLst/>
          </a:prstGeom>
        </p:spPr>
      </p:pic>
      <p:pic>
        <p:nvPicPr>
          <p:cNvPr id="6" name="Picture 5" descr="CCTM_CONC_v521_intel17.0_HEMIS_cb6_basecase_201610.O3NO2SO2FORM.LAY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3611880"/>
            <a:ext cx="4114800" cy="3086100"/>
          </a:xfrm>
          <a:prstGeom prst="rect">
            <a:avLst/>
          </a:prstGeom>
        </p:spPr>
      </p:pic>
      <p:pic>
        <p:nvPicPr>
          <p:cNvPr id="7" name="Picture 6" descr="CCTM_CONC_v521_intel17.0_HEMIS_cb6_basecase_201607.O3NO2SO2FORM.LAY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639" y="3611880"/>
            <a:ext cx="4114800" cy="3086100"/>
          </a:xfrm>
          <a:prstGeom prst="rect">
            <a:avLst/>
          </a:prstGeom>
        </p:spPr>
      </p:pic>
      <p:pic>
        <p:nvPicPr>
          <p:cNvPr id="8" name="Picture 7" descr="CCTM_CONC_v521_intel17.0_HEMIS_cb6_basecase_201604.O3NO2SO2FORM.LAY0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" y="3611880"/>
            <a:ext cx="4114800" cy="30861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449F3DB-7519-4585-9629-AC4B2846FB0A}"/>
              </a:ext>
            </a:extLst>
          </p:cNvPr>
          <p:cNvGrpSpPr/>
          <p:nvPr/>
        </p:nvGrpSpPr>
        <p:grpSpPr>
          <a:xfrm>
            <a:off x="8256213" y="3656964"/>
            <a:ext cx="3295016" cy="3187176"/>
            <a:chOff x="8256213" y="3656964"/>
            <a:chExt cx="3295016" cy="3187176"/>
          </a:xfrm>
        </p:grpSpPr>
        <p:pic>
          <p:nvPicPr>
            <p:cNvPr id="9" name="Picture 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27B6A7A9-067B-46B7-90A5-A0932B0FB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0" t="8662" r="24609" b="8319"/>
            <a:stretch/>
          </p:blipFill>
          <p:spPr>
            <a:xfrm>
              <a:off x="8256213" y="3656964"/>
              <a:ext cx="3295016" cy="318717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6EC212-B825-4281-828C-9E87EC352FE9}"/>
                </a:ext>
              </a:extLst>
            </p:cNvPr>
            <p:cNvSpPr txBox="1"/>
            <p:nvPr/>
          </p:nvSpPr>
          <p:spPr>
            <a:xfrm>
              <a:off x="9280467" y="4227950"/>
              <a:ext cx="580506" cy="276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China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7B550-9E75-4404-AFB0-4C96587A9294}"/>
                </a:ext>
              </a:extLst>
            </p:cNvPr>
            <p:cNvSpPr txBox="1"/>
            <p:nvPr/>
          </p:nvSpPr>
          <p:spPr>
            <a:xfrm>
              <a:off x="10546773" y="4597282"/>
              <a:ext cx="613063" cy="286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Africa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17F9A74-C028-40E0-976D-2A2E85F01668}"/>
                </a:ext>
              </a:extLst>
            </p:cNvPr>
            <p:cNvSpPr txBox="1"/>
            <p:nvPr/>
          </p:nvSpPr>
          <p:spPr>
            <a:xfrm>
              <a:off x="9683288" y="5840035"/>
              <a:ext cx="427067" cy="2769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USA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2B0B84-396F-47CB-BB11-818F04C1159A}"/>
                </a:ext>
              </a:extLst>
            </p:cNvPr>
            <p:cNvSpPr txBox="1"/>
            <p:nvPr/>
          </p:nvSpPr>
          <p:spPr>
            <a:xfrm>
              <a:off x="10840433" y="6341015"/>
              <a:ext cx="319403" cy="28644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/>
                <a:t>SA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A538682-07E3-43BE-9EBB-1E3ACC0D21FE}"/>
              </a:ext>
            </a:extLst>
          </p:cNvPr>
          <p:cNvSpPr/>
          <p:nvPr/>
        </p:nvSpPr>
        <p:spPr>
          <a:xfrm>
            <a:off x="7940731" y="695934"/>
            <a:ext cx="3626428" cy="6400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b="1" i="1" dirty="0"/>
              <a:t>Evaluations: Henderson CMAS 2018; IGC9 2019; CMAS-SA 2019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8F35BF4E-369C-46BA-964A-99094E30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CF0AEE1-098D-41FA-BA34-F39D8EBF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Ozone source contributions in April aloft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32282"/>
            <a:ext cx="4114798" cy="3084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9" y="732282"/>
            <a:ext cx="4114798" cy="3084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732282"/>
            <a:ext cx="4114796" cy="308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12642"/>
            <a:ext cx="4114798" cy="3084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12640"/>
            <a:ext cx="4114798" cy="30845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9" y="3612641"/>
            <a:ext cx="4114798" cy="3084573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1B11255-184B-42DE-A972-CC33FF77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9B1247-8899-4A17-B770-EF6DC7F2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1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Ozone source contribution in July aloft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732282"/>
            <a:ext cx="4114798" cy="3084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9" y="732282"/>
            <a:ext cx="4114798" cy="3084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732282"/>
            <a:ext cx="4114798" cy="3084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12642"/>
            <a:ext cx="4114799" cy="3084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3612642"/>
            <a:ext cx="4114798" cy="3084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39" y="3612642"/>
            <a:ext cx="4114798" cy="3084574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61B3E95-52EF-413D-AE0A-1BA34EAD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ACA91F-CB00-458E-AE93-CC3E779E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70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8D14B99-09BF-4AB8-81E6-27DE608CB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" y="3289006"/>
            <a:ext cx="4714759" cy="3536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between West and East aloft (108km)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8" y="854579"/>
            <a:ext cx="6954580" cy="2607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613819" y="2203777"/>
            <a:ext cx="199573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/>
              <a:t>West Contributions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787" y="3670408"/>
            <a:ext cx="6954580" cy="2607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3756503" y="4739018"/>
            <a:ext cx="19025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/>
              <a:t>East Contributions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EC5309-2484-4578-8B4A-B1B3E7B20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043552"/>
            <a:ext cx="3838575" cy="216292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FB160-A3B7-4233-9D29-34720C1B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06E767-08A3-4DA7-84E7-F7432FDE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3BC27A-BF1C-405E-9529-AB4951FCDEA3}"/>
              </a:ext>
            </a:extLst>
          </p:cNvPr>
          <p:cNvSpPr/>
          <p:nvPr/>
        </p:nvSpPr>
        <p:spPr>
          <a:xfrm>
            <a:off x="8073481" y="3215127"/>
            <a:ext cx="266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 countries 10-15 ppb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8D14B99-09BF-4AB8-81E6-27DE608CB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" y="3289006"/>
            <a:ext cx="4714759" cy="3536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between West and East Aloft (108km)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09" y="844188"/>
            <a:ext cx="6954578" cy="2607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667104" y="2203777"/>
            <a:ext cx="21023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/>
              <a:t>West Anthropogenic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011" y="3568994"/>
            <a:ext cx="6954578" cy="2607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3423467" y="4687768"/>
            <a:ext cx="20091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dirty="0"/>
              <a:t>East Anthropogenic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EC5309-2484-4578-8B4A-B1B3E7B20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4" y="1043552"/>
            <a:ext cx="3838575" cy="2162927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FB160-A3B7-4233-9D29-34720C1B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CMAS October 2019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406E767-08A3-4DA7-84E7-F7432FDE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9F6F6-8789-475B-94B7-FFEF8374A236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3BC27A-BF1C-405E-9529-AB4951FCDEA3}"/>
              </a:ext>
            </a:extLst>
          </p:cNvPr>
          <p:cNvSpPr/>
          <p:nvPr/>
        </p:nvSpPr>
        <p:spPr>
          <a:xfrm>
            <a:off x="8073481" y="3199662"/>
            <a:ext cx="2668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 countries 10-15 ppb</a:t>
            </a:r>
          </a:p>
        </p:txBody>
      </p:sp>
    </p:spTree>
    <p:extLst>
      <p:ext uri="{BB962C8B-B14F-4D97-AF65-F5344CB8AC3E}">
        <p14:creationId xmlns:p14="http://schemas.microsoft.com/office/powerpoint/2010/main" val="424165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16817</TotalTime>
  <Words>1288</Words>
  <Application>Microsoft Office PowerPoint</Application>
  <PresentationFormat>Widescreen</PresentationFormat>
  <Paragraphs>216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Merriweather</vt:lpstr>
      <vt:lpstr>Office Theme</vt:lpstr>
      <vt:lpstr>Global Sources of North American Ozone</vt:lpstr>
      <vt:lpstr>What are background concentrations?</vt:lpstr>
      <vt:lpstr>Zero-out estimates of ozone contributions</vt:lpstr>
      <vt:lpstr>Estimates of 2016 Ozone Components</vt:lpstr>
      <vt:lpstr>Monthly average ozone illustrate transport</vt:lpstr>
      <vt:lpstr>Ozone source contributions in April aloft</vt:lpstr>
      <vt:lpstr>Ozone source contribution in July aloft</vt:lpstr>
      <vt:lpstr>Difference between West and East aloft (108km)</vt:lpstr>
      <vt:lpstr>Difference between West and East Aloft (108km)</vt:lpstr>
      <vt:lpstr>China and the European Union  (108km)</vt:lpstr>
      <vt:lpstr>Ozone source contributions in April at the Surface</vt:lpstr>
      <vt:lpstr>Ozone source contributions in July at the Surface</vt:lpstr>
      <vt:lpstr>Difference between West and East Surface (12km)</vt:lpstr>
      <vt:lpstr>Differences within the West at the Surface (12km)</vt:lpstr>
      <vt:lpstr>Difference between West and East Surface (108km)</vt:lpstr>
      <vt:lpstr>Summary</vt:lpstr>
      <vt:lpstr>APPENDIX</vt:lpstr>
      <vt:lpstr>Coupled at multiple scales</vt:lpstr>
      <vt:lpstr>Natural Emissions</vt:lpstr>
      <vt:lpstr>Satellites and Sondes Evaluation avail elsewhere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Ozone</dc:title>
  <dc:creator>Henderson, Barron</dc:creator>
  <cp:lastModifiedBy>Henderson, Barron</cp:lastModifiedBy>
  <cp:revision>148</cp:revision>
  <dcterms:created xsi:type="dcterms:W3CDTF">2018-11-01T20:11:22Z</dcterms:created>
  <dcterms:modified xsi:type="dcterms:W3CDTF">2019-10-19T00:47:24Z</dcterms:modified>
</cp:coreProperties>
</file>