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theme/theme9.xml" ContentType="application/vnd.openxmlformats-officedocument.theme+xml"/>
  <Override PartName="/ppt/slideLayouts/slideLayout34.xml" ContentType="application/vnd.openxmlformats-officedocument.presentationml.slideLayout+xml"/>
  <Override PartName="/ppt/theme/theme10.xml" ContentType="application/vnd.openxmlformats-officedocument.theme+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5" r:id="rId5"/>
    <p:sldMasterId id="2147483708" r:id="rId6"/>
    <p:sldMasterId id="2147483693" r:id="rId7"/>
    <p:sldMasterId id="2147483686" r:id="rId8"/>
    <p:sldMasterId id="2147483713" r:id="rId9"/>
    <p:sldMasterId id="2147483715" r:id="rId10"/>
    <p:sldMasterId id="2147483717" r:id="rId11"/>
    <p:sldMasterId id="2147483719" r:id="rId12"/>
    <p:sldMasterId id="2147483721" r:id="rId13"/>
    <p:sldMasterId id="2147483672" r:id="rId14"/>
    <p:sldMasterId id="2147483684" r:id="rId15"/>
  </p:sldMasterIdLst>
  <p:notesMasterIdLst>
    <p:notesMasterId r:id="rId30"/>
  </p:notesMasterIdLst>
  <p:sldIdLst>
    <p:sldId id="256" r:id="rId16"/>
    <p:sldId id="258" r:id="rId17"/>
    <p:sldId id="304" r:id="rId18"/>
    <p:sldId id="305" r:id="rId19"/>
    <p:sldId id="262" r:id="rId20"/>
    <p:sldId id="264" r:id="rId21"/>
    <p:sldId id="307" r:id="rId22"/>
    <p:sldId id="265" r:id="rId23"/>
    <p:sldId id="308" r:id="rId24"/>
    <p:sldId id="306" r:id="rId25"/>
    <p:sldId id="266" r:id="rId26"/>
    <p:sldId id="281" r:id="rId27"/>
    <p:sldId id="267"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B0D5"/>
    <a:srgbClr val="111C3B"/>
    <a:srgbClr val="9CC3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55"/>
    <p:restoredTop sz="86377"/>
  </p:normalViewPr>
  <p:slideViewPr>
    <p:cSldViewPr snapToGrid="0" snapToObjects="1">
      <p:cViewPr varScale="1">
        <p:scale>
          <a:sx n="101" d="100"/>
          <a:sy n="101" d="100"/>
        </p:scale>
        <p:origin x="1384"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notesMaster" Target="notesMasters/notesMaster1.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1" Type="http://schemas.openxmlformats.org/officeDocument/2006/relationships/oleObject" Target="file:////Users/adelhanna/Library/Containers/com.microsoft.Excel/Data/Desktop/adel/Projects/CMAS/EP-W-16-014/QAPP/downloads-June_2017-June_2018.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sers/adelhanna/Library/Containers/com.microsoft.Excel/Data/Desktop/adel/Projects/CMAS/EP-W-16-014/QAPP/downloads-June_2017-June_2018-CMAQ-SMOK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100"/>
              <a:t>CMAS Product Downloads (June</a:t>
            </a:r>
            <a:r>
              <a:rPr lang="en-US" sz="1100" baseline="0"/>
              <a:t> </a:t>
            </a:r>
            <a:r>
              <a:rPr lang="en-US" sz="1100"/>
              <a:t>2017 - June 2018)</a:t>
            </a:r>
          </a:p>
        </c:rich>
      </c:tx>
      <c:overlay val="1"/>
    </c:title>
    <c:autoTitleDeleted val="0"/>
    <c:plotArea>
      <c:layout>
        <c:manualLayout>
          <c:layoutTarget val="inner"/>
          <c:xMode val="edge"/>
          <c:yMode val="edge"/>
          <c:x val="0.17647764811862218"/>
          <c:y val="4.5883543705190676E-2"/>
          <c:w val="0.83511960190413703"/>
          <c:h val="0.76219557856088904"/>
        </c:manualLayout>
      </c:layout>
      <c:barChart>
        <c:barDir val="bar"/>
        <c:grouping val="clustered"/>
        <c:varyColors val="0"/>
        <c:ser>
          <c:idx val="0"/>
          <c:order val="0"/>
          <c:invertIfNegative val="0"/>
          <c:cat>
            <c:strRef>
              <c:f>Sheet1!$A$3:$A$17</c:f>
              <c:strCache>
                <c:ptCount val="15"/>
                <c:pt idx="0">
                  <c:v>CMAQ</c:v>
                </c:pt>
                <c:pt idx="1">
                  <c:v>SMOKE</c:v>
                </c:pt>
                <c:pt idx="2">
                  <c:v>IO_API</c:v>
                </c:pt>
                <c:pt idx="3">
                  <c:v>VERDI</c:v>
                </c:pt>
                <c:pt idx="4">
                  <c:v>C-Line</c:v>
                </c:pt>
                <c:pt idx="5">
                  <c:v>Spatial_Allocator</c:v>
                </c:pt>
                <c:pt idx="6">
                  <c:v>MCIP</c:v>
                </c:pt>
                <c:pt idx="7">
                  <c:v>C-Port</c:v>
                </c:pt>
                <c:pt idx="8">
                  <c:v>AMET</c:v>
                </c:pt>
                <c:pt idx="9">
                  <c:v>R-line</c:v>
                </c:pt>
                <c:pt idx="10">
                  <c:v>CoST</c:v>
                </c:pt>
                <c:pt idx="11">
                  <c:v>Spec Tool</c:v>
                </c:pt>
                <c:pt idx="12">
                  <c:v>PAVE</c:v>
                </c:pt>
                <c:pt idx="13">
                  <c:v>FEST-C</c:v>
                </c:pt>
                <c:pt idx="14">
                  <c:v>BenMAP</c:v>
                </c:pt>
              </c:strCache>
            </c:strRef>
          </c:cat>
          <c:val>
            <c:numRef>
              <c:f>Sheet1!$B$3:$B$17</c:f>
              <c:numCache>
                <c:formatCode>General</c:formatCode>
                <c:ptCount val="15"/>
                <c:pt idx="0">
                  <c:v>4779</c:v>
                </c:pt>
                <c:pt idx="1">
                  <c:v>2211</c:v>
                </c:pt>
                <c:pt idx="2">
                  <c:v>1081</c:v>
                </c:pt>
                <c:pt idx="3">
                  <c:v>936</c:v>
                </c:pt>
                <c:pt idx="4">
                  <c:v>664</c:v>
                </c:pt>
                <c:pt idx="5">
                  <c:v>660</c:v>
                </c:pt>
                <c:pt idx="6">
                  <c:v>628</c:v>
                </c:pt>
                <c:pt idx="7">
                  <c:v>268</c:v>
                </c:pt>
                <c:pt idx="8">
                  <c:v>195</c:v>
                </c:pt>
                <c:pt idx="9">
                  <c:v>185</c:v>
                </c:pt>
                <c:pt idx="10">
                  <c:v>154</c:v>
                </c:pt>
                <c:pt idx="11">
                  <c:v>120</c:v>
                </c:pt>
                <c:pt idx="12">
                  <c:v>69</c:v>
                </c:pt>
                <c:pt idx="13">
                  <c:v>43</c:v>
                </c:pt>
                <c:pt idx="14">
                  <c:v>0</c:v>
                </c:pt>
              </c:numCache>
            </c:numRef>
          </c:val>
          <c:extLst>
            <c:ext xmlns:c16="http://schemas.microsoft.com/office/drawing/2014/chart" uri="{C3380CC4-5D6E-409C-BE32-E72D297353CC}">
              <c16:uniqueId val="{00000000-45CD-424F-A5EC-08EFC9E21857}"/>
            </c:ext>
          </c:extLst>
        </c:ser>
        <c:dLbls>
          <c:showLegendKey val="0"/>
          <c:showVal val="0"/>
          <c:showCatName val="0"/>
          <c:showSerName val="0"/>
          <c:showPercent val="0"/>
          <c:showBubbleSize val="0"/>
        </c:dLbls>
        <c:gapWidth val="150"/>
        <c:axId val="-2084719800"/>
        <c:axId val="2103768328"/>
      </c:barChart>
      <c:valAx>
        <c:axId val="2103768328"/>
        <c:scaling>
          <c:orientation val="minMax"/>
        </c:scaling>
        <c:delete val="0"/>
        <c:axPos val="b"/>
        <c:majorGridlines/>
        <c:title>
          <c:tx>
            <c:rich>
              <a:bodyPr/>
              <a:lstStyle/>
              <a:p>
                <a:pPr>
                  <a:defRPr/>
                </a:pPr>
                <a:r>
                  <a:rPr lang="en-US"/>
                  <a:t>Number of download Requests</a:t>
                </a:r>
              </a:p>
            </c:rich>
          </c:tx>
          <c:overlay val="0"/>
        </c:title>
        <c:numFmt formatCode="General" sourceLinked="1"/>
        <c:majorTickMark val="out"/>
        <c:minorTickMark val="none"/>
        <c:tickLblPos val="nextTo"/>
        <c:crossAx val="-2084719800"/>
        <c:crosses val="autoZero"/>
        <c:crossBetween val="between"/>
      </c:valAx>
      <c:catAx>
        <c:axId val="-2084719800"/>
        <c:scaling>
          <c:orientation val="minMax"/>
        </c:scaling>
        <c:delete val="0"/>
        <c:axPos val="l"/>
        <c:numFmt formatCode="General" sourceLinked="0"/>
        <c:majorTickMark val="out"/>
        <c:minorTickMark val="none"/>
        <c:tickLblPos val="nextTo"/>
        <c:crossAx val="2103768328"/>
        <c:crosses val="autoZero"/>
        <c:auto val="1"/>
        <c:lblAlgn val="ctr"/>
        <c:lblOffset val="100"/>
        <c:noMultiLvlLbl val="0"/>
      </c:catAx>
    </c:plotArea>
    <c:plotVisOnly val="1"/>
    <c:dispBlanksAs val="gap"/>
    <c:showDLblsOverMax val="0"/>
  </c:chart>
  <c:spPr>
    <a:ln w="9525"/>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72-AF4F-9AF2-32C27646743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72-AF4F-9AF2-32C276467433}"/>
              </c:ext>
            </c:extLst>
          </c:dPt>
          <c:dLbls>
            <c:dLbl>
              <c:idx val="1"/>
              <c:layout>
                <c:manualLayout>
                  <c:x val="8.5171907319532031E-2"/>
                  <c:y val="6.10178745904937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72-AF4F-9AF2-32C27646743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Sheet1!$A$3:$A$4</c:f>
              <c:strCache>
                <c:ptCount val="2"/>
                <c:pt idx="0">
                  <c:v>Chem-model</c:v>
                </c:pt>
                <c:pt idx="1">
                  <c:v>Emission-model</c:v>
                </c:pt>
              </c:strCache>
            </c:strRef>
          </c:cat>
          <c:val>
            <c:numRef>
              <c:f>Sheet1!$B$3:$B$4</c:f>
              <c:numCache>
                <c:formatCode>General</c:formatCode>
                <c:ptCount val="2"/>
                <c:pt idx="0">
                  <c:v>4779</c:v>
                </c:pt>
                <c:pt idx="1">
                  <c:v>2211</c:v>
                </c:pt>
              </c:numCache>
            </c:numRef>
          </c:val>
          <c:extLst>
            <c:ext xmlns:c16="http://schemas.microsoft.com/office/drawing/2014/chart" uri="{C3380CC4-5D6E-409C-BE32-E72D297353CC}">
              <c16:uniqueId val="{00000004-1172-AF4F-9AF2-32C27646743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cs:fontRef>
    <cs:defRPr sz="1000" kern="1200"/>
  </cs:axisTitle>
  <cs:categoryAxis>
    <cs:lnRef idx="0"/>
    <cs:fillRef idx="0"/>
    <cs:effectRef idx="0"/>
    <cs:fontRef idx="minor">
      <a:schemeClr val="tx1"/>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cs:fontRef>
    <cs:defRPr sz="900" kern="1200"/>
  </cs:dataLabel>
  <cs:dataLabelCallout>
    <cs:lnRef idx="0"/>
    <cs:fillRef idx="0"/>
    <cs:effectRef idx="0"/>
    <cs:fontRef idx="minor">
      <a:schemeClr val="dk1"/>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6293D-67E6-F149-B384-8E46F815E85B}" type="datetimeFigureOut">
              <a:rPr lang="en-US" smtClean="0"/>
              <a:t>10/21/18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011E0-4460-E64E-8DA1-C381DB5C27E1}" type="slidenum">
              <a:rPr lang="en-US" smtClean="0"/>
              <a:t>‹#›</a:t>
            </a:fld>
            <a:endParaRPr lang="en-US"/>
          </a:p>
        </p:txBody>
      </p:sp>
    </p:spTree>
    <p:extLst>
      <p:ext uri="{BB962C8B-B14F-4D97-AF65-F5344CB8AC3E}">
        <p14:creationId xmlns:p14="http://schemas.microsoft.com/office/powerpoint/2010/main" val="428277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ts val="2400"/>
              </a:lnSpc>
              <a:buClr>
                <a:srgbClr val="6DA4CB"/>
              </a:buClr>
              <a:buNone/>
            </a:pPr>
            <a:r>
              <a:rPr lang="en-US" altLang="en-US" sz="2200" dirty="0">
                <a:solidFill>
                  <a:srgbClr val="2D2D8A"/>
                </a:solidFill>
                <a:ea typeface="ＭＳ Ｐゴシック" pitchFamily="34" charset="-128"/>
              </a:rPr>
              <a:t>Established in 2001, the EPA’s CMAS Center has been hosted at UNC since 2003, which </a:t>
            </a:r>
            <a:r>
              <a:rPr lang="en-US" altLang="en-US" sz="2200" dirty="0">
                <a:solidFill>
                  <a:srgbClr val="2D2D8A"/>
                </a:solidFill>
                <a:ea typeface="ＭＳ Ｐゴシック" pitchFamily="34" charset="-128"/>
                <a:cs typeface="Times New Roman" pitchFamily="18" charset="0"/>
              </a:rPr>
              <a:t>works with the agency to lead the international, open-source, community-based air quality modeling and analysis software used to evaluate and propose regulations.</a:t>
            </a:r>
            <a:endParaRPr lang="en-US" altLang="en-US" sz="2200" dirty="0">
              <a:solidFill>
                <a:srgbClr val="2D2D8A"/>
              </a:solidFill>
              <a:ea typeface="ＭＳ Ｐゴシック" pitchFamily="34" charset="-128"/>
            </a:endParaRPr>
          </a:p>
          <a:p>
            <a:pPr lvl="2">
              <a:lnSpc>
                <a:spcPts val="2300"/>
              </a:lnSpc>
              <a:buClr>
                <a:srgbClr val="6DA4CB"/>
              </a:buClr>
              <a:buFont typeface="Times" charset="0"/>
              <a:buChar char="•"/>
            </a:pPr>
            <a:r>
              <a:rPr lang="en-US" altLang="en-US" sz="2200" dirty="0">
                <a:solidFill>
                  <a:srgbClr val="2D2D8A"/>
                </a:solidFill>
                <a:ea typeface="ＭＳ Ｐゴシック" pitchFamily="34" charset="-128"/>
              </a:rPr>
              <a:t>Bridge between segments of the air quality modeling community</a:t>
            </a:r>
          </a:p>
          <a:p>
            <a:pPr lvl="2">
              <a:lnSpc>
                <a:spcPts val="2300"/>
              </a:lnSpc>
              <a:buClr>
                <a:srgbClr val="6DA4CB"/>
              </a:buClr>
              <a:buFont typeface="Times" charset="0"/>
              <a:buChar char="•"/>
            </a:pPr>
            <a:r>
              <a:rPr lang="en-US" altLang="en-US" sz="2200" dirty="0">
                <a:solidFill>
                  <a:srgbClr val="2D2D8A"/>
                </a:solidFill>
                <a:ea typeface="ＭＳ Ｐゴシック" pitchFamily="34" charset="-128"/>
              </a:rPr>
              <a:t>Fosters growth of developer and user communities</a:t>
            </a:r>
          </a:p>
          <a:p>
            <a:pPr lvl="2">
              <a:lnSpc>
                <a:spcPts val="2300"/>
              </a:lnSpc>
              <a:buClr>
                <a:srgbClr val="6DA4CB"/>
              </a:buClr>
              <a:buFont typeface="Times" charset="0"/>
              <a:buChar char="•"/>
            </a:pPr>
            <a:r>
              <a:rPr lang="en-US" altLang="en-US" sz="2200" dirty="0">
                <a:solidFill>
                  <a:srgbClr val="2D2D8A"/>
                </a:solidFill>
                <a:ea typeface="ＭＳ Ｐゴシック" pitchFamily="34" charset="-128"/>
              </a:rPr>
              <a:t>Hub for modeling education and training</a:t>
            </a:r>
          </a:p>
          <a:p>
            <a:pPr marL="457200" lvl="1" indent="0">
              <a:spcBef>
                <a:spcPts val="600"/>
              </a:spcBef>
              <a:buClr>
                <a:srgbClr val="6DA4CB"/>
              </a:buClr>
              <a:buNone/>
            </a:pPr>
            <a:r>
              <a:rPr lang="en-US" altLang="en-US" dirty="0">
                <a:solidFill>
                  <a:srgbClr val="2D2D8A"/>
                </a:solidFill>
                <a:ea typeface="ＭＳ Ｐゴシック" pitchFamily="34" charset="-128"/>
              </a:rPr>
              <a:t>CMAS Functions</a:t>
            </a:r>
          </a:p>
          <a:p>
            <a:pPr lvl="2">
              <a:lnSpc>
                <a:spcPts val="2200"/>
              </a:lnSpc>
              <a:buClr>
                <a:srgbClr val="6DA4CB"/>
              </a:buClr>
              <a:buFont typeface="Times" charset="0"/>
              <a:buChar char="•"/>
            </a:pPr>
            <a:r>
              <a:rPr lang="en-US" altLang="en-US" sz="2200" dirty="0">
                <a:solidFill>
                  <a:srgbClr val="2D2D8A"/>
                </a:solidFill>
                <a:ea typeface="ＭＳ Ｐゴシック" pitchFamily="34" charset="-128"/>
              </a:rPr>
              <a:t>User Support</a:t>
            </a:r>
          </a:p>
          <a:p>
            <a:pPr lvl="2">
              <a:lnSpc>
                <a:spcPts val="2200"/>
              </a:lnSpc>
              <a:buClr>
                <a:srgbClr val="6DA4CB"/>
              </a:buClr>
              <a:buFont typeface="Times" charset="0"/>
              <a:buChar char="•"/>
            </a:pPr>
            <a:r>
              <a:rPr lang="en-US" altLang="en-US" sz="2200" dirty="0">
                <a:solidFill>
                  <a:srgbClr val="2D2D8A"/>
                </a:solidFill>
                <a:ea typeface="ＭＳ Ｐゴシック" pitchFamily="34" charset="-128"/>
              </a:rPr>
              <a:t>Computational research and development</a:t>
            </a:r>
          </a:p>
          <a:p>
            <a:pPr lvl="2">
              <a:lnSpc>
                <a:spcPts val="2200"/>
              </a:lnSpc>
              <a:buClr>
                <a:srgbClr val="6DA4CB"/>
              </a:buClr>
              <a:buFont typeface="Times" charset="0"/>
              <a:buChar char="•"/>
            </a:pPr>
            <a:r>
              <a:rPr lang="en-US" altLang="en-US" sz="2200" dirty="0">
                <a:solidFill>
                  <a:srgbClr val="2D2D8A"/>
                </a:solidFill>
                <a:ea typeface="ＭＳ Ｐゴシック" pitchFamily="34" charset="-128"/>
              </a:rPr>
              <a:t>Application and training</a:t>
            </a:r>
          </a:p>
          <a:p>
            <a:pPr lvl="2">
              <a:lnSpc>
                <a:spcPts val="2200"/>
              </a:lnSpc>
              <a:buClr>
                <a:srgbClr val="6DA4CB"/>
              </a:buClr>
              <a:buFont typeface="Times" charset="0"/>
              <a:buChar char="•"/>
            </a:pPr>
            <a:r>
              <a:rPr lang="en-US" altLang="en-US" sz="2200" dirty="0">
                <a:solidFill>
                  <a:srgbClr val="2D2D8A"/>
                </a:solidFill>
                <a:ea typeface="ＭＳ Ｐゴシック" pitchFamily="34" charset="-128"/>
              </a:rPr>
              <a:t>Outreach</a:t>
            </a:r>
          </a:p>
          <a:p>
            <a:endParaRPr lang="en-US" dirty="0"/>
          </a:p>
        </p:txBody>
      </p:sp>
      <p:sp>
        <p:nvSpPr>
          <p:cNvPr id="4" name="Slide Number Placeholder 3"/>
          <p:cNvSpPr>
            <a:spLocks noGrp="1"/>
          </p:cNvSpPr>
          <p:nvPr>
            <p:ph type="sldNum" sz="quarter" idx="5"/>
          </p:nvPr>
        </p:nvSpPr>
        <p:spPr/>
        <p:txBody>
          <a:bodyPr/>
          <a:lstStyle/>
          <a:p>
            <a:fld id="{5F8011E0-4460-E64E-8DA1-C381DB5C27E1}" type="slidenum">
              <a:rPr lang="en-US" smtClean="0"/>
              <a:t>2</a:t>
            </a:fld>
            <a:endParaRPr lang="en-US"/>
          </a:p>
        </p:txBody>
      </p:sp>
    </p:spTree>
    <p:extLst>
      <p:ext uri="{BB962C8B-B14F-4D97-AF65-F5344CB8AC3E}">
        <p14:creationId xmlns:p14="http://schemas.microsoft.com/office/powerpoint/2010/main" val="295757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8011E0-4460-E64E-8DA1-C381DB5C27E1}" type="slidenum">
              <a:rPr lang="en-US" smtClean="0"/>
              <a:t>3</a:t>
            </a:fld>
            <a:endParaRPr lang="en-US"/>
          </a:p>
        </p:txBody>
      </p:sp>
    </p:spTree>
    <p:extLst>
      <p:ext uri="{BB962C8B-B14F-4D97-AF65-F5344CB8AC3E}">
        <p14:creationId xmlns:p14="http://schemas.microsoft.com/office/powerpoint/2010/main" val="3762377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8011E0-4460-E64E-8DA1-C381DB5C27E1}" type="slidenum">
              <a:rPr lang="en-US" smtClean="0"/>
              <a:t>5</a:t>
            </a:fld>
            <a:endParaRPr lang="en-US"/>
          </a:p>
        </p:txBody>
      </p:sp>
    </p:spTree>
    <p:extLst>
      <p:ext uri="{BB962C8B-B14F-4D97-AF65-F5344CB8AC3E}">
        <p14:creationId xmlns:p14="http://schemas.microsoft.com/office/powerpoint/2010/main" val="290385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VERDI/ will incorporate updates to reflect MPAS capabilities / he </a:t>
            </a:r>
            <a:r>
              <a:rPr lang="en-US" i="1" dirty="0"/>
              <a:t>Model</a:t>
            </a:r>
            <a:r>
              <a:rPr lang="en-US" dirty="0"/>
              <a:t> for Prediction Across Scales (</a:t>
            </a:r>
            <a:r>
              <a:rPr lang="en-US" i="1" dirty="0"/>
              <a:t>MPAS</a:t>
            </a:r>
            <a:r>
              <a:rPr lang="en-US" dirty="0"/>
              <a:t>)</a:t>
            </a:r>
          </a:p>
          <a:p>
            <a:endParaRPr lang="en-US" dirty="0"/>
          </a:p>
          <a:p>
            <a:r>
              <a:rPr lang="en-US" dirty="0"/>
              <a:t>FEST-C will have update to integrate the SWAT (Soil and Water Water Assessment Tool) for watershed hydrology and water  quality assessment</a:t>
            </a:r>
          </a:p>
        </p:txBody>
      </p:sp>
      <p:sp>
        <p:nvSpPr>
          <p:cNvPr id="4" name="Slide Number Placeholder 3"/>
          <p:cNvSpPr>
            <a:spLocks noGrp="1"/>
          </p:cNvSpPr>
          <p:nvPr>
            <p:ph type="sldNum" sz="quarter" idx="5"/>
          </p:nvPr>
        </p:nvSpPr>
        <p:spPr/>
        <p:txBody>
          <a:bodyPr/>
          <a:lstStyle/>
          <a:p>
            <a:fld id="{5F8011E0-4460-E64E-8DA1-C381DB5C27E1}" type="slidenum">
              <a:rPr lang="en-US" smtClean="0"/>
              <a:t>6</a:t>
            </a:fld>
            <a:endParaRPr lang="en-US"/>
          </a:p>
        </p:txBody>
      </p:sp>
    </p:spTree>
    <p:extLst>
      <p:ext uri="{BB962C8B-B14F-4D97-AF65-F5344CB8AC3E}">
        <p14:creationId xmlns:p14="http://schemas.microsoft.com/office/powerpoint/2010/main" val="223540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 What kind of data can be shared?</a:t>
            </a:r>
          </a:p>
          <a:p>
            <a:r>
              <a:rPr lang="en-US" sz="1200" b="0" i="0" kern="1200" dirty="0">
                <a:solidFill>
                  <a:schemeClr val="tx1"/>
                </a:solidFill>
                <a:effectLst/>
                <a:latin typeface="+mn-lt"/>
                <a:ea typeface="+mn-ea"/>
                <a:cs typeface="+mn-cs"/>
              </a:rPr>
              <a:t>2. What are the most common constraints with sharing data?</a:t>
            </a:r>
          </a:p>
          <a:p>
            <a:r>
              <a:rPr lang="en-US" sz="1200" b="0" i="0" kern="1200" dirty="0">
                <a:solidFill>
                  <a:schemeClr val="tx1"/>
                </a:solidFill>
                <a:effectLst/>
                <a:latin typeface="+mn-lt"/>
                <a:ea typeface="+mn-ea"/>
                <a:cs typeface="+mn-cs"/>
              </a:rPr>
              <a:t>3. How the data can be shared? Data discoverability and Data citation (DOI)</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Reduced complexity models</a:t>
            </a:r>
          </a:p>
          <a:p>
            <a:r>
              <a:rPr lang="en-US" sz="1200" b="0" i="0" kern="1200" dirty="0">
                <a:solidFill>
                  <a:schemeClr val="tx1"/>
                </a:solidFill>
                <a:effectLst/>
                <a:latin typeface="+mn-lt"/>
                <a:ea typeface="+mn-ea"/>
                <a:cs typeface="+mn-cs"/>
              </a:rPr>
              <a:t>Reduced-Complexity Models (RCMs) fill this gap by providing tools that are better suitable for screening and uncertainty analyses and useable by policy and energy systems analysts that lack resources and expertise to use CTMs.</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This training will provide an introduction to three RCMs now publicly available for air quality assessments: APEEP, EASIUR, and </a:t>
            </a:r>
            <a:r>
              <a:rPr lang="en-US" sz="1200" b="0" i="0" kern="1200" dirty="0" err="1">
                <a:solidFill>
                  <a:schemeClr val="tx1"/>
                </a:solidFill>
                <a:effectLst/>
                <a:latin typeface="+mn-lt"/>
                <a:ea typeface="+mn-ea"/>
                <a:cs typeface="+mn-cs"/>
              </a:rPr>
              <a:t>InMAP</a:t>
            </a:r>
            <a:r>
              <a:rPr lang="en-US" sz="1200" b="0" i="0" kern="1200" dirty="0">
                <a:solidFill>
                  <a:schemeClr val="tx1"/>
                </a:solidFill>
                <a:effectLst/>
                <a:latin typeface="+mn-lt"/>
                <a:ea typeface="+mn-ea"/>
                <a:cs typeface="+mn-cs"/>
              </a:rPr>
              <a:t>. We will summarize the inner workings and assumptions in each of these models. We will demonstrate where to obtain these models, introduce how to use them, including how to adjust assumptions about dose-response and economic valuation. An </a:t>
            </a:r>
            <a:r>
              <a:rPr lang="en-US" sz="1200" b="0" i="0" kern="1200" dirty="0" err="1">
                <a:solidFill>
                  <a:schemeClr val="tx1"/>
                </a:solidFill>
                <a:effectLst/>
                <a:latin typeface="+mn-lt"/>
                <a:ea typeface="+mn-ea"/>
                <a:cs typeface="+mn-cs"/>
              </a:rPr>
              <a:t>intercomparison</a:t>
            </a:r>
            <a:r>
              <a:rPr lang="en-US" sz="1200" b="0" i="0" kern="1200" dirty="0">
                <a:solidFill>
                  <a:schemeClr val="tx1"/>
                </a:solidFill>
                <a:effectLst/>
                <a:latin typeface="+mn-lt"/>
                <a:ea typeface="+mn-ea"/>
                <a:cs typeface="+mn-cs"/>
              </a:rPr>
              <a:t> of the results of the models will be summarized.</a:t>
            </a:r>
          </a:p>
          <a:p>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F8011E0-4460-E64E-8DA1-C381DB5C27E1}" type="slidenum">
              <a:rPr lang="en-US" smtClean="0"/>
              <a:t>10</a:t>
            </a:fld>
            <a:endParaRPr lang="en-US"/>
          </a:p>
        </p:txBody>
      </p:sp>
    </p:spTree>
    <p:extLst>
      <p:ext uri="{BB962C8B-B14F-4D97-AF65-F5344CB8AC3E}">
        <p14:creationId xmlns:p14="http://schemas.microsoft.com/office/powerpoint/2010/main" val="3378730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8011E0-4460-E64E-8DA1-C381DB5C27E1}" type="slidenum">
              <a:rPr lang="en-US" smtClean="0"/>
              <a:t>14</a:t>
            </a:fld>
            <a:endParaRPr lang="en-US"/>
          </a:p>
        </p:txBody>
      </p:sp>
    </p:spTree>
    <p:extLst>
      <p:ext uri="{BB962C8B-B14F-4D97-AF65-F5344CB8AC3E}">
        <p14:creationId xmlns:p14="http://schemas.microsoft.com/office/powerpoint/2010/main" val="3127650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339433" y="2699210"/>
            <a:ext cx="9144000" cy="1006475"/>
          </a:xfrm>
        </p:spPr>
        <p:txBody>
          <a:bodyPr anchor="b">
            <a:normAutofit/>
          </a:bodyPr>
          <a:lstStyle>
            <a:lvl1pPr algn="l">
              <a:defRPr sz="2800" cap="all" baseline="0">
                <a:solidFill>
                  <a:schemeClr val="bg1"/>
                </a:solidFill>
                <a:latin typeface="Ideal Sans Book" charset="0"/>
                <a:ea typeface="Ideal Sans Book" charset="0"/>
                <a:cs typeface="Ideal Sans Book" charset="0"/>
              </a:defRPr>
            </a:lvl1pPr>
          </a:lstStyle>
          <a:p>
            <a:r>
              <a:rPr lang="en-US"/>
              <a:t>Click to edit Master title style</a:t>
            </a:r>
            <a:endParaRPr lang="en-US" dirty="0"/>
          </a:p>
        </p:txBody>
      </p:sp>
      <p:sp>
        <p:nvSpPr>
          <p:cNvPr id="3" name="Subtitle 2"/>
          <p:cNvSpPr>
            <a:spLocks noGrp="1"/>
          </p:cNvSpPr>
          <p:nvPr>
            <p:ph type="subTitle" idx="1"/>
          </p:nvPr>
        </p:nvSpPr>
        <p:spPr>
          <a:xfrm>
            <a:off x="1363413" y="3609433"/>
            <a:ext cx="9144000" cy="461121"/>
          </a:xfrm>
        </p:spPr>
        <p:txBody>
          <a:bodyPr>
            <a:normAutofit/>
          </a:bodyPr>
          <a:lstStyle>
            <a:lvl1pPr marL="0" indent="0" algn="l">
              <a:buNone/>
              <a:defRPr sz="2400">
                <a:solidFill>
                  <a:srgbClr val="7AB0D5"/>
                </a:solidFill>
                <a:latin typeface="Ideal Sans Book" charset="0"/>
                <a:ea typeface="Ideal Sans Book" charset="0"/>
                <a:cs typeface="Ideal Sans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66005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ctrTitle"/>
          </p:nvPr>
        </p:nvSpPr>
        <p:spPr>
          <a:xfrm>
            <a:off x="1467770" y="2126208"/>
            <a:ext cx="9144000" cy="590931"/>
          </a:xfrm>
        </p:spPr>
        <p:txBody>
          <a:bodyPr anchor="b">
            <a:spAutoFit/>
          </a:bodyPr>
          <a:lstStyle>
            <a:lvl1pPr algn="l">
              <a:defRPr sz="3600">
                <a:solidFill>
                  <a:srgbClr val="7AB0D5"/>
                </a:solidFill>
                <a:latin typeface="Ideal Sans Book" charset="0"/>
                <a:ea typeface="Ideal Sans Book" charset="0"/>
                <a:cs typeface="Ideal Sans Book" charset="0"/>
              </a:defRPr>
            </a:lvl1pPr>
          </a:lstStyle>
          <a:p>
            <a:r>
              <a:rPr lang="en-US"/>
              <a:t>Click to edit Master title style</a:t>
            </a:r>
            <a:endParaRPr lang="en-US" dirty="0"/>
          </a:p>
        </p:txBody>
      </p:sp>
      <p:sp>
        <p:nvSpPr>
          <p:cNvPr id="8" name="Slide Number Placeholder 5"/>
          <p:cNvSpPr>
            <a:spLocks noGrp="1"/>
          </p:cNvSpPr>
          <p:nvPr>
            <p:ph type="sldNum" sz="quarter" idx="12"/>
          </p:nvPr>
        </p:nvSpPr>
        <p:spPr>
          <a:xfrm>
            <a:off x="11734801" y="6288618"/>
            <a:ext cx="431798" cy="298449"/>
          </a:xfr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
        <p:nvSpPr>
          <p:cNvPr id="9" name="Text Placeholder 2"/>
          <p:cNvSpPr>
            <a:spLocks noGrp="1"/>
          </p:cNvSpPr>
          <p:nvPr>
            <p:ph idx="1"/>
          </p:nvPr>
        </p:nvSpPr>
        <p:spPr>
          <a:xfrm>
            <a:off x="1484703" y="2818737"/>
            <a:ext cx="9144000" cy="1844608"/>
          </a:xfrm>
          <a:prstGeom prst="rect">
            <a:avLst/>
          </a:prstGeom>
        </p:spPr>
        <p:txBody>
          <a:bodyPr vert="horz" lIns="91440" tIns="45720" rIns="91440" bIns="45720" rtlCol="0">
            <a:spAutoFit/>
          </a:bodyPr>
          <a:lstStyle>
            <a:lvl1pPr>
              <a:buClr>
                <a:srgbClr val="7AB0D5"/>
              </a:buClr>
              <a:defRPr>
                <a:solidFill>
                  <a:srgbClr val="111C3B"/>
                </a:solidFill>
                <a:latin typeface="Ideal Sans Book" charset="0"/>
                <a:ea typeface="Ideal Sans Book" charset="0"/>
                <a:cs typeface="Ideal Sans Book" charset="0"/>
              </a:defRPr>
            </a:lvl1pPr>
            <a:lvl2pPr>
              <a:buClr>
                <a:srgbClr val="7AB0D5"/>
              </a:buClr>
              <a:defRPr>
                <a:solidFill>
                  <a:srgbClr val="111C3B"/>
                </a:solidFill>
                <a:latin typeface="Ideal Sans Book" charset="0"/>
                <a:ea typeface="Ideal Sans Book" charset="0"/>
                <a:cs typeface="Ideal Sans Book" charset="0"/>
              </a:defRPr>
            </a:lvl2pPr>
            <a:lvl3pPr>
              <a:buClr>
                <a:srgbClr val="7AB0D5"/>
              </a:buClr>
              <a:defRPr>
                <a:solidFill>
                  <a:srgbClr val="111C3B"/>
                </a:solidFill>
                <a:latin typeface="Ideal Sans Book" charset="0"/>
                <a:ea typeface="Ideal Sans Book" charset="0"/>
                <a:cs typeface="Ideal Sans Book" charset="0"/>
              </a:defRPr>
            </a:lvl3pPr>
            <a:lvl4pPr>
              <a:buClr>
                <a:srgbClr val="7AB0D5"/>
              </a:buClr>
              <a:defRPr>
                <a:solidFill>
                  <a:srgbClr val="111C3B"/>
                </a:solidFill>
                <a:latin typeface="Ideal Sans Book" charset="0"/>
                <a:ea typeface="Ideal Sans Book" charset="0"/>
                <a:cs typeface="Ideal Sans Book" charset="0"/>
              </a:defRPr>
            </a:lvl4pPr>
            <a:lvl5pPr>
              <a:buClr>
                <a:srgbClr val="7AB0D5"/>
              </a:buClr>
              <a:defRPr>
                <a:solidFill>
                  <a:srgbClr val="111C3B"/>
                </a:solidFill>
                <a:latin typeface="Ideal Sans Book" charset="0"/>
                <a:ea typeface="Ideal Sans Book" charset="0"/>
                <a:cs typeface="Ideal Sans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0"/>
          <p:cNvSpPr>
            <a:spLocks noGrp="1"/>
          </p:cNvSpPr>
          <p:nvPr>
            <p:ph type="body" sz="quarter" idx="13"/>
          </p:nvPr>
        </p:nvSpPr>
        <p:spPr>
          <a:xfrm>
            <a:off x="553899" y="424462"/>
            <a:ext cx="4046538" cy="433388"/>
          </a:xfrm>
        </p:spPr>
        <p:txBody>
          <a:bodyPr>
            <a:normAutofit/>
          </a:bodyPr>
          <a:lstStyle>
            <a:lvl1pPr marL="0" indent="0">
              <a:buNone/>
              <a:defRPr sz="2400">
                <a:solidFill>
                  <a:srgbClr val="111C3B"/>
                </a:solidFill>
                <a:latin typeface="Quarto Medium" charset="0"/>
                <a:ea typeface="Quarto Medium" charset="0"/>
                <a:cs typeface="Quarto Medium"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63756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197600"/>
          </a:xfrm>
          <a:prstGeom prst="rect">
            <a:avLst/>
          </a:prstGeom>
        </p:spPr>
      </p:pic>
      <p:sp>
        <p:nvSpPr>
          <p:cNvPr id="2" name="Title 1"/>
          <p:cNvSpPr>
            <a:spLocks noGrp="1"/>
          </p:cNvSpPr>
          <p:nvPr>
            <p:ph type="title"/>
          </p:nvPr>
        </p:nvSpPr>
        <p:spPr>
          <a:xfrm>
            <a:off x="3173507" y="2713876"/>
            <a:ext cx="7135905" cy="1325563"/>
          </a:xfrm>
        </p:spPr>
        <p:txBody>
          <a:bodyPr anchor="ctr">
            <a:normAutofit/>
          </a:bodyPr>
          <a:lstStyle>
            <a:lvl1pPr>
              <a:defRPr sz="4000" b="1" i="0">
                <a:solidFill>
                  <a:srgbClr val="111C3B"/>
                </a:solidFill>
                <a:latin typeface="Quarto Semibold" charset="0"/>
                <a:ea typeface="Quarto Semibold" charset="0"/>
                <a:cs typeface="Quarto Semibold" charset="0"/>
              </a:defRPr>
            </a:lvl1pPr>
          </a:lstStyle>
          <a:p>
            <a:r>
              <a:rPr lang="en-US"/>
              <a:t>Click to edit Master title style</a:t>
            </a:r>
          </a:p>
        </p:txBody>
      </p:sp>
      <p:sp>
        <p:nvSpPr>
          <p:cNvPr id="5" name="Slide Number Placeholder 4"/>
          <p:cNvSpPr>
            <a:spLocks noGrp="1"/>
          </p:cNvSpPr>
          <p:nvPr>
            <p:ph type="sldNum" sz="quarter" idx="12"/>
          </p:nvPr>
        </p:nvSpPr>
        <p:spPr>
          <a:xfrm>
            <a:off x="11349317" y="6203576"/>
            <a:ext cx="596153" cy="286871"/>
          </a:xfr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Tree>
    <p:extLst>
      <p:ext uri="{BB962C8B-B14F-4D97-AF65-F5344CB8AC3E}">
        <p14:creationId xmlns:p14="http://schemas.microsoft.com/office/powerpoint/2010/main" val="64369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C7F29F0D-1884-1847-85EE-E710D65C6B69}" type="datetimeFigureOut">
              <a:rPr lang="en-US" smtClean="0"/>
              <a:t>10/21/18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159C24-E8EC-B242-9920-70FC9BEB5267}" type="slidenum">
              <a:rPr lang="en-US" smtClean="0"/>
              <a:t>‹#›</a:t>
            </a:fld>
            <a:endParaRPr lang="en-US"/>
          </a:p>
        </p:txBody>
      </p:sp>
      <p:sp>
        <p:nvSpPr>
          <p:cNvPr id="8" name="Text Placeholder 10"/>
          <p:cNvSpPr>
            <a:spLocks noGrp="1"/>
          </p:cNvSpPr>
          <p:nvPr>
            <p:ph type="body" sz="quarter" idx="13"/>
          </p:nvPr>
        </p:nvSpPr>
        <p:spPr>
          <a:xfrm>
            <a:off x="553899" y="424462"/>
            <a:ext cx="4046538" cy="433388"/>
          </a:xfrm>
        </p:spPr>
        <p:txBody>
          <a:bodyPr>
            <a:normAutofit/>
          </a:bodyPr>
          <a:lstStyle>
            <a:lvl1pPr marL="0" indent="0">
              <a:buNone/>
              <a:defRPr sz="2400">
                <a:solidFill>
                  <a:srgbClr val="111C3B"/>
                </a:solidFill>
                <a:latin typeface="Quarto Medium" charset="0"/>
                <a:ea typeface="Quarto Medium" charset="0"/>
                <a:cs typeface="Quarto Medium"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Text Placeholder 2"/>
          <p:cNvSpPr>
            <a:spLocks noGrp="1"/>
          </p:cNvSpPr>
          <p:nvPr>
            <p:ph idx="1"/>
          </p:nvPr>
        </p:nvSpPr>
        <p:spPr>
          <a:xfrm>
            <a:off x="6253320" y="2600531"/>
            <a:ext cx="5741456" cy="3055148"/>
          </a:xfrm>
          <a:prstGeom prst="rect">
            <a:avLst/>
          </a:prstGeom>
        </p:spPr>
        <p:txBody>
          <a:bodyPr vert="horz" lIns="91440" tIns="45720" rIns="91440" bIns="45720" rtlCol="0">
            <a:normAutofit/>
          </a:bodyPr>
          <a:lstStyle>
            <a:lvl1pPr marL="285750" indent="-285750">
              <a:buClr>
                <a:srgbClr val="7AB0D5"/>
              </a:buClr>
              <a:buFont typeface="Arial" charset="0"/>
              <a:buChar char="•"/>
              <a:defRPr sz="2800">
                <a:solidFill>
                  <a:srgbClr val="111C3B"/>
                </a:solidFill>
                <a:latin typeface="Ideal Sans Book" charset="0"/>
                <a:ea typeface="Ideal Sans Book" charset="0"/>
                <a:cs typeface="Ideal Sans Book" charset="0"/>
              </a:defRPr>
            </a:lvl1pPr>
            <a:lvl2pPr marL="742950" indent="-285750">
              <a:buClr>
                <a:srgbClr val="7AB0D5"/>
              </a:buClr>
              <a:buFont typeface="Arial" charset="0"/>
              <a:buChar char="•"/>
              <a:defRPr sz="2800">
                <a:solidFill>
                  <a:srgbClr val="111C3B"/>
                </a:solidFill>
                <a:latin typeface="Ideal Sans Book" charset="0"/>
                <a:ea typeface="Ideal Sans Book" charset="0"/>
                <a:cs typeface="Ideal Sans Book" charset="0"/>
              </a:defRPr>
            </a:lvl2pPr>
            <a:lvl3pPr marL="1200150" indent="-285750">
              <a:buClr>
                <a:srgbClr val="7AB0D5"/>
              </a:buClr>
              <a:buFont typeface="Arial" charset="0"/>
              <a:buChar char="•"/>
              <a:defRPr sz="2800">
                <a:solidFill>
                  <a:srgbClr val="111C3B"/>
                </a:solidFill>
                <a:latin typeface="Ideal Sans Book" charset="0"/>
                <a:ea typeface="Ideal Sans Book" charset="0"/>
                <a:cs typeface="Ideal Sans Book" charset="0"/>
              </a:defRPr>
            </a:lvl3pPr>
            <a:lvl4pPr marL="1657350" indent="-285750">
              <a:buClr>
                <a:srgbClr val="7AB0D5"/>
              </a:buClr>
              <a:buFont typeface="Arial" charset="0"/>
              <a:buChar char="•"/>
              <a:defRPr sz="2800">
                <a:solidFill>
                  <a:srgbClr val="111C3B"/>
                </a:solidFill>
                <a:latin typeface="Ideal Sans Book" charset="0"/>
                <a:ea typeface="Ideal Sans Book" charset="0"/>
                <a:cs typeface="Ideal Sans Book" charset="0"/>
              </a:defRPr>
            </a:lvl4pPr>
            <a:lvl5pPr marL="2114550" indent="-285750">
              <a:buClr>
                <a:srgbClr val="7AB0D5"/>
              </a:buClr>
              <a:buFont typeface="Arial" charset="0"/>
              <a:buChar char="•"/>
              <a:defRPr sz="2800">
                <a:solidFill>
                  <a:srgbClr val="111C3B"/>
                </a:solidFill>
                <a:latin typeface="Ideal Sans Book" charset="0"/>
                <a:ea typeface="Ideal Sans Book" charset="0"/>
                <a:cs typeface="Ideal Sans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4"/>
          </p:nvPr>
        </p:nvSpPr>
        <p:spPr>
          <a:xfrm>
            <a:off x="1177024" y="1492458"/>
            <a:ext cx="4640263" cy="4365625"/>
          </a:xfrm>
        </p:spPr>
        <p:txBody>
          <a:bodyPr/>
          <a:lstStyle>
            <a:lvl1pPr>
              <a:defRPr>
                <a:solidFill>
                  <a:srgbClr val="111C3B"/>
                </a:solidFill>
                <a:latin typeface="Ideal Sans Book" charset="0"/>
                <a:ea typeface="Ideal Sans Book" charset="0"/>
                <a:cs typeface="Ideal Sans Book" charset="0"/>
              </a:defRPr>
            </a:lvl1pPr>
          </a:lstStyle>
          <a:p>
            <a:r>
              <a:rPr lang="en-US"/>
              <a:t>Click icon to add picture</a:t>
            </a:r>
          </a:p>
        </p:txBody>
      </p:sp>
      <p:sp>
        <p:nvSpPr>
          <p:cNvPr id="11" name="Text Placeholder 10"/>
          <p:cNvSpPr>
            <a:spLocks noGrp="1"/>
          </p:cNvSpPr>
          <p:nvPr>
            <p:ph type="body" sz="quarter" idx="15"/>
          </p:nvPr>
        </p:nvSpPr>
        <p:spPr>
          <a:xfrm>
            <a:off x="6253163" y="1492459"/>
            <a:ext cx="5741987" cy="971548"/>
          </a:xfrm>
        </p:spPr>
        <p:txBody>
          <a:bodyPr anchor="ctr">
            <a:noAutofit/>
          </a:bodyPr>
          <a:lstStyle>
            <a:lvl1pPr marL="0" indent="0">
              <a:buNone/>
              <a:defRPr sz="3200">
                <a:solidFill>
                  <a:srgbClr val="111C3B"/>
                </a:solidFill>
                <a:latin typeface="Ideal Sans Book" charset="0"/>
                <a:ea typeface="Ideal Sans Book" charset="0"/>
                <a:cs typeface="Ideal Sans Book" charset="0"/>
              </a:defRPr>
            </a:lvl1pPr>
          </a:lstStyle>
          <a:p>
            <a:pPr lvl="0"/>
            <a:r>
              <a:rPr lang="en-US"/>
              <a:t>Edit Master text styles</a:t>
            </a:r>
          </a:p>
        </p:txBody>
      </p:sp>
    </p:spTree>
    <p:extLst>
      <p:ext uri="{BB962C8B-B14F-4D97-AF65-F5344CB8AC3E}">
        <p14:creationId xmlns:p14="http://schemas.microsoft.com/office/powerpoint/2010/main" val="910179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2870115"/>
            <a:ext cx="10515600" cy="1129464"/>
          </a:xfrm>
        </p:spPr>
        <p:txBody>
          <a:bodyPr anchor="ctr"/>
          <a:lstStyle>
            <a:lvl1pPr algn="ctr">
              <a:defRPr sz="6000" b="1" i="0">
                <a:solidFill>
                  <a:schemeClr val="bg1"/>
                </a:solidFill>
                <a:latin typeface="Ideal Sans Semibold" charset="0"/>
                <a:ea typeface="Ideal Sans Semibold" charset="0"/>
                <a:cs typeface="Ideal Sans Semibold"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11353799" y="6179887"/>
            <a:ext cx="481263" cy="365292"/>
          </a:xfr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cxnSp>
        <p:nvCxnSpPr>
          <p:cNvPr id="12" name="Straight Connector 11"/>
          <p:cNvCxnSpPr/>
          <p:nvPr userDrawn="1"/>
        </p:nvCxnSpPr>
        <p:spPr>
          <a:xfrm flipV="1">
            <a:off x="3272589" y="2646236"/>
            <a:ext cx="5466347" cy="2063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3272589" y="4182017"/>
            <a:ext cx="5466347" cy="2063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129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296281" y="1975847"/>
            <a:ext cx="10515600" cy="1325563"/>
          </a:xfrm>
        </p:spPr>
        <p:txBody>
          <a:bodyPr anchor="ctr">
            <a:normAutofit/>
          </a:bodyPr>
          <a:lstStyle>
            <a:lvl1pPr>
              <a:defRPr sz="4800" b="1" i="0">
                <a:solidFill>
                  <a:schemeClr val="bg1"/>
                </a:solidFill>
                <a:latin typeface="Quarto" charset="0"/>
                <a:ea typeface="Quarto" charset="0"/>
                <a:cs typeface="Quarto" charset="0"/>
              </a:defRPr>
            </a:lvl1pPr>
          </a:lstStyle>
          <a:p>
            <a:r>
              <a:rPr lang="en-US"/>
              <a:t>Click to edit Master title style</a:t>
            </a:r>
          </a:p>
        </p:txBody>
      </p:sp>
      <p:sp>
        <p:nvSpPr>
          <p:cNvPr id="5" name="Slide Number Placeholder 4"/>
          <p:cNvSpPr>
            <a:spLocks noGrp="1"/>
          </p:cNvSpPr>
          <p:nvPr>
            <p:ph type="sldNum" sz="quarter" idx="12"/>
          </p:nvPr>
        </p:nvSpPr>
        <p:spPr>
          <a:xfrm>
            <a:off x="11653279" y="6358270"/>
            <a:ext cx="444795" cy="363205"/>
          </a:xfr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Tree>
    <p:extLst>
      <p:ext uri="{BB962C8B-B14F-4D97-AF65-F5344CB8AC3E}">
        <p14:creationId xmlns:p14="http://schemas.microsoft.com/office/powerpoint/2010/main" val="751650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921102" y="2642984"/>
            <a:ext cx="6879262" cy="1325563"/>
          </a:xfrm>
        </p:spPr>
        <p:txBody>
          <a:bodyPr anchor="ctr">
            <a:normAutofit/>
          </a:bodyPr>
          <a:lstStyle>
            <a:lvl1pPr>
              <a:defRPr sz="3200" b="1" i="0">
                <a:solidFill>
                  <a:srgbClr val="111C3B"/>
                </a:solidFill>
                <a:latin typeface="Quarto" charset="0"/>
                <a:ea typeface="Quarto" charset="0"/>
                <a:cs typeface="Quarto" charset="0"/>
              </a:defRPr>
            </a:lvl1pPr>
          </a:lstStyle>
          <a:p>
            <a:r>
              <a:rPr lang="en-US"/>
              <a:t>Click to edit Master title style</a:t>
            </a:r>
          </a:p>
        </p:txBody>
      </p:sp>
      <p:sp>
        <p:nvSpPr>
          <p:cNvPr id="5" name="Slide Number Placeholder 4"/>
          <p:cNvSpPr>
            <a:spLocks noGrp="1"/>
          </p:cNvSpPr>
          <p:nvPr>
            <p:ph type="sldNum" sz="quarter" idx="12"/>
          </p:nvPr>
        </p:nvSpPr>
        <p:spPr>
          <a:xfrm>
            <a:off x="11142917" y="6356350"/>
            <a:ext cx="657447" cy="299631"/>
          </a:xfr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Tree>
    <p:extLst>
      <p:ext uri="{BB962C8B-B14F-4D97-AF65-F5344CB8AC3E}">
        <p14:creationId xmlns:p14="http://schemas.microsoft.com/office/powerpoint/2010/main" val="1230392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ull Width">
    <p:spTree>
      <p:nvGrpSpPr>
        <p:cNvPr id="1" name=""/>
        <p:cNvGrpSpPr/>
        <p:nvPr/>
      </p:nvGrpSpPr>
      <p:grpSpPr>
        <a:xfrm>
          <a:off x="0" y="0"/>
          <a:ext cx="0" cy="0"/>
          <a:chOff x="0" y="0"/>
          <a:chExt cx="0" cy="0"/>
        </a:xfrm>
      </p:grpSpPr>
      <p:pic>
        <p:nvPicPr>
          <p:cNvPr id="4"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234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0" y="6721476"/>
            <a:ext cx="8839200" cy="13652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755651" y="1535113"/>
            <a:ext cx="8534400" cy="3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609600" y="108138"/>
            <a:ext cx="10972800" cy="1429685"/>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609600" y="1727201"/>
            <a:ext cx="10972800" cy="5130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3935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Center, Subtitle (Closing)">
    <p:spTree>
      <p:nvGrpSpPr>
        <p:cNvPr id="1" name=""/>
        <p:cNvGrpSpPr/>
        <p:nvPr/>
      </p:nvGrpSpPr>
      <p:grpSpPr>
        <a:xfrm>
          <a:off x="0" y="0"/>
          <a:ext cx="0" cy="0"/>
          <a:chOff x="0" y="0"/>
          <a:chExt cx="0" cy="0"/>
        </a:xfrm>
      </p:grpSpPr>
      <p:pic>
        <p:nvPicPr>
          <p:cNvPr id="4" name="Picture 7" descr="pattern-background-car-blue-2.png"/>
          <p:cNvPicPr>
            <a:picLocks noChangeAspect="1"/>
          </p:cNvPicPr>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0" cy="3881438"/>
          </a:xfrm>
          <a:prstGeom prst="rect">
            <a:avLst/>
          </a:prstGeom>
          <a:noFill/>
          <a:ln>
            <a:noFill/>
          </a:ln>
          <a:extLst>
            <a:ext uri="{909E8E84-426E-40dd-AFC4-6F175D3DCCD1}">
              <a14:hiddenFill xmlns:a14="http://schemas.microsoft.com/office/drawing/2010/main" xmlns="">
                <a:solidFill>
                  <a:srgbClr val="FFFFFF">
                    <a:alpha val="79999"/>
                  </a:srgbClr>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1098551" y="2070101"/>
            <a:ext cx="8534400" cy="36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721476"/>
            <a:ext cx="8839200" cy="13652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ext Placeholder 2"/>
          <p:cNvSpPr>
            <a:spLocks noGrp="1"/>
          </p:cNvSpPr>
          <p:nvPr>
            <p:ph type="body" idx="1"/>
          </p:nvPr>
        </p:nvSpPr>
        <p:spPr>
          <a:xfrm>
            <a:off x="963084" y="2192868"/>
            <a:ext cx="10363200" cy="2497665"/>
          </a:xfrm>
        </p:spPr>
        <p:txBody>
          <a:bodyPr>
            <a:normAutofit/>
          </a:bodyPr>
          <a:lstStyle>
            <a:lvl1pPr marL="0" indent="0" algn="ctr">
              <a:buNone/>
              <a:defRPr sz="22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963084" y="584200"/>
            <a:ext cx="10363200" cy="1477437"/>
          </a:xfrm>
        </p:spPr>
        <p:txBody>
          <a:bodyPr/>
          <a:lstStyle>
            <a:lvl1pPr algn="ctr">
              <a:defRPr sz="3600" b="1" cap="all"/>
            </a:lvl1pPr>
          </a:lstStyle>
          <a:p>
            <a:r>
              <a:rPr lang="en-US"/>
              <a:t>Click to edit Master title style</a:t>
            </a:r>
            <a:endParaRPr lang="en-US" dirty="0"/>
          </a:p>
        </p:txBody>
      </p:sp>
    </p:spTree>
    <p:extLst>
      <p:ext uri="{BB962C8B-B14F-4D97-AF65-F5344CB8AC3E}">
        <p14:creationId xmlns:p14="http://schemas.microsoft.com/office/powerpoint/2010/main" val="3659341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721476"/>
            <a:ext cx="8839200" cy="136525"/>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3" name="Picture 8"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234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39986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0ACE9D6-8091-594C-90EA-AAE4458B74A0}" type="datetimeFigureOut">
              <a:rPr lang="en-US" smtClean="0"/>
              <a:t>10/21/18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A73B4DC-1EDE-E347-B5DB-FCC76193A29A}"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txBox="1">
            <a:spLocks/>
          </p:cNvSpPr>
          <p:nvPr userDrawn="1"/>
        </p:nvSpPr>
        <p:spPr>
          <a:xfrm>
            <a:off x="1467770" y="2126208"/>
            <a:ext cx="9144000" cy="590931"/>
          </a:xfrm>
          <a:prstGeom prst="rect">
            <a:avLst/>
          </a:prstGeom>
        </p:spPr>
        <p:txBody>
          <a:bodyPr anchor="b">
            <a:spAutoFit/>
          </a:bodyPr>
          <a:lstStyle>
            <a:lvl1pPr algn="l" defTabSz="914400" rtl="0" eaLnBrk="1" latinLnBrk="0" hangingPunct="1">
              <a:lnSpc>
                <a:spcPct val="90000"/>
              </a:lnSpc>
              <a:spcBef>
                <a:spcPct val="0"/>
              </a:spcBef>
              <a:buNone/>
              <a:defRPr sz="3600" kern="1200">
                <a:solidFill>
                  <a:srgbClr val="7AB0D5"/>
                </a:solidFill>
                <a:latin typeface="Ideal Sans Book" charset="0"/>
                <a:ea typeface="Ideal Sans Book" charset="0"/>
                <a:cs typeface="Ideal Sans Book" charset="0"/>
              </a:defRPr>
            </a:lvl1pPr>
          </a:lstStyle>
          <a:p>
            <a:r>
              <a:rPr lang="en-US"/>
              <a:t>Click to edit Master title style</a:t>
            </a:r>
            <a:endParaRPr lang="en-US" dirty="0"/>
          </a:p>
        </p:txBody>
      </p:sp>
      <p:sp>
        <p:nvSpPr>
          <p:cNvPr id="9" name="Subtitle 2"/>
          <p:cNvSpPr txBox="1">
            <a:spLocks/>
          </p:cNvSpPr>
          <p:nvPr userDrawn="1"/>
        </p:nvSpPr>
        <p:spPr>
          <a:xfrm>
            <a:off x="1469552" y="2833171"/>
            <a:ext cx="9144000" cy="480131"/>
          </a:xfrm>
          <a:prstGeom prst="rect">
            <a:avLst/>
          </a:prstGeom>
        </p:spPr>
        <p:txBody>
          <a:bodyPr>
            <a:spAutoFit/>
          </a:bodyPr>
          <a:lstStyle>
            <a:lvl1pPr marL="0" indent="0" algn="l" defTabSz="914400" rtl="0" eaLnBrk="1" latinLnBrk="0" hangingPunct="1">
              <a:lnSpc>
                <a:spcPct val="90000"/>
              </a:lnSpc>
              <a:spcBef>
                <a:spcPts val="1000"/>
              </a:spcBef>
              <a:buFont typeface="Arial"/>
              <a:buNone/>
              <a:defRPr sz="2800" kern="1200" cap="all" baseline="0">
                <a:solidFill>
                  <a:schemeClr val="bg1">
                    <a:lumMod val="65000"/>
                  </a:schemeClr>
                </a:solidFill>
                <a:latin typeface="Ideal Sans Book" charset="0"/>
                <a:ea typeface="Ideal Sans Book" charset="0"/>
                <a:cs typeface="Ideal Sans Book"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a:t>Click to edit Master subtitle style</a:t>
            </a:r>
            <a:endParaRPr lang="en-US" dirty="0"/>
          </a:p>
        </p:txBody>
      </p:sp>
      <p:sp>
        <p:nvSpPr>
          <p:cNvPr id="10" name="Slide Number Placeholder 5"/>
          <p:cNvSpPr txBox="1">
            <a:spLocks/>
          </p:cNvSpPr>
          <p:nvPr userDrawn="1"/>
        </p:nvSpPr>
        <p:spPr>
          <a:xfrm>
            <a:off x="11751734" y="6271686"/>
            <a:ext cx="431796" cy="298448"/>
          </a:xfrm>
          <a:prstGeom prst="rect">
            <a:avLst/>
          </a:prstGeom>
        </p:spPr>
        <p:txBody>
          <a:bodyPr/>
          <a:lstStyle>
            <a:defPPr>
              <a:defRPr lang="en-US"/>
            </a:defPPr>
            <a:lvl1pPr marL="0" algn="l" defTabSz="914400" rtl="0" eaLnBrk="1" latinLnBrk="0" hangingPunct="1">
              <a:defRPr sz="1800" kern="1200">
                <a:solidFill>
                  <a:schemeClr val="tx1"/>
                </a:solidFill>
                <a:latin typeface="Ideal Sans Book" charset="0"/>
                <a:ea typeface="Ideal Sans Book" charset="0"/>
                <a:cs typeface="Ideal Sans Boo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159C24-E8EC-B242-9920-70FC9BEB5267}" type="slidenum">
              <a:rPr lang="en-US" smtClean="0"/>
              <a:pPr/>
              <a:t>‹#›</a:t>
            </a:fld>
            <a:endParaRPr lang="en-US"/>
          </a:p>
        </p:txBody>
      </p:sp>
      <p:sp>
        <p:nvSpPr>
          <p:cNvPr id="11" name="Text Placeholder 10"/>
          <p:cNvSpPr txBox="1">
            <a:spLocks/>
          </p:cNvSpPr>
          <p:nvPr userDrawn="1"/>
        </p:nvSpPr>
        <p:spPr>
          <a:xfrm>
            <a:off x="553899" y="424462"/>
            <a:ext cx="4046538" cy="433388"/>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rgbClr val="111C3B"/>
                </a:solidFill>
                <a:latin typeface="Quarto Medium" charset="0"/>
                <a:ea typeface="Quarto Medium" charset="0"/>
                <a:cs typeface="Quarto Medium"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Click to edit Master text styles</a:t>
            </a:r>
          </a:p>
        </p:txBody>
      </p:sp>
      <p:sp>
        <p:nvSpPr>
          <p:cNvPr id="12" name="Text Placeholder 2"/>
          <p:cNvSpPr txBox="1">
            <a:spLocks/>
          </p:cNvSpPr>
          <p:nvPr userDrawn="1"/>
        </p:nvSpPr>
        <p:spPr>
          <a:xfrm>
            <a:off x="1483812" y="3294292"/>
            <a:ext cx="9144000" cy="1844608"/>
          </a:xfrm>
          <a:prstGeom prst="rect">
            <a:avLst/>
          </a:prstGeom>
        </p:spPr>
        <p:txBody>
          <a:bodyPr vert="horz" lIns="91440" tIns="45720" rIns="91440" bIns="45720" rtlCol="0">
            <a:spAutoFit/>
          </a:bodyPr>
          <a:lstStyle>
            <a:lvl1pPr marL="285750" indent="-285750" algn="l" defTabSz="914400" rtl="0" eaLnBrk="1" latinLnBrk="0" hangingPunct="1">
              <a:lnSpc>
                <a:spcPct val="90000"/>
              </a:lnSpc>
              <a:spcBef>
                <a:spcPts val="1000"/>
              </a:spcBef>
              <a:buClr>
                <a:srgbClr val="7AB0D5"/>
              </a:buClr>
              <a:buFont typeface="Arial" charset="0"/>
              <a:buChar char="•"/>
              <a:defRPr sz="2800" kern="1200">
                <a:solidFill>
                  <a:srgbClr val="111C3B"/>
                </a:solidFill>
                <a:latin typeface="Ideal Sans Book" charset="0"/>
                <a:ea typeface="Ideal Sans Book" charset="0"/>
                <a:cs typeface="Ideal Sans Book" charset="0"/>
              </a:defRPr>
            </a:lvl1pPr>
            <a:lvl2pPr marL="742950" indent="-285750" algn="l" defTabSz="914400" rtl="0" eaLnBrk="1" latinLnBrk="0" hangingPunct="1">
              <a:lnSpc>
                <a:spcPct val="90000"/>
              </a:lnSpc>
              <a:spcBef>
                <a:spcPts val="500"/>
              </a:spcBef>
              <a:buClr>
                <a:srgbClr val="7AB0D5"/>
              </a:buClr>
              <a:buFont typeface="Arial" charset="0"/>
              <a:buChar char="•"/>
              <a:defRPr sz="2400" kern="1200">
                <a:solidFill>
                  <a:srgbClr val="111C3B"/>
                </a:solidFill>
                <a:latin typeface="Ideal Sans Book" charset="0"/>
                <a:ea typeface="Ideal Sans Book" charset="0"/>
                <a:cs typeface="Ideal Sans Book" charset="0"/>
              </a:defRPr>
            </a:lvl2pPr>
            <a:lvl3pPr marL="1200150" indent="-285750" algn="l" defTabSz="914400" rtl="0" eaLnBrk="1" latinLnBrk="0" hangingPunct="1">
              <a:lnSpc>
                <a:spcPct val="90000"/>
              </a:lnSpc>
              <a:spcBef>
                <a:spcPts val="500"/>
              </a:spcBef>
              <a:buClr>
                <a:srgbClr val="7AB0D5"/>
              </a:buClr>
              <a:buFont typeface="Arial" charset="0"/>
              <a:buChar char="•"/>
              <a:defRPr sz="2000" kern="1200">
                <a:solidFill>
                  <a:srgbClr val="111C3B"/>
                </a:solidFill>
                <a:latin typeface="Ideal Sans Book" charset="0"/>
                <a:ea typeface="Ideal Sans Book" charset="0"/>
                <a:cs typeface="Ideal Sans Book" charset="0"/>
              </a:defRPr>
            </a:lvl3pPr>
            <a:lvl4pPr marL="1657350" indent="-285750" algn="l" defTabSz="914400" rtl="0" eaLnBrk="1" latinLnBrk="0" hangingPunct="1">
              <a:lnSpc>
                <a:spcPct val="90000"/>
              </a:lnSpc>
              <a:spcBef>
                <a:spcPts val="500"/>
              </a:spcBef>
              <a:buClr>
                <a:srgbClr val="7AB0D5"/>
              </a:buClr>
              <a:buFont typeface="Arial" charset="0"/>
              <a:buChar char="•"/>
              <a:defRPr sz="1800" kern="1200">
                <a:solidFill>
                  <a:srgbClr val="111C3B"/>
                </a:solidFill>
                <a:latin typeface="Ideal Sans Book" charset="0"/>
                <a:ea typeface="Ideal Sans Book" charset="0"/>
                <a:cs typeface="Ideal Sans Book" charset="0"/>
              </a:defRPr>
            </a:lvl4pPr>
            <a:lvl5pPr marL="2114550" indent="-285750" algn="l" defTabSz="914400" rtl="0" eaLnBrk="1" latinLnBrk="0" hangingPunct="1">
              <a:lnSpc>
                <a:spcPct val="90000"/>
              </a:lnSpc>
              <a:spcBef>
                <a:spcPts val="500"/>
              </a:spcBef>
              <a:buClr>
                <a:srgbClr val="7AB0D5"/>
              </a:buClr>
              <a:buFont typeface="Arial" charset="0"/>
              <a:buChar char="•"/>
              <a:defRPr sz="1800" kern="1200">
                <a:solidFill>
                  <a:srgbClr val="111C3B"/>
                </a:solidFill>
                <a:latin typeface="Ideal Sans Book" charset="0"/>
                <a:ea typeface="Ideal Sans Book" charset="0"/>
                <a:cs typeface="Ideal Sans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832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339433" y="2614150"/>
            <a:ext cx="9144000" cy="1006475"/>
          </a:xfrm>
        </p:spPr>
        <p:txBody>
          <a:bodyPr anchor="b">
            <a:normAutofit/>
          </a:bodyPr>
          <a:lstStyle>
            <a:lvl1pPr algn="l">
              <a:defRPr sz="2800" cap="all" baseline="0">
                <a:solidFill>
                  <a:schemeClr val="bg1"/>
                </a:solidFill>
                <a:latin typeface="Ideal Sans Book" charset="0"/>
                <a:ea typeface="Ideal Sans Book" charset="0"/>
                <a:cs typeface="Ideal Sans Book" charset="0"/>
              </a:defRPr>
            </a:lvl1pPr>
          </a:lstStyle>
          <a:p>
            <a:r>
              <a:rPr lang="en-US"/>
              <a:t>Click to edit Master title style</a:t>
            </a:r>
            <a:endParaRPr lang="en-US" dirty="0"/>
          </a:p>
        </p:txBody>
      </p:sp>
      <p:sp>
        <p:nvSpPr>
          <p:cNvPr id="3" name="Subtitle 2"/>
          <p:cNvSpPr>
            <a:spLocks noGrp="1"/>
          </p:cNvSpPr>
          <p:nvPr>
            <p:ph type="subTitle" idx="1"/>
          </p:nvPr>
        </p:nvSpPr>
        <p:spPr>
          <a:xfrm>
            <a:off x="1363413" y="3524373"/>
            <a:ext cx="9144000" cy="461121"/>
          </a:xfrm>
        </p:spPr>
        <p:txBody>
          <a:bodyPr>
            <a:normAutofit/>
          </a:bodyPr>
          <a:lstStyle>
            <a:lvl1pPr marL="0" indent="0" algn="l">
              <a:buNone/>
              <a:defRPr sz="2400">
                <a:solidFill>
                  <a:srgbClr val="7AB0D5"/>
                </a:solidFill>
                <a:latin typeface="Ideal Sans Book" charset="0"/>
                <a:ea typeface="Ideal Sans Book" charset="0"/>
                <a:cs typeface="Ideal Sans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2" name="Straight Connector 11"/>
          <p:cNvCxnSpPr/>
          <p:nvPr userDrawn="1"/>
        </p:nvCxnSpPr>
        <p:spPr>
          <a:xfrm>
            <a:off x="16843042" y="2568001"/>
            <a:ext cx="0" cy="2708267"/>
          </a:xfrm>
          <a:prstGeom prst="line">
            <a:avLst/>
          </a:prstGeom>
          <a:noFill/>
          <a:ln w="104775"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18" name="Straight Connector 17"/>
          <p:cNvCxnSpPr/>
          <p:nvPr userDrawn="1"/>
        </p:nvCxnSpPr>
        <p:spPr>
          <a:xfrm flipV="1">
            <a:off x="1" y="2908313"/>
            <a:ext cx="8059478" cy="2126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1" y="3941282"/>
            <a:ext cx="8059478" cy="2126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flipV="1">
            <a:off x="8059481" y="2891633"/>
            <a:ext cx="0" cy="1069848"/>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H="1" flipV="1">
            <a:off x="1339433" y="2894969"/>
            <a:ext cx="0" cy="1069848"/>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35304" y="3066131"/>
            <a:ext cx="594760" cy="77547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0"/>
          <p:cNvSpPr txBox="1">
            <a:spLocks/>
          </p:cNvSpPr>
          <p:nvPr userDrawn="1"/>
        </p:nvSpPr>
        <p:spPr>
          <a:xfrm>
            <a:off x="553899" y="424462"/>
            <a:ext cx="4046538" cy="433388"/>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rgbClr val="111C3B"/>
                </a:solidFill>
                <a:latin typeface="Quarto Medium" charset="0"/>
                <a:ea typeface="Quarto Medium" charset="0"/>
                <a:cs typeface="Quarto Medium"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Click to edit Master text styles</a:t>
            </a:r>
          </a:p>
        </p:txBody>
      </p:sp>
      <p:sp>
        <p:nvSpPr>
          <p:cNvPr id="13" name="Title 1"/>
          <p:cNvSpPr>
            <a:spLocks noGrp="1"/>
          </p:cNvSpPr>
          <p:nvPr>
            <p:ph type="ctrTitle"/>
          </p:nvPr>
        </p:nvSpPr>
        <p:spPr>
          <a:xfrm>
            <a:off x="1467770" y="2126208"/>
            <a:ext cx="9144000" cy="590931"/>
          </a:xfrm>
          <a:prstGeom prst="rect">
            <a:avLst/>
          </a:prstGeom>
        </p:spPr>
        <p:txBody>
          <a:bodyPr anchor="b">
            <a:spAutoFit/>
          </a:bodyPr>
          <a:lstStyle>
            <a:lvl1pPr algn="l">
              <a:defRPr sz="3600">
                <a:solidFill>
                  <a:srgbClr val="7AB0D5"/>
                </a:solidFill>
                <a:latin typeface="Ideal Sans Book" charset="0"/>
                <a:ea typeface="Ideal Sans Book" charset="0"/>
                <a:cs typeface="Ideal Sans Book" charset="0"/>
              </a:defRPr>
            </a:lvl1pPr>
          </a:lstStyle>
          <a:p>
            <a:r>
              <a:rPr lang="en-US"/>
              <a:t>Click to edit Master title style</a:t>
            </a:r>
            <a:endParaRPr lang="en-US" dirty="0"/>
          </a:p>
        </p:txBody>
      </p:sp>
      <p:sp>
        <p:nvSpPr>
          <p:cNvPr id="14" name="Text Placeholder 2"/>
          <p:cNvSpPr>
            <a:spLocks noGrp="1"/>
          </p:cNvSpPr>
          <p:nvPr>
            <p:ph idx="1"/>
          </p:nvPr>
        </p:nvSpPr>
        <p:spPr>
          <a:xfrm>
            <a:off x="1484703" y="2818737"/>
            <a:ext cx="9144000" cy="1844608"/>
          </a:xfrm>
          <a:prstGeom prst="rect">
            <a:avLst/>
          </a:prstGeom>
        </p:spPr>
        <p:txBody>
          <a:bodyPr vert="horz" lIns="91440" tIns="45720" rIns="91440" bIns="45720" rtlCol="0">
            <a:spAutoFit/>
          </a:bodyPr>
          <a:lstStyle>
            <a:lvl1pPr>
              <a:buClr>
                <a:srgbClr val="7AB0D5"/>
              </a:buClr>
              <a:defRPr>
                <a:solidFill>
                  <a:srgbClr val="111C3B"/>
                </a:solidFill>
                <a:latin typeface="Ideal Sans Book" charset="0"/>
                <a:ea typeface="Ideal Sans Book" charset="0"/>
                <a:cs typeface="Ideal Sans Book" charset="0"/>
              </a:defRPr>
            </a:lvl1pPr>
            <a:lvl2pPr>
              <a:buClr>
                <a:srgbClr val="7AB0D5"/>
              </a:buClr>
              <a:defRPr>
                <a:solidFill>
                  <a:srgbClr val="111C3B"/>
                </a:solidFill>
                <a:latin typeface="Ideal Sans Book" charset="0"/>
                <a:ea typeface="Ideal Sans Book" charset="0"/>
                <a:cs typeface="Ideal Sans Book" charset="0"/>
              </a:defRPr>
            </a:lvl2pPr>
            <a:lvl3pPr>
              <a:buClr>
                <a:srgbClr val="7AB0D5"/>
              </a:buClr>
              <a:defRPr>
                <a:solidFill>
                  <a:srgbClr val="111C3B"/>
                </a:solidFill>
                <a:latin typeface="Ideal Sans Book" charset="0"/>
                <a:ea typeface="Ideal Sans Book" charset="0"/>
                <a:cs typeface="Ideal Sans Book" charset="0"/>
              </a:defRPr>
            </a:lvl3pPr>
            <a:lvl4pPr>
              <a:buClr>
                <a:srgbClr val="7AB0D5"/>
              </a:buClr>
              <a:defRPr>
                <a:solidFill>
                  <a:srgbClr val="111C3B"/>
                </a:solidFill>
                <a:latin typeface="Ideal Sans Book" charset="0"/>
                <a:ea typeface="Ideal Sans Book" charset="0"/>
                <a:cs typeface="Ideal Sans Book" charset="0"/>
              </a:defRPr>
            </a:lvl4pPr>
            <a:lvl5pPr>
              <a:buClr>
                <a:srgbClr val="7AB0D5"/>
              </a:buClr>
              <a:defRPr>
                <a:solidFill>
                  <a:srgbClr val="111C3B"/>
                </a:solidFill>
                <a:latin typeface="Ideal Sans Book" charset="0"/>
                <a:ea typeface="Ideal Sans Book" charset="0"/>
                <a:cs typeface="Ideal Sans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0905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751734" y="6271686"/>
            <a:ext cx="431796" cy="298448"/>
          </a:xfrm>
          <a:prstGeom prst="rect">
            <a:avLst/>
          </a:prstGeo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
        <p:nvSpPr>
          <p:cNvPr id="8" name="Text Placeholder 10"/>
          <p:cNvSpPr>
            <a:spLocks noGrp="1"/>
          </p:cNvSpPr>
          <p:nvPr>
            <p:ph type="body" sz="quarter" idx="13"/>
          </p:nvPr>
        </p:nvSpPr>
        <p:spPr>
          <a:xfrm>
            <a:off x="553899" y="424462"/>
            <a:ext cx="4046538" cy="433388"/>
          </a:xfrm>
          <a:prstGeom prst="rect">
            <a:avLst/>
          </a:prstGeom>
        </p:spPr>
        <p:txBody>
          <a:bodyPr>
            <a:normAutofit/>
          </a:bodyPr>
          <a:lstStyle>
            <a:lvl1pPr marL="0" indent="0">
              <a:buNone/>
              <a:defRPr sz="2400">
                <a:solidFill>
                  <a:srgbClr val="111C3B"/>
                </a:solidFill>
                <a:latin typeface="Quarto Medium" charset="0"/>
                <a:ea typeface="Quarto Medium" charset="0"/>
                <a:cs typeface="Quarto Medium"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2"/>
          <p:cNvSpPr>
            <a:spLocks noGrp="1"/>
          </p:cNvSpPr>
          <p:nvPr>
            <p:ph idx="14"/>
          </p:nvPr>
        </p:nvSpPr>
        <p:spPr>
          <a:xfrm>
            <a:off x="1524000" y="2128013"/>
            <a:ext cx="9144000" cy="2287806"/>
          </a:xfrm>
          <a:prstGeom prst="rect">
            <a:avLst/>
          </a:prstGeom>
        </p:spPr>
        <p:txBody>
          <a:bodyPr vert="horz" lIns="91440" tIns="45720" rIns="91440" bIns="45720" rtlCol="0">
            <a:spAutoFit/>
          </a:bodyPr>
          <a:lstStyle>
            <a:lvl1pPr marL="285750" indent="-285750">
              <a:buClr>
                <a:srgbClr val="7AB0D5"/>
              </a:buClr>
              <a:buFont typeface="Arial" charset="0"/>
              <a:buChar char="•"/>
              <a:defRPr sz="2800">
                <a:solidFill>
                  <a:srgbClr val="111C3B"/>
                </a:solidFill>
                <a:latin typeface="Ideal Sans Book" charset="0"/>
                <a:ea typeface="Ideal Sans Book" charset="0"/>
                <a:cs typeface="Ideal Sans Book" charset="0"/>
              </a:defRPr>
            </a:lvl1pPr>
            <a:lvl2pPr marL="742950" indent="-285750">
              <a:buClr>
                <a:srgbClr val="7AB0D5"/>
              </a:buClr>
              <a:buFont typeface="Arial" charset="0"/>
              <a:buChar char="•"/>
              <a:defRPr sz="2800">
                <a:solidFill>
                  <a:srgbClr val="111C3B"/>
                </a:solidFill>
                <a:latin typeface="Ideal Sans Book" charset="0"/>
                <a:ea typeface="Ideal Sans Book" charset="0"/>
                <a:cs typeface="Ideal Sans Book" charset="0"/>
              </a:defRPr>
            </a:lvl2pPr>
            <a:lvl3pPr marL="1200150" indent="-285750">
              <a:buClr>
                <a:srgbClr val="7AB0D5"/>
              </a:buClr>
              <a:buFont typeface="Arial" charset="0"/>
              <a:buChar char="•"/>
              <a:defRPr sz="2800">
                <a:solidFill>
                  <a:srgbClr val="111C3B"/>
                </a:solidFill>
                <a:latin typeface="Ideal Sans Book" charset="0"/>
                <a:ea typeface="Ideal Sans Book" charset="0"/>
                <a:cs typeface="Ideal Sans Book" charset="0"/>
              </a:defRPr>
            </a:lvl3pPr>
            <a:lvl4pPr marL="1657350" indent="-285750">
              <a:buClr>
                <a:srgbClr val="7AB0D5"/>
              </a:buClr>
              <a:buFont typeface="Arial" charset="0"/>
              <a:buChar char="•"/>
              <a:defRPr sz="2800">
                <a:solidFill>
                  <a:srgbClr val="111C3B"/>
                </a:solidFill>
                <a:latin typeface="Ideal Sans Book" charset="0"/>
                <a:ea typeface="Ideal Sans Book" charset="0"/>
                <a:cs typeface="Ideal Sans Book" charset="0"/>
              </a:defRPr>
            </a:lvl4pPr>
            <a:lvl5pPr marL="2114550" indent="-285750">
              <a:buClr>
                <a:srgbClr val="7AB0D5"/>
              </a:buClr>
              <a:buFont typeface="Arial" charset="0"/>
              <a:buChar char="•"/>
              <a:defRPr sz="2800">
                <a:solidFill>
                  <a:srgbClr val="111C3B"/>
                </a:solidFill>
                <a:latin typeface="Ideal Sans Book" charset="0"/>
                <a:ea typeface="Ideal Sans Book" charset="0"/>
                <a:cs typeface="Ideal Sans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098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751734" y="6271686"/>
            <a:ext cx="431796" cy="298448"/>
          </a:xfrm>
          <a:prstGeom prst="rect">
            <a:avLst/>
          </a:prstGeo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
        <p:nvSpPr>
          <p:cNvPr id="4" name="Text Placeholder 10"/>
          <p:cNvSpPr>
            <a:spLocks noGrp="1"/>
          </p:cNvSpPr>
          <p:nvPr>
            <p:ph type="body" sz="quarter" idx="13"/>
          </p:nvPr>
        </p:nvSpPr>
        <p:spPr>
          <a:xfrm>
            <a:off x="553899" y="424462"/>
            <a:ext cx="4046538" cy="433388"/>
          </a:xfrm>
          <a:prstGeom prst="rect">
            <a:avLst/>
          </a:prstGeom>
        </p:spPr>
        <p:txBody>
          <a:bodyPr>
            <a:normAutofit/>
          </a:bodyPr>
          <a:lstStyle>
            <a:lvl1pPr marL="0" indent="0">
              <a:buNone/>
              <a:defRPr sz="2400">
                <a:solidFill>
                  <a:srgbClr val="111C3B"/>
                </a:solidFill>
                <a:latin typeface="Quarto Medium" charset="0"/>
                <a:ea typeface="Quarto Medium" charset="0"/>
                <a:cs typeface="Quarto Medium"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34055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1467770" y="2126208"/>
            <a:ext cx="9144000" cy="590931"/>
          </a:xfrm>
          <a:prstGeom prst="rect">
            <a:avLst/>
          </a:prstGeom>
        </p:spPr>
        <p:txBody>
          <a:bodyPr anchor="b">
            <a:spAutoFit/>
          </a:bodyPr>
          <a:lstStyle>
            <a:lvl1pPr algn="l" defTabSz="914400" rtl="0" eaLnBrk="1" latinLnBrk="0" hangingPunct="1">
              <a:lnSpc>
                <a:spcPct val="90000"/>
              </a:lnSpc>
              <a:spcBef>
                <a:spcPct val="0"/>
              </a:spcBef>
              <a:buNone/>
              <a:defRPr sz="3600" kern="1200">
                <a:solidFill>
                  <a:srgbClr val="7AB0D5"/>
                </a:solidFill>
                <a:latin typeface="Ideal Sans Book" charset="0"/>
                <a:ea typeface="Ideal Sans Book" charset="0"/>
                <a:cs typeface="Ideal Sans Book" charset="0"/>
              </a:defRPr>
            </a:lvl1pPr>
          </a:lstStyle>
          <a:p>
            <a:r>
              <a:rPr lang="en-US"/>
              <a:t>Click to edit Master title style</a:t>
            </a:r>
            <a:endParaRPr lang="en-US" dirty="0"/>
          </a:p>
        </p:txBody>
      </p:sp>
      <p:sp>
        <p:nvSpPr>
          <p:cNvPr id="8" name="Slide Number Placeholder 5"/>
          <p:cNvSpPr>
            <a:spLocks noGrp="1"/>
          </p:cNvSpPr>
          <p:nvPr>
            <p:ph type="sldNum" sz="quarter" idx="4"/>
          </p:nvPr>
        </p:nvSpPr>
        <p:spPr>
          <a:xfrm>
            <a:off x="11751734" y="6271686"/>
            <a:ext cx="431796" cy="298448"/>
          </a:xfrm>
          <a:prstGeom prst="rect">
            <a:avLst/>
          </a:prstGeo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
        <p:nvSpPr>
          <p:cNvPr id="9" name="Text Placeholder 10"/>
          <p:cNvSpPr txBox="1">
            <a:spLocks/>
          </p:cNvSpPr>
          <p:nvPr userDrawn="1"/>
        </p:nvSpPr>
        <p:spPr>
          <a:xfrm>
            <a:off x="553899" y="424462"/>
            <a:ext cx="4046538" cy="433388"/>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rgbClr val="111C3B"/>
                </a:solidFill>
                <a:latin typeface="Quarto Medium" charset="0"/>
                <a:ea typeface="Quarto Medium" charset="0"/>
                <a:cs typeface="Quarto Medium"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Click to edit Master text styles</a:t>
            </a:r>
          </a:p>
        </p:txBody>
      </p:sp>
      <p:sp>
        <p:nvSpPr>
          <p:cNvPr id="10" name="Subtitle 2"/>
          <p:cNvSpPr txBox="1">
            <a:spLocks/>
          </p:cNvSpPr>
          <p:nvPr userDrawn="1"/>
        </p:nvSpPr>
        <p:spPr>
          <a:xfrm>
            <a:off x="1469552" y="2833171"/>
            <a:ext cx="9144000" cy="480131"/>
          </a:xfrm>
          <a:prstGeom prst="rect">
            <a:avLst/>
          </a:prstGeom>
        </p:spPr>
        <p:txBody>
          <a:bodyPr>
            <a:spAutoFit/>
          </a:bodyPr>
          <a:lstStyle>
            <a:lvl1pPr marL="0" indent="0" algn="l" defTabSz="914400" rtl="0" eaLnBrk="1" latinLnBrk="0" hangingPunct="1">
              <a:lnSpc>
                <a:spcPct val="90000"/>
              </a:lnSpc>
              <a:spcBef>
                <a:spcPts val="1000"/>
              </a:spcBef>
              <a:buFont typeface="Arial"/>
              <a:buNone/>
              <a:defRPr sz="2800" kern="1200" cap="all" baseline="0">
                <a:solidFill>
                  <a:schemeClr val="bg1">
                    <a:lumMod val="65000"/>
                  </a:schemeClr>
                </a:solidFill>
                <a:latin typeface="Ideal Sans Book" charset="0"/>
                <a:ea typeface="Ideal Sans Book" charset="0"/>
                <a:cs typeface="Ideal Sans Book"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a:t>Click to edit Master subtitle style</a:t>
            </a:r>
            <a:endParaRPr lang="en-US" dirty="0"/>
          </a:p>
        </p:txBody>
      </p:sp>
      <p:sp>
        <p:nvSpPr>
          <p:cNvPr id="11" name="Text Placeholder 2"/>
          <p:cNvSpPr txBox="1">
            <a:spLocks/>
          </p:cNvSpPr>
          <p:nvPr userDrawn="1"/>
        </p:nvSpPr>
        <p:spPr>
          <a:xfrm>
            <a:off x="1483812" y="3294292"/>
            <a:ext cx="9144000" cy="1844608"/>
          </a:xfrm>
          <a:prstGeom prst="rect">
            <a:avLst/>
          </a:prstGeom>
        </p:spPr>
        <p:txBody>
          <a:bodyPr vert="horz" lIns="91440" tIns="45720" rIns="91440" bIns="45720" rtlCol="0">
            <a:spAutoFit/>
          </a:bodyPr>
          <a:lstStyle>
            <a:lvl1pPr marL="285750" indent="-285750" algn="l" defTabSz="914400" rtl="0" eaLnBrk="1" latinLnBrk="0" hangingPunct="1">
              <a:lnSpc>
                <a:spcPct val="90000"/>
              </a:lnSpc>
              <a:spcBef>
                <a:spcPts val="1000"/>
              </a:spcBef>
              <a:buClr>
                <a:srgbClr val="7AB0D5"/>
              </a:buClr>
              <a:buFont typeface="Arial" charset="0"/>
              <a:buChar char="•"/>
              <a:defRPr sz="2800" kern="1200">
                <a:solidFill>
                  <a:srgbClr val="111C3B"/>
                </a:solidFill>
                <a:latin typeface="Ideal Sans Book" charset="0"/>
                <a:ea typeface="Ideal Sans Book" charset="0"/>
                <a:cs typeface="Ideal Sans Book" charset="0"/>
              </a:defRPr>
            </a:lvl1pPr>
            <a:lvl2pPr marL="742950" indent="-285750" algn="l" defTabSz="914400" rtl="0" eaLnBrk="1" latinLnBrk="0" hangingPunct="1">
              <a:lnSpc>
                <a:spcPct val="90000"/>
              </a:lnSpc>
              <a:spcBef>
                <a:spcPts val="500"/>
              </a:spcBef>
              <a:buClr>
                <a:srgbClr val="7AB0D5"/>
              </a:buClr>
              <a:buFont typeface="Arial" charset="0"/>
              <a:buChar char="•"/>
              <a:defRPr sz="2400" kern="1200">
                <a:solidFill>
                  <a:srgbClr val="111C3B"/>
                </a:solidFill>
                <a:latin typeface="Ideal Sans Book" charset="0"/>
                <a:ea typeface="Ideal Sans Book" charset="0"/>
                <a:cs typeface="Ideal Sans Book" charset="0"/>
              </a:defRPr>
            </a:lvl2pPr>
            <a:lvl3pPr marL="1200150" indent="-285750" algn="l" defTabSz="914400" rtl="0" eaLnBrk="1" latinLnBrk="0" hangingPunct="1">
              <a:lnSpc>
                <a:spcPct val="90000"/>
              </a:lnSpc>
              <a:spcBef>
                <a:spcPts val="500"/>
              </a:spcBef>
              <a:buClr>
                <a:srgbClr val="7AB0D5"/>
              </a:buClr>
              <a:buFont typeface="Arial" charset="0"/>
              <a:buChar char="•"/>
              <a:defRPr sz="2000" kern="1200">
                <a:solidFill>
                  <a:srgbClr val="111C3B"/>
                </a:solidFill>
                <a:latin typeface="Ideal Sans Book" charset="0"/>
                <a:ea typeface="Ideal Sans Book" charset="0"/>
                <a:cs typeface="Ideal Sans Book" charset="0"/>
              </a:defRPr>
            </a:lvl3pPr>
            <a:lvl4pPr marL="1657350" indent="-285750" algn="l" defTabSz="914400" rtl="0" eaLnBrk="1" latinLnBrk="0" hangingPunct="1">
              <a:lnSpc>
                <a:spcPct val="90000"/>
              </a:lnSpc>
              <a:spcBef>
                <a:spcPts val="500"/>
              </a:spcBef>
              <a:buClr>
                <a:srgbClr val="7AB0D5"/>
              </a:buClr>
              <a:buFont typeface="Arial" charset="0"/>
              <a:buChar char="•"/>
              <a:defRPr sz="1800" kern="1200">
                <a:solidFill>
                  <a:srgbClr val="111C3B"/>
                </a:solidFill>
                <a:latin typeface="Ideal Sans Book" charset="0"/>
                <a:ea typeface="Ideal Sans Book" charset="0"/>
                <a:cs typeface="Ideal Sans Book" charset="0"/>
              </a:defRPr>
            </a:lvl4pPr>
            <a:lvl5pPr marL="2114550" indent="-285750" algn="l" defTabSz="914400" rtl="0" eaLnBrk="1" latinLnBrk="0" hangingPunct="1">
              <a:lnSpc>
                <a:spcPct val="90000"/>
              </a:lnSpc>
              <a:spcBef>
                <a:spcPts val="500"/>
              </a:spcBef>
              <a:buClr>
                <a:srgbClr val="7AB0D5"/>
              </a:buClr>
              <a:buFont typeface="Arial" charset="0"/>
              <a:buChar char="•"/>
              <a:defRPr sz="1800" kern="1200">
                <a:solidFill>
                  <a:srgbClr val="111C3B"/>
                </a:solidFill>
                <a:latin typeface="Ideal Sans Book" charset="0"/>
                <a:ea typeface="Ideal Sans Book" charset="0"/>
                <a:cs typeface="Ideal Sans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5265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751734" y="6271686"/>
            <a:ext cx="431796" cy="298448"/>
          </a:xfrm>
          <a:prstGeom prst="rect">
            <a:avLst/>
          </a:prstGeo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
        <p:nvSpPr>
          <p:cNvPr id="10" name="Text Placeholder 10"/>
          <p:cNvSpPr txBox="1">
            <a:spLocks/>
          </p:cNvSpPr>
          <p:nvPr userDrawn="1"/>
        </p:nvSpPr>
        <p:spPr>
          <a:xfrm>
            <a:off x="553899" y="424462"/>
            <a:ext cx="4046538" cy="433388"/>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rgbClr val="111C3B"/>
                </a:solidFill>
                <a:latin typeface="Quarto Medium" charset="0"/>
                <a:ea typeface="Quarto Medium" charset="0"/>
                <a:cs typeface="Quarto Medium"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Click to edit Master text styles</a:t>
            </a:r>
          </a:p>
        </p:txBody>
      </p:sp>
      <p:sp>
        <p:nvSpPr>
          <p:cNvPr id="11" name="Title 1"/>
          <p:cNvSpPr>
            <a:spLocks noGrp="1"/>
          </p:cNvSpPr>
          <p:nvPr>
            <p:ph type="ctrTitle"/>
          </p:nvPr>
        </p:nvSpPr>
        <p:spPr>
          <a:xfrm>
            <a:off x="1467770" y="2126208"/>
            <a:ext cx="9144000" cy="590931"/>
          </a:xfrm>
          <a:prstGeom prst="rect">
            <a:avLst/>
          </a:prstGeom>
        </p:spPr>
        <p:txBody>
          <a:bodyPr anchor="b">
            <a:spAutoFit/>
          </a:bodyPr>
          <a:lstStyle>
            <a:lvl1pPr algn="l">
              <a:defRPr sz="3600">
                <a:solidFill>
                  <a:srgbClr val="7AB0D5"/>
                </a:solidFill>
                <a:latin typeface="Ideal Sans Book" charset="0"/>
                <a:ea typeface="Ideal Sans Book" charset="0"/>
                <a:cs typeface="Ideal Sans Book" charset="0"/>
              </a:defRPr>
            </a:lvl1pPr>
          </a:lstStyle>
          <a:p>
            <a:r>
              <a:rPr lang="en-US"/>
              <a:t>Click to edit Master title style</a:t>
            </a:r>
            <a:endParaRPr lang="en-US" dirty="0"/>
          </a:p>
        </p:txBody>
      </p:sp>
      <p:sp>
        <p:nvSpPr>
          <p:cNvPr id="12" name="Text Placeholder 2"/>
          <p:cNvSpPr>
            <a:spLocks noGrp="1"/>
          </p:cNvSpPr>
          <p:nvPr>
            <p:ph idx="1"/>
          </p:nvPr>
        </p:nvSpPr>
        <p:spPr>
          <a:xfrm>
            <a:off x="1484703" y="2818737"/>
            <a:ext cx="9144000" cy="1844608"/>
          </a:xfrm>
          <a:prstGeom prst="rect">
            <a:avLst/>
          </a:prstGeom>
        </p:spPr>
        <p:txBody>
          <a:bodyPr vert="horz" lIns="91440" tIns="45720" rIns="91440" bIns="45720" rtlCol="0">
            <a:spAutoFit/>
          </a:bodyPr>
          <a:lstStyle>
            <a:lvl1pPr>
              <a:buClr>
                <a:srgbClr val="7AB0D5"/>
              </a:buClr>
              <a:defRPr>
                <a:solidFill>
                  <a:srgbClr val="111C3B"/>
                </a:solidFill>
                <a:latin typeface="Ideal Sans Book" charset="0"/>
                <a:ea typeface="Ideal Sans Book" charset="0"/>
                <a:cs typeface="Ideal Sans Book" charset="0"/>
              </a:defRPr>
            </a:lvl1pPr>
            <a:lvl2pPr>
              <a:buClr>
                <a:srgbClr val="7AB0D5"/>
              </a:buClr>
              <a:defRPr>
                <a:solidFill>
                  <a:srgbClr val="111C3B"/>
                </a:solidFill>
                <a:latin typeface="Ideal Sans Book" charset="0"/>
                <a:ea typeface="Ideal Sans Book" charset="0"/>
                <a:cs typeface="Ideal Sans Book" charset="0"/>
              </a:defRPr>
            </a:lvl2pPr>
            <a:lvl3pPr>
              <a:buClr>
                <a:srgbClr val="7AB0D5"/>
              </a:buClr>
              <a:defRPr>
                <a:solidFill>
                  <a:srgbClr val="111C3B"/>
                </a:solidFill>
                <a:latin typeface="Ideal Sans Book" charset="0"/>
                <a:ea typeface="Ideal Sans Book" charset="0"/>
                <a:cs typeface="Ideal Sans Book" charset="0"/>
              </a:defRPr>
            </a:lvl3pPr>
            <a:lvl4pPr>
              <a:buClr>
                <a:srgbClr val="7AB0D5"/>
              </a:buClr>
              <a:defRPr>
                <a:solidFill>
                  <a:srgbClr val="111C3B"/>
                </a:solidFill>
                <a:latin typeface="Ideal Sans Book" charset="0"/>
                <a:ea typeface="Ideal Sans Book" charset="0"/>
                <a:cs typeface="Ideal Sans Book" charset="0"/>
              </a:defRPr>
            </a:lvl4pPr>
            <a:lvl5pPr>
              <a:buClr>
                <a:srgbClr val="7AB0D5"/>
              </a:buClr>
              <a:defRPr>
                <a:solidFill>
                  <a:srgbClr val="111C3B"/>
                </a:solidFill>
                <a:latin typeface="Ideal Sans Book" charset="0"/>
                <a:ea typeface="Ideal Sans Book" charset="0"/>
                <a:cs typeface="Ideal Sans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132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751734" y="6271686"/>
            <a:ext cx="431796" cy="298448"/>
          </a:xfrm>
          <a:prstGeom prst="rect">
            <a:avLst/>
          </a:prstGeo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
        <p:nvSpPr>
          <p:cNvPr id="8" name="Text Placeholder 10"/>
          <p:cNvSpPr>
            <a:spLocks noGrp="1"/>
          </p:cNvSpPr>
          <p:nvPr>
            <p:ph type="body" sz="quarter" idx="13"/>
          </p:nvPr>
        </p:nvSpPr>
        <p:spPr>
          <a:xfrm>
            <a:off x="553899" y="424462"/>
            <a:ext cx="4046538" cy="433388"/>
          </a:xfrm>
          <a:prstGeom prst="rect">
            <a:avLst/>
          </a:prstGeom>
        </p:spPr>
        <p:txBody>
          <a:bodyPr>
            <a:normAutofit/>
          </a:bodyPr>
          <a:lstStyle>
            <a:lvl1pPr marL="0" indent="0">
              <a:buNone/>
              <a:defRPr sz="2400">
                <a:solidFill>
                  <a:srgbClr val="111C3B"/>
                </a:solidFill>
                <a:latin typeface="Quarto Medium" charset="0"/>
                <a:ea typeface="Quarto Medium" charset="0"/>
                <a:cs typeface="Quarto Medium"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2"/>
          <p:cNvSpPr>
            <a:spLocks noGrp="1"/>
          </p:cNvSpPr>
          <p:nvPr>
            <p:ph idx="14"/>
          </p:nvPr>
        </p:nvSpPr>
        <p:spPr>
          <a:xfrm>
            <a:off x="1524000" y="2128013"/>
            <a:ext cx="9144000" cy="2287806"/>
          </a:xfrm>
          <a:prstGeom prst="rect">
            <a:avLst/>
          </a:prstGeom>
        </p:spPr>
        <p:txBody>
          <a:bodyPr vert="horz" lIns="91440" tIns="45720" rIns="91440" bIns="45720" rtlCol="0">
            <a:spAutoFit/>
          </a:bodyPr>
          <a:lstStyle>
            <a:lvl1pPr marL="285750" indent="-285750">
              <a:buClr>
                <a:srgbClr val="7AB0D5"/>
              </a:buClr>
              <a:buFont typeface="Arial" charset="0"/>
              <a:buChar char="•"/>
              <a:defRPr sz="2800">
                <a:solidFill>
                  <a:srgbClr val="111C3B"/>
                </a:solidFill>
                <a:latin typeface="Ideal Sans Book" charset="0"/>
                <a:ea typeface="Ideal Sans Book" charset="0"/>
                <a:cs typeface="Ideal Sans Book" charset="0"/>
              </a:defRPr>
            </a:lvl1pPr>
            <a:lvl2pPr marL="742950" indent="-285750">
              <a:buClr>
                <a:srgbClr val="7AB0D5"/>
              </a:buClr>
              <a:buFont typeface="Arial" charset="0"/>
              <a:buChar char="•"/>
              <a:defRPr sz="2800">
                <a:solidFill>
                  <a:srgbClr val="111C3B"/>
                </a:solidFill>
                <a:latin typeface="Ideal Sans Book" charset="0"/>
                <a:ea typeface="Ideal Sans Book" charset="0"/>
                <a:cs typeface="Ideal Sans Book" charset="0"/>
              </a:defRPr>
            </a:lvl2pPr>
            <a:lvl3pPr marL="1200150" indent="-285750">
              <a:buClr>
                <a:srgbClr val="7AB0D5"/>
              </a:buClr>
              <a:buFont typeface="Arial" charset="0"/>
              <a:buChar char="•"/>
              <a:defRPr sz="2800">
                <a:solidFill>
                  <a:srgbClr val="111C3B"/>
                </a:solidFill>
                <a:latin typeface="Ideal Sans Book" charset="0"/>
                <a:ea typeface="Ideal Sans Book" charset="0"/>
                <a:cs typeface="Ideal Sans Book" charset="0"/>
              </a:defRPr>
            </a:lvl3pPr>
            <a:lvl4pPr marL="1657350" indent="-285750">
              <a:buClr>
                <a:srgbClr val="7AB0D5"/>
              </a:buClr>
              <a:buFont typeface="Arial" charset="0"/>
              <a:buChar char="•"/>
              <a:defRPr sz="2800">
                <a:solidFill>
                  <a:srgbClr val="111C3B"/>
                </a:solidFill>
                <a:latin typeface="Ideal Sans Book" charset="0"/>
                <a:ea typeface="Ideal Sans Book" charset="0"/>
                <a:cs typeface="Ideal Sans Book" charset="0"/>
              </a:defRPr>
            </a:lvl4pPr>
            <a:lvl5pPr marL="2114550" indent="-285750">
              <a:buClr>
                <a:srgbClr val="7AB0D5"/>
              </a:buClr>
              <a:buFont typeface="Arial" charset="0"/>
              <a:buChar char="•"/>
              <a:defRPr sz="2800">
                <a:solidFill>
                  <a:srgbClr val="111C3B"/>
                </a:solidFill>
                <a:latin typeface="Ideal Sans Book" charset="0"/>
                <a:ea typeface="Ideal Sans Book" charset="0"/>
                <a:cs typeface="Ideal Sans Book"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395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10"/>
          <p:cNvSpPr txBox="1">
            <a:spLocks/>
          </p:cNvSpPr>
          <p:nvPr userDrawn="1"/>
        </p:nvSpPr>
        <p:spPr>
          <a:xfrm>
            <a:off x="553899" y="424462"/>
            <a:ext cx="4046538" cy="433388"/>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rgbClr val="111C3B"/>
                </a:solidFill>
                <a:latin typeface="Quarto Medium" charset="0"/>
                <a:ea typeface="Quarto Medium" charset="0"/>
                <a:cs typeface="Quarto Medium"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Click to edit Master text styles</a:t>
            </a:r>
          </a:p>
        </p:txBody>
      </p:sp>
    </p:spTree>
    <p:extLst>
      <p:ext uri="{BB962C8B-B14F-4D97-AF65-F5344CB8AC3E}">
        <p14:creationId xmlns:p14="http://schemas.microsoft.com/office/powerpoint/2010/main" val="1316136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7"/>
          <p:cNvSpPr txBox="1">
            <a:spLocks/>
          </p:cNvSpPr>
          <p:nvPr userDrawn="1"/>
        </p:nvSpPr>
        <p:spPr>
          <a:xfrm>
            <a:off x="2577168" y="3188934"/>
            <a:ext cx="6443663" cy="480131"/>
          </a:xfrm>
          <a:prstGeom prst="rect">
            <a:avLst/>
          </a:prstGeom>
        </p:spPr>
        <p:txBody>
          <a:bodyPr anchor="ctr">
            <a:spAutoFit/>
          </a:bodyPr>
          <a:lstStyle>
            <a:lvl1pPr marL="0" indent="0" algn="l" defTabSz="914400" rtl="0" eaLnBrk="1" latinLnBrk="0" hangingPunct="1">
              <a:lnSpc>
                <a:spcPct val="90000"/>
              </a:lnSpc>
              <a:spcBef>
                <a:spcPts val="1000"/>
              </a:spcBef>
              <a:buFont typeface="Arial"/>
              <a:buNone/>
              <a:defRPr sz="2800" b="0" i="0" kern="1200">
                <a:solidFill>
                  <a:srgbClr val="111C3B"/>
                </a:solidFill>
                <a:latin typeface="Ideal Sans Book" charset="0"/>
                <a:ea typeface="Ideal Sans Book" charset="0"/>
                <a:cs typeface="Ideal Sans Book"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Click to edit Master text styles</a:t>
            </a:r>
          </a:p>
        </p:txBody>
      </p:sp>
      <p:sp>
        <p:nvSpPr>
          <p:cNvPr id="8" name="Text Placeholder 10"/>
          <p:cNvSpPr txBox="1">
            <a:spLocks/>
          </p:cNvSpPr>
          <p:nvPr userDrawn="1"/>
        </p:nvSpPr>
        <p:spPr>
          <a:xfrm>
            <a:off x="553899" y="424462"/>
            <a:ext cx="4046538" cy="433388"/>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rgbClr val="111C3B"/>
                </a:solidFill>
                <a:latin typeface="Quarto Medium" charset="0"/>
                <a:ea typeface="Quarto Medium" charset="0"/>
                <a:cs typeface="Quarto Medium"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Click to edit Master text styles</a:t>
            </a:r>
          </a:p>
        </p:txBody>
      </p:sp>
    </p:spTree>
    <p:extLst>
      <p:ext uri="{BB962C8B-B14F-4D97-AF65-F5344CB8AC3E}">
        <p14:creationId xmlns:p14="http://schemas.microsoft.com/office/powerpoint/2010/main" val="1375878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7"/>
          <p:cNvSpPr txBox="1">
            <a:spLocks/>
          </p:cNvSpPr>
          <p:nvPr userDrawn="1"/>
        </p:nvSpPr>
        <p:spPr>
          <a:xfrm>
            <a:off x="2657475" y="3161234"/>
            <a:ext cx="6443663" cy="535531"/>
          </a:xfrm>
          <a:prstGeom prst="rect">
            <a:avLst/>
          </a:prstGeom>
        </p:spPr>
        <p:txBody>
          <a:bodyPr anchor="ctr">
            <a:spAutoFit/>
          </a:bodyPr>
          <a:lstStyle>
            <a:lvl1pPr marL="0" indent="0" algn="l" defTabSz="914400" rtl="0" eaLnBrk="1" latinLnBrk="0" hangingPunct="1">
              <a:lnSpc>
                <a:spcPct val="90000"/>
              </a:lnSpc>
              <a:spcBef>
                <a:spcPts val="1000"/>
              </a:spcBef>
              <a:buFont typeface="Arial"/>
              <a:buNone/>
              <a:defRPr sz="3200" kern="1200">
                <a:solidFill>
                  <a:srgbClr val="111C3B"/>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solidFill>
                  <a:srgbClr val="111C3B"/>
                </a:solidFill>
                <a:latin typeface="Ideal Sans Book" charset="0"/>
                <a:ea typeface="Ideal Sans Book" charset="0"/>
                <a:cs typeface="Ideal Sans Book" charset="0"/>
              </a:rPr>
              <a:t>Click to edit Master text styles</a:t>
            </a:r>
          </a:p>
        </p:txBody>
      </p:sp>
      <p:sp>
        <p:nvSpPr>
          <p:cNvPr id="8" name="Slide Number Placeholder 4"/>
          <p:cNvSpPr>
            <a:spLocks noGrp="1"/>
          </p:cNvSpPr>
          <p:nvPr>
            <p:ph type="sldNum" sz="quarter" idx="4"/>
          </p:nvPr>
        </p:nvSpPr>
        <p:spPr>
          <a:xfrm>
            <a:off x="11700397" y="6255280"/>
            <a:ext cx="581247" cy="320675"/>
          </a:xfrm>
          <a:prstGeom prst="rect">
            <a:avLst/>
          </a:prstGeo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Tree>
    <p:extLst>
      <p:ext uri="{BB962C8B-B14F-4D97-AF65-F5344CB8AC3E}">
        <p14:creationId xmlns:p14="http://schemas.microsoft.com/office/powerpoint/2010/main" val="916116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004047"/>
            <a:ext cx="10515600" cy="686641"/>
          </a:xfrm>
          <a:prstGeom prst="rect">
            <a:avLst/>
          </a:prstGeom>
        </p:spPr>
        <p:txBody>
          <a:bodyPr/>
          <a:lstStyle>
            <a:lvl1pPr>
              <a:defRPr>
                <a:latin typeface="Quarto Medium" charset="0"/>
                <a:ea typeface="Quarto Medium" charset="0"/>
                <a:cs typeface="Quarto Medium" charset="0"/>
              </a:defRPr>
            </a:lvl1pPr>
          </a:lstStyle>
          <a:p>
            <a:r>
              <a:rPr lang="en-US"/>
              <a:t>Click to edit Master title style</a:t>
            </a:r>
          </a:p>
        </p:txBody>
      </p:sp>
      <p:sp>
        <p:nvSpPr>
          <p:cNvPr id="6" name="Text Placeholder 7"/>
          <p:cNvSpPr txBox="1">
            <a:spLocks/>
          </p:cNvSpPr>
          <p:nvPr userDrawn="1"/>
        </p:nvSpPr>
        <p:spPr>
          <a:xfrm>
            <a:off x="3751169" y="3430176"/>
            <a:ext cx="6443663" cy="535531"/>
          </a:xfrm>
          <a:prstGeom prst="rect">
            <a:avLst/>
          </a:prstGeom>
        </p:spPr>
        <p:txBody>
          <a:bodyPr anchor="ctr">
            <a:spAutoFit/>
          </a:bodyPr>
          <a:lstStyle>
            <a:lvl1pPr marL="0" indent="0" algn="l" defTabSz="914400" rtl="0" eaLnBrk="1" latinLnBrk="0" hangingPunct="1">
              <a:lnSpc>
                <a:spcPct val="90000"/>
              </a:lnSpc>
              <a:spcBef>
                <a:spcPts val="1000"/>
              </a:spcBef>
              <a:buFont typeface="Arial"/>
              <a:buNone/>
              <a:defRPr sz="3200" kern="1200">
                <a:solidFill>
                  <a:srgbClr val="111C3B"/>
                </a:solidFill>
                <a:latin typeface="+mn-lt"/>
                <a:ea typeface="+mn-ea"/>
                <a:cs typeface="+mn-cs"/>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111C3B"/>
                </a:solidFill>
                <a:latin typeface="Ideal Sans Book" charset="0"/>
                <a:ea typeface="Ideal Sans Book" charset="0"/>
                <a:cs typeface="Ideal Sans Book" charset="0"/>
              </a:rPr>
              <a:t>Click to edit Master </a:t>
            </a:r>
            <a:r>
              <a:rPr lang="en-US">
                <a:solidFill>
                  <a:srgbClr val="111C3B"/>
                </a:solidFill>
                <a:latin typeface="Ideal Sans Book" charset="0"/>
                <a:ea typeface="Ideal Sans Book" charset="0"/>
                <a:cs typeface="Ideal Sans Book" charset="0"/>
              </a:rPr>
              <a:t>text styles</a:t>
            </a:r>
            <a:endParaRPr lang="en-US" dirty="0">
              <a:solidFill>
                <a:srgbClr val="111C3B"/>
              </a:solidFill>
              <a:latin typeface="Ideal Sans Book" charset="0"/>
              <a:ea typeface="Ideal Sans Book" charset="0"/>
              <a:cs typeface="Ideal Sans Book" charset="0"/>
            </a:endParaRPr>
          </a:p>
        </p:txBody>
      </p:sp>
    </p:spTree>
    <p:extLst>
      <p:ext uri="{BB962C8B-B14F-4D97-AF65-F5344CB8AC3E}">
        <p14:creationId xmlns:p14="http://schemas.microsoft.com/office/powerpoint/2010/main" val="441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4"/>
          <p:cNvSpPr>
            <a:spLocks noGrp="1"/>
          </p:cNvSpPr>
          <p:nvPr>
            <p:ph type="sldNum" sz="quarter" idx="12"/>
          </p:nvPr>
        </p:nvSpPr>
        <p:spPr>
          <a:xfrm>
            <a:off x="11610752" y="6273209"/>
            <a:ext cx="581247" cy="320675"/>
          </a:xfr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
        <p:nvSpPr>
          <p:cNvPr id="8" name="Text Placeholder 7"/>
          <p:cNvSpPr>
            <a:spLocks noGrp="1"/>
          </p:cNvSpPr>
          <p:nvPr>
            <p:ph type="body" sz="quarter" idx="13"/>
          </p:nvPr>
        </p:nvSpPr>
        <p:spPr>
          <a:xfrm>
            <a:off x="2657475" y="3161234"/>
            <a:ext cx="6443663" cy="535531"/>
          </a:xfrm>
        </p:spPr>
        <p:txBody>
          <a:bodyPr anchor="ctr">
            <a:spAutoFit/>
          </a:bodyPr>
          <a:lstStyle>
            <a:lvl1pPr marL="0" indent="0" algn="l">
              <a:buNone/>
              <a:defRPr sz="3200">
                <a:solidFill>
                  <a:srgbClr val="111C3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026346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3173507" y="3000747"/>
            <a:ext cx="7135905" cy="728571"/>
          </a:xfrm>
          <a:prstGeom prst="rect">
            <a:avLst/>
          </a:prstGeom>
        </p:spPr>
        <p:txBody>
          <a:bodyPr anchor="ctr">
            <a:normAutofit/>
          </a:bodyPr>
          <a:lstStyle>
            <a:lvl1pPr algn="l" defTabSz="914400" rtl="0" eaLnBrk="1" latinLnBrk="0" hangingPunct="1">
              <a:lnSpc>
                <a:spcPct val="90000"/>
              </a:lnSpc>
              <a:spcBef>
                <a:spcPct val="0"/>
              </a:spcBef>
              <a:buNone/>
              <a:defRPr sz="4000" b="1" i="0" kern="1200">
                <a:solidFill>
                  <a:srgbClr val="111C3B"/>
                </a:solidFill>
                <a:latin typeface="Quarto Semibold" charset="0"/>
                <a:ea typeface="Quarto Semibold" charset="0"/>
                <a:cs typeface="Quarto Semibold" charset="0"/>
              </a:defRPr>
            </a:lvl1pPr>
          </a:lstStyle>
          <a:p>
            <a:r>
              <a:rPr lang="en-US">
                <a:solidFill>
                  <a:srgbClr val="111C3B"/>
                </a:solidFill>
              </a:rPr>
              <a:t>Click to edit Master title style</a:t>
            </a:r>
          </a:p>
        </p:txBody>
      </p:sp>
      <p:sp>
        <p:nvSpPr>
          <p:cNvPr id="8" name="Slide Number Placeholder 4"/>
          <p:cNvSpPr>
            <a:spLocks noGrp="1"/>
          </p:cNvSpPr>
          <p:nvPr>
            <p:ph type="sldNum" sz="quarter" idx="4"/>
          </p:nvPr>
        </p:nvSpPr>
        <p:spPr>
          <a:xfrm>
            <a:off x="11349317" y="6203576"/>
            <a:ext cx="596153" cy="286871"/>
          </a:xfrm>
          <a:prstGeom prst="rect">
            <a:avLst/>
          </a:prstGeo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Tree>
    <p:extLst>
      <p:ext uri="{BB962C8B-B14F-4D97-AF65-F5344CB8AC3E}">
        <p14:creationId xmlns:p14="http://schemas.microsoft.com/office/powerpoint/2010/main" val="867109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4"/>
          <p:cNvSpPr>
            <a:spLocks noGrp="1"/>
          </p:cNvSpPr>
          <p:nvPr>
            <p:ph type="sldNum" sz="quarter" idx="4"/>
          </p:nvPr>
        </p:nvSpPr>
        <p:spPr>
          <a:xfrm>
            <a:off x="11772899" y="6232062"/>
            <a:ext cx="443753" cy="367179"/>
          </a:xfrm>
          <a:prstGeom prst="rect">
            <a:avLst/>
          </a:prstGeom>
        </p:spPr>
        <p:txBody>
          <a:bodyPr/>
          <a:lstStyle>
            <a:lvl1pPr>
              <a:defRPr>
                <a:solidFill>
                  <a:srgbClr val="111C3B"/>
                </a:solidFill>
                <a:latin typeface="Ideal Sans Book" charset="0"/>
                <a:ea typeface="Ideal Sans Book" charset="0"/>
                <a:cs typeface="Ideal Sans Book" charset="0"/>
              </a:defRPr>
            </a:lvl1pPr>
          </a:lstStyle>
          <a:p>
            <a:fld id="{1C159C24-E8EC-B242-9920-70FC9BEB5267}" type="slidenum">
              <a:rPr lang="en-US" smtClean="0"/>
              <a:pPr/>
              <a:t>‹#›</a:t>
            </a:fld>
            <a:endParaRPr lang="en-US"/>
          </a:p>
        </p:txBody>
      </p:sp>
      <p:sp>
        <p:nvSpPr>
          <p:cNvPr id="8" name="Text Placeholder 10"/>
          <p:cNvSpPr txBox="1">
            <a:spLocks/>
          </p:cNvSpPr>
          <p:nvPr userDrawn="1"/>
        </p:nvSpPr>
        <p:spPr>
          <a:xfrm>
            <a:off x="553899" y="424462"/>
            <a:ext cx="4046538" cy="433388"/>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rgbClr val="111C3B"/>
                </a:solidFill>
                <a:latin typeface="Quarto Medium" charset="0"/>
                <a:ea typeface="Quarto Medium" charset="0"/>
                <a:cs typeface="Quarto Medium"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Click to edit Master text styles</a:t>
            </a:r>
          </a:p>
        </p:txBody>
      </p:sp>
      <p:sp>
        <p:nvSpPr>
          <p:cNvPr id="9" name="Text Placeholder 2"/>
          <p:cNvSpPr txBox="1">
            <a:spLocks/>
          </p:cNvSpPr>
          <p:nvPr userDrawn="1"/>
        </p:nvSpPr>
        <p:spPr>
          <a:xfrm>
            <a:off x="6253320" y="2600531"/>
            <a:ext cx="5741456" cy="3055148"/>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Clr>
                <a:srgbClr val="7AB0D5"/>
              </a:buClr>
              <a:buFont typeface="Arial" charset="0"/>
              <a:buChar char="•"/>
              <a:defRPr sz="2800" kern="1200">
                <a:solidFill>
                  <a:srgbClr val="111C3B"/>
                </a:solidFill>
                <a:latin typeface="Ideal Sans Book" charset="0"/>
                <a:ea typeface="Ideal Sans Book" charset="0"/>
                <a:cs typeface="Ideal Sans Book" charset="0"/>
              </a:defRPr>
            </a:lvl1pPr>
            <a:lvl2pPr marL="742950" indent="-285750" algn="l" defTabSz="914400" rtl="0" eaLnBrk="1" latinLnBrk="0" hangingPunct="1">
              <a:lnSpc>
                <a:spcPct val="90000"/>
              </a:lnSpc>
              <a:spcBef>
                <a:spcPts val="500"/>
              </a:spcBef>
              <a:buClr>
                <a:srgbClr val="7AB0D5"/>
              </a:buClr>
              <a:buFont typeface="Arial" charset="0"/>
              <a:buChar char="•"/>
              <a:defRPr sz="2800" kern="1200">
                <a:solidFill>
                  <a:srgbClr val="111C3B"/>
                </a:solidFill>
                <a:latin typeface="Ideal Sans Book" charset="0"/>
                <a:ea typeface="Ideal Sans Book" charset="0"/>
                <a:cs typeface="Ideal Sans Book" charset="0"/>
              </a:defRPr>
            </a:lvl2pPr>
            <a:lvl3pPr marL="1200150" indent="-285750" algn="l" defTabSz="914400" rtl="0" eaLnBrk="1" latinLnBrk="0" hangingPunct="1">
              <a:lnSpc>
                <a:spcPct val="90000"/>
              </a:lnSpc>
              <a:spcBef>
                <a:spcPts val="500"/>
              </a:spcBef>
              <a:buClr>
                <a:srgbClr val="7AB0D5"/>
              </a:buClr>
              <a:buFont typeface="Arial" charset="0"/>
              <a:buChar char="•"/>
              <a:defRPr sz="2800" kern="1200">
                <a:solidFill>
                  <a:srgbClr val="111C3B"/>
                </a:solidFill>
                <a:latin typeface="Ideal Sans Book" charset="0"/>
                <a:ea typeface="Ideal Sans Book" charset="0"/>
                <a:cs typeface="Ideal Sans Book" charset="0"/>
              </a:defRPr>
            </a:lvl3pPr>
            <a:lvl4pPr marL="1657350" indent="-285750" algn="l" defTabSz="914400" rtl="0" eaLnBrk="1" latinLnBrk="0" hangingPunct="1">
              <a:lnSpc>
                <a:spcPct val="90000"/>
              </a:lnSpc>
              <a:spcBef>
                <a:spcPts val="500"/>
              </a:spcBef>
              <a:buClr>
                <a:srgbClr val="7AB0D5"/>
              </a:buClr>
              <a:buFont typeface="Arial" charset="0"/>
              <a:buChar char="•"/>
              <a:defRPr sz="2800" kern="1200">
                <a:solidFill>
                  <a:srgbClr val="111C3B"/>
                </a:solidFill>
                <a:latin typeface="Ideal Sans Book" charset="0"/>
                <a:ea typeface="Ideal Sans Book" charset="0"/>
                <a:cs typeface="Ideal Sans Book" charset="0"/>
              </a:defRPr>
            </a:lvl4pPr>
            <a:lvl5pPr marL="2114550" indent="-285750" algn="l" defTabSz="914400" rtl="0" eaLnBrk="1" latinLnBrk="0" hangingPunct="1">
              <a:lnSpc>
                <a:spcPct val="90000"/>
              </a:lnSpc>
              <a:spcBef>
                <a:spcPts val="500"/>
              </a:spcBef>
              <a:buClr>
                <a:srgbClr val="7AB0D5"/>
              </a:buClr>
              <a:buFont typeface="Arial" charset="0"/>
              <a:buChar char="•"/>
              <a:defRPr sz="2800" kern="1200">
                <a:solidFill>
                  <a:srgbClr val="111C3B"/>
                </a:solidFill>
                <a:latin typeface="Ideal Sans Book" charset="0"/>
                <a:ea typeface="Ideal Sans Book" charset="0"/>
                <a:cs typeface="Ideal Sans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1"/>
          <p:cNvSpPr txBox="1">
            <a:spLocks/>
          </p:cNvSpPr>
          <p:nvPr userDrawn="1"/>
        </p:nvSpPr>
        <p:spPr>
          <a:xfrm>
            <a:off x="1177024" y="1492458"/>
            <a:ext cx="4640263" cy="436562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rgbClr val="111C3B"/>
                </a:solidFill>
                <a:latin typeface="Ideal Sans Book" charset="0"/>
                <a:ea typeface="Ideal Sans Book" charset="0"/>
                <a:cs typeface="Ideal Sans Book"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Drag picture to placeholder or click icon to add</a:t>
            </a:r>
          </a:p>
        </p:txBody>
      </p:sp>
      <p:sp>
        <p:nvSpPr>
          <p:cNvPr id="11" name="Text Placeholder 10"/>
          <p:cNvSpPr txBox="1">
            <a:spLocks/>
          </p:cNvSpPr>
          <p:nvPr userDrawn="1"/>
        </p:nvSpPr>
        <p:spPr>
          <a:xfrm>
            <a:off x="6253163" y="1492459"/>
            <a:ext cx="5741987" cy="971548"/>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3200" kern="1200">
                <a:solidFill>
                  <a:srgbClr val="111C3B"/>
                </a:solidFill>
                <a:latin typeface="Ideal Sans Book" charset="0"/>
                <a:ea typeface="Ideal Sans Book" charset="0"/>
                <a:cs typeface="Ideal Sans Book"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Click to edit Master text styles</a:t>
            </a:r>
          </a:p>
        </p:txBody>
      </p:sp>
    </p:spTree>
    <p:extLst>
      <p:ext uri="{BB962C8B-B14F-4D97-AF65-F5344CB8AC3E}">
        <p14:creationId xmlns:p14="http://schemas.microsoft.com/office/powerpoint/2010/main" val="1440012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838200" y="2870115"/>
            <a:ext cx="10515600" cy="1129464"/>
          </a:xfrm>
          <a:prstGeom prst="rect">
            <a:avLst/>
          </a:prstGeom>
        </p:spPr>
        <p:txBody>
          <a:bodyPr anchor="ctr"/>
          <a:lstStyle>
            <a:lvl1pPr algn="ctr" defTabSz="914400" rtl="0" eaLnBrk="1" latinLnBrk="0" hangingPunct="1">
              <a:lnSpc>
                <a:spcPct val="90000"/>
              </a:lnSpc>
              <a:spcBef>
                <a:spcPct val="0"/>
              </a:spcBef>
              <a:buNone/>
              <a:defRPr sz="6000" b="1" i="0" kern="1200">
                <a:solidFill>
                  <a:schemeClr val="bg1"/>
                </a:solidFill>
                <a:latin typeface="Ideal Sans Semibold" charset="0"/>
                <a:ea typeface="Ideal Sans Semibold" charset="0"/>
                <a:cs typeface="Ideal Sans Semibold" charset="0"/>
              </a:defRPr>
            </a:lvl1pPr>
          </a:lstStyle>
          <a:p>
            <a:r>
              <a:rPr lang="en-US"/>
              <a:t>Click to edit Master title style</a:t>
            </a:r>
          </a:p>
        </p:txBody>
      </p:sp>
      <p:sp>
        <p:nvSpPr>
          <p:cNvPr id="8" name="Slide Number Placeholder 5"/>
          <p:cNvSpPr>
            <a:spLocks noGrp="1"/>
          </p:cNvSpPr>
          <p:nvPr>
            <p:ph type="sldNum" sz="quarter" idx="4"/>
          </p:nvPr>
        </p:nvSpPr>
        <p:spPr>
          <a:xfrm>
            <a:off x="11407587" y="6203574"/>
            <a:ext cx="605119" cy="431250"/>
          </a:xfrm>
          <a:prstGeom prst="rect">
            <a:avLst/>
          </a:prstGeom>
        </p:spPr>
        <p:txBody>
          <a:bodyPr/>
          <a:lstStyle>
            <a:lvl1pPr>
              <a:defRPr>
                <a:solidFill>
                  <a:srgbClr val="111C3B"/>
                </a:solidFill>
                <a:latin typeface="Ideal Sans Book" charset="0"/>
                <a:ea typeface="Ideal Sans Book" charset="0"/>
                <a:cs typeface="Ideal Sans Book" charset="0"/>
              </a:defRPr>
            </a:lvl1pPr>
          </a:lstStyle>
          <a:p>
            <a:fld id="{1C159C24-E8EC-B242-9920-70FC9BEB5267}" type="slidenum">
              <a:rPr lang="en-US" smtClean="0"/>
              <a:pPr/>
              <a:t>‹#›</a:t>
            </a:fld>
            <a:endParaRPr lang="en-US" dirty="0"/>
          </a:p>
        </p:txBody>
      </p:sp>
      <p:cxnSp>
        <p:nvCxnSpPr>
          <p:cNvPr id="9" name="Straight Connector 8"/>
          <p:cNvCxnSpPr/>
          <p:nvPr userDrawn="1"/>
        </p:nvCxnSpPr>
        <p:spPr>
          <a:xfrm flipV="1">
            <a:off x="3272589" y="2646236"/>
            <a:ext cx="5466347" cy="2063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272589" y="4182017"/>
            <a:ext cx="5466347" cy="2063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960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1296281" y="1939989"/>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800" b="1" i="0" kern="1200">
                <a:solidFill>
                  <a:schemeClr val="bg1"/>
                </a:solidFill>
                <a:latin typeface="Quarto" charset="0"/>
                <a:ea typeface="Quarto" charset="0"/>
                <a:cs typeface="Quarto" charset="0"/>
              </a:defRPr>
            </a:lvl1pPr>
          </a:lstStyle>
          <a:p>
            <a:r>
              <a:rPr lang="en-US"/>
              <a:t>Click to edit Master title style</a:t>
            </a:r>
          </a:p>
        </p:txBody>
      </p:sp>
      <p:sp>
        <p:nvSpPr>
          <p:cNvPr id="8" name="Slide Number Placeholder 4"/>
          <p:cNvSpPr>
            <a:spLocks noGrp="1"/>
          </p:cNvSpPr>
          <p:nvPr>
            <p:ph type="sldNum" sz="quarter" idx="4"/>
          </p:nvPr>
        </p:nvSpPr>
        <p:spPr>
          <a:xfrm>
            <a:off x="11653279" y="6358270"/>
            <a:ext cx="444795" cy="363205"/>
          </a:xfrm>
          <a:prstGeom prst="rect">
            <a:avLst/>
          </a:prstGeom>
        </p:spPr>
        <p:txBody>
          <a:bodyPr/>
          <a:lstStyle>
            <a:lvl1pPr>
              <a:defRPr>
                <a:solidFill>
                  <a:schemeClr val="bg1"/>
                </a:solidFill>
                <a:latin typeface="Ideal Sans Book" charset="0"/>
                <a:ea typeface="Ideal Sans Book" charset="0"/>
                <a:cs typeface="Ideal Sans Book" charset="0"/>
              </a:defRPr>
            </a:lvl1pPr>
          </a:lstStyle>
          <a:p>
            <a:fld id="{1C159C24-E8EC-B242-9920-70FC9BEB5267}" type="slidenum">
              <a:rPr lang="en-US" smtClean="0"/>
              <a:pPr/>
              <a:t>‹#›</a:t>
            </a:fld>
            <a:endParaRPr lang="en-US"/>
          </a:p>
        </p:txBody>
      </p:sp>
    </p:spTree>
    <p:extLst>
      <p:ext uri="{BB962C8B-B14F-4D97-AF65-F5344CB8AC3E}">
        <p14:creationId xmlns:p14="http://schemas.microsoft.com/office/powerpoint/2010/main" val="867219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921102" y="3020306"/>
            <a:ext cx="6879262" cy="602240"/>
          </a:xfrm>
          <a:prstGeom prst="rect">
            <a:avLst/>
          </a:prstGeom>
        </p:spPr>
        <p:txBody>
          <a:bodyPr anchor="ctr">
            <a:normAutofit/>
          </a:bodyPr>
          <a:lstStyle>
            <a:lvl1pPr algn="l" defTabSz="914400" rtl="0" eaLnBrk="1" latinLnBrk="0" hangingPunct="1">
              <a:lnSpc>
                <a:spcPct val="90000"/>
              </a:lnSpc>
              <a:spcBef>
                <a:spcPct val="0"/>
              </a:spcBef>
              <a:buNone/>
              <a:defRPr sz="3200" b="1" i="0" kern="1200">
                <a:solidFill>
                  <a:srgbClr val="111C3B"/>
                </a:solidFill>
                <a:latin typeface="Quarto" charset="0"/>
                <a:ea typeface="Quarto" charset="0"/>
                <a:cs typeface="Quarto" charset="0"/>
              </a:defRPr>
            </a:lvl1pPr>
          </a:lstStyle>
          <a:p>
            <a:r>
              <a:rPr lang="en-US">
                <a:solidFill>
                  <a:srgbClr val="111C3B"/>
                </a:solidFill>
              </a:rPr>
              <a:t>Click to edit Master title style</a:t>
            </a:r>
          </a:p>
        </p:txBody>
      </p:sp>
      <p:sp>
        <p:nvSpPr>
          <p:cNvPr id="8" name="Slide Number Placeholder 4"/>
          <p:cNvSpPr>
            <a:spLocks noGrp="1"/>
          </p:cNvSpPr>
          <p:nvPr>
            <p:ph type="sldNum" sz="quarter" idx="4"/>
          </p:nvPr>
        </p:nvSpPr>
        <p:spPr>
          <a:xfrm>
            <a:off x="11142917" y="6356350"/>
            <a:ext cx="657447" cy="299631"/>
          </a:xfrm>
          <a:prstGeom prst="rect">
            <a:avLst/>
          </a:prstGeo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Tree>
    <p:extLst>
      <p:ext uri="{BB962C8B-B14F-4D97-AF65-F5344CB8AC3E}">
        <p14:creationId xmlns:p14="http://schemas.microsoft.com/office/powerpoint/2010/main" val="347528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1339433" y="2699210"/>
            <a:ext cx="9144000" cy="1006475"/>
          </a:xfrm>
          <a:prstGeom prst="rect">
            <a:avLst/>
          </a:prstGeom>
        </p:spPr>
        <p:txBody>
          <a:bodyPr anchor="b">
            <a:normAutofit/>
          </a:bodyPr>
          <a:lstStyle>
            <a:lvl1pPr algn="l" defTabSz="914400" rtl="0" eaLnBrk="1" latinLnBrk="0" hangingPunct="1">
              <a:lnSpc>
                <a:spcPct val="90000"/>
              </a:lnSpc>
              <a:spcBef>
                <a:spcPct val="0"/>
              </a:spcBef>
              <a:buNone/>
              <a:defRPr sz="2800" kern="1200" cap="all" baseline="0">
                <a:solidFill>
                  <a:schemeClr val="bg1"/>
                </a:solidFill>
                <a:latin typeface="Ideal Sans Book" charset="0"/>
                <a:ea typeface="Ideal Sans Book" charset="0"/>
                <a:cs typeface="Ideal Sans Book" charset="0"/>
              </a:defRPr>
            </a:lvl1pPr>
          </a:lstStyle>
          <a:p>
            <a:r>
              <a:rPr lang="en-US" dirty="0"/>
              <a:t>Click to edit Master title style</a:t>
            </a:r>
          </a:p>
        </p:txBody>
      </p:sp>
      <p:sp>
        <p:nvSpPr>
          <p:cNvPr id="8" name="Subtitle 2"/>
          <p:cNvSpPr txBox="1">
            <a:spLocks/>
          </p:cNvSpPr>
          <p:nvPr userDrawn="1"/>
        </p:nvSpPr>
        <p:spPr>
          <a:xfrm>
            <a:off x="1363413" y="3609433"/>
            <a:ext cx="9144000" cy="461121"/>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rgbClr val="7AB0D5"/>
                </a:solidFill>
                <a:latin typeface="Ideal Sans Book" charset="0"/>
                <a:ea typeface="Ideal Sans Book" charset="0"/>
                <a:cs typeface="Ideal Sans Book"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a:t>Click to edit Master subtitle style</a:t>
            </a:r>
            <a:endParaRPr lang="en-US" dirty="0"/>
          </a:p>
        </p:txBody>
      </p:sp>
    </p:spTree>
    <p:extLst>
      <p:ext uri="{BB962C8B-B14F-4D97-AF65-F5344CB8AC3E}">
        <p14:creationId xmlns:p14="http://schemas.microsoft.com/office/powerpoint/2010/main" val="5063184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1339433" y="2614150"/>
            <a:ext cx="9144000" cy="1006475"/>
          </a:xfrm>
          <a:prstGeom prst="rect">
            <a:avLst/>
          </a:prstGeom>
        </p:spPr>
        <p:txBody>
          <a:bodyPr anchor="b">
            <a:normAutofit/>
          </a:bodyPr>
          <a:lstStyle>
            <a:lvl1pPr algn="l" defTabSz="914400" rtl="0" eaLnBrk="1" latinLnBrk="0" hangingPunct="1">
              <a:lnSpc>
                <a:spcPct val="90000"/>
              </a:lnSpc>
              <a:spcBef>
                <a:spcPct val="0"/>
              </a:spcBef>
              <a:buNone/>
              <a:defRPr sz="2800" kern="1200" cap="all" baseline="0">
                <a:solidFill>
                  <a:schemeClr val="bg1"/>
                </a:solidFill>
                <a:latin typeface="Ideal Sans Book" charset="0"/>
                <a:ea typeface="Ideal Sans Book" charset="0"/>
                <a:cs typeface="Ideal Sans Book" charset="0"/>
              </a:defRPr>
            </a:lvl1pPr>
          </a:lstStyle>
          <a:p>
            <a:r>
              <a:rPr lang="en-US" dirty="0"/>
              <a:t>Click to edit Master title style</a:t>
            </a:r>
          </a:p>
        </p:txBody>
      </p:sp>
      <p:sp>
        <p:nvSpPr>
          <p:cNvPr id="8" name="Subtitle 2"/>
          <p:cNvSpPr txBox="1">
            <a:spLocks/>
          </p:cNvSpPr>
          <p:nvPr userDrawn="1"/>
        </p:nvSpPr>
        <p:spPr>
          <a:xfrm>
            <a:off x="1363413" y="3524373"/>
            <a:ext cx="9144000" cy="461121"/>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400" kern="1200">
                <a:solidFill>
                  <a:srgbClr val="7AB0D5"/>
                </a:solidFill>
                <a:latin typeface="Ideal Sans Book" charset="0"/>
                <a:ea typeface="Ideal Sans Book" charset="0"/>
                <a:cs typeface="Ideal Sans Book"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a:t>Click to edit Master subtitle style</a:t>
            </a:r>
            <a:endParaRPr lang="en-US" dirty="0"/>
          </a:p>
        </p:txBody>
      </p:sp>
    </p:spTree>
    <p:extLst>
      <p:ext uri="{BB962C8B-B14F-4D97-AF65-F5344CB8AC3E}">
        <p14:creationId xmlns:p14="http://schemas.microsoft.com/office/powerpoint/2010/main" val="162655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4"/>
          <p:cNvSpPr>
            <a:spLocks noGrp="1"/>
          </p:cNvSpPr>
          <p:nvPr>
            <p:ph type="sldNum" sz="quarter" idx="12"/>
          </p:nvPr>
        </p:nvSpPr>
        <p:spPr>
          <a:xfrm>
            <a:off x="11610752" y="6273209"/>
            <a:ext cx="581247" cy="320675"/>
          </a:xfr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
        <p:nvSpPr>
          <p:cNvPr id="8" name="Text Placeholder 7"/>
          <p:cNvSpPr>
            <a:spLocks noGrp="1"/>
          </p:cNvSpPr>
          <p:nvPr>
            <p:ph type="body" sz="quarter" idx="13"/>
          </p:nvPr>
        </p:nvSpPr>
        <p:spPr>
          <a:xfrm>
            <a:off x="2577168" y="3188934"/>
            <a:ext cx="6443663" cy="480131"/>
          </a:xfrm>
        </p:spPr>
        <p:txBody>
          <a:bodyPr anchor="ctr">
            <a:spAutoFit/>
          </a:bodyPr>
          <a:lstStyle>
            <a:lvl1pPr marL="0" indent="0" algn="l">
              <a:buNone/>
              <a:defRPr b="0" i="0">
                <a:solidFill>
                  <a:srgbClr val="111C3B"/>
                </a:solidFill>
                <a:latin typeface="Ideal Sans Book" charset="0"/>
                <a:ea typeface="Ideal Sans Book" charset="0"/>
                <a:cs typeface="Ideal Sans Book"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7" name="Text Placeholder 10"/>
          <p:cNvSpPr>
            <a:spLocks noGrp="1"/>
          </p:cNvSpPr>
          <p:nvPr>
            <p:ph type="body" sz="quarter" idx="14"/>
          </p:nvPr>
        </p:nvSpPr>
        <p:spPr>
          <a:xfrm>
            <a:off x="553899" y="424462"/>
            <a:ext cx="4046538" cy="433388"/>
          </a:xfrm>
        </p:spPr>
        <p:txBody>
          <a:bodyPr>
            <a:normAutofit/>
          </a:bodyPr>
          <a:lstStyle>
            <a:lvl1pPr marL="0" indent="0">
              <a:buNone/>
              <a:defRPr sz="2400">
                <a:solidFill>
                  <a:srgbClr val="111C3B"/>
                </a:solidFill>
                <a:latin typeface="Quarto Medium" charset="0"/>
                <a:ea typeface="Quarto Medium" charset="0"/>
                <a:cs typeface="Quarto Medium"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467770" y="2126208"/>
            <a:ext cx="9144000" cy="590931"/>
          </a:xfrm>
        </p:spPr>
        <p:txBody>
          <a:bodyPr anchor="b">
            <a:spAutoFit/>
          </a:bodyPr>
          <a:lstStyle>
            <a:lvl1pPr algn="l">
              <a:defRPr sz="3600">
                <a:solidFill>
                  <a:srgbClr val="7AB0D5"/>
                </a:solidFill>
                <a:latin typeface="Ideal Sans Book" charset="0"/>
                <a:ea typeface="Ideal Sans Book" charset="0"/>
                <a:cs typeface="Ideal Sans Book" charset="0"/>
              </a:defRPr>
            </a:lvl1pPr>
          </a:lstStyle>
          <a:p>
            <a:r>
              <a:rPr lang="en-US"/>
              <a:t>Click to edit Master title style</a:t>
            </a:r>
            <a:endParaRPr lang="en-US" dirty="0"/>
          </a:p>
        </p:txBody>
      </p:sp>
      <p:sp>
        <p:nvSpPr>
          <p:cNvPr id="3" name="Subtitle 2"/>
          <p:cNvSpPr>
            <a:spLocks noGrp="1"/>
          </p:cNvSpPr>
          <p:nvPr>
            <p:ph type="subTitle" idx="1"/>
          </p:nvPr>
        </p:nvSpPr>
        <p:spPr>
          <a:xfrm>
            <a:off x="1469552" y="2833171"/>
            <a:ext cx="9144000" cy="480131"/>
          </a:xfrm>
        </p:spPr>
        <p:txBody>
          <a:bodyPr>
            <a:spAutoFit/>
          </a:bodyPr>
          <a:lstStyle>
            <a:lvl1pPr marL="0" indent="0" algn="l">
              <a:buNone/>
              <a:defRPr sz="2800" cap="all" baseline="0">
                <a:solidFill>
                  <a:schemeClr val="bg1">
                    <a:lumMod val="65000"/>
                  </a:schemeClr>
                </a:solidFill>
                <a:latin typeface="Ideal Sans Book" charset="0"/>
                <a:ea typeface="Ideal Sans Book" charset="0"/>
                <a:cs typeface="Ideal Sans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11751734" y="6271686"/>
            <a:ext cx="431796" cy="298448"/>
          </a:xfr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
        <p:nvSpPr>
          <p:cNvPr id="11" name="Text Placeholder 10"/>
          <p:cNvSpPr>
            <a:spLocks noGrp="1"/>
          </p:cNvSpPr>
          <p:nvPr>
            <p:ph type="body" sz="quarter" idx="13"/>
          </p:nvPr>
        </p:nvSpPr>
        <p:spPr>
          <a:xfrm>
            <a:off x="553899" y="424462"/>
            <a:ext cx="4046538" cy="433388"/>
          </a:xfrm>
        </p:spPr>
        <p:txBody>
          <a:bodyPr>
            <a:normAutofit/>
          </a:bodyPr>
          <a:lstStyle>
            <a:lvl1pPr marL="0" indent="0">
              <a:buNone/>
              <a:defRPr sz="2400">
                <a:solidFill>
                  <a:srgbClr val="111C3B"/>
                </a:solidFill>
                <a:latin typeface="Quarto Medium" charset="0"/>
                <a:ea typeface="Quarto Medium" charset="0"/>
                <a:cs typeface="Quarto Medium"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2"/>
          <p:cNvSpPr>
            <a:spLocks noGrp="1"/>
          </p:cNvSpPr>
          <p:nvPr>
            <p:ph idx="14"/>
          </p:nvPr>
        </p:nvSpPr>
        <p:spPr>
          <a:xfrm>
            <a:off x="1483812" y="3294292"/>
            <a:ext cx="9144000" cy="1844608"/>
          </a:xfrm>
          <a:prstGeom prst="rect">
            <a:avLst/>
          </a:prstGeom>
        </p:spPr>
        <p:txBody>
          <a:bodyPr vert="horz" lIns="91440" tIns="45720" rIns="91440" bIns="45720" rtlCol="0">
            <a:spAutoFit/>
          </a:bodyPr>
          <a:lstStyle>
            <a:lvl1pPr marL="285750" indent="-285750">
              <a:buClr>
                <a:srgbClr val="7AB0D5"/>
              </a:buClr>
              <a:buFont typeface="Arial" charset="0"/>
              <a:buChar char="•"/>
              <a:defRPr>
                <a:solidFill>
                  <a:srgbClr val="111C3B"/>
                </a:solidFill>
                <a:latin typeface="Ideal Sans Book" charset="0"/>
                <a:ea typeface="Ideal Sans Book" charset="0"/>
                <a:cs typeface="Ideal Sans Book" charset="0"/>
              </a:defRPr>
            </a:lvl1pPr>
            <a:lvl2pPr marL="742950" indent="-285750">
              <a:buClr>
                <a:srgbClr val="7AB0D5"/>
              </a:buClr>
              <a:buFont typeface="Arial" charset="0"/>
              <a:buChar char="•"/>
              <a:defRPr>
                <a:solidFill>
                  <a:srgbClr val="111C3B"/>
                </a:solidFill>
                <a:latin typeface="Ideal Sans Book" charset="0"/>
                <a:ea typeface="Ideal Sans Book" charset="0"/>
                <a:cs typeface="Ideal Sans Book" charset="0"/>
              </a:defRPr>
            </a:lvl2pPr>
            <a:lvl3pPr marL="1200150" indent="-285750">
              <a:buClr>
                <a:srgbClr val="7AB0D5"/>
              </a:buClr>
              <a:buFont typeface="Arial" charset="0"/>
              <a:buChar char="•"/>
              <a:defRPr>
                <a:solidFill>
                  <a:srgbClr val="111C3B"/>
                </a:solidFill>
                <a:latin typeface="Ideal Sans Book" charset="0"/>
                <a:ea typeface="Ideal Sans Book" charset="0"/>
                <a:cs typeface="Ideal Sans Book" charset="0"/>
              </a:defRPr>
            </a:lvl3pPr>
            <a:lvl4pPr marL="1657350" indent="-285750">
              <a:buClr>
                <a:srgbClr val="7AB0D5"/>
              </a:buClr>
              <a:buFont typeface="Arial" charset="0"/>
              <a:buChar char="•"/>
              <a:defRPr>
                <a:solidFill>
                  <a:srgbClr val="111C3B"/>
                </a:solidFill>
                <a:latin typeface="Ideal Sans Book" charset="0"/>
                <a:ea typeface="Ideal Sans Book" charset="0"/>
                <a:cs typeface="Ideal Sans Book" charset="0"/>
              </a:defRPr>
            </a:lvl4pPr>
            <a:lvl5pPr marL="2114550" indent="-285750">
              <a:buClr>
                <a:srgbClr val="7AB0D5"/>
              </a:buClr>
              <a:buFont typeface="Arial" charset="0"/>
              <a:buChar char="•"/>
              <a:defRPr>
                <a:solidFill>
                  <a:srgbClr val="111C3B"/>
                </a:solidFill>
                <a:latin typeface="Ideal Sans Book" charset="0"/>
                <a:ea typeface="Ideal Sans Book" charset="0"/>
                <a:cs typeface="Ideal Sans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1467770" y="2126208"/>
            <a:ext cx="9144000" cy="590931"/>
          </a:xfrm>
        </p:spPr>
        <p:txBody>
          <a:bodyPr anchor="b">
            <a:spAutoFit/>
          </a:bodyPr>
          <a:lstStyle>
            <a:lvl1pPr algn="l">
              <a:defRPr sz="3600">
                <a:solidFill>
                  <a:srgbClr val="7AB0D5"/>
                </a:solidFill>
                <a:latin typeface="Ideal Sans Book" charset="0"/>
                <a:ea typeface="Ideal Sans Book" charset="0"/>
                <a:cs typeface="Ideal Sans Book"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11751734" y="6271686"/>
            <a:ext cx="431796" cy="298448"/>
          </a:xfr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
        <p:nvSpPr>
          <p:cNvPr id="11" name="Text Placeholder 10"/>
          <p:cNvSpPr>
            <a:spLocks noGrp="1"/>
          </p:cNvSpPr>
          <p:nvPr>
            <p:ph type="body" sz="quarter" idx="13"/>
          </p:nvPr>
        </p:nvSpPr>
        <p:spPr>
          <a:xfrm>
            <a:off x="553899" y="424462"/>
            <a:ext cx="4046538" cy="433388"/>
          </a:xfrm>
        </p:spPr>
        <p:txBody>
          <a:bodyPr>
            <a:normAutofit/>
          </a:bodyPr>
          <a:lstStyle>
            <a:lvl1pPr marL="0" indent="0">
              <a:buNone/>
              <a:defRPr sz="2400">
                <a:solidFill>
                  <a:srgbClr val="111C3B"/>
                </a:solidFill>
                <a:latin typeface="Quarto Medium" charset="0"/>
                <a:ea typeface="Quarto Medium" charset="0"/>
                <a:cs typeface="Quarto Medium"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3" name="Subtitle 2"/>
          <p:cNvSpPr>
            <a:spLocks noGrp="1"/>
          </p:cNvSpPr>
          <p:nvPr>
            <p:ph type="subTitle" idx="1"/>
          </p:nvPr>
        </p:nvSpPr>
        <p:spPr>
          <a:xfrm>
            <a:off x="1469552" y="2833171"/>
            <a:ext cx="9144000" cy="480131"/>
          </a:xfrm>
        </p:spPr>
        <p:txBody>
          <a:bodyPr>
            <a:spAutoFit/>
          </a:bodyPr>
          <a:lstStyle>
            <a:lvl1pPr marL="0" indent="0" algn="l">
              <a:buNone/>
              <a:defRPr sz="2800" cap="all" baseline="0">
                <a:solidFill>
                  <a:schemeClr val="bg1">
                    <a:lumMod val="65000"/>
                  </a:schemeClr>
                </a:solidFill>
                <a:latin typeface="Ideal Sans Book" charset="0"/>
                <a:ea typeface="Ideal Sans Book" charset="0"/>
                <a:cs typeface="Ideal Sans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Text Placeholder 2"/>
          <p:cNvSpPr>
            <a:spLocks noGrp="1"/>
          </p:cNvSpPr>
          <p:nvPr>
            <p:ph idx="14"/>
          </p:nvPr>
        </p:nvSpPr>
        <p:spPr>
          <a:xfrm>
            <a:off x="1483812" y="3294292"/>
            <a:ext cx="9144000" cy="1844608"/>
          </a:xfrm>
          <a:prstGeom prst="rect">
            <a:avLst/>
          </a:prstGeom>
        </p:spPr>
        <p:txBody>
          <a:bodyPr vert="horz" lIns="91440" tIns="45720" rIns="91440" bIns="45720" rtlCol="0">
            <a:spAutoFit/>
          </a:bodyPr>
          <a:lstStyle>
            <a:lvl1pPr marL="285750" indent="-285750">
              <a:buClr>
                <a:srgbClr val="7AB0D5"/>
              </a:buClr>
              <a:buFont typeface="Arial" charset="0"/>
              <a:buChar char="•"/>
              <a:defRPr>
                <a:solidFill>
                  <a:srgbClr val="111C3B"/>
                </a:solidFill>
                <a:latin typeface="Ideal Sans Book" charset="0"/>
                <a:ea typeface="Ideal Sans Book" charset="0"/>
                <a:cs typeface="Ideal Sans Book" charset="0"/>
              </a:defRPr>
            </a:lvl1pPr>
            <a:lvl2pPr marL="742950" indent="-285750">
              <a:buClr>
                <a:srgbClr val="7AB0D5"/>
              </a:buClr>
              <a:buFont typeface="Arial" charset="0"/>
              <a:buChar char="•"/>
              <a:defRPr>
                <a:solidFill>
                  <a:srgbClr val="111C3B"/>
                </a:solidFill>
                <a:latin typeface="Ideal Sans Book" charset="0"/>
                <a:ea typeface="Ideal Sans Book" charset="0"/>
                <a:cs typeface="Ideal Sans Book" charset="0"/>
              </a:defRPr>
            </a:lvl2pPr>
            <a:lvl3pPr marL="1200150" indent="-285750">
              <a:buClr>
                <a:srgbClr val="7AB0D5"/>
              </a:buClr>
              <a:buFont typeface="Arial" charset="0"/>
              <a:buChar char="•"/>
              <a:defRPr>
                <a:solidFill>
                  <a:srgbClr val="111C3B"/>
                </a:solidFill>
                <a:latin typeface="Ideal Sans Book" charset="0"/>
                <a:ea typeface="Ideal Sans Book" charset="0"/>
                <a:cs typeface="Ideal Sans Book" charset="0"/>
              </a:defRPr>
            </a:lvl3pPr>
            <a:lvl4pPr marL="1657350" indent="-285750">
              <a:buClr>
                <a:srgbClr val="7AB0D5"/>
              </a:buClr>
              <a:buFont typeface="Arial" charset="0"/>
              <a:buChar char="•"/>
              <a:defRPr>
                <a:solidFill>
                  <a:srgbClr val="111C3B"/>
                </a:solidFill>
                <a:latin typeface="Ideal Sans Book" charset="0"/>
                <a:ea typeface="Ideal Sans Book" charset="0"/>
                <a:cs typeface="Ideal Sans Book" charset="0"/>
              </a:defRPr>
            </a:lvl4pPr>
            <a:lvl5pPr marL="2114550" indent="-285750">
              <a:buClr>
                <a:srgbClr val="7AB0D5"/>
              </a:buClr>
              <a:buFont typeface="Arial" charset="0"/>
              <a:buChar char="•"/>
              <a:defRPr>
                <a:solidFill>
                  <a:srgbClr val="111C3B"/>
                </a:solidFill>
                <a:latin typeface="Ideal Sans Book" charset="0"/>
                <a:ea typeface="Ideal Sans Book" charset="0"/>
                <a:cs typeface="Ideal Sans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5344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a:xfrm>
            <a:off x="11751734" y="6271686"/>
            <a:ext cx="431796" cy="298448"/>
          </a:xfr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
        <p:nvSpPr>
          <p:cNvPr id="11" name="Text Placeholder 10"/>
          <p:cNvSpPr>
            <a:spLocks noGrp="1"/>
          </p:cNvSpPr>
          <p:nvPr>
            <p:ph type="body" sz="quarter" idx="13"/>
          </p:nvPr>
        </p:nvSpPr>
        <p:spPr>
          <a:xfrm>
            <a:off x="553899" y="424462"/>
            <a:ext cx="4046538" cy="433388"/>
          </a:xfrm>
        </p:spPr>
        <p:txBody>
          <a:bodyPr>
            <a:normAutofit/>
          </a:bodyPr>
          <a:lstStyle>
            <a:lvl1pPr marL="0" indent="0">
              <a:buNone/>
              <a:defRPr sz="2400">
                <a:solidFill>
                  <a:srgbClr val="111C3B"/>
                </a:solidFill>
                <a:latin typeface="Quarto Medium" charset="0"/>
                <a:ea typeface="Quarto Medium" charset="0"/>
                <a:cs typeface="Quarto Medium"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2"/>
          <p:cNvSpPr>
            <a:spLocks noGrp="1"/>
          </p:cNvSpPr>
          <p:nvPr>
            <p:ph idx="14"/>
          </p:nvPr>
        </p:nvSpPr>
        <p:spPr>
          <a:xfrm>
            <a:off x="1524000" y="2128013"/>
            <a:ext cx="9144000" cy="2287806"/>
          </a:xfrm>
          <a:prstGeom prst="rect">
            <a:avLst/>
          </a:prstGeom>
        </p:spPr>
        <p:txBody>
          <a:bodyPr vert="horz" lIns="91440" tIns="45720" rIns="91440" bIns="45720" rtlCol="0">
            <a:spAutoFit/>
          </a:bodyPr>
          <a:lstStyle>
            <a:lvl1pPr marL="285750" indent="-285750">
              <a:buClr>
                <a:srgbClr val="7AB0D5"/>
              </a:buClr>
              <a:buFont typeface="Arial" charset="0"/>
              <a:buChar char="•"/>
              <a:defRPr sz="2800">
                <a:solidFill>
                  <a:srgbClr val="111C3B"/>
                </a:solidFill>
                <a:latin typeface="Ideal Sans Book" charset="0"/>
                <a:ea typeface="Ideal Sans Book" charset="0"/>
                <a:cs typeface="Ideal Sans Book" charset="0"/>
              </a:defRPr>
            </a:lvl1pPr>
            <a:lvl2pPr marL="742950" indent="-285750">
              <a:buClr>
                <a:srgbClr val="7AB0D5"/>
              </a:buClr>
              <a:buFont typeface="Arial" charset="0"/>
              <a:buChar char="•"/>
              <a:defRPr sz="2800">
                <a:solidFill>
                  <a:srgbClr val="111C3B"/>
                </a:solidFill>
                <a:latin typeface="Ideal Sans Book" charset="0"/>
                <a:ea typeface="Ideal Sans Book" charset="0"/>
                <a:cs typeface="Ideal Sans Book" charset="0"/>
              </a:defRPr>
            </a:lvl2pPr>
            <a:lvl3pPr marL="1200150" indent="-285750">
              <a:buClr>
                <a:srgbClr val="7AB0D5"/>
              </a:buClr>
              <a:buFont typeface="Arial" charset="0"/>
              <a:buChar char="•"/>
              <a:defRPr sz="2800">
                <a:solidFill>
                  <a:srgbClr val="111C3B"/>
                </a:solidFill>
                <a:latin typeface="Ideal Sans Book" charset="0"/>
                <a:ea typeface="Ideal Sans Book" charset="0"/>
                <a:cs typeface="Ideal Sans Book" charset="0"/>
              </a:defRPr>
            </a:lvl3pPr>
            <a:lvl4pPr marL="1657350" indent="-285750">
              <a:buClr>
                <a:srgbClr val="7AB0D5"/>
              </a:buClr>
              <a:buFont typeface="Arial" charset="0"/>
              <a:buChar char="•"/>
              <a:defRPr sz="2800">
                <a:solidFill>
                  <a:srgbClr val="111C3B"/>
                </a:solidFill>
                <a:latin typeface="Ideal Sans Book" charset="0"/>
                <a:ea typeface="Ideal Sans Book" charset="0"/>
                <a:cs typeface="Ideal Sans Book" charset="0"/>
              </a:defRPr>
            </a:lvl4pPr>
            <a:lvl5pPr marL="2114550" indent="-285750">
              <a:buClr>
                <a:srgbClr val="7AB0D5"/>
              </a:buClr>
              <a:buFont typeface="Arial" charset="0"/>
              <a:buChar char="•"/>
              <a:defRPr sz="2800">
                <a:solidFill>
                  <a:srgbClr val="111C3B"/>
                </a:solidFill>
                <a:latin typeface="Ideal Sans Book" charset="0"/>
                <a:ea typeface="Ideal Sans Book" charset="0"/>
                <a:cs typeface="Ideal Sans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Slide Number Placeholder 5"/>
          <p:cNvSpPr>
            <a:spLocks noGrp="1"/>
          </p:cNvSpPr>
          <p:nvPr>
            <p:ph type="sldNum" sz="quarter" idx="12"/>
          </p:nvPr>
        </p:nvSpPr>
        <p:spPr>
          <a:xfrm>
            <a:off x="11751734" y="6271686"/>
            <a:ext cx="431796" cy="298448"/>
          </a:xfr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
        <p:nvSpPr>
          <p:cNvPr id="9" name="Text Placeholder 10"/>
          <p:cNvSpPr>
            <a:spLocks noGrp="1"/>
          </p:cNvSpPr>
          <p:nvPr>
            <p:ph type="body" sz="quarter" idx="13"/>
          </p:nvPr>
        </p:nvSpPr>
        <p:spPr>
          <a:xfrm>
            <a:off x="553899" y="424462"/>
            <a:ext cx="4046538" cy="433388"/>
          </a:xfrm>
        </p:spPr>
        <p:txBody>
          <a:bodyPr>
            <a:normAutofit/>
          </a:bodyPr>
          <a:lstStyle>
            <a:lvl1pPr marL="0" indent="0">
              <a:buNone/>
              <a:defRPr sz="2400">
                <a:solidFill>
                  <a:srgbClr val="111C3B"/>
                </a:solidFill>
                <a:latin typeface="Quarto Medium" charset="0"/>
                <a:ea typeface="Quarto Medium" charset="0"/>
                <a:cs typeface="Quarto Medium"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Text Placeholder 2"/>
          <p:cNvSpPr>
            <a:spLocks noGrp="1"/>
          </p:cNvSpPr>
          <p:nvPr>
            <p:ph idx="14"/>
          </p:nvPr>
        </p:nvSpPr>
        <p:spPr>
          <a:xfrm>
            <a:off x="1524000" y="2128013"/>
            <a:ext cx="9144000" cy="2287806"/>
          </a:xfrm>
          <a:prstGeom prst="rect">
            <a:avLst/>
          </a:prstGeom>
        </p:spPr>
        <p:txBody>
          <a:bodyPr vert="horz" lIns="91440" tIns="45720" rIns="91440" bIns="45720" rtlCol="0">
            <a:spAutoFit/>
          </a:bodyPr>
          <a:lstStyle>
            <a:lvl1pPr marL="285750" indent="-285750">
              <a:buClr>
                <a:srgbClr val="7AB0D5"/>
              </a:buClr>
              <a:buFont typeface="Arial" charset="0"/>
              <a:buChar char="•"/>
              <a:defRPr sz="2800">
                <a:solidFill>
                  <a:srgbClr val="111C3B"/>
                </a:solidFill>
                <a:latin typeface="Ideal Sans Book" charset="0"/>
                <a:ea typeface="Ideal Sans Book" charset="0"/>
                <a:cs typeface="Ideal Sans Book" charset="0"/>
              </a:defRPr>
            </a:lvl1pPr>
            <a:lvl2pPr marL="742950" indent="-285750">
              <a:buClr>
                <a:srgbClr val="7AB0D5"/>
              </a:buClr>
              <a:buFont typeface="Arial" charset="0"/>
              <a:buChar char="•"/>
              <a:defRPr sz="2800">
                <a:solidFill>
                  <a:srgbClr val="111C3B"/>
                </a:solidFill>
                <a:latin typeface="Ideal Sans Book" charset="0"/>
                <a:ea typeface="Ideal Sans Book" charset="0"/>
                <a:cs typeface="Ideal Sans Book" charset="0"/>
              </a:defRPr>
            </a:lvl2pPr>
            <a:lvl3pPr marL="1200150" indent="-285750">
              <a:buClr>
                <a:srgbClr val="7AB0D5"/>
              </a:buClr>
              <a:buFont typeface="Arial" charset="0"/>
              <a:buChar char="•"/>
              <a:defRPr sz="2800">
                <a:solidFill>
                  <a:srgbClr val="111C3B"/>
                </a:solidFill>
                <a:latin typeface="Ideal Sans Book" charset="0"/>
                <a:ea typeface="Ideal Sans Book" charset="0"/>
                <a:cs typeface="Ideal Sans Book" charset="0"/>
              </a:defRPr>
            </a:lvl3pPr>
            <a:lvl4pPr marL="1657350" indent="-285750">
              <a:buClr>
                <a:srgbClr val="7AB0D5"/>
              </a:buClr>
              <a:buFont typeface="Arial" charset="0"/>
              <a:buChar char="•"/>
              <a:defRPr sz="2800">
                <a:solidFill>
                  <a:srgbClr val="111C3B"/>
                </a:solidFill>
                <a:latin typeface="Ideal Sans Book" charset="0"/>
                <a:ea typeface="Ideal Sans Book" charset="0"/>
                <a:cs typeface="Ideal Sans Book" charset="0"/>
              </a:defRPr>
            </a:lvl4pPr>
            <a:lvl5pPr marL="2114550" indent="-285750">
              <a:buClr>
                <a:srgbClr val="7AB0D5"/>
              </a:buClr>
              <a:buFont typeface="Arial" charset="0"/>
              <a:buChar char="•"/>
              <a:defRPr sz="2800">
                <a:solidFill>
                  <a:srgbClr val="111C3B"/>
                </a:solidFill>
                <a:latin typeface="Ideal Sans Book" charset="0"/>
                <a:ea typeface="Ideal Sans Book" charset="0"/>
                <a:cs typeface="Ideal Sans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1370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ctrTitle"/>
          </p:nvPr>
        </p:nvSpPr>
        <p:spPr>
          <a:xfrm>
            <a:off x="1467770" y="2126208"/>
            <a:ext cx="9144000" cy="590931"/>
          </a:xfrm>
        </p:spPr>
        <p:txBody>
          <a:bodyPr anchor="b">
            <a:spAutoFit/>
          </a:bodyPr>
          <a:lstStyle>
            <a:lvl1pPr algn="l">
              <a:defRPr sz="3600">
                <a:solidFill>
                  <a:srgbClr val="7AB0D5"/>
                </a:solidFill>
                <a:latin typeface="Ideal Sans Book" charset="0"/>
                <a:ea typeface="Ideal Sans Book" charset="0"/>
                <a:cs typeface="Ideal Sans Book"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11734801" y="6288618"/>
            <a:ext cx="431798" cy="298449"/>
          </a:xfr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
        <p:nvSpPr>
          <p:cNvPr id="13" name="Text Placeholder 2"/>
          <p:cNvSpPr>
            <a:spLocks noGrp="1"/>
          </p:cNvSpPr>
          <p:nvPr>
            <p:ph idx="1"/>
          </p:nvPr>
        </p:nvSpPr>
        <p:spPr>
          <a:xfrm>
            <a:off x="1484703" y="2818737"/>
            <a:ext cx="9144000" cy="1844608"/>
          </a:xfrm>
          <a:prstGeom prst="rect">
            <a:avLst/>
          </a:prstGeom>
        </p:spPr>
        <p:txBody>
          <a:bodyPr vert="horz" lIns="91440" tIns="45720" rIns="91440" bIns="45720" rtlCol="0">
            <a:spAutoFit/>
          </a:bodyPr>
          <a:lstStyle>
            <a:lvl1pPr>
              <a:buClr>
                <a:srgbClr val="7AB0D5"/>
              </a:buClr>
              <a:defRPr>
                <a:solidFill>
                  <a:srgbClr val="111C3B"/>
                </a:solidFill>
                <a:latin typeface="Ideal Sans Book" charset="0"/>
                <a:ea typeface="Ideal Sans Book" charset="0"/>
                <a:cs typeface="Ideal Sans Book" charset="0"/>
              </a:defRPr>
            </a:lvl1pPr>
            <a:lvl2pPr>
              <a:buClr>
                <a:srgbClr val="7AB0D5"/>
              </a:buClr>
              <a:defRPr>
                <a:solidFill>
                  <a:srgbClr val="111C3B"/>
                </a:solidFill>
                <a:latin typeface="Ideal Sans Book" charset="0"/>
                <a:ea typeface="Ideal Sans Book" charset="0"/>
                <a:cs typeface="Ideal Sans Book" charset="0"/>
              </a:defRPr>
            </a:lvl2pPr>
            <a:lvl3pPr>
              <a:buClr>
                <a:srgbClr val="7AB0D5"/>
              </a:buClr>
              <a:defRPr>
                <a:solidFill>
                  <a:srgbClr val="111C3B"/>
                </a:solidFill>
                <a:latin typeface="Ideal Sans Book" charset="0"/>
                <a:ea typeface="Ideal Sans Book" charset="0"/>
                <a:cs typeface="Ideal Sans Book" charset="0"/>
              </a:defRPr>
            </a:lvl3pPr>
            <a:lvl4pPr>
              <a:buClr>
                <a:srgbClr val="7AB0D5"/>
              </a:buClr>
              <a:defRPr>
                <a:solidFill>
                  <a:srgbClr val="111C3B"/>
                </a:solidFill>
                <a:latin typeface="Ideal Sans Book" charset="0"/>
                <a:ea typeface="Ideal Sans Book" charset="0"/>
                <a:cs typeface="Ideal Sans Book" charset="0"/>
              </a:defRPr>
            </a:lvl4pPr>
            <a:lvl5pPr>
              <a:buClr>
                <a:srgbClr val="7AB0D5"/>
              </a:buClr>
              <a:defRPr>
                <a:solidFill>
                  <a:srgbClr val="111C3B"/>
                </a:solidFill>
                <a:latin typeface="Ideal Sans Book" charset="0"/>
                <a:ea typeface="Ideal Sans Book" charset="0"/>
                <a:cs typeface="Ideal Sans Book"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p:cNvSpPr>
            <a:spLocks noGrp="1"/>
          </p:cNvSpPr>
          <p:nvPr>
            <p:ph type="body" sz="quarter" idx="13"/>
          </p:nvPr>
        </p:nvSpPr>
        <p:spPr>
          <a:xfrm>
            <a:off x="553899" y="424462"/>
            <a:ext cx="4046538" cy="433388"/>
          </a:xfrm>
        </p:spPr>
        <p:txBody>
          <a:bodyPr>
            <a:normAutofit/>
          </a:bodyPr>
          <a:lstStyle>
            <a:lvl1pPr marL="0" indent="0">
              <a:buNone/>
              <a:defRPr sz="2400">
                <a:solidFill>
                  <a:srgbClr val="111C3B"/>
                </a:solidFill>
                <a:latin typeface="Quarto Medium" charset="0"/>
                <a:ea typeface="Quarto Medium" charset="0"/>
                <a:cs typeface="Quarto Medium"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880129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0.xml"/><Relationship Id="rId1" Type="http://schemas.openxmlformats.org/officeDocument/2006/relationships/slideLayout" Target="../slideLayouts/slideLayout3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1.xml"/><Relationship Id="rId1" Type="http://schemas.openxmlformats.org/officeDocument/2006/relationships/slideLayout" Target="../slideLayouts/slideLayout35.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2.xml"/><Relationship Id="rId1" Type="http://schemas.openxmlformats.org/officeDocument/2006/relationships/slideLayout" Target="../slideLayouts/slideLayout36.xml"/><Relationship Id="rId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4.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6.xml"/><Relationship Id="rId1"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7.xml"/><Relationship Id="rId1"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8.xml"/><Relationship Id="rId1" Type="http://schemas.openxmlformats.org/officeDocument/2006/relationships/slideLayout" Target="../slideLayouts/slideLayout3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9.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29F0D-1884-1847-85EE-E710D65C6B69}" type="datetimeFigureOut">
              <a:rPr lang="en-US" smtClean="0"/>
              <a:t>10/21/18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59C24-E8EC-B242-9920-70FC9BEB5267}" type="slidenum">
              <a:rPr lang="en-US" smtClean="0"/>
              <a:t>‹#›</a:t>
            </a:fld>
            <a:endParaRPr lang="en-US"/>
          </a:p>
        </p:txBody>
      </p:sp>
    </p:spTree>
    <p:extLst>
      <p:ext uri="{BB962C8B-B14F-4D97-AF65-F5344CB8AC3E}">
        <p14:creationId xmlns:p14="http://schemas.microsoft.com/office/powerpoint/2010/main" val="1063561159"/>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7" r:id="rId3"/>
    <p:sldLayoutId id="2147483668" r:id="rId4"/>
    <p:sldLayoutId id="2147483661" r:id="rId5"/>
    <p:sldLayoutId id="2147483664" r:id="rId6"/>
    <p:sldLayoutId id="2147483660" r:id="rId7"/>
    <p:sldLayoutId id="2147483665" r:id="rId8"/>
    <p:sldLayoutId id="2147483650" r:id="rId9"/>
    <p:sldLayoutId id="2147483666" r:id="rId10"/>
    <p:sldLayoutId id="2147483671" r:id="rId11"/>
    <p:sldLayoutId id="2147483670" r:id="rId12"/>
    <p:sldLayoutId id="2147483651" r:id="rId13"/>
    <p:sldLayoutId id="2147483663" r:id="rId14"/>
    <p:sldLayoutId id="2147483669" r:id="rId15"/>
    <p:sldLayoutId id="2147483724" r:id="rId16"/>
    <p:sldLayoutId id="2147483727" r:id="rId17"/>
    <p:sldLayoutId id="214748372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7179079"/>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4742946"/>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10" name="Straight Connector 9"/>
          <p:cNvCxnSpPr/>
          <p:nvPr userDrawn="1"/>
        </p:nvCxnSpPr>
        <p:spPr>
          <a:xfrm flipV="1">
            <a:off x="1" y="2908313"/>
            <a:ext cx="8059478" cy="2126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1" y="3941282"/>
            <a:ext cx="8059478" cy="21265"/>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flipV="1">
            <a:off x="8059481" y="2891633"/>
            <a:ext cx="0" cy="1069848"/>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flipV="1">
            <a:off x="1339433" y="2912898"/>
            <a:ext cx="0" cy="1069848"/>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435304" y="3066131"/>
            <a:ext cx="594760" cy="775477"/>
          </a:xfrm>
          <a:prstGeom prst="rect">
            <a:avLst/>
          </a:prstGeom>
        </p:spPr>
      </p:pic>
    </p:spTree>
    <p:extLst>
      <p:ext uri="{BB962C8B-B14F-4D97-AF65-F5344CB8AC3E}">
        <p14:creationId xmlns:p14="http://schemas.microsoft.com/office/powerpoint/2010/main" val="380262628"/>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16952323"/>
      </p:ext>
    </p:extLst>
  </p:cSld>
  <p:clrMap bg1="lt1" tx1="dk1" bg2="lt2" tx2="dk2" accent1="accent1" accent2="accent2" accent3="accent3" accent4="accent4" accent5="accent5" accent6="accent6" hlink="hlink" folHlink="folHlink"/>
  <p:sldLayoutIdLst>
    <p:sldLayoutId id="2147483696" r:id="rId1"/>
    <p:sldLayoutId id="2147483705" r:id="rId2"/>
    <p:sldLayoutId id="2147483706" r:id="rId3"/>
    <p:sldLayoutId id="214748370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66914216"/>
      </p:ext>
    </p:extLst>
  </p:cSld>
  <p:clrMap bg1="lt1" tx1="dk1" bg2="lt2" tx2="dk2" accent1="accent1" accent2="accent2" accent3="accent3" accent4="accent4" accent5="accent5" accent6="accent6" hlink="hlink" folHlink="folHlink"/>
  <p:sldLayoutIdLst>
    <p:sldLayoutId id="2147483709" r:id="rId1"/>
    <p:sldLayoutId id="2147483711" r:id="rId2"/>
    <p:sldLayoutId id="2147483710" r:id="rId3"/>
    <p:sldLayoutId id="214748371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Slide Number Placeholder 4"/>
          <p:cNvSpPr>
            <a:spLocks noGrp="1"/>
          </p:cNvSpPr>
          <p:nvPr>
            <p:ph type="sldNum" sz="quarter" idx="4"/>
          </p:nvPr>
        </p:nvSpPr>
        <p:spPr>
          <a:xfrm>
            <a:off x="11610752" y="6273209"/>
            <a:ext cx="581247" cy="320675"/>
          </a:xfrm>
          <a:prstGeom prst="rect">
            <a:avLst/>
          </a:prstGeo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Tree>
    <p:extLst>
      <p:ext uri="{BB962C8B-B14F-4D97-AF65-F5344CB8AC3E}">
        <p14:creationId xmlns:p14="http://schemas.microsoft.com/office/powerpoint/2010/main" val="1957950128"/>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Slide Number Placeholder 4"/>
          <p:cNvSpPr>
            <a:spLocks noGrp="1"/>
          </p:cNvSpPr>
          <p:nvPr>
            <p:ph type="sldNum" sz="quarter" idx="4"/>
          </p:nvPr>
        </p:nvSpPr>
        <p:spPr>
          <a:xfrm>
            <a:off x="11700397" y="6255280"/>
            <a:ext cx="581247" cy="320675"/>
          </a:xfrm>
          <a:prstGeom prst="rect">
            <a:avLst/>
          </a:prstGeom>
        </p:spPr>
        <p:txBody>
          <a:bodyPr/>
          <a:lstStyle>
            <a:lvl1pPr>
              <a:defRPr>
                <a:latin typeface="Ideal Sans Book" charset="0"/>
                <a:ea typeface="Ideal Sans Book" charset="0"/>
                <a:cs typeface="Ideal Sans Book" charset="0"/>
              </a:defRPr>
            </a:lvl1pPr>
          </a:lstStyle>
          <a:p>
            <a:fld id="{1C159C24-E8EC-B242-9920-70FC9BEB5267}" type="slidenum">
              <a:rPr lang="en-US" smtClean="0"/>
              <a:pPr/>
              <a:t>‹#›</a:t>
            </a:fld>
            <a:endParaRPr lang="en-US"/>
          </a:p>
        </p:txBody>
      </p:sp>
    </p:spTree>
    <p:extLst>
      <p:ext uri="{BB962C8B-B14F-4D97-AF65-F5344CB8AC3E}">
        <p14:creationId xmlns:p14="http://schemas.microsoft.com/office/powerpoint/2010/main" val="1353172365"/>
      </p:ext>
    </p:extLst>
  </p:cSld>
  <p:clrMap bg1="lt1" tx1="dk1" bg2="lt2" tx2="dk2" accent1="accent1" accent2="accent2" accent3="accent3" accent4="accent4" accent5="accent5" accent6="accent6" hlink="hlink" folHlink="folHlink"/>
  <p:sldLayoutIdLst>
    <p:sldLayoutId id="2147483687" r:id="rId1"/>
    <p:sldLayoutId id="21474836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197600"/>
          </a:xfrm>
          <a:prstGeom prst="rect">
            <a:avLst/>
          </a:prstGeom>
        </p:spPr>
      </p:pic>
    </p:spTree>
    <p:extLst>
      <p:ext uri="{BB962C8B-B14F-4D97-AF65-F5344CB8AC3E}">
        <p14:creationId xmlns:p14="http://schemas.microsoft.com/office/powerpoint/2010/main" val="1615104445"/>
      </p:ext>
    </p:extLst>
  </p:cSld>
  <p:clrMap bg1="lt1" tx1="dk1" bg2="lt2" tx2="dk2" accent1="accent1" accent2="accent2" accent3="accent3" accent4="accent4" accent5="accent5" accent6="accent6" hlink="hlink" folHlink="folHlink"/>
  <p:sldLayoutIdLst>
    <p:sldLayoutId id="214748371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0335243"/>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419212"/>
      </p:ext>
    </p:extLst>
  </p:cSld>
  <p:clrMap bg1="lt1" tx1="dk1" bg2="lt2" tx2="dk2" accent1="accent1" accent2="accent2" accent3="accent3" accent4="accent4" accent5="accent5" accent6="accent6" hlink="hlink" folHlink="folHlink"/>
  <p:sldLayoutIdLst>
    <p:sldLayoutId id="214748371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68467245"/>
      </p:ext>
    </p:extLst>
  </p:cSld>
  <p:clrMap bg1="lt1" tx1="dk1" bg2="lt2" tx2="dk2" accent1="accent1" accent2="accent2" accent3="accent3" accent4="accent4" accent5="accent5" accent6="accent6" hlink="hlink" folHlink="folHlink"/>
  <p:sldLayoutIdLst>
    <p:sldLayoutId id="214748372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0659" y="3023674"/>
            <a:ext cx="9144000" cy="1006475"/>
          </a:xfrm>
        </p:spPr>
        <p:txBody>
          <a:bodyPr>
            <a:normAutofit/>
          </a:bodyPr>
          <a:lstStyle/>
          <a:p>
            <a:r>
              <a:rPr lang="en-US" dirty="0" err="1"/>
              <a:t>cmas</a:t>
            </a:r>
            <a:r>
              <a:rPr lang="en-US" dirty="0"/>
              <a:t> center: 17 Years </a:t>
            </a:r>
            <a:br>
              <a:rPr lang="en-US" dirty="0"/>
            </a:br>
            <a:r>
              <a:rPr lang="en-US" dirty="0"/>
              <a:t>Serving the Community</a:t>
            </a:r>
          </a:p>
        </p:txBody>
      </p:sp>
      <p:sp>
        <p:nvSpPr>
          <p:cNvPr id="3" name="Subtitle 2"/>
          <p:cNvSpPr>
            <a:spLocks noGrp="1"/>
          </p:cNvSpPr>
          <p:nvPr>
            <p:ph type="subTitle" idx="1"/>
          </p:nvPr>
        </p:nvSpPr>
        <p:spPr>
          <a:xfrm>
            <a:off x="1560659" y="4966284"/>
            <a:ext cx="9144000" cy="461121"/>
          </a:xfrm>
        </p:spPr>
        <p:txBody>
          <a:bodyPr/>
          <a:lstStyle/>
          <a:p>
            <a:r>
              <a:rPr lang="en-US" dirty="0"/>
              <a:t>Adel Hanna, Director, CMAS Center</a:t>
            </a:r>
          </a:p>
        </p:txBody>
      </p:sp>
    </p:spTree>
    <p:extLst>
      <p:ext uri="{BB962C8B-B14F-4D97-AF65-F5344CB8AC3E}">
        <p14:creationId xmlns:p14="http://schemas.microsoft.com/office/powerpoint/2010/main" val="111321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75D11F-411D-CD44-8FA0-85B3A8DF57A4}"/>
              </a:ext>
            </a:extLst>
          </p:cNvPr>
          <p:cNvSpPr>
            <a:spLocks noGrp="1"/>
          </p:cNvSpPr>
          <p:nvPr>
            <p:ph type="body" sz="quarter" idx="13"/>
          </p:nvPr>
        </p:nvSpPr>
        <p:spPr>
          <a:xfrm>
            <a:off x="553898" y="424462"/>
            <a:ext cx="9575940" cy="932851"/>
          </a:xfrm>
        </p:spPr>
        <p:txBody>
          <a:bodyPr>
            <a:normAutofit/>
          </a:bodyPr>
          <a:lstStyle/>
          <a:p>
            <a:r>
              <a:rPr lang="en-US" sz="2800" dirty="0">
                <a:solidFill>
                  <a:schemeClr val="tx1"/>
                </a:solidFill>
              </a:rPr>
              <a:t>Conference Highlights</a:t>
            </a:r>
          </a:p>
        </p:txBody>
      </p:sp>
      <p:sp>
        <p:nvSpPr>
          <p:cNvPr id="3" name="Content Placeholder 2">
            <a:extLst>
              <a:ext uri="{FF2B5EF4-FFF2-40B4-BE49-F238E27FC236}">
                <a16:creationId xmlns:a16="http://schemas.microsoft.com/office/drawing/2014/main" id="{93EE9728-85C9-B448-A864-ED23EAA03879}"/>
              </a:ext>
            </a:extLst>
          </p:cNvPr>
          <p:cNvSpPr>
            <a:spLocks noGrp="1"/>
          </p:cNvSpPr>
          <p:nvPr>
            <p:ph idx="14"/>
          </p:nvPr>
        </p:nvSpPr>
        <p:spPr>
          <a:xfrm>
            <a:off x="1524000" y="1357313"/>
            <a:ext cx="9863138" cy="3835922"/>
          </a:xfrm>
        </p:spPr>
        <p:txBody>
          <a:bodyPr/>
          <a:lstStyle/>
          <a:p>
            <a:r>
              <a:rPr lang="en-US" dirty="0">
                <a:solidFill>
                  <a:schemeClr val="tx1"/>
                </a:solidFill>
              </a:rPr>
              <a:t>CMAQ Aerosol Subcommittee  </a:t>
            </a:r>
          </a:p>
          <a:p>
            <a:r>
              <a:rPr lang="en-US" dirty="0">
                <a:solidFill>
                  <a:schemeClr val="tx1"/>
                </a:solidFill>
              </a:rPr>
              <a:t>Poster Sessions</a:t>
            </a:r>
          </a:p>
          <a:p>
            <a:pPr lvl="1"/>
            <a:r>
              <a:rPr lang="en-US" dirty="0">
                <a:solidFill>
                  <a:schemeClr val="tx1"/>
                </a:solidFill>
              </a:rPr>
              <a:t>Poster Introduction Presentation</a:t>
            </a:r>
          </a:p>
          <a:p>
            <a:pPr lvl="1"/>
            <a:r>
              <a:rPr lang="en-US" dirty="0">
                <a:solidFill>
                  <a:schemeClr val="tx1"/>
                </a:solidFill>
              </a:rPr>
              <a:t>Best Student Poster Awards</a:t>
            </a:r>
          </a:p>
          <a:p>
            <a:r>
              <a:rPr lang="en-US" dirty="0">
                <a:solidFill>
                  <a:schemeClr val="tx1"/>
                </a:solidFill>
              </a:rPr>
              <a:t>CMAS Data Sharing Users Forum</a:t>
            </a:r>
          </a:p>
          <a:p>
            <a:r>
              <a:rPr lang="en-US" dirty="0">
                <a:solidFill>
                  <a:schemeClr val="tx1"/>
                </a:solidFill>
              </a:rPr>
              <a:t>Special training tutorial “ Reduced Complexity Models for Air Quality”</a:t>
            </a:r>
          </a:p>
          <a:p>
            <a:pPr marL="0" indent="0">
              <a:buNone/>
            </a:pPr>
            <a:endParaRPr lang="en-US" dirty="0"/>
          </a:p>
        </p:txBody>
      </p:sp>
    </p:spTree>
    <p:extLst>
      <p:ext uri="{BB962C8B-B14F-4D97-AF65-F5344CB8AC3E}">
        <p14:creationId xmlns:p14="http://schemas.microsoft.com/office/powerpoint/2010/main" val="62484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D20097-BFCA-0D48-82EA-BCF5CEE48532}"/>
              </a:ext>
            </a:extLst>
          </p:cNvPr>
          <p:cNvSpPr>
            <a:spLocks noGrp="1"/>
          </p:cNvSpPr>
          <p:nvPr>
            <p:ph type="body" sz="quarter" idx="13"/>
          </p:nvPr>
        </p:nvSpPr>
        <p:spPr/>
        <p:txBody>
          <a:bodyPr>
            <a:noAutofit/>
          </a:bodyPr>
          <a:lstStyle/>
          <a:p>
            <a:r>
              <a:rPr lang="en-US" sz="2800" dirty="0">
                <a:solidFill>
                  <a:schemeClr val="tx1"/>
                </a:solidFill>
              </a:rPr>
              <a:t>CMAS Center at UNC</a:t>
            </a:r>
          </a:p>
        </p:txBody>
      </p:sp>
      <p:sp>
        <p:nvSpPr>
          <p:cNvPr id="3" name="Content Placeholder 2">
            <a:extLst>
              <a:ext uri="{FF2B5EF4-FFF2-40B4-BE49-F238E27FC236}">
                <a16:creationId xmlns:a16="http://schemas.microsoft.com/office/drawing/2014/main" id="{533E2C85-D235-9B46-9BCE-6F755B81D035}"/>
              </a:ext>
            </a:extLst>
          </p:cNvPr>
          <p:cNvSpPr>
            <a:spLocks noGrp="1"/>
          </p:cNvSpPr>
          <p:nvPr>
            <p:ph idx="14"/>
          </p:nvPr>
        </p:nvSpPr>
        <p:spPr>
          <a:xfrm>
            <a:off x="2166937" y="1528538"/>
            <a:ext cx="3290888" cy="5252720"/>
          </a:xfrm>
        </p:spPr>
        <p:txBody>
          <a:bodyPr/>
          <a:lstStyle/>
          <a:p>
            <a:r>
              <a:rPr lang="en-US" sz="1800" dirty="0">
                <a:latin typeface="Quarto" pitchFamily="2" charset="0"/>
                <a:cs typeface="Arial"/>
              </a:rPr>
              <a:t>Director and Outreach</a:t>
            </a:r>
          </a:p>
          <a:p>
            <a:pPr lvl="1"/>
            <a:r>
              <a:rPr lang="en-US" sz="1800" dirty="0">
                <a:latin typeface="Ideal Sans Book" pitchFamily="2" charset="0"/>
                <a:cs typeface="Ideal Sans Book" pitchFamily="2" charset="0"/>
              </a:rPr>
              <a:t>Adel Hanna</a:t>
            </a:r>
          </a:p>
          <a:p>
            <a:r>
              <a:rPr lang="en-US" sz="1800" dirty="0">
                <a:latin typeface="Quarto" pitchFamily="2" charset="0"/>
                <a:cs typeface="Arial"/>
              </a:rPr>
              <a:t>Research and Applications</a:t>
            </a:r>
          </a:p>
          <a:p>
            <a:pPr lvl="1"/>
            <a:r>
              <a:rPr lang="en-US" sz="1800" dirty="0" err="1">
                <a:latin typeface="Ideal Sans Book" pitchFamily="2" charset="0"/>
                <a:cs typeface="Ideal Sans Book" pitchFamily="2" charset="0"/>
              </a:rPr>
              <a:t>Sarav</a:t>
            </a:r>
            <a:r>
              <a:rPr lang="en-US" sz="1800" dirty="0">
                <a:latin typeface="Ideal Sans Book" pitchFamily="2" charset="0"/>
                <a:cs typeface="Ideal Sans Book" pitchFamily="2" charset="0"/>
              </a:rPr>
              <a:t> Arunachalam </a:t>
            </a:r>
          </a:p>
          <a:p>
            <a:r>
              <a:rPr lang="en-US" sz="1800" dirty="0">
                <a:latin typeface="Quarto" pitchFamily="2" charset="0"/>
                <a:cs typeface="Arial"/>
              </a:rPr>
              <a:t>Training</a:t>
            </a:r>
          </a:p>
          <a:p>
            <a:pPr lvl="1"/>
            <a:r>
              <a:rPr lang="en-US" sz="1800" dirty="0">
                <a:latin typeface="Ideal Sans Book" pitchFamily="2" charset="0"/>
                <a:cs typeface="Ideal Sans Book" pitchFamily="2" charset="0"/>
              </a:rPr>
              <a:t>BH </a:t>
            </a:r>
            <a:r>
              <a:rPr lang="en-US" sz="1800" dirty="0" err="1">
                <a:latin typeface="Ideal Sans Book" pitchFamily="2" charset="0"/>
                <a:cs typeface="Ideal Sans Book" pitchFamily="2" charset="0"/>
              </a:rPr>
              <a:t>Baek</a:t>
            </a:r>
            <a:endParaRPr lang="en-US" sz="1800" dirty="0">
              <a:latin typeface="Ideal Sans Book" pitchFamily="2" charset="0"/>
              <a:cs typeface="Ideal Sans Book" pitchFamily="2" charset="0"/>
            </a:endParaRPr>
          </a:p>
          <a:p>
            <a:r>
              <a:rPr lang="en-US" sz="1800" dirty="0">
                <a:latin typeface="Quarto" pitchFamily="2" charset="0"/>
                <a:cs typeface="Arial"/>
              </a:rPr>
              <a:t>Documentation</a:t>
            </a:r>
          </a:p>
          <a:p>
            <a:pPr lvl="1"/>
            <a:r>
              <a:rPr lang="en-US" sz="1800" dirty="0">
                <a:latin typeface="Ideal Sans Book" pitchFamily="2" charset="0"/>
                <a:cs typeface="Ideal Sans Book" pitchFamily="2" charset="0"/>
              </a:rPr>
              <a:t>Liz Adams</a:t>
            </a:r>
          </a:p>
          <a:p>
            <a:r>
              <a:rPr lang="en-US" sz="1800" dirty="0">
                <a:latin typeface="Quarto" pitchFamily="2" charset="0"/>
                <a:cs typeface="Arial"/>
              </a:rPr>
              <a:t>Communications and Events</a:t>
            </a:r>
          </a:p>
          <a:p>
            <a:pPr lvl="1"/>
            <a:r>
              <a:rPr lang="en-US" sz="1800" dirty="0">
                <a:latin typeface="Ideal Sans Book" pitchFamily="2" charset="0"/>
                <a:cs typeface="Ideal Sans Book" pitchFamily="2" charset="0"/>
              </a:rPr>
              <a:t>Brian </a:t>
            </a:r>
            <a:r>
              <a:rPr lang="en-US" sz="1800" dirty="0" err="1">
                <a:latin typeface="Ideal Sans Book" pitchFamily="2" charset="0"/>
                <a:cs typeface="Ideal Sans Book" pitchFamily="2" charset="0"/>
              </a:rPr>
              <a:t>Naess</a:t>
            </a:r>
            <a:endParaRPr lang="en-US" sz="1800" dirty="0">
              <a:latin typeface="Ideal Sans Book" pitchFamily="2" charset="0"/>
              <a:cs typeface="Ideal Sans Book" pitchFamily="2" charset="0"/>
            </a:endParaRPr>
          </a:p>
          <a:p>
            <a:pPr lvl="1"/>
            <a:r>
              <a:rPr lang="en-US" sz="1800" dirty="0">
                <a:latin typeface="Ideal Sans Book" pitchFamily="2" charset="0"/>
                <a:cs typeface="Ideal Sans Book" pitchFamily="2" charset="0"/>
              </a:rPr>
              <a:t>Dawn Morgan</a:t>
            </a:r>
          </a:p>
          <a:p>
            <a:pPr lvl="1"/>
            <a:r>
              <a:rPr lang="en-US" sz="1800" dirty="0">
                <a:latin typeface="Ideal Sans Book" pitchFamily="2" charset="0"/>
                <a:cs typeface="Ideal Sans Book" pitchFamily="2" charset="0"/>
              </a:rPr>
              <a:t>Emily Williams</a:t>
            </a:r>
          </a:p>
          <a:p>
            <a:r>
              <a:rPr lang="en-US" sz="1800" dirty="0">
                <a:latin typeface="Quarto" pitchFamily="2" charset="0"/>
                <a:cs typeface="Arial"/>
              </a:rPr>
              <a:t>Technical Editing</a:t>
            </a:r>
          </a:p>
          <a:p>
            <a:pPr lvl="1"/>
            <a:r>
              <a:rPr lang="en-US" sz="1800" dirty="0">
                <a:latin typeface="Ideal Sans Book" pitchFamily="2" charset="0"/>
                <a:cs typeface="Ideal Sans Book" pitchFamily="2" charset="0"/>
              </a:rPr>
              <a:t>Kurt Thurber</a:t>
            </a:r>
          </a:p>
          <a:p>
            <a:endParaRPr lang="en-US" dirty="0"/>
          </a:p>
        </p:txBody>
      </p:sp>
      <p:sp>
        <p:nvSpPr>
          <p:cNvPr id="4" name="Rectangle 3">
            <a:extLst>
              <a:ext uri="{FF2B5EF4-FFF2-40B4-BE49-F238E27FC236}">
                <a16:creationId xmlns:a16="http://schemas.microsoft.com/office/drawing/2014/main" id="{2E7367FA-1912-9D42-A0FD-064FE256C33B}"/>
              </a:ext>
            </a:extLst>
          </p:cNvPr>
          <p:cNvSpPr/>
          <p:nvPr/>
        </p:nvSpPr>
        <p:spPr>
          <a:xfrm>
            <a:off x="5872033" y="871313"/>
            <a:ext cx="5129213" cy="5722336"/>
          </a:xfrm>
          <a:prstGeom prst="rect">
            <a:avLst/>
          </a:prstGeom>
        </p:spPr>
        <p:txBody>
          <a:bodyPr wrap="square">
            <a:spAutoFit/>
          </a:bodyPr>
          <a:lstStyle/>
          <a:p>
            <a:pPr eaLnBrk="0" hangingPunct="0"/>
            <a:r>
              <a:rPr lang="en-US" dirty="0">
                <a:latin typeface="Quarto" pitchFamily="2" charset="0"/>
                <a:cs typeface="Arial"/>
              </a:rPr>
              <a:t>              </a:t>
            </a:r>
            <a:r>
              <a:rPr lang="en-US" b="1" dirty="0">
                <a:latin typeface="Quarto" pitchFamily="2" charset="0"/>
                <a:cs typeface="Arial"/>
              </a:rPr>
              <a:t>External Advisory Committee (EAC)</a:t>
            </a:r>
          </a:p>
          <a:p>
            <a:pPr marL="742950" lvl="1" indent="-285750">
              <a:lnSpc>
                <a:spcPct val="150000"/>
              </a:lnSpc>
              <a:buClr>
                <a:srgbClr val="7AB0D5"/>
              </a:buClr>
              <a:buFont typeface="Arial" panose="020B0604020202020204" pitchFamily="34" charset="0"/>
              <a:buChar char="•"/>
            </a:pPr>
            <a:r>
              <a:rPr lang="en-US" dirty="0" err="1">
                <a:solidFill>
                  <a:srgbClr val="111C3B"/>
                </a:solidFill>
                <a:latin typeface="Ideal Sans Book" pitchFamily="2" charset="0"/>
                <a:cs typeface="Ideal Sans Book" pitchFamily="2" charset="0"/>
              </a:rPr>
              <a:t>Arastoo</a:t>
            </a:r>
            <a:r>
              <a:rPr lang="en-US" dirty="0">
                <a:solidFill>
                  <a:srgbClr val="111C3B"/>
                </a:solidFill>
                <a:latin typeface="Ideal Sans Book" pitchFamily="2" charset="0"/>
                <a:cs typeface="Ideal Sans Book" pitchFamily="2" charset="0"/>
              </a:rPr>
              <a:t> Poor </a:t>
            </a:r>
            <a:r>
              <a:rPr lang="en-US" dirty="0" err="1">
                <a:solidFill>
                  <a:srgbClr val="111C3B"/>
                </a:solidFill>
                <a:latin typeface="Ideal Sans Book" pitchFamily="2" charset="0"/>
                <a:cs typeface="Ideal Sans Book" pitchFamily="2" charset="0"/>
              </a:rPr>
              <a:t>Biazar</a:t>
            </a:r>
            <a:r>
              <a:rPr lang="en-US" dirty="0">
                <a:solidFill>
                  <a:srgbClr val="111C3B"/>
                </a:solidFill>
                <a:latin typeface="Ideal Sans Book" pitchFamily="2" charset="0"/>
                <a:cs typeface="Ideal Sans Book" pitchFamily="2" charset="0"/>
              </a:rPr>
              <a:t> (</a:t>
            </a:r>
            <a:r>
              <a:rPr lang="en-US" dirty="0" err="1">
                <a:solidFill>
                  <a:srgbClr val="111C3B"/>
                </a:solidFill>
                <a:latin typeface="Ideal Sans Book" pitchFamily="2" charset="0"/>
                <a:cs typeface="Ideal Sans Book" pitchFamily="2" charset="0"/>
              </a:rPr>
              <a:t>Univ</a:t>
            </a:r>
            <a:r>
              <a:rPr lang="en-US" dirty="0">
                <a:solidFill>
                  <a:srgbClr val="111C3B"/>
                </a:solidFill>
                <a:latin typeface="Ideal Sans Book" pitchFamily="2" charset="0"/>
                <a:cs typeface="Ideal Sans Book" pitchFamily="2" charset="0"/>
              </a:rPr>
              <a:t> Alabama)</a:t>
            </a:r>
          </a:p>
          <a:p>
            <a:pPr marL="742950" lvl="1" indent="-285750">
              <a:lnSpc>
                <a:spcPct val="150000"/>
              </a:lnSpc>
              <a:buClr>
                <a:srgbClr val="7AB0D5"/>
              </a:buClr>
              <a:buFont typeface="Arial" panose="020B0604020202020204" pitchFamily="34" charset="0"/>
              <a:buChar char="•"/>
            </a:pPr>
            <a:r>
              <a:rPr lang="en-US" dirty="0">
                <a:solidFill>
                  <a:srgbClr val="111C3B"/>
                </a:solidFill>
                <a:latin typeface="Ideal Sans Book" pitchFamily="2" charset="0"/>
                <a:cs typeface="Ideal Sans Book" pitchFamily="2" charset="0"/>
              </a:rPr>
              <a:t>Tylor Fox (US-EPA)</a:t>
            </a:r>
          </a:p>
          <a:p>
            <a:pPr marL="742950" lvl="1" indent="-285750">
              <a:lnSpc>
                <a:spcPct val="150000"/>
              </a:lnSpc>
              <a:buClr>
                <a:srgbClr val="7AB0D5"/>
              </a:buClr>
              <a:buFont typeface="Arial" panose="020B0604020202020204" pitchFamily="34" charset="0"/>
              <a:buChar char="•"/>
            </a:pPr>
            <a:r>
              <a:rPr lang="en-US" dirty="0">
                <a:solidFill>
                  <a:srgbClr val="111C3B"/>
                </a:solidFill>
                <a:latin typeface="Ideal Sans Book" pitchFamily="2" charset="0"/>
                <a:cs typeface="Ideal Sans Book" pitchFamily="2" charset="0"/>
              </a:rPr>
              <a:t>Amir </a:t>
            </a:r>
            <a:r>
              <a:rPr lang="en-US" dirty="0" err="1">
                <a:solidFill>
                  <a:srgbClr val="111C3B"/>
                </a:solidFill>
                <a:latin typeface="Ideal Sans Book" pitchFamily="2" charset="0"/>
                <a:cs typeface="Ideal Sans Book" pitchFamily="2" charset="0"/>
              </a:rPr>
              <a:t>Hakami</a:t>
            </a:r>
            <a:r>
              <a:rPr lang="en-US" dirty="0">
                <a:solidFill>
                  <a:srgbClr val="111C3B"/>
                </a:solidFill>
                <a:latin typeface="Ideal Sans Book" pitchFamily="2" charset="0"/>
                <a:cs typeface="Ideal Sans Book" pitchFamily="2" charset="0"/>
              </a:rPr>
              <a:t> (Carleton </a:t>
            </a:r>
            <a:r>
              <a:rPr lang="en-US" dirty="0" err="1">
                <a:solidFill>
                  <a:srgbClr val="111C3B"/>
                </a:solidFill>
                <a:latin typeface="Ideal Sans Book" pitchFamily="2" charset="0"/>
                <a:cs typeface="Ideal Sans Book" pitchFamily="2" charset="0"/>
              </a:rPr>
              <a:t>Univ</a:t>
            </a:r>
            <a:r>
              <a:rPr lang="en-US" dirty="0">
                <a:solidFill>
                  <a:srgbClr val="111C3B"/>
                </a:solidFill>
                <a:latin typeface="Ideal Sans Book" pitchFamily="2" charset="0"/>
                <a:cs typeface="Ideal Sans Book" pitchFamily="2" charset="0"/>
              </a:rPr>
              <a:t>)</a:t>
            </a:r>
          </a:p>
          <a:p>
            <a:pPr marL="742950" lvl="1" indent="-285750">
              <a:lnSpc>
                <a:spcPct val="150000"/>
              </a:lnSpc>
              <a:buClr>
                <a:srgbClr val="7AB0D5"/>
              </a:buClr>
              <a:buFont typeface="Arial" panose="020B0604020202020204" pitchFamily="34" charset="0"/>
              <a:buChar char="•"/>
            </a:pPr>
            <a:r>
              <a:rPr lang="en-US" dirty="0">
                <a:solidFill>
                  <a:srgbClr val="111C3B"/>
                </a:solidFill>
                <a:latin typeface="Ideal Sans Book" pitchFamily="2" charset="0"/>
                <a:cs typeface="Ideal Sans Book" pitchFamily="2" charset="0"/>
              </a:rPr>
              <a:t>Prakash </a:t>
            </a:r>
            <a:r>
              <a:rPr lang="en-US" dirty="0" err="1">
                <a:solidFill>
                  <a:srgbClr val="111C3B"/>
                </a:solidFill>
                <a:latin typeface="Ideal Sans Book" pitchFamily="2" charset="0"/>
                <a:cs typeface="Ideal Sans Book" pitchFamily="2" charset="0"/>
              </a:rPr>
              <a:t>Karamchandani</a:t>
            </a:r>
            <a:r>
              <a:rPr lang="en-US" dirty="0">
                <a:solidFill>
                  <a:srgbClr val="111C3B"/>
                </a:solidFill>
                <a:latin typeface="Ideal Sans Book" pitchFamily="2" charset="0"/>
                <a:cs typeface="Ideal Sans Book" pitchFamily="2" charset="0"/>
              </a:rPr>
              <a:t> (Ramboll)</a:t>
            </a:r>
          </a:p>
          <a:p>
            <a:pPr marL="742950" lvl="1" indent="-285750">
              <a:lnSpc>
                <a:spcPct val="150000"/>
              </a:lnSpc>
              <a:buClr>
                <a:srgbClr val="7AB0D5"/>
              </a:buClr>
              <a:buFont typeface="Arial" panose="020B0604020202020204" pitchFamily="34" charset="0"/>
              <a:buChar char="•"/>
            </a:pPr>
            <a:r>
              <a:rPr lang="en-US" dirty="0" err="1">
                <a:solidFill>
                  <a:srgbClr val="111C3B"/>
                </a:solidFill>
                <a:latin typeface="Ideal Sans Book" pitchFamily="2" charset="0"/>
                <a:cs typeface="Ideal Sans Book" pitchFamily="2" charset="0"/>
              </a:rPr>
              <a:t>Byeong-Uk</a:t>
            </a:r>
            <a:r>
              <a:rPr lang="en-US" dirty="0">
                <a:solidFill>
                  <a:srgbClr val="111C3B"/>
                </a:solidFill>
                <a:latin typeface="Ideal Sans Book" pitchFamily="2" charset="0"/>
                <a:cs typeface="Ideal Sans Book" pitchFamily="2" charset="0"/>
              </a:rPr>
              <a:t> Kim (Georgia EPD)</a:t>
            </a:r>
          </a:p>
          <a:p>
            <a:pPr marL="742950" lvl="1" indent="-285750">
              <a:lnSpc>
                <a:spcPct val="150000"/>
              </a:lnSpc>
              <a:buClr>
                <a:srgbClr val="7AB0D5"/>
              </a:buClr>
              <a:buFont typeface="Arial" panose="020B0604020202020204" pitchFamily="34" charset="0"/>
              <a:buChar char="•"/>
            </a:pPr>
            <a:r>
              <a:rPr lang="en-US" dirty="0">
                <a:solidFill>
                  <a:srgbClr val="111C3B"/>
                </a:solidFill>
                <a:latin typeface="Ideal Sans Book" pitchFamily="2" charset="0"/>
                <a:cs typeface="Ideal Sans Book" pitchFamily="2" charset="0"/>
              </a:rPr>
              <a:t>Naresh Kumar (EPRI)</a:t>
            </a:r>
          </a:p>
          <a:p>
            <a:pPr marL="742950" lvl="1" indent="-285750">
              <a:lnSpc>
                <a:spcPct val="150000"/>
              </a:lnSpc>
              <a:buClr>
                <a:srgbClr val="7AB0D5"/>
              </a:buClr>
              <a:buFont typeface="Arial" panose="020B0604020202020204" pitchFamily="34" charset="0"/>
              <a:buChar char="•"/>
            </a:pPr>
            <a:r>
              <a:rPr lang="en-US" dirty="0">
                <a:solidFill>
                  <a:srgbClr val="111C3B"/>
                </a:solidFill>
                <a:latin typeface="Ideal Sans Book" pitchFamily="2" charset="0"/>
                <a:cs typeface="Ideal Sans Book" pitchFamily="2" charset="0"/>
              </a:rPr>
              <a:t>Mike Moran (</a:t>
            </a:r>
            <a:r>
              <a:rPr lang="en-US" dirty="0" err="1">
                <a:solidFill>
                  <a:srgbClr val="111C3B"/>
                </a:solidFill>
                <a:latin typeface="Ideal Sans Book" pitchFamily="2" charset="0"/>
                <a:cs typeface="Ideal Sans Book" pitchFamily="2" charset="0"/>
              </a:rPr>
              <a:t>Env</a:t>
            </a:r>
            <a:r>
              <a:rPr lang="en-US" dirty="0">
                <a:solidFill>
                  <a:srgbClr val="111C3B"/>
                </a:solidFill>
                <a:latin typeface="Ideal Sans Book" pitchFamily="2" charset="0"/>
                <a:cs typeface="Ideal Sans Book" pitchFamily="2" charset="0"/>
              </a:rPr>
              <a:t> Canada)</a:t>
            </a:r>
          </a:p>
          <a:p>
            <a:pPr marL="742950" lvl="1" indent="-285750">
              <a:lnSpc>
                <a:spcPct val="150000"/>
              </a:lnSpc>
              <a:buClr>
                <a:srgbClr val="7AB0D5"/>
              </a:buClr>
              <a:buFont typeface="Arial" panose="020B0604020202020204" pitchFamily="34" charset="0"/>
              <a:buChar char="•"/>
            </a:pPr>
            <a:r>
              <a:rPr lang="en-US" dirty="0">
                <a:solidFill>
                  <a:srgbClr val="111C3B"/>
                </a:solidFill>
                <a:latin typeface="Ideal Sans Book" pitchFamily="2" charset="0"/>
                <a:cs typeface="Ideal Sans Book" pitchFamily="2" charset="0"/>
              </a:rPr>
              <a:t>Talat </a:t>
            </a:r>
            <a:r>
              <a:rPr lang="en-US" dirty="0" err="1">
                <a:solidFill>
                  <a:srgbClr val="111C3B"/>
                </a:solidFill>
                <a:latin typeface="Ideal Sans Book" pitchFamily="2" charset="0"/>
                <a:cs typeface="Ideal Sans Book" pitchFamily="2" charset="0"/>
              </a:rPr>
              <a:t>Odman</a:t>
            </a:r>
            <a:r>
              <a:rPr lang="en-US" dirty="0">
                <a:solidFill>
                  <a:srgbClr val="111C3B"/>
                </a:solidFill>
                <a:latin typeface="Ideal Sans Book" pitchFamily="2" charset="0"/>
                <a:cs typeface="Ideal Sans Book" pitchFamily="2" charset="0"/>
              </a:rPr>
              <a:t> (Georgia Tech.)</a:t>
            </a:r>
          </a:p>
          <a:p>
            <a:pPr marL="742950" lvl="1" indent="-285750">
              <a:lnSpc>
                <a:spcPct val="150000"/>
              </a:lnSpc>
              <a:buClr>
                <a:srgbClr val="7AB0D5"/>
              </a:buClr>
              <a:buFont typeface="Arial" panose="020B0604020202020204" pitchFamily="34" charset="0"/>
              <a:buChar char="•"/>
            </a:pPr>
            <a:r>
              <a:rPr lang="en-US" dirty="0">
                <a:solidFill>
                  <a:srgbClr val="111C3B"/>
                </a:solidFill>
                <a:latin typeface="Ideal Sans Book" pitchFamily="2" charset="0"/>
                <a:cs typeface="Ideal Sans Book" pitchFamily="2" charset="0"/>
              </a:rPr>
              <a:t>Gail </a:t>
            </a:r>
            <a:r>
              <a:rPr lang="en-US" dirty="0" err="1">
                <a:solidFill>
                  <a:srgbClr val="111C3B"/>
                </a:solidFill>
                <a:latin typeface="Ideal Sans Book" pitchFamily="2" charset="0"/>
                <a:cs typeface="Ideal Sans Book" pitchFamily="2" charset="0"/>
              </a:rPr>
              <a:t>Tonnesen</a:t>
            </a:r>
            <a:r>
              <a:rPr lang="en-US" dirty="0">
                <a:solidFill>
                  <a:srgbClr val="111C3B"/>
                </a:solidFill>
                <a:latin typeface="Ideal Sans Book" pitchFamily="2" charset="0"/>
                <a:cs typeface="Ideal Sans Book" pitchFamily="2" charset="0"/>
              </a:rPr>
              <a:t> (US EPA)</a:t>
            </a:r>
          </a:p>
          <a:p>
            <a:pPr marL="742950" lvl="1" indent="-285750">
              <a:lnSpc>
                <a:spcPct val="150000"/>
              </a:lnSpc>
              <a:buClr>
                <a:srgbClr val="7AB0D5"/>
              </a:buClr>
              <a:buFont typeface="Arial" panose="020B0604020202020204" pitchFamily="34" charset="0"/>
              <a:buChar char="•"/>
            </a:pPr>
            <a:r>
              <a:rPr lang="en-US" dirty="0">
                <a:solidFill>
                  <a:srgbClr val="111C3B"/>
                </a:solidFill>
                <a:latin typeface="Ideal Sans Book" pitchFamily="2" charset="0"/>
                <a:cs typeface="Ideal Sans Book" pitchFamily="2" charset="0"/>
              </a:rPr>
              <a:t>Neil Wheeler (Science-one)</a:t>
            </a:r>
          </a:p>
          <a:p>
            <a:pPr marL="742950" lvl="1" indent="-285750">
              <a:lnSpc>
                <a:spcPct val="150000"/>
              </a:lnSpc>
              <a:buClr>
                <a:srgbClr val="7AB0D5"/>
              </a:buClr>
              <a:buFont typeface="Arial" panose="020B0604020202020204" pitchFamily="34" charset="0"/>
              <a:buChar char="•"/>
            </a:pPr>
            <a:r>
              <a:rPr lang="en-US" dirty="0">
                <a:solidFill>
                  <a:srgbClr val="111C3B"/>
                </a:solidFill>
                <a:latin typeface="Ideal Sans Book" pitchFamily="2" charset="0"/>
                <a:cs typeface="Ideal Sans Book" pitchFamily="2" charset="0"/>
              </a:rPr>
              <a:t>Roger </a:t>
            </a:r>
            <a:r>
              <a:rPr lang="en-US" dirty="0" err="1">
                <a:solidFill>
                  <a:srgbClr val="111C3B"/>
                </a:solidFill>
                <a:latin typeface="Ideal Sans Book" pitchFamily="2" charset="0"/>
                <a:cs typeface="Ideal Sans Book" pitchFamily="2" charset="0"/>
              </a:rPr>
              <a:t>Timmis</a:t>
            </a:r>
            <a:r>
              <a:rPr lang="en-US" dirty="0">
                <a:solidFill>
                  <a:srgbClr val="111C3B"/>
                </a:solidFill>
                <a:latin typeface="Ideal Sans Book" pitchFamily="2" charset="0"/>
                <a:cs typeface="Ideal Sans Book" pitchFamily="2" charset="0"/>
              </a:rPr>
              <a:t> (</a:t>
            </a:r>
            <a:r>
              <a:rPr lang="en-US" dirty="0" err="1">
                <a:solidFill>
                  <a:srgbClr val="111C3B"/>
                </a:solidFill>
                <a:latin typeface="Ideal Sans Book" pitchFamily="2" charset="0"/>
                <a:cs typeface="Ideal Sans Book" pitchFamily="2" charset="0"/>
              </a:rPr>
              <a:t>Env</a:t>
            </a:r>
            <a:r>
              <a:rPr lang="en-US" dirty="0">
                <a:solidFill>
                  <a:srgbClr val="111C3B"/>
                </a:solidFill>
                <a:latin typeface="Ideal Sans Book" pitchFamily="2" charset="0"/>
                <a:cs typeface="Ideal Sans Book" pitchFamily="2" charset="0"/>
              </a:rPr>
              <a:t>. Agency, UK)</a:t>
            </a:r>
          </a:p>
          <a:p>
            <a:pPr marL="742950" lvl="1" indent="-285750">
              <a:lnSpc>
                <a:spcPct val="150000"/>
              </a:lnSpc>
              <a:buClr>
                <a:srgbClr val="7AB0D5"/>
              </a:buClr>
              <a:buFont typeface="Arial" panose="020B0604020202020204" pitchFamily="34" charset="0"/>
              <a:buChar char="•"/>
            </a:pPr>
            <a:r>
              <a:rPr lang="en-US" dirty="0" err="1">
                <a:solidFill>
                  <a:srgbClr val="111C3B"/>
                </a:solidFill>
                <a:latin typeface="Ideal Sans Book" pitchFamily="2" charset="0"/>
                <a:cs typeface="Ideal Sans Book" pitchFamily="2" charset="0"/>
              </a:rPr>
              <a:t>Taciana</a:t>
            </a:r>
            <a:r>
              <a:rPr lang="en-US" dirty="0">
                <a:solidFill>
                  <a:srgbClr val="111C3B"/>
                </a:solidFill>
                <a:latin typeface="Ideal Sans Book" pitchFamily="2" charset="0"/>
                <a:cs typeface="Ideal Sans Book" pitchFamily="2" charset="0"/>
              </a:rPr>
              <a:t> Toledo (UFMG, Brazil)</a:t>
            </a:r>
          </a:p>
          <a:p>
            <a:pPr marL="742950" lvl="1" indent="-285750">
              <a:lnSpc>
                <a:spcPct val="150000"/>
              </a:lnSpc>
              <a:buClr>
                <a:srgbClr val="7AB0D5"/>
              </a:buClr>
              <a:buFont typeface="Arial" panose="020B0604020202020204" pitchFamily="34" charset="0"/>
              <a:buChar char="•"/>
            </a:pPr>
            <a:r>
              <a:rPr lang="en-US" dirty="0">
                <a:solidFill>
                  <a:srgbClr val="111C3B"/>
                </a:solidFill>
                <a:latin typeface="Ideal Sans Book" pitchFamily="2" charset="0"/>
                <a:cs typeface="Ideal Sans Book" pitchFamily="2" charset="0"/>
              </a:rPr>
              <a:t>Yang Zhang (NCSU)</a:t>
            </a:r>
          </a:p>
        </p:txBody>
      </p:sp>
    </p:spTree>
    <p:extLst>
      <p:ext uri="{BB962C8B-B14F-4D97-AF65-F5344CB8AC3E}">
        <p14:creationId xmlns:p14="http://schemas.microsoft.com/office/powerpoint/2010/main" val="2306179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0" dirty="0">
                <a:latin typeface="Quarto" pitchFamily="2" charset="0"/>
              </a:rPr>
              <a:t>Acknowledgement</a:t>
            </a:r>
          </a:p>
        </p:txBody>
      </p:sp>
      <p:sp>
        <p:nvSpPr>
          <p:cNvPr id="3" name="TextBox 2"/>
          <p:cNvSpPr txBox="1"/>
          <p:nvPr/>
        </p:nvSpPr>
        <p:spPr>
          <a:xfrm>
            <a:off x="963082" y="2402438"/>
            <a:ext cx="11071601"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Ideal Sans Book" pitchFamily="2" charset="0"/>
                <a:cs typeface="Ideal Sans Book" pitchFamily="2" charset="0"/>
              </a:rPr>
              <a:t>CMAS Community and EAC members</a:t>
            </a:r>
          </a:p>
          <a:p>
            <a:pPr marL="457200" indent="-457200">
              <a:buFont typeface="Arial" panose="020B0604020202020204" pitchFamily="34" charset="0"/>
              <a:buChar char="•"/>
            </a:pPr>
            <a:r>
              <a:rPr lang="en-US" sz="2800" dirty="0">
                <a:latin typeface="Ideal Sans Book" pitchFamily="2" charset="0"/>
                <a:cs typeface="Ideal Sans Book" pitchFamily="2" charset="0"/>
              </a:rPr>
              <a:t>Conference Session Chairs</a:t>
            </a:r>
          </a:p>
          <a:p>
            <a:pPr marL="457200" indent="-457200">
              <a:buFont typeface="Arial" panose="020B0604020202020204" pitchFamily="34" charset="0"/>
              <a:buChar char="•"/>
            </a:pPr>
            <a:r>
              <a:rPr lang="en-US" sz="2800" dirty="0">
                <a:latin typeface="Ideal Sans Book" pitchFamily="2" charset="0"/>
                <a:cs typeface="Ideal Sans Book" pitchFamily="2" charset="0"/>
              </a:rPr>
              <a:t>Conference Organizing Team (UNC Institute for the Environment)</a:t>
            </a:r>
          </a:p>
          <a:p>
            <a:pPr marL="457200" indent="-457200">
              <a:buFont typeface="Arial" panose="020B0604020202020204" pitchFamily="34" charset="0"/>
              <a:buChar char="•"/>
            </a:pPr>
            <a:r>
              <a:rPr lang="en-US" sz="2800" dirty="0">
                <a:latin typeface="Ideal Sans Book" pitchFamily="2" charset="0"/>
                <a:cs typeface="Ideal Sans Book" pitchFamily="2" charset="0"/>
              </a:rPr>
              <a:t>U.S. EPA</a:t>
            </a:r>
          </a:p>
          <a:p>
            <a:pPr marL="457200" indent="-457200">
              <a:buFont typeface="Arial" panose="020B0604020202020204" pitchFamily="34" charset="0"/>
              <a:buChar char="•"/>
            </a:pPr>
            <a:r>
              <a:rPr lang="en-US" sz="2800" dirty="0">
                <a:latin typeface="Ideal Sans Book" pitchFamily="2" charset="0"/>
                <a:cs typeface="Ideal Sans Book" pitchFamily="2" charset="0"/>
              </a:rPr>
              <a:t>Tom Pierce, EPA CMAS Program director</a:t>
            </a:r>
          </a:p>
          <a:p>
            <a:endParaRPr lang="en-US" sz="2800" dirty="0"/>
          </a:p>
        </p:txBody>
      </p:sp>
    </p:spTree>
    <p:extLst>
      <p:ext uri="{BB962C8B-B14F-4D97-AF65-F5344CB8AC3E}">
        <p14:creationId xmlns:p14="http://schemas.microsoft.com/office/powerpoint/2010/main" val="35365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02A7C-AB72-D84A-A33C-F89E3975FE23}"/>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540922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8" descr="background log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5300"/>
            <a:ext cx="12244038" cy="9183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0702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6FBB94-0D11-B646-904B-0045BA6F1559}"/>
              </a:ext>
            </a:extLst>
          </p:cNvPr>
          <p:cNvSpPr>
            <a:spLocks noGrp="1"/>
          </p:cNvSpPr>
          <p:nvPr>
            <p:ph type="body" sz="quarter" idx="13"/>
          </p:nvPr>
        </p:nvSpPr>
        <p:spPr>
          <a:xfrm>
            <a:off x="2657475" y="1023983"/>
            <a:ext cx="8729393" cy="4810035"/>
          </a:xfrm>
        </p:spPr>
        <p:txBody>
          <a:bodyPr/>
          <a:lstStyle/>
          <a:p>
            <a:r>
              <a:rPr lang="en-US" sz="5400" dirty="0">
                <a:latin typeface="Quarto" pitchFamily="2" charset="0"/>
              </a:rPr>
              <a:t>   </a:t>
            </a:r>
            <a:r>
              <a:rPr lang="en-US" sz="5400" dirty="0">
                <a:solidFill>
                  <a:schemeClr val="tx1"/>
                </a:solidFill>
                <a:latin typeface="Quarto" pitchFamily="2" charset="0"/>
              </a:rPr>
              <a:t>The CMAS Center at UNC</a:t>
            </a:r>
          </a:p>
          <a:p>
            <a:pPr lvl="1">
              <a:lnSpc>
                <a:spcPts val="2400"/>
              </a:lnSpc>
              <a:buClr>
                <a:srgbClr val="6DA4CB"/>
              </a:buClr>
            </a:pPr>
            <a:endParaRPr lang="en-US" altLang="en-US" dirty="0"/>
          </a:p>
          <a:p>
            <a:pPr lvl="1">
              <a:lnSpc>
                <a:spcPts val="2400"/>
              </a:lnSpc>
              <a:buClr>
                <a:srgbClr val="6DA4CB"/>
              </a:buClr>
            </a:pPr>
            <a:r>
              <a:rPr lang="en-US" altLang="en-US" sz="2200" dirty="0">
                <a:solidFill>
                  <a:srgbClr val="111C3B"/>
                </a:solidFill>
                <a:latin typeface="Ideal Sans Book" pitchFamily="2" charset="0"/>
                <a:ea typeface="ＭＳ Ｐゴシック" pitchFamily="34" charset="-128"/>
                <a:cs typeface="Ideal Sans Book" pitchFamily="2" charset="0"/>
              </a:rPr>
              <a:t>Established in 2001, the EPA’s CMAS Center has been hosted at UNC since 2003, which works with the agency to lead the international, </a:t>
            </a:r>
            <a:r>
              <a:rPr lang="en-US" altLang="en-US" sz="2200" b="1" i="1" dirty="0">
                <a:solidFill>
                  <a:srgbClr val="111C3B"/>
                </a:solidFill>
                <a:latin typeface="Ideal Sans Book" pitchFamily="2" charset="0"/>
                <a:ea typeface="ＭＳ Ｐゴシック" pitchFamily="34" charset="-128"/>
                <a:cs typeface="Ideal Sans Book" pitchFamily="2" charset="0"/>
              </a:rPr>
              <a:t>open-source</a:t>
            </a:r>
            <a:r>
              <a:rPr lang="en-US" altLang="en-US" sz="2200" dirty="0">
                <a:solidFill>
                  <a:srgbClr val="111C3B"/>
                </a:solidFill>
                <a:latin typeface="Ideal Sans Book" pitchFamily="2" charset="0"/>
                <a:ea typeface="ＭＳ Ｐゴシック" pitchFamily="34" charset="-128"/>
                <a:cs typeface="Ideal Sans Book" pitchFamily="2" charset="0"/>
              </a:rPr>
              <a:t>, community-based air quality modeling and analysis software used to develop policies and analyze air quality impacts.</a:t>
            </a:r>
          </a:p>
          <a:p>
            <a:pPr lvl="1">
              <a:lnSpc>
                <a:spcPts val="2400"/>
              </a:lnSpc>
              <a:buClr>
                <a:srgbClr val="6DA4CB"/>
              </a:buClr>
            </a:pPr>
            <a:endParaRPr lang="en-US" altLang="en-US" sz="2200" dirty="0">
              <a:solidFill>
                <a:srgbClr val="111C3B"/>
              </a:solidFill>
              <a:latin typeface="Ideal Sans Book" pitchFamily="2" charset="0"/>
              <a:ea typeface="ＭＳ Ｐゴシック" pitchFamily="34" charset="-128"/>
              <a:cs typeface="Ideal Sans Book" pitchFamily="2" charset="0"/>
            </a:endParaRPr>
          </a:p>
          <a:p>
            <a:pPr lvl="1">
              <a:lnSpc>
                <a:spcPts val="2400"/>
              </a:lnSpc>
              <a:buClr>
                <a:srgbClr val="6DA4CB"/>
              </a:buClr>
            </a:pPr>
            <a:r>
              <a:rPr lang="en-US" altLang="en-US" sz="2200" b="1" dirty="0">
                <a:solidFill>
                  <a:srgbClr val="111C3B"/>
                </a:solidFill>
                <a:latin typeface="Ideal Sans Book" pitchFamily="2" charset="0"/>
                <a:ea typeface="ＭＳ Ｐゴシック" pitchFamily="34" charset="-128"/>
                <a:cs typeface="Ideal Sans Book" pitchFamily="2" charset="0"/>
              </a:rPr>
              <a:t>Annual Conference</a:t>
            </a:r>
          </a:p>
          <a:p>
            <a:pPr lvl="1">
              <a:lnSpc>
                <a:spcPts val="2400"/>
              </a:lnSpc>
              <a:buClr>
                <a:srgbClr val="6DA4CB"/>
              </a:buClr>
            </a:pPr>
            <a:r>
              <a:rPr lang="en-US" altLang="en-US" sz="2200" dirty="0">
                <a:solidFill>
                  <a:srgbClr val="111C3B"/>
                </a:solidFill>
                <a:latin typeface="Ideal Sans Book" pitchFamily="2" charset="0"/>
                <a:ea typeface="ＭＳ Ｐゴシック" pitchFamily="34" charset="-128"/>
                <a:cs typeface="Ideal Sans Book" pitchFamily="2" charset="0"/>
              </a:rPr>
              <a:t>17</a:t>
            </a:r>
            <a:r>
              <a:rPr lang="en-US" altLang="en-US" sz="2200" baseline="30000" dirty="0">
                <a:solidFill>
                  <a:srgbClr val="111C3B"/>
                </a:solidFill>
                <a:latin typeface="Ideal Sans Book" pitchFamily="2" charset="0"/>
                <a:ea typeface="ＭＳ Ｐゴシック" pitchFamily="34" charset="-128"/>
                <a:cs typeface="Ideal Sans Book" pitchFamily="2" charset="0"/>
              </a:rPr>
              <a:t>th</a:t>
            </a:r>
            <a:r>
              <a:rPr lang="en-US" altLang="en-US" sz="2200" dirty="0">
                <a:solidFill>
                  <a:srgbClr val="111C3B"/>
                </a:solidFill>
                <a:latin typeface="Ideal Sans Book" pitchFamily="2" charset="0"/>
                <a:ea typeface="ＭＳ Ｐゴシック" pitchFamily="34" charset="-128"/>
                <a:cs typeface="Ideal Sans Book" pitchFamily="2" charset="0"/>
              </a:rPr>
              <a:t> Annual CMAS conference </a:t>
            </a:r>
            <a:br>
              <a:rPr lang="en-US" altLang="en-US" sz="2200" dirty="0">
                <a:solidFill>
                  <a:srgbClr val="111C3B"/>
                </a:solidFill>
                <a:latin typeface="Ideal Sans Book" pitchFamily="2" charset="0"/>
                <a:ea typeface="ＭＳ Ｐゴシック" pitchFamily="34" charset="-128"/>
                <a:cs typeface="Ideal Sans Book" pitchFamily="2" charset="0"/>
              </a:rPr>
            </a:br>
            <a:r>
              <a:rPr lang="en-US" altLang="en-US" sz="2200" dirty="0">
                <a:solidFill>
                  <a:srgbClr val="111C3B"/>
                </a:solidFill>
                <a:latin typeface="Ideal Sans Book" pitchFamily="2" charset="0"/>
                <a:ea typeface="ＭＳ Ｐゴシック" pitchFamily="34" charset="-128"/>
                <a:cs typeface="Ideal Sans Book" pitchFamily="2" charset="0"/>
              </a:rPr>
              <a:t>October 22-24</a:t>
            </a:r>
            <a:br>
              <a:rPr lang="en-US" altLang="en-US" sz="2200" dirty="0">
                <a:solidFill>
                  <a:srgbClr val="111C3B"/>
                </a:solidFill>
                <a:latin typeface="Ideal Sans Book" pitchFamily="2" charset="0"/>
                <a:ea typeface="ＭＳ Ｐゴシック" pitchFamily="34" charset="-128"/>
                <a:cs typeface="Ideal Sans Book" pitchFamily="2" charset="0"/>
              </a:rPr>
            </a:br>
            <a:r>
              <a:rPr lang="en-US" altLang="en-US" sz="2200" dirty="0">
                <a:solidFill>
                  <a:srgbClr val="111C3B"/>
                </a:solidFill>
                <a:latin typeface="Ideal Sans Book" pitchFamily="2" charset="0"/>
                <a:ea typeface="ＭＳ Ｐゴシック" pitchFamily="34" charset="-128"/>
                <a:cs typeface="Ideal Sans Book" pitchFamily="2" charset="0"/>
              </a:rPr>
              <a:t>Friday Center</a:t>
            </a:r>
          </a:p>
          <a:p>
            <a:endParaRPr lang="en-US" dirty="0"/>
          </a:p>
        </p:txBody>
      </p:sp>
    </p:spTree>
    <p:extLst>
      <p:ext uri="{BB962C8B-B14F-4D97-AF65-F5344CB8AC3E}">
        <p14:creationId xmlns:p14="http://schemas.microsoft.com/office/powerpoint/2010/main" val="151908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Quarto" pitchFamily="2" charset="0"/>
              </a:rPr>
              <a:t>CMAS Modeling and Analysis Tools</a:t>
            </a:r>
          </a:p>
        </p:txBody>
      </p:sp>
      <p:sp>
        <p:nvSpPr>
          <p:cNvPr id="3" name="Content Placeholder 2"/>
          <p:cNvSpPr>
            <a:spLocks noGrp="1"/>
          </p:cNvSpPr>
          <p:nvPr>
            <p:ph idx="1"/>
          </p:nvPr>
        </p:nvSpPr>
        <p:spPr/>
        <p:txBody>
          <a:bodyPr/>
          <a:lstStyle/>
          <a:p>
            <a:pPr marL="0" indent="0">
              <a:buNone/>
              <a:defRPr/>
            </a:pPr>
            <a:r>
              <a:rPr lang="en-US" sz="1800" b="1" dirty="0">
                <a:latin typeface="Ideal Sans Book" pitchFamily="2" charset="0"/>
                <a:cs typeface="Ideal Sans Book" pitchFamily="2" charset="0"/>
              </a:rPr>
              <a:t>Modeling (Regional)</a:t>
            </a:r>
          </a:p>
          <a:p>
            <a:pPr>
              <a:buFont typeface="Arial"/>
              <a:buChar char="•"/>
              <a:defRPr/>
            </a:pPr>
            <a:r>
              <a:rPr lang="en-US" sz="1800" dirty="0">
                <a:latin typeface="Ideal Sans Book" pitchFamily="2" charset="0"/>
                <a:cs typeface="Ideal Sans Book" pitchFamily="2" charset="0"/>
              </a:rPr>
              <a:t>CMAQ, Community Multiscale Air Quality modeling System</a:t>
            </a:r>
          </a:p>
          <a:p>
            <a:pPr>
              <a:buFont typeface="Arial"/>
              <a:buChar char="•"/>
              <a:defRPr/>
            </a:pPr>
            <a:r>
              <a:rPr lang="en-US" sz="1800" dirty="0">
                <a:latin typeface="Ideal Sans Book" pitchFamily="2" charset="0"/>
                <a:cs typeface="Ideal Sans Book" pitchFamily="2" charset="0"/>
              </a:rPr>
              <a:t>SMOKE, Sparse Matrix Operator Kernel Emission modeling System</a:t>
            </a:r>
          </a:p>
          <a:p>
            <a:pPr marL="0" indent="0">
              <a:buNone/>
              <a:defRPr/>
            </a:pPr>
            <a:r>
              <a:rPr lang="en-US" sz="1800" b="1" dirty="0">
                <a:latin typeface="Ideal Sans Book" pitchFamily="2" charset="0"/>
                <a:cs typeface="Ideal Sans Book" pitchFamily="2" charset="0"/>
              </a:rPr>
              <a:t>Modeling (Dispersion-near source Releases</a:t>
            </a:r>
            <a:r>
              <a:rPr lang="en-US" sz="1800" dirty="0">
                <a:latin typeface="Ideal Sans Book" pitchFamily="2" charset="0"/>
                <a:cs typeface="Ideal Sans Book" pitchFamily="2" charset="0"/>
              </a:rPr>
              <a:t>)</a:t>
            </a:r>
          </a:p>
          <a:p>
            <a:pPr>
              <a:buFont typeface="Arial"/>
              <a:buChar char="•"/>
              <a:defRPr/>
            </a:pPr>
            <a:r>
              <a:rPr lang="en-US" sz="1800" dirty="0">
                <a:latin typeface="Ideal Sans Book" pitchFamily="2" charset="0"/>
                <a:cs typeface="Ideal Sans Book" pitchFamily="2" charset="0"/>
              </a:rPr>
              <a:t>R-LINE, Research LINE source dispersion Model</a:t>
            </a:r>
          </a:p>
          <a:p>
            <a:pPr>
              <a:buFont typeface="Arial"/>
              <a:buChar char="•"/>
              <a:defRPr/>
            </a:pPr>
            <a:r>
              <a:rPr lang="en-US" sz="1800" dirty="0">
                <a:latin typeface="Ideal Sans Book" pitchFamily="2" charset="0"/>
                <a:cs typeface="Ideal Sans Book" pitchFamily="2" charset="0"/>
              </a:rPr>
              <a:t>C-LINE, Community-LINE Source Model</a:t>
            </a:r>
          </a:p>
          <a:p>
            <a:pPr>
              <a:buFont typeface="Arial"/>
              <a:buChar char="•"/>
              <a:defRPr/>
            </a:pPr>
            <a:r>
              <a:rPr lang="en-US" sz="1800" dirty="0">
                <a:latin typeface="Ideal Sans Book" pitchFamily="2" charset="0"/>
                <a:cs typeface="Ideal Sans Book" pitchFamily="2" charset="0"/>
              </a:rPr>
              <a:t>C-PORT, Community PORT-related model</a:t>
            </a:r>
          </a:p>
          <a:p>
            <a:pPr marL="0" indent="0">
              <a:buNone/>
              <a:defRPr/>
            </a:pPr>
            <a:r>
              <a:rPr lang="en-US" sz="1800" b="1" dirty="0">
                <a:latin typeface="Ideal Sans Book" pitchFamily="2" charset="0"/>
                <a:cs typeface="Ideal Sans Book" pitchFamily="2" charset="0"/>
              </a:rPr>
              <a:t>Modeling ( Architect design and coupling)</a:t>
            </a:r>
          </a:p>
          <a:p>
            <a:pPr>
              <a:buFont typeface="Arial"/>
              <a:buChar char="•"/>
              <a:defRPr/>
            </a:pPr>
            <a:r>
              <a:rPr lang="en-US" sz="1800" dirty="0">
                <a:latin typeface="Ideal Sans Book" pitchFamily="2" charset="0"/>
                <a:cs typeface="Ideal Sans Book" pitchFamily="2" charset="0"/>
              </a:rPr>
              <a:t>I/O API, </a:t>
            </a:r>
            <a:r>
              <a:rPr lang="en-US" sz="1800" dirty="0" err="1">
                <a:latin typeface="Ideal Sans Book" pitchFamily="2" charset="0"/>
                <a:cs typeface="Ideal Sans Book" pitchFamily="2" charset="0"/>
              </a:rPr>
              <a:t>Input/Output</a:t>
            </a:r>
            <a:r>
              <a:rPr lang="en-US" sz="1800" dirty="0">
                <a:latin typeface="Ideal Sans Book" pitchFamily="2" charset="0"/>
                <a:cs typeface="Ideal Sans Book" pitchFamily="2" charset="0"/>
              </a:rPr>
              <a:t> Applications Programming Interface (MCIP)</a:t>
            </a:r>
          </a:p>
          <a:p>
            <a:pPr>
              <a:buFont typeface="Arial"/>
              <a:buChar char="•"/>
              <a:defRPr/>
            </a:pPr>
            <a:r>
              <a:rPr lang="en-US" sz="1800" dirty="0">
                <a:latin typeface="Ideal Sans Book" pitchFamily="2" charset="0"/>
                <a:cs typeface="Ideal Sans Book" pitchFamily="2" charset="0"/>
              </a:rPr>
              <a:t>Spatial Allocator</a:t>
            </a:r>
          </a:p>
          <a:p>
            <a:pPr>
              <a:buFont typeface="Arial"/>
              <a:buChar char="•"/>
              <a:defRPr/>
            </a:pPr>
            <a:r>
              <a:rPr lang="en-US" sz="1800" dirty="0">
                <a:latin typeface="Ideal Sans Book" pitchFamily="2" charset="0"/>
                <a:cs typeface="Ideal Sans Book" pitchFamily="2" charset="0"/>
              </a:rPr>
              <a:t>Speciation Tool</a:t>
            </a:r>
          </a:p>
          <a:p>
            <a:pPr>
              <a:buFont typeface="Arial"/>
              <a:buChar char="•"/>
              <a:defRPr/>
            </a:pPr>
            <a:r>
              <a:rPr lang="en-US" sz="1800" dirty="0">
                <a:latin typeface="Ideal Sans Book" pitchFamily="2" charset="0"/>
                <a:cs typeface="Ideal Sans Book" pitchFamily="2" charset="0"/>
              </a:rPr>
              <a:t>FEST-C, </a:t>
            </a:r>
            <a:r>
              <a:rPr lang="en-US" altLang="en-US" sz="1800" dirty="0">
                <a:latin typeface="Ideal Sans Book" pitchFamily="2" charset="0"/>
                <a:cs typeface="Ideal Sans Book" pitchFamily="2" charset="0"/>
              </a:rPr>
              <a:t>Fertilizer Emission Scenario Tool </a:t>
            </a:r>
          </a:p>
          <a:p>
            <a:pPr>
              <a:buFont typeface="Arial"/>
              <a:buChar char="•"/>
              <a:defRPr/>
            </a:pPr>
            <a:r>
              <a:rPr lang="en-US" sz="1800" dirty="0">
                <a:latin typeface="Ideal Sans Book" pitchFamily="2" charset="0"/>
                <a:cs typeface="Ideal Sans Book" pitchFamily="2" charset="0"/>
              </a:rPr>
              <a:t>MCIP, Meteorology Chemistry Interface Processor</a:t>
            </a:r>
          </a:p>
        </p:txBody>
      </p:sp>
    </p:spTree>
    <p:extLst>
      <p:ext uri="{BB962C8B-B14F-4D97-AF65-F5344CB8AC3E}">
        <p14:creationId xmlns:p14="http://schemas.microsoft.com/office/powerpoint/2010/main" val="421972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429685"/>
          </a:xfrm>
        </p:spPr>
        <p:txBody>
          <a:bodyPr/>
          <a:lstStyle/>
          <a:p>
            <a:r>
              <a:rPr lang="en-US" dirty="0">
                <a:latin typeface="Quarto" pitchFamily="2" charset="0"/>
              </a:rPr>
              <a:t>CMAS Modeling and Analysis Tools</a:t>
            </a:r>
          </a:p>
        </p:txBody>
      </p:sp>
      <p:sp>
        <p:nvSpPr>
          <p:cNvPr id="3" name="Content Placeholder 2"/>
          <p:cNvSpPr>
            <a:spLocks noGrp="1"/>
          </p:cNvSpPr>
          <p:nvPr>
            <p:ph idx="1"/>
          </p:nvPr>
        </p:nvSpPr>
        <p:spPr/>
        <p:txBody>
          <a:bodyPr/>
          <a:lstStyle/>
          <a:p>
            <a:pPr marL="0" indent="0">
              <a:buNone/>
              <a:defRPr/>
            </a:pPr>
            <a:r>
              <a:rPr lang="en-US" sz="1800" b="1" dirty="0">
                <a:latin typeface="Ideal Sans Book" pitchFamily="2" charset="0"/>
                <a:cs typeface="Ideal Sans Book" pitchFamily="2" charset="0"/>
              </a:rPr>
              <a:t>Analysis and Visualizations</a:t>
            </a:r>
          </a:p>
          <a:p>
            <a:pPr marL="457200" indent="-457200">
              <a:defRPr/>
            </a:pPr>
            <a:r>
              <a:rPr lang="en-US" sz="1800" dirty="0">
                <a:latin typeface="Ideal Sans Book" pitchFamily="2" charset="0"/>
                <a:cs typeface="Ideal Sans Book" pitchFamily="2" charset="0"/>
              </a:rPr>
              <a:t>VERDI, Visualization Environment for Rich Data Interpretation</a:t>
            </a:r>
          </a:p>
          <a:p>
            <a:pPr marL="457200" indent="-457200">
              <a:defRPr/>
            </a:pPr>
            <a:r>
              <a:rPr lang="en-US" sz="1800" dirty="0">
                <a:latin typeface="Ideal Sans Book" pitchFamily="2" charset="0"/>
                <a:cs typeface="Ideal Sans Book" pitchFamily="2" charset="0"/>
              </a:rPr>
              <a:t>PAVE, Package for Analysis and Visualization of Environmental data</a:t>
            </a:r>
          </a:p>
          <a:p>
            <a:pPr marL="0" indent="0">
              <a:buNone/>
              <a:defRPr/>
            </a:pPr>
            <a:r>
              <a:rPr lang="en-US" sz="1800" b="1" dirty="0">
                <a:latin typeface="Ideal Sans Book" pitchFamily="2" charset="0"/>
                <a:cs typeface="Ideal Sans Book" pitchFamily="2" charset="0"/>
              </a:rPr>
              <a:t>Model Evaluation</a:t>
            </a:r>
          </a:p>
          <a:p>
            <a:pPr>
              <a:buFont typeface="Arial"/>
              <a:buChar char="•"/>
              <a:defRPr/>
            </a:pPr>
            <a:r>
              <a:rPr lang="en-US" sz="1800" dirty="0">
                <a:latin typeface="Ideal Sans Book" pitchFamily="2" charset="0"/>
                <a:cs typeface="Ideal Sans Book" pitchFamily="2" charset="0"/>
              </a:rPr>
              <a:t>AMET, Atmospheric Model Evaluation Tool</a:t>
            </a:r>
          </a:p>
          <a:p>
            <a:pPr marL="0" indent="0">
              <a:buNone/>
              <a:defRPr/>
            </a:pPr>
            <a:r>
              <a:rPr lang="en-US" sz="1800" b="1" dirty="0">
                <a:latin typeface="Ideal Sans Book" pitchFamily="2" charset="0"/>
                <a:cs typeface="Ideal Sans Book" pitchFamily="2" charset="0"/>
              </a:rPr>
              <a:t>Policy and Planning</a:t>
            </a:r>
          </a:p>
          <a:p>
            <a:pPr>
              <a:buFont typeface="Arial"/>
              <a:buChar char="•"/>
              <a:defRPr/>
            </a:pPr>
            <a:r>
              <a:rPr lang="en-US" sz="1800" dirty="0" err="1">
                <a:latin typeface="Ideal Sans Book" pitchFamily="2" charset="0"/>
                <a:cs typeface="Ideal Sans Book" pitchFamily="2" charset="0"/>
              </a:rPr>
              <a:t>CoST</a:t>
            </a:r>
            <a:r>
              <a:rPr lang="en-US" sz="1800" dirty="0">
                <a:latin typeface="Ideal Sans Book" pitchFamily="2" charset="0"/>
                <a:cs typeface="Ideal Sans Book" pitchFamily="2" charset="0"/>
              </a:rPr>
              <a:t>, Control Strategy Tool</a:t>
            </a:r>
          </a:p>
          <a:p>
            <a:pPr>
              <a:buFont typeface="Arial"/>
              <a:buChar char="•"/>
              <a:defRPr/>
            </a:pPr>
            <a:r>
              <a:rPr lang="en-US" sz="1800" dirty="0" err="1">
                <a:latin typeface="Ideal Sans Book" pitchFamily="2" charset="0"/>
                <a:cs typeface="Ideal Sans Book" pitchFamily="2" charset="0"/>
              </a:rPr>
              <a:t>BenMAP</a:t>
            </a:r>
            <a:r>
              <a:rPr lang="en-US" sz="1800" dirty="0">
                <a:latin typeface="Ideal Sans Book" pitchFamily="2" charset="0"/>
                <a:cs typeface="Ideal Sans Book" pitchFamily="2" charset="0"/>
              </a:rPr>
              <a:t>, Benefits Mapping and Analysis Program</a:t>
            </a:r>
          </a:p>
          <a:p>
            <a:pPr>
              <a:buFont typeface="Arial"/>
              <a:buChar char="•"/>
              <a:defRPr/>
            </a:pPr>
            <a:r>
              <a:rPr lang="en-US" sz="1800" dirty="0" err="1">
                <a:latin typeface="Ideal Sans Book" pitchFamily="2" charset="0"/>
                <a:cs typeface="Ideal Sans Book" pitchFamily="2" charset="0"/>
              </a:rPr>
              <a:t>ABaCAS</a:t>
            </a:r>
            <a:r>
              <a:rPr lang="en-US" sz="1800" dirty="0">
                <a:latin typeface="Ideal Sans Book" pitchFamily="2" charset="0"/>
                <a:cs typeface="Ideal Sans Book" pitchFamily="2" charset="0"/>
              </a:rPr>
              <a:t>. Air Benefit and Cost and Assessment System</a:t>
            </a:r>
          </a:p>
        </p:txBody>
      </p:sp>
      <p:sp>
        <p:nvSpPr>
          <p:cNvPr id="4" name="TextBox 3"/>
          <p:cNvSpPr txBox="1"/>
          <p:nvPr/>
        </p:nvSpPr>
        <p:spPr>
          <a:xfrm>
            <a:off x="-857859" y="5547669"/>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667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B5082D-507B-454E-8468-34BBDAF0F996}"/>
              </a:ext>
            </a:extLst>
          </p:cNvPr>
          <p:cNvSpPr>
            <a:spLocks noGrp="1"/>
          </p:cNvSpPr>
          <p:nvPr>
            <p:ph type="body" sz="quarter" idx="13"/>
          </p:nvPr>
        </p:nvSpPr>
        <p:spPr>
          <a:xfrm>
            <a:off x="553898" y="424462"/>
            <a:ext cx="4690961" cy="524444"/>
          </a:xfrm>
        </p:spPr>
        <p:txBody>
          <a:bodyPr>
            <a:normAutofit/>
          </a:bodyPr>
          <a:lstStyle/>
          <a:p>
            <a:r>
              <a:rPr lang="en-US" sz="2800" dirty="0">
                <a:solidFill>
                  <a:schemeClr val="tx1"/>
                </a:solidFill>
              </a:rPr>
              <a:t>Model Downloads</a:t>
            </a:r>
          </a:p>
        </p:txBody>
      </p:sp>
      <p:sp>
        <p:nvSpPr>
          <p:cNvPr id="3" name="Content Placeholder 2">
            <a:extLst>
              <a:ext uri="{FF2B5EF4-FFF2-40B4-BE49-F238E27FC236}">
                <a16:creationId xmlns:a16="http://schemas.microsoft.com/office/drawing/2014/main" id="{E0308341-A2AB-4248-A95A-990A01AEE02D}"/>
              </a:ext>
            </a:extLst>
          </p:cNvPr>
          <p:cNvSpPr>
            <a:spLocks noGrp="1"/>
          </p:cNvSpPr>
          <p:nvPr>
            <p:ph idx="14"/>
          </p:nvPr>
        </p:nvSpPr>
        <p:spPr>
          <a:xfrm>
            <a:off x="1524000" y="1654735"/>
            <a:ext cx="4842294" cy="4491999"/>
          </a:xfrm>
        </p:spPr>
        <p:txBody>
          <a:bodyPr/>
          <a:lstStyle/>
          <a:p>
            <a:r>
              <a:rPr lang="en-US" dirty="0">
                <a:solidFill>
                  <a:schemeClr val="tx1"/>
                </a:solidFill>
              </a:rPr>
              <a:t>14 air quality modeling and analysis tools</a:t>
            </a:r>
          </a:p>
          <a:p>
            <a:r>
              <a:rPr lang="en-US" dirty="0">
                <a:solidFill>
                  <a:schemeClr val="tx1"/>
                </a:solidFill>
              </a:rPr>
              <a:t>More than 12,000 product downloads per year</a:t>
            </a:r>
          </a:p>
          <a:p>
            <a:r>
              <a:rPr lang="en-US" dirty="0">
                <a:solidFill>
                  <a:schemeClr val="tx1"/>
                </a:solidFill>
              </a:rPr>
              <a:t>CMAQ model and SMOKE model are the most downloaded</a:t>
            </a:r>
          </a:p>
          <a:p>
            <a:pPr lvl="1"/>
            <a:endParaRPr lang="en-US" sz="2400" dirty="0">
              <a:solidFill>
                <a:schemeClr val="tx2">
                  <a:lumMod val="60000"/>
                  <a:lumOff val="40000"/>
                </a:schemeClr>
              </a:solidFill>
            </a:endParaRPr>
          </a:p>
          <a:p>
            <a:endParaRPr lang="en-US" dirty="0">
              <a:solidFill>
                <a:schemeClr val="tx2">
                  <a:lumMod val="60000"/>
                  <a:lumOff val="40000"/>
                </a:schemeClr>
              </a:solidFill>
            </a:endParaRPr>
          </a:p>
          <a:p>
            <a:endParaRPr lang="en-US" dirty="0"/>
          </a:p>
        </p:txBody>
      </p:sp>
      <p:graphicFrame>
        <p:nvGraphicFramePr>
          <p:cNvPr id="5" name="Chart 4">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326453246"/>
              </p:ext>
            </p:extLst>
          </p:nvPr>
        </p:nvGraphicFramePr>
        <p:xfrm>
          <a:off x="6324599" y="3007644"/>
          <a:ext cx="5765801" cy="41446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ACC36A46-5289-EB40-BD2D-B8F0B09A3323}"/>
              </a:ext>
            </a:extLst>
          </p:cNvPr>
          <p:cNvGraphicFramePr>
            <a:graphicFrameLocks/>
          </p:cNvGraphicFramePr>
          <p:nvPr>
            <p:extLst>
              <p:ext uri="{D42A27DB-BD31-4B8C-83A1-F6EECF244321}">
                <p14:modId xmlns:p14="http://schemas.microsoft.com/office/powerpoint/2010/main" val="325132959"/>
              </p:ext>
            </p:extLst>
          </p:nvPr>
        </p:nvGraphicFramePr>
        <p:xfrm>
          <a:off x="7033259" y="208247"/>
          <a:ext cx="4602480" cy="27838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9258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48A83D-EAF1-5E4E-A278-B7D0DF77C3FA}"/>
              </a:ext>
            </a:extLst>
          </p:cNvPr>
          <p:cNvSpPr>
            <a:spLocks noGrp="1"/>
          </p:cNvSpPr>
          <p:nvPr>
            <p:ph type="body" sz="quarter" idx="13"/>
          </p:nvPr>
        </p:nvSpPr>
        <p:spPr>
          <a:xfrm>
            <a:off x="757099" y="462562"/>
            <a:ext cx="5378230" cy="433388"/>
          </a:xfrm>
        </p:spPr>
        <p:txBody>
          <a:bodyPr>
            <a:noAutofit/>
          </a:bodyPr>
          <a:lstStyle/>
          <a:p>
            <a:r>
              <a:rPr lang="en-US" sz="2800" dirty="0">
                <a:solidFill>
                  <a:schemeClr val="tx1"/>
                </a:solidFill>
              </a:rPr>
              <a:t>2018 Model/Tool Releases</a:t>
            </a:r>
          </a:p>
        </p:txBody>
      </p:sp>
      <p:sp>
        <p:nvSpPr>
          <p:cNvPr id="3" name="Content Placeholder 2">
            <a:extLst>
              <a:ext uri="{FF2B5EF4-FFF2-40B4-BE49-F238E27FC236}">
                <a16:creationId xmlns:a16="http://schemas.microsoft.com/office/drawing/2014/main" id="{D5FDBD7F-B3D9-0A45-82A5-BDFCD17E4673}"/>
              </a:ext>
            </a:extLst>
          </p:cNvPr>
          <p:cNvSpPr>
            <a:spLocks noGrp="1"/>
          </p:cNvSpPr>
          <p:nvPr>
            <p:ph idx="14"/>
          </p:nvPr>
        </p:nvSpPr>
        <p:spPr>
          <a:xfrm>
            <a:off x="1681162" y="1456500"/>
            <a:ext cx="9144000" cy="4424801"/>
          </a:xfrm>
        </p:spPr>
        <p:txBody>
          <a:bodyPr/>
          <a:lstStyle/>
          <a:p>
            <a:pPr marL="0" indent="0">
              <a:buNone/>
            </a:pPr>
            <a:r>
              <a:rPr lang="en-US" sz="2400" dirty="0">
                <a:solidFill>
                  <a:srgbClr val="00B0F0"/>
                </a:solidFill>
              </a:rPr>
              <a:t>: </a:t>
            </a:r>
          </a:p>
          <a:p>
            <a:r>
              <a:rPr lang="en-US" dirty="0">
                <a:solidFill>
                  <a:schemeClr val="tx1"/>
                </a:solidFill>
                <a:latin typeface="Ideal Sans Book" pitchFamily="2" charset="0"/>
                <a:cs typeface="Ideal Sans Book" pitchFamily="2" charset="0"/>
              </a:rPr>
              <a:t>FEST-C v1.4 </a:t>
            </a:r>
          </a:p>
          <a:p>
            <a:pPr lvl="2"/>
            <a:r>
              <a:rPr lang="en-US" i="1" dirty="0">
                <a:solidFill>
                  <a:schemeClr val="tx1"/>
                </a:solidFill>
                <a:latin typeface="Ideal Sans Book" pitchFamily="2" charset="0"/>
                <a:cs typeface="Ideal Sans Book" pitchFamily="2" charset="0"/>
              </a:rPr>
              <a:t>Ran et al., </a:t>
            </a:r>
            <a:r>
              <a:rPr lang="en-US" dirty="0">
                <a:solidFill>
                  <a:schemeClr val="tx1"/>
                </a:solidFill>
                <a:latin typeface="Ideal Sans Book" pitchFamily="2" charset="0"/>
                <a:cs typeface="Ideal Sans Book" pitchFamily="2" charset="0"/>
              </a:rPr>
              <a:t>Model Development Session</a:t>
            </a:r>
          </a:p>
          <a:p>
            <a:r>
              <a:rPr lang="en-US" dirty="0">
                <a:solidFill>
                  <a:schemeClr val="tx1"/>
                </a:solidFill>
                <a:latin typeface="Ideal Sans Book" pitchFamily="2" charset="0"/>
                <a:cs typeface="Ideal Sans Book" pitchFamily="2" charset="0"/>
              </a:rPr>
              <a:t>SMOKE v4.6</a:t>
            </a:r>
          </a:p>
          <a:p>
            <a:r>
              <a:rPr lang="en-US" dirty="0">
                <a:solidFill>
                  <a:schemeClr val="tx1"/>
                </a:solidFill>
                <a:latin typeface="Ideal Sans Book" pitchFamily="2" charset="0"/>
                <a:cs typeface="Ideal Sans Book" pitchFamily="2" charset="0"/>
              </a:rPr>
              <a:t>VERDI v2.0 Beta</a:t>
            </a:r>
          </a:p>
          <a:p>
            <a:pPr lvl="2"/>
            <a:r>
              <a:rPr lang="en-US" i="1" dirty="0">
                <a:solidFill>
                  <a:schemeClr val="tx1"/>
                </a:solidFill>
                <a:latin typeface="Ideal Sans Book" pitchFamily="2" charset="0"/>
                <a:cs typeface="Ideal Sans Book" pitchFamily="2" charset="0"/>
              </a:rPr>
              <a:t>ORD Demo Booth</a:t>
            </a:r>
          </a:p>
          <a:p>
            <a:r>
              <a:rPr lang="en-US" dirty="0" err="1">
                <a:solidFill>
                  <a:schemeClr val="tx1"/>
                </a:solidFill>
                <a:latin typeface="Ideal Sans Book" pitchFamily="2" charset="0"/>
                <a:cs typeface="Ideal Sans Book" pitchFamily="2" charset="0"/>
              </a:rPr>
              <a:t>CoST</a:t>
            </a:r>
            <a:r>
              <a:rPr lang="en-US" dirty="0">
                <a:solidFill>
                  <a:schemeClr val="tx1"/>
                </a:solidFill>
                <a:latin typeface="Ideal Sans Book" pitchFamily="2" charset="0"/>
                <a:cs typeface="Ideal Sans Book" pitchFamily="2" charset="0"/>
              </a:rPr>
              <a:t>/EMF v3.1 &amp; 3.2</a:t>
            </a:r>
          </a:p>
          <a:p>
            <a:r>
              <a:rPr lang="en-US" dirty="0">
                <a:solidFill>
                  <a:schemeClr val="tx1"/>
                </a:solidFill>
                <a:latin typeface="Ideal Sans Book" pitchFamily="2" charset="0"/>
                <a:cs typeface="Ideal Sans Book" pitchFamily="2" charset="0"/>
              </a:rPr>
              <a:t>C-LINE 5.1</a:t>
            </a:r>
          </a:p>
          <a:p>
            <a:endParaRPr lang="en-US" dirty="0"/>
          </a:p>
        </p:txBody>
      </p:sp>
    </p:spTree>
    <p:extLst>
      <p:ext uri="{BB962C8B-B14F-4D97-AF65-F5344CB8AC3E}">
        <p14:creationId xmlns:p14="http://schemas.microsoft.com/office/powerpoint/2010/main" val="1460291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48A83D-EAF1-5E4E-A278-B7D0DF77C3FA}"/>
              </a:ext>
            </a:extLst>
          </p:cNvPr>
          <p:cNvSpPr>
            <a:spLocks noGrp="1"/>
          </p:cNvSpPr>
          <p:nvPr>
            <p:ph type="body" sz="quarter" idx="13"/>
          </p:nvPr>
        </p:nvSpPr>
        <p:spPr/>
        <p:txBody>
          <a:bodyPr>
            <a:noAutofit/>
          </a:bodyPr>
          <a:lstStyle/>
          <a:p>
            <a:r>
              <a:rPr lang="en-US" sz="2800" dirty="0">
                <a:solidFill>
                  <a:schemeClr val="tx1"/>
                </a:solidFill>
              </a:rPr>
              <a:t>Training</a:t>
            </a:r>
          </a:p>
        </p:txBody>
      </p:sp>
      <p:sp>
        <p:nvSpPr>
          <p:cNvPr id="3" name="Content Placeholder 2">
            <a:extLst>
              <a:ext uri="{FF2B5EF4-FFF2-40B4-BE49-F238E27FC236}">
                <a16:creationId xmlns:a16="http://schemas.microsoft.com/office/drawing/2014/main" id="{D5FDBD7F-B3D9-0A45-82A5-BDFCD17E4673}"/>
              </a:ext>
            </a:extLst>
          </p:cNvPr>
          <p:cNvSpPr>
            <a:spLocks noGrp="1"/>
          </p:cNvSpPr>
          <p:nvPr>
            <p:ph idx="14"/>
          </p:nvPr>
        </p:nvSpPr>
        <p:spPr>
          <a:xfrm>
            <a:off x="1681162" y="1456500"/>
            <a:ext cx="9144000" cy="4523290"/>
          </a:xfrm>
        </p:spPr>
        <p:txBody>
          <a:bodyPr/>
          <a:lstStyle/>
          <a:p>
            <a:pPr marL="457200" lvl="1" indent="0">
              <a:buClr>
                <a:srgbClr val="6DA4CB"/>
              </a:buClr>
              <a:buNone/>
            </a:pPr>
            <a:r>
              <a:rPr lang="en-US" altLang="en-US" sz="2400" b="1" dirty="0">
                <a:ea typeface="ＭＳ Ｐゴシック" pitchFamily="34" charset="-128"/>
              </a:rPr>
              <a:t>Training Sessions Onsite and Offsite</a:t>
            </a:r>
          </a:p>
          <a:p>
            <a:pPr lvl="2">
              <a:spcBef>
                <a:spcPts val="1200"/>
              </a:spcBef>
              <a:buClr>
                <a:srgbClr val="6DA4CB"/>
              </a:buClr>
              <a:buFont typeface="Times" charset="0"/>
              <a:buChar char="•"/>
            </a:pPr>
            <a:r>
              <a:rPr lang="en-US" altLang="en-US" sz="2400" dirty="0">
                <a:ea typeface="ＭＳ Ｐゴシック" pitchFamily="34" charset="-128"/>
              </a:rPr>
              <a:t>Two training sessions onsite at UNC</a:t>
            </a:r>
          </a:p>
          <a:p>
            <a:pPr lvl="2">
              <a:spcBef>
                <a:spcPts val="1200"/>
              </a:spcBef>
              <a:buClr>
                <a:srgbClr val="6DA4CB"/>
              </a:buClr>
              <a:buFont typeface="Times" charset="0"/>
              <a:buChar char="•"/>
            </a:pPr>
            <a:r>
              <a:rPr lang="en-US" altLang="en-US" sz="2400" dirty="0">
                <a:ea typeface="ＭＳ Ｐゴシック" pitchFamily="34" charset="-128"/>
              </a:rPr>
              <a:t>Conducted International training sessions</a:t>
            </a:r>
          </a:p>
          <a:p>
            <a:pPr lvl="3">
              <a:spcBef>
                <a:spcPts val="1200"/>
              </a:spcBef>
              <a:buClr>
                <a:srgbClr val="6DA4CB"/>
              </a:buClr>
              <a:buFont typeface="Times" charset="0"/>
              <a:buChar char="•"/>
            </a:pPr>
            <a:r>
              <a:rPr lang="en-US" altLang="en-US" sz="2400" dirty="0">
                <a:ea typeface="ＭＳ Ｐゴシック" pitchFamily="34" charset="-128"/>
              </a:rPr>
              <a:t>(China, Hong Kong, Korea, Brazil, Columbia, Bulgaria, Canada, Greece,  Mexico, India)</a:t>
            </a:r>
          </a:p>
          <a:p>
            <a:pPr lvl="2">
              <a:spcBef>
                <a:spcPts val="1200"/>
              </a:spcBef>
              <a:buClr>
                <a:srgbClr val="6DA4CB"/>
              </a:buClr>
              <a:buFont typeface="Times" charset="0"/>
              <a:buChar char="•"/>
            </a:pPr>
            <a:r>
              <a:rPr lang="en-US" altLang="en-US" sz="2400" dirty="0">
                <a:ea typeface="ＭＳ Ｐゴシック" pitchFamily="34" charset="-128"/>
              </a:rPr>
              <a:t>Online training</a:t>
            </a:r>
          </a:p>
          <a:p>
            <a:pPr lvl="2">
              <a:spcBef>
                <a:spcPts val="1200"/>
              </a:spcBef>
              <a:buClr>
                <a:srgbClr val="6DA4CB"/>
              </a:buClr>
              <a:buFont typeface="Times" charset="0"/>
              <a:buChar char="•"/>
            </a:pPr>
            <a:r>
              <a:rPr lang="en-US" altLang="en-US" sz="2400" dirty="0">
                <a:ea typeface="ＭＳ Ｐゴシック" pitchFamily="34" charset="-128"/>
              </a:rPr>
              <a:t>Special Training; Python for Air Quality Research and Applications</a:t>
            </a:r>
          </a:p>
          <a:p>
            <a:pPr lvl="2">
              <a:spcBef>
                <a:spcPts val="1200"/>
              </a:spcBef>
              <a:buClr>
                <a:srgbClr val="6DA4CB"/>
              </a:buClr>
              <a:buFont typeface="Times" charset="0"/>
              <a:buChar char="•"/>
            </a:pPr>
            <a:r>
              <a:rPr lang="en-US" altLang="en-US" sz="2400" dirty="0">
                <a:ea typeface="ＭＳ Ｐゴシック" pitchFamily="34" charset="-128"/>
              </a:rPr>
              <a:t>Model Interpretive Analysis</a:t>
            </a:r>
          </a:p>
          <a:p>
            <a:endParaRPr lang="en-US" dirty="0"/>
          </a:p>
        </p:txBody>
      </p:sp>
    </p:spTree>
    <p:extLst>
      <p:ext uri="{BB962C8B-B14F-4D97-AF65-F5344CB8AC3E}">
        <p14:creationId xmlns:p14="http://schemas.microsoft.com/office/powerpoint/2010/main" val="340248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75D11F-411D-CD44-8FA0-85B3A8DF57A4}"/>
              </a:ext>
            </a:extLst>
          </p:cNvPr>
          <p:cNvSpPr>
            <a:spLocks noGrp="1"/>
          </p:cNvSpPr>
          <p:nvPr>
            <p:ph type="body" sz="quarter" idx="13"/>
          </p:nvPr>
        </p:nvSpPr>
        <p:spPr>
          <a:xfrm>
            <a:off x="553898" y="424462"/>
            <a:ext cx="9575940" cy="932851"/>
          </a:xfrm>
        </p:spPr>
        <p:txBody>
          <a:bodyPr>
            <a:normAutofit/>
          </a:bodyPr>
          <a:lstStyle/>
          <a:p>
            <a:r>
              <a:rPr lang="en-US" sz="2800" dirty="0">
                <a:solidFill>
                  <a:schemeClr val="tx1"/>
                </a:solidFill>
              </a:rPr>
              <a:t>Collaboration and Information Sharing</a:t>
            </a:r>
          </a:p>
        </p:txBody>
      </p:sp>
      <p:sp>
        <p:nvSpPr>
          <p:cNvPr id="3" name="Content Placeholder 2">
            <a:extLst>
              <a:ext uri="{FF2B5EF4-FFF2-40B4-BE49-F238E27FC236}">
                <a16:creationId xmlns:a16="http://schemas.microsoft.com/office/drawing/2014/main" id="{93EE9728-85C9-B448-A864-ED23EAA03879}"/>
              </a:ext>
            </a:extLst>
          </p:cNvPr>
          <p:cNvSpPr>
            <a:spLocks noGrp="1"/>
          </p:cNvSpPr>
          <p:nvPr>
            <p:ph idx="14"/>
          </p:nvPr>
        </p:nvSpPr>
        <p:spPr>
          <a:xfrm>
            <a:off x="1524000" y="1357313"/>
            <a:ext cx="9863138" cy="5209631"/>
          </a:xfrm>
        </p:spPr>
        <p:txBody>
          <a:bodyPr/>
          <a:lstStyle/>
          <a:p>
            <a:pPr lvl="2">
              <a:lnSpc>
                <a:spcPct val="100000"/>
              </a:lnSpc>
              <a:spcBef>
                <a:spcPts val="800"/>
              </a:spcBef>
              <a:buClr>
                <a:srgbClr val="6DA4CB"/>
              </a:buClr>
              <a:buFont typeface="Times" charset="0"/>
              <a:buChar char="•"/>
              <a:defRPr/>
            </a:pPr>
            <a:r>
              <a:rPr lang="en-US" sz="1800" dirty="0">
                <a:solidFill>
                  <a:schemeClr val="tx1"/>
                </a:solidFill>
                <a:latin typeface="Ideal Sans Book" pitchFamily="2" charset="0"/>
                <a:cs typeface="Ideal Sans Book" pitchFamily="2" charset="0"/>
              </a:rPr>
              <a:t>CMAS Conferences</a:t>
            </a:r>
          </a:p>
          <a:p>
            <a:pPr lvl="3">
              <a:lnSpc>
                <a:spcPct val="100000"/>
              </a:lnSpc>
              <a:spcBef>
                <a:spcPts val="600"/>
              </a:spcBef>
              <a:buClr>
                <a:srgbClr val="6DA4CB"/>
              </a:buClr>
              <a:buFont typeface="Times" charset="0"/>
              <a:buChar char="•"/>
              <a:defRPr/>
            </a:pPr>
            <a:r>
              <a:rPr lang="en-US" sz="1800" dirty="0">
                <a:solidFill>
                  <a:schemeClr val="tx1"/>
                </a:solidFill>
                <a:latin typeface="Ideal Sans Book" pitchFamily="2" charset="0"/>
                <a:cs typeface="Ideal Sans Book" pitchFamily="2" charset="0"/>
              </a:rPr>
              <a:t>The 17</a:t>
            </a:r>
            <a:r>
              <a:rPr lang="en-US" sz="1800" baseline="30000" dirty="0">
                <a:solidFill>
                  <a:schemeClr val="tx1"/>
                </a:solidFill>
                <a:latin typeface="Ideal Sans Book" pitchFamily="2" charset="0"/>
                <a:cs typeface="Ideal Sans Book" pitchFamily="2" charset="0"/>
              </a:rPr>
              <a:t>th</a:t>
            </a:r>
            <a:r>
              <a:rPr lang="en-US" sz="1800" dirty="0">
                <a:solidFill>
                  <a:schemeClr val="tx1"/>
                </a:solidFill>
                <a:latin typeface="Ideal Sans Book" pitchFamily="2" charset="0"/>
                <a:cs typeface="Ideal Sans Book" pitchFamily="2" charset="0"/>
              </a:rPr>
              <a:t>  annual CMAS Conference (U.S., October 22-24, 2018)</a:t>
            </a:r>
          </a:p>
          <a:p>
            <a:pPr lvl="3">
              <a:lnSpc>
                <a:spcPct val="100000"/>
              </a:lnSpc>
              <a:spcBef>
                <a:spcPts val="600"/>
              </a:spcBef>
              <a:buClr>
                <a:srgbClr val="6DA4CB"/>
              </a:buClr>
              <a:buFont typeface="Times" charset="0"/>
              <a:buChar char="•"/>
              <a:defRPr/>
            </a:pPr>
            <a:r>
              <a:rPr lang="en-US" sz="1800" dirty="0">
                <a:solidFill>
                  <a:schemeClr val="tx1"/>
                </a:solidFill>
                <a:latin typeface="Ideal Sans Book" pitchFamily="2" charset="0"/>
                <a:cs typeface="Ideal Sans Book" pitchFamily="2" charset="0"/>
              </a:rPr>
              <a:t>The 18</a:t>
            </a:r>
            <a:r>
              <a:rPr lang="en-US" sz="1800" baseline="30000" dirty="0">
                <a:solidFill>
                  <a:schemeClr val="tx1"/>
                </a:solidFill>
                <a:latin typeface="Ideal Sans Book" pitchFamily="2" charset="0"/>
                <a:cs typeface="Ideal Sans Book" pitchFamily="2" charset="0"/>
              </a:rPr>
              <a:t>th</a:t>
            </a:r>
            <a:r>
              <a:rPr lang="en-US" sz="1800" dirty="0">
                <a:solidFill>
                  <a:schemeClr val="tx1"/>
                </a:solidFill>
                <a:latin typeface="Ideal Sans Book" pitchFamily="2" charset="0"/>
                <a:cs typeface="Ideal Sans Book" pitchFamily="2" charset="0"/>
              </a:rPr>
              <a:t>  annual CMAS Conference  (U.S., October 21-23 , 2019)</a:t>
            </a:r>
          </a:p>
          <a:p>
            <a:pPr lvl="3">
              <a:lnSpc>
                <a:spcPct val="100000"/>
              </a:lnSpc>
              <a:spcBef>
                <a:spcPts val="600"/>
              </a:spcBef>
              <a:buClr>
                <a:srgbClr val="6DA4CB"/>
              </a:buClr>
              <a:buFont typeface="Times" charset="0"/>
              <a:buChar char="•"/>
              <a:defRPr/>
            </a:pPr>
            <a:r>
              <a:rPr lang="en-US" sz="1800" dirty="0">
                <a:solidFill>
                  <a:schemeClr val="tx1"/>
                </a:solidFill>
                <a:latin typeface="Ideal Sans Book" pitchFamily="2" charset="0"/>
                <a:cs typeface="Ideal Sans Book" pitchFamily="2" charset="0"/>
              </a:rPr>
              <a:t>3</a:t>
            </a:r>
            <a:r>
              <a:rPr lang="en-US" sz="1800" baseline="30000" dirty="0">
                <a:solidFill>
                  <a:schemeClr val="tx1"/>
                </a:solidFill>
                <a:latin typeface="Ideal Sans Book" pitchFamily="2" charset="0"/>
                <a:cs typeface="Ideal Sans Book" pitchFamily="2" charset="0"/>
              </a:rPr>
              <a:t>rd</a:t>
            </a:r>
            <a:r>
              <a:rPr lang="en-US" sz="1800" dirty="0">
                <a:solidFill>
                  <a:schemeClr val="tx1"/>
                </a:solidFill>
                <a:latin typeface="Ideal Sans Book" pitchFamily="2" charset="0"/>
                <a:cs typeface="Ideal Sans Book" pitchFamily="2" charset="0"/>
              </a:rPr>
              <a:t> CMAS South America Conference (Brazil, August, 2017)</a:t>
            </a:r>
          </a:p>
          <a:p>
            <a:pPr lvl="3">
              <a:lnSpc>
                <a:spcPct val="100000"/>
              </a:lnSpc>
              <a:spcBef>
                <a:spcPts val="600"/>
              </a:spcBef>
              <a:buClr>
                <a:srgbClr val="6DA4CB"/>
              </a:buClr>
              <a:buFont typeface="Times" charset="0"/>
              <a:buChar char="•"/>
              <a:defRPr/>
            </a:pPr>
            <a:r>
              <a:rPr lang="en-US" sz="1800" dirty="0">
                <a:solidFill>
                  <a:schemeClr val="tx1"/>
                </a:solidFill>
                <a:latin typeface="Ideal Sans Book" pitchFamily="2" charset="0"/>
                <a:cs typeface="Ideal Sans Book" pitchFamily="2" charset="0"/>
              </a:rPr>
              <a:t>CMAS-Asia-Pacific Conference in (Beijing China, May, 2018)</a:t>
            </a:r>
          </a:p>
          <a:p>
            <a:pPr lvl="3">
              <a:lnSpc>
                <a:spcPct val="100000"/>
              </a:lnSpc>
              <a:spcBef>
                <a:spcPts val="600"/>
              </a:spcBef>
              <a:buClr>
                <a:srgbClr val="6DA4CB"/>
              </a:buClr>
              <a:buFont typeface="Times" charset="0"/>
              <a:buChar char="•"/>
              <a:defRPr/>
            </a:pPr>
            <a:r>
              <a:rPr lang="en-US" sz="1800" dirty="0">
                <a:solidFill>
                  <a:schemeClr val="tx1"/>
                </a:solidFill>
                <a:latin typeface="Ideal Sans Book" pitchFamily="2" charset="0"/>
                <a:cs typeface="Ideal Sans Book" pitchFamily="2" charset="0"/>
              </a:rPr>
              <a:t>4</a:t>
            </a:r>
            <a:r>
              <a:rPr lang="en-US" sz="1800" baseline="30000" dirty="0">
                <a:solidFill>
                  <a:schemeClr val="tx1"/>
                </a:solidFill>
                <a:latin typeface="Ideal Sans Book" pitchFamily="2" charset="0"/>
                <a:cs typeface="Ideal Sans Book" pitchFamily="2" charset="0"/>
              </a:rPr>
              <a:t>th</a:t>
            </a:r>
            <a:r>
              <a:rPr lang="en-US" sz="1800" dirty="0">
                <a:solidFill>
                  <a:schemeClr val="tx1"/>
                </a:solidFill>
                <a:latin typeface="Ideal Sans Book" pitchFamily="2" charset="0"/>
                <a:cs typeface="Ideal Sans Book" pitchFamily="2" charset="0"/>
              </a:rPr>
              <a:t> CMAS South America Conference (Brazil, July 2019) </a:t>
            </a:r>
          </a:p>
          <a:p>
            <a:pPr lvl="2">
              <a:lnSpc>
                <a:spcPct val="100000"/>
              </a:lnSpc>
              <a:spcBef>
                <a:spcPts val="800"/>
              </a:spcBef>
              <a:buClr>
                <a:srgbClr val="6DA4CB"/>
              </a:buClr>
              <a:buFont typeface="Times" charset="0"/>
              <a:buChar char="•"/>
              <a:defRPr/>
            </a:pPr>
            <a:r>
              <a:rPr lang="en-US" sz="1800" dirty="0">
                <a:solidFill>
                  <a:schemeClr val="tx1"/>
                </a:solidFill>
                <a:latin typeface="Ideal Sans Book" pitchFamily="2" charset="0"/>
                <a:cs typeface="Ideal Sans Book" pitchFamily="2" charset="0"/>
              </a:rPr>
              <a:t>Webinars</a:t>
            </a:r>
          </a:p>
          <a:p>
            <a:pPr lvl="3">
              <a:lnSpc>
                <a:spcPct val="100000"/>
              </a:lnSpc>
              <a:spcBef>
                <a:spcPts val="800"/>
              </a:spcBef>
              <a:buClr>
                <a:srgbClr val="6DA4CB"/>
              </a:buClr>
              <a:buFont typeface="Times" charset="0"/>
              <a:buChar char="•"/>
              <a:defRPr/>
            </a:pPr>
            <a:r>
              <a:rPr lang="en-US" sz="1800" dirty="0">
                <a:solidFill>
                  <a:schemeClr val="tx1"/>
                </a:solidFill>
                <a:latin typeface="Ideal Sans Book" pitchFamily="2" charset="0"/>
                <a:cs typeface="Ideal Sans Book" pitchFamily="2" charset="0"/>
              </a:rPr>
              <a:t>Quarterly Webinar Series</a:t>
            </a:r>
            <a:br>
              <a:rPr lang="en-US" sz="1800" dirty="0">
                <a:solidFill>
                  <a:schemeClr val="tx1"/>
                </a:solidFill>
                <a:latin typeface="Ideal Sans Book" pitchFamily="2" charset="0"/>
                <a:cs typeface="Ideal Sans Book" pitchFamily="2" charset="0"/>
              </a:rPr>
            </a:br>
            <a:endParaRPr lang="en-US" sz="1800" dirty="0">
              <a:solidFill>
                <a:schemeClr val="tx1"/>
              </a:solidFill>
              <a:latin typeface="Ideal Sans Book" pitchFamily="2" charset="0"/>
              <a:cs typeface="Ideal Sans Book" pitchFamily="2" charset="0"/>
            </a:endParaRPr>
          </a:p>
          <a:p>
            <a:pPr lvl="2">
              <a:lnSpc>
                <a:spcPct val="100000"/>
              </a:lnSpc>
              <a:spcBef>
                <a:spcPts val="800"/>
              </a:spcBef>
              <a:buClr>
                <a:srgbClr val="6DA4CB"/>
              </a:buClr>
              <a:buFont typeface="Times" charset="0"/>
              <a:buChar char="•"/>
              <a:defRPr/>
            </a:pPr>
            <a:r>
              <a:rPr lang="en-US" sz="1800" dirty="0">
                <a:solidFill>
                  <a:schemeClr val="tx1"/>
                </a:solidFill>
                <a:latin typeface="Ideal Sans Book" pitchFamily="2" charset="0"/>
                <a:cs typeface="Ideal Sans Book" pitchFamily="2" charset="0"/>
              </a:rPr>
              <a:t>CMAS Visiting Scientist Program</a:t>
            </a:r>
          </a:p>
          <a:p>
            <a:pPr lvl="3">
              <a:lnSpc>
                <a:spcPct val="100000"/>
              </a:lnSpc>
              <a:spcBef>
                <a:spcPts val="800"/>
              </a:spcBef>
              <a:buClr>
                <a:srgbClr val="6DA4CB"/>
              </a:buClr>
              <a:buFont typeface="Times" charset="0"/>
              <a:buChar char="•"/>
              <a:defRPr/>
            </a:pPr>
            <a:r>
              <a:rPr lang="en-US" sz="1800" dirty="0">
                <a:solidFill>
                  <a:schemeClr val="tx1"/>
                </a:solidFill>
                <a:latin typeface="Ideal Sans Book" pitchFamily="2" charset="0"/>
                <a:cs typeface="Ideal Sans Book" pitchFamily="2" charset="0"/>
              </a:rPr>
              <a:t>2018: Brazil and Hong Kong</a:t>
            </a:r>
          </a:p>
          <a:p>
            <a:pPr lvl="2">
              <a:lnSpc>
                <a:spcPct val="100000"/>
              </a:lnSpc>
              <a:spcBef>
                <a:spcPts val="800"/>
              </a:spcBef>
              <a:buClr>
                <a:srgbClr val="6DA4CB"/>
              </a:buClr>
              <a:buFont typeface="Times" charset="0"/>
              <a:buChar char="•"/>
              <a:defRPr/>
            </a:pPr>
            <a:r>
              <a:rPr lang="en-US" sz="1800" dirty="0">
                <a:solidFill>
                  <a:schemeClr val="tx1"/>
                </a:solidFill>
                <a:latin typeface="Ideal Sans Book" pitchFamily="2" charset="0"/>
                <a:cs typeface="Ideal Sans Book" pitchFamily="2" charset="0"/>
              </a:rPr>
              <a:t>Peer reviewed journal articles</a:t>
            </a:r>
          </a:p>
          <a:p>
            <a:pPr lvl="3">
              <a:lnSpc>
                <a:spcPct val="100000"/>
              </a:lnSpc>
              <a:spcBef>
                <a:spcPts val="800"/>
              </a:spcBef>
              <a:buClr>
                <a:srgbClr val="6DA4CB"/>
              </a:buClr>
              <a:buFont typeface="Times" charset="0"/>
              <a:buChar char="•"/>
              <a:defRPr/>
            </a:pPr>
            <a:r>
              <a:rPr lang="en-US" sz="1800" dirty="0">
                <a:solidFill>
                  <a:schemeClr val="tx1"/>
                </a:solidFill>
                <a:latin typeface="Ideal Sans Book" pitchFamily="2" charset="0"/>
                <a:cs typeface="Ideal Sans Book" pitchFamily="2" charset="0"/>
              </a:rPr>
              <a:t>Journal Air &amp; Waste Management Assoc. (2019)</a:t>
            </a:r>
          </a:p>
          <a:p>
            <a:endParaRPr lang="en-US" dirty="0"/>
          </a:p>
        </p:txBody>
      </p:sp>
    </p:spTree>
    <p:extLst>
      <p:ext uri="{BB962C8B-B14F-4D97-AF65-F5344CB8AC3E}">
        <p14:creationId xmlns:p14="http://schemas.microsoft.com/office/powerpoint/2010/main" val="561162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75D11F-411D-CD44-8FA0-85B3A8DF57A4}"/>
              </a:ext>
            </a:extLst>
          </p:cNvPr>
          <p:cNvSpPr>
            <a:spLocks noGrp="1"/>
          </p:cNvSpPr>
          <p:nvPr>
            <p:ph type="body" sz="quarter" idx="13"/>
          </p:nvPr>
        </p:nvSpPr>
        <p:spPr>
          <a:xfrm>
            <a:off x="553898" y="424462"/>
            <a:ext cx="9575940" cy="932851"/>
          </a:xfrm>
        </p:spPr>
        <p:txBody>
          <a:bodyPr>
            <a:normAutofit/>
          </a:bodyPr>
          <a:lstStyle/>
          <a:p>
            <a:r>
              <a:rPr lang="en-US" sz="2800" dirty="0">
                <a:solidFill>
                  <a:schemeClr val="tx1"/>
                </a:solidFill>
              </a:rPr>
              <a:t>CMAS Center Survey</a:t>
            </a:r>
          </a:p>
        </p:txBody>
      </p:sp>
      <p:sp>
        <p:nvSpPr>
          <p:cNvPr id="3" name="Content Placeholder 2">
            <a:extLst>
              <a:ext uri="{FF2B5EF4-FFF2-40B4-BE49-F238E27FC236}">
                <a16:creationId xmlns:a16="http://schemas.microsoft.com/office/drawing/2014/main" id="{93EE9728-85C9-B448-A864-ED23EAA03879}"/>
              </a:ext>
            </a:extLst>
          </p:cNvPr>
          <p:cNvSpPr>
            <a:spLocks noGrp="1"/>
          </p:cNvSpPr>
          <p:nvPr>
            <p:ph idx="14"/>
          </p:nvPr>
        </p:nvSpPr>
        <p:spPr>
          <a:xfrm>
            <a:off x="1524000" y="1357313"/>
            <a:ext cx="9863138" cy="3576364"/>
          </a:xfrm>
        </p:spPr>
        <p:txBody>
          <a:bodyPr/>
          <a:lstStyle/>
          <a:p>
            <a:pPr marL="0" indent="0" algn="ctr">
              <a:buNone/>
            </a:pPr>
            <a:r>
              <a:rPr lang="en-US" i="1" dirty="0">
                <a:solidFill>
                  <a:schemeClr val="tx1"/>
                </a:solidFill>
              </a:rPr>
              <a:t>Please take the Survey</a:t>
            </a:r>
          </a:p>
          <a:p>
            <a:pPr marL="0" indent="0" algn="ctr">
              <a:buNone/>
            </a:pPr>
            <a:r>
              <a:rPr lang="en-US" i="1" dirty="0" err="1">
                <a:solidFill>
                  <a:srgbClr val="002060"/>
                </a:solidFill>
              </a:rPr>
              <a:t>cmascenter.org</a:t>
            </a:r>
            <a:r>
              <a:rPr lang="en-US" i="1" dirty="0">
                <a:solidFill>
                  <a:srgbClr val="002060"/>
                </a:solidFill>
              </a:rPr>
              <a:t>/</a:t>
            </a:r>
          </a:p>
          <a:p>
            <a:endParaRPr lang="en-US" dirty="0">
              <a:solidFill>
                <a:srgbClr val="002060"/>
              </a:solidFill>
            </a:endParaRPr>
          </a:p>
          <a:p>
            <a:r>
              <a:rPr lang="en-US" dirty="0">
                <a:solidFill>
                  <a:schemeClr val="tx1"/>
                </a:solidFill>
              </a:rPr>
              <a:t>On-Line on the CMAS website</a:t>
            </a:r>
          </a:p>
          <a:p>
            <a:r>
              <a:rPr lang="en-US" dirty="0">
                <a:solidFill>
                  <a:schemeClr val="tx1"/>
                </a:solidFill>
              </a:rPr>
              <a:t>Open until October 31, 2018</a:t>
            </a:r>
          </a:p>
          <a:p>
            <a:r>
              <a:rPr lang="en-US" dirty="0">
                <a:solidFill>
                  <a:schemeClr val="tx1"/>
                </a:solidFill>
              </a:rPr>
              <a:t>Your feedback on the CMAQ model and CMAS center support</a:t>
            </a:r>
          </a:p>
          <a:p>
            <a:pPr marL="0" indent="0">
              <a:buNone/>
            </a:pPr>
            <a:endParaRPr lang="en-US" dirty="0"/>
          </a:p>
        </p:txBody>
      </p:sp>
    </p:spTree>
    <p:extLst>
      <p:ext uri="{BB962C8B-B14F-4D97-AF65-F5344CB8AC3E}">
        <p14:creationId xmlns:p14="http://schemas.microsoft.com/office/powerpoint/2010/main" val="592707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aign PowerPoint Template Best" id="{1D34A361-B8E4-F647-9A3A-5AA3C41AB9FB}" vid="{A681875F-C224-AF4F-9988-0E094C3A2EFA}"/>
    </a:ext>
  </a:extLst>
</a:theme>
</file>

<file path=ppt/theme/theme10.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aign PowerPoint Template Best" id="{1D34A361-B8E4-F647-9A3A-5AA3C41AB9FB}" vid="{2B30DC1D-F965-8243-BB10-5A2B8547896E}"/>
    </a:ext>
  </a:extLst>
</a:theme>
</file>

<file path=ppt/theme/theme1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aign PowerPoint Template Best" id="{1D34A361-B8E4-F647-9A3A-5AA3C41AB9FB}" vid="{ED8E1049-466F-834D-8A74-0A516B370A5F}"/>
    </a:ext>
  </a:extLst>
</a:theme>
</file>

<file path=ppt/theme/theme1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aign PowerPoint Template Best" id="{1D34A361-B8E4-F647-9A3A-5AA3C41AB9FB}" vid="{359C5DFD-A808-5E4C-AE14-57869D13E08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aign PowerPoint Template Best" id="{1D34A361-B8E4-F647-9A3A-5AA3C41AB9FB}" vid="{72BD26A8-FD0D-1140-81AA-71D1F5803932}"/>
    </a:ext>
  </a:ext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aign PowerPoint Template Best" id="{1D34A361-B8E4-F647-9A3A-5AA3C41AB9FB}" vid="{652C4B42-6358-6A47-A1B5-447AD803D985}"/>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aign PowerPoint Template Best" id="{1D34A361-B8E4-F647-9A3A-5AA3C41AB9FB}" vid="{DB8941FF-B6A9-DE40-B81F-399D11909C22}"/>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aign PowerPoint Template Best" id="{1D34A361-B8E4-F647-9A3A-5AA3C41AB9FB}" vid="{5D4BB2B8-A1EF-A246-B454-35938E369177}"/>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aign PowerPoint Template Best" id="{1D34A361-B8E4-F647-9A3A-5AA3C41AB9FB}" vid="{FA1D6778-D945-994B-8D24-FFD92597C557}"/>
    </a:ext>
  </a:extLst>
</a:theme>
</file>

<file path=ppt/theme/theme7.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aign PowerPoint Template Best" id="{1D34A361-B8E4-F647-9A3A-5AA3C41AB9FB}" vid="{C1B07B1C-383E-E04D-89DA-611910BDD923}"/>
    </a:ext>
  </a:ext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aign PowerPoint Template Best" id="{1D34A361-B8E4-F647-9A3A-5AA3C41AB9FB}" vid="{A5F09BB6-219D-DC46-A3E5-8C84B87B6F6B}"/>
    </a:ext>
  </a:extLst>
</a:theme>
</file>

<file path=ppt/theme/theme9.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paign PowerPoint Template Best" id="{1D34A361-B8E4-F647-9A3A-5AA3C41AB9FB}" vid="{A0F159B3-B9A4-AA4F-92F1-7F4BE08A5DD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7AD5692B23B6E40881114C4F42E9F94" ma:contentTypeVersion="8" ma:contentTypeDescription="Create a new document." ma:contentTypeScope="" ma:versionID="5dbd92262c9a4854f8d148801d2f00ac">
  <xsd:schema xmlns:xsd="http://www.w3.org/2001/XMLSchema" xmlns:xs="http://www.w3.org/2001/XMLSchema" xmlns:p="http://schemas.microsoft.com/office/2006/metadata/properties" xmlns:ns2="8f50730d-1f74-4d61-9f71-73a0aa71bfb8" xmlns:ns3="1c8c8b97-fe03-42bb-877f-9c58685f4b57" targetNamespace="http://schemas.microsoft.com/office/2006/metadata/properties" ma:root="true" ma:fieldsID="b1749f80293d0e5b079282c686b69345" ns2:_="" ns3:_="">
    <xsd:import namespace="8f50730d-1f74-4d61-9f71-73a0aa71bfb8"/>
    <xsd:import namespace="1c8c8b97-fe03-42bb-877f-9c58685f4b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50730d-1f74-4d61-9f71-73a0aa71bf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8c8b97-fe03-42bb-877f-9c58685f4b5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BC047C-CF08-4082-812E-6F993164D0B0}">
  <ds:schemaRefs>
    <ds:schemaRef ds:uri="http://schemas.microsoft.com/sharepoint/v3/contenttype/forms"/>
  </ds:schemaRefs>
</ds:datastoreItem>
</file>

<file path=customXml/itemProps2.xml><?xml version="1.0" encoding="utf-8"?>
<ds:datastoreItem xmlns:ds="http://schemas.openxmlformats.org/officeDocument/2006/customXml" ds:itemID="{83F4681D-EC50-41AE-8B8B-743427BC75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50730d-1f74-4d61-9f71-73a0aa71bfb8"/>
    <ds:schemaRef ds:uri="1c8c8b97-fe03-42bb-877f-9c58685f4b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C8FB0B-AC16-4DAF-B288-0F9D7942E2F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1386</TotalTime>
  <Words>798</Words>
  <Application>Microsoft Macintosh PowerPoint</Application>
  <PresentationFormat>Widescreen</PresentationFormat>
  <Paragraphs>148</Paragraphs>
  <Slides>14</Slides>
  <Notes>6</Notes>
  <HiddenSlides>0</HiddenSlides>
  <MMClips>0</MMClips>
  <ScaleCrop>false</ScaleCrop>
  <HeadingPairs>
    <vt:vector size="6" baseType="variant">
      <vt:variant>
        <vt:lpstr>Fonts Used</vt:lpstr>
      </vt:variant>
      <vt:variant>
        <vt:i4>11</vt:i4>
      </vt:variant>
      <vt:variant>
        <vt:lpstr>Theme</vt:lpstr>
      </vt:variant>
      <vt:variant>
        <vt:i4>12</vt:i4>
      </vt:variant>
      <vt:variant>
        <vt:lpstr>Slide Titles</vt:lpstr>
      </vt:variant>
      <vt:variant>
        <vt:i4>14</vt:i4>
      </vt:variant>
    </vt:vector>
  </HeadingPairs>
  <TitlesOfParts>
    <vt:vector size="37" baseType="lpstr">
      <vt:lpstr>ＭＳ Ｐゴシック</vt:lpstr>
      <vt:lpstr>Arial</vt:lpstr>
      <vt:lpstr>Calibri</vt:lpstr>
      <vt:lpstr>Calibri Light</vt:lpstr>
      <vt:lpstr>Ideal Sans Book</vt:lpstr>
      <vt:lpstr>Ideal Sans Semibold</vt:lpstr>
      <vt:lpstr>Quarto</vt:lpstr>
      <vt:lpstr>Quarto Medium</vt:lpstr>
      <vt:lpstr>Quarto Semibold</vt:lpstr>
      <vt:lpstr>Times</vt:lpstr>
      <vt:lpstr>Times New Roman</vt:lpstr>
      <vt:lpstr>Office Theme</vt:lpstr>
      <vt:lpstr>4_Custom Design</vt:lpstr>
      <vt:lpstr>5_Custom Design</vt:lpstr>
      <vt:lpstr>3_Custom Design</vt:lpstr>
      <vt:lpstr>2_Custom Design</vt:lpstr>
      <vt:lpstr>6_Custom Design</vt:lpstr>
      <vt:lpstr>7_Custom Design</vt:lpstr>
      <vt:lpstr>8_Custom Design</vt:lpstr>
      <vt:lpstr>9_Custom Design</vt:lpstr>
      <vt:lpstr>10_Custom Design</vt:lpstr>
      <vt:lpstr>Custom Design</vt:lpstr>
      <vt:lpstr>1_Custom Design</vt:lpstr>
      <vt:lpstr>cmas center: 17 Years  Serving the Community</vt:lpstr>
      <vt:lpstr>PowerPoint Presentation</vt:lpstr>
      <vt:lpstr>CMAS Modeling and Analysis Tools</vt:lpstr>
      <vt:lpstr>CMAS Modeling and Analysis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cmas center</dc:title>
  <dc:creator>Williams, Emily Elizabeth</dc:creator>
  <cp:lastModifiedBy>Hanna, Adel F</cp:lastModifiedBy>
  <cp:revision>43</cp:revision>
  <cp:lastPrinted>2018-10-03T14:05:10Z</cp:lastPrinted>
  <dcterms:created xsi:type="dcterms:W3CDTF">2018-10-03T12:55:53Z</dcterms:created>
  <dcterms:modified xsi:type="dcterms:W3CDTF">2018-10-21T21:26:00Z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0x010100A7AD5692B23B6E40881114C4F42E9F94</vt:lpwstr>
  </property>
</Properties>
</file>