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62" r:id="rId3"/>
    <p:sldId id="257" r:id="rId4"/>
    <p:sldId id="264" r:id="rId5"/>
    <p:sldId id="263" r:id="rId6"/>
    <p:sldId id="268" r:id="rId7"/>
    <p:sldId id="270" r:id="rId8"/>
    <p:sldId id="271" r:id="rId9"/>
    <p:sldId id="272" r:id="rId10"/>
    <p:sldId id="274" r:id="rId11"/>
    <p:sldId id="275" r:id="rId12"/>
    <p:sldId id="283" r:id="rId13"/>
    <p:sldId id="278" r:id="rId14"/>
    <p:sldId id="279" r:id="rId15"/>
    <p:sldId id="276" r:id="rId16"/>
    <p:sldId id="280" r:id="rId17"/>
    <p:sldId id="281" r:id="rId18"/>
    <p:sldId id="282" r:id="rId19"/>
    <p:sldId id="258" r:id="rId20"/>
    <p:sldId id="284" r:id="rId21"/>
    <p:sldId id="285" r:id="rId22"/>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66A5"/>
    <a:srgbClr val="F7F7F7"/>
    <a:srgbClr val="99A878"/>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72704" autoAdjust="0"/>
  </p:normalViewPr>
  <p:slideViewPr>
    <p:cSldViewPr snapToGrid="0" showGuides="1">
      <p:cViewPr>
        <p:scale>
          <a:sx n="100" d="100"/>
          <a:sy n="100" d="100"/>
        </p:scale>
        <p:origin x="-180" y="-138"/>
      </p:cViewPr>
      <p:guideLst>
        <p:guide orient="horz" pos="1239"/>
        <p:guide pos="2886"/>
      </p:guideLst>
    </p:cSldViewPr>
  </p:slideViewPr>
  <p:notesTextViewPr>
    <p:cViewPr>
      <p:scale>
        <a:sx n="1" d="1"/>
        <a:sy n="1" d="1"/>
      </p:scale>
      <p:origin x="0" y="0"/>
    </p:cViewPr>
  </p:notesTextViewPr>
  <p:notesViewPr>
    <p:cSldViewPr snapToGrid="0" showGuides="1">
      <p:cViewPr varScale="1">
        <p:scale>
          <a:sx n="84" d="100"/>
          <a:sy n="84" d="100"/>
        </p:scale>
        <p:origin x="-924" y="-90"/>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a:defRPr sz="1200">
                <a:cs typeface="+mn-cs"/>
              </a:defRPr>
            </a:lvl1pPr>
          </a:lstStyle>
          <a:p>
            <a:pPr>
              <a:defRPr/>
            </a:pPr>
            <a:endParaRPr lang="en-US"/>
          </a:p>
        </p:txBody>
      </p:sp>
      <p:sp>
        <p:nvSpPr>
          <p:cNvPr id="5123" name="Rectangle 3"/>
          <p:cNvSpPr>
            <a:spLocks noGrp="1" noChangeArrowheads="1"/>
          </p:cNvSpPr>
          <p:nvPr>
            <p:ph type="dt" sz="quarter" idx="1"/>
          </p:nvPr>
        </p:nvSpPr>
        <p:spPr bwMode="auto">
          <a:xfrm>
            <a:off x="3970938" y="0"/>
            <a:ext cx="3037840" cy="4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algn="r">
              <a:defRPr sz="1200">
                <a:cs typeface="+mn-cs"/>
              </a:defRPr>
            </a:lvl1pPr>
          </a:lstStyle>
          <a:p>
            <a:pPr>
              <a:defRPr/>
            </a:pPr>
            <a:endParaRPr lang="en-US"/>
          </a:p>
        </p:txBody>
      </p:sp>
      <p:sp>
        <p:nvSpPr>
          <p:cNvPr id="5124" name="Rectangle 4"/>
          <p:cNvSpPr>
            <a:spLocks noGrp="1" noChangeArrowheads="1"/>
          </p:cNvSpPr>
          <p:nvPr>
            <p:ph type="ftr" sz="quarter" idx="2"/>
          </p:nvPr>
        </p:nvSpPr>
        <p:spPr bwMode="auto">
          <a:xfrm>
            <a:off x="0" y="8760605"/>
            <a:ext cx="3037840" cy="4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a:defRPr sz="1200">
                <a:cs typeface="+mn-cs"/>
              </a:defRPr>
            </a:lvl1pPr>
          </a:lstStyle>
          <a:p>
            <a:pPr>
              <a:defRPr/>
            </a:pPr>
            <a:endParaRPr lang="en-US"/>
          </a:p>
        </p:txBody>
      </p:sp>
      <p:sp>
        <p:nvSpPr>
          <p:cNvPr id="5125" name="Rectangle 5"/>
          <p:cNvSpPr>
            <a:spLocks noGrp="1" noChangeArrowheads="1"/>
          </p:cNvSpPr>
          <p:nvPr>
            <p:ph type="sldNum" sz="quarter" idx="3"/>
          </p:nvPr>
        </p:nvSpPr>
        <p:spPr bwMode="auto">
          <a:xfrm>
            <a:off x="3970938" y="8760605"/>
            <a:ext cx="3037840" cy="4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algn="r">
              <a:defRPr sz="1200">
                <a:cs typeface="+mn-cs"/>
              </a:defRPr>
            </a:lvl1pPr>
          </a:lstStyle>
          <a:p>
            <a:pPr>
              <a:defRPr/>
            </a:pPr>
            <a:fld id="{5E290356-ECA8-41CA-A39B-130FAA1AE437}" type="slidenum">
              <a:rPr lang="en-US"/>
              <a:pPr>
                <a:defRPr/>
              </a:pPr>
              <a:t>‹#›</a:t>
            </a:fld>
            <a:endParaRPr lang="en-US"/>
          </a:p>
        </p:txBody>
      </p:sp>
    </p:spTree>
    <p:extLst>
      <p:ext uri="{BB962C8B-B14F-4D97-AF65-F5344CB8AC3E}">
        <p14:creationId xmlns:p14="http://schemas.microsoft.com/office/powerpoint/2010/main" val="1500010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a:defRPr sz="1200">
                <a:cs typeface="+mn-cs"/>
              </a:defRPr>
            </a:lvl1pPr>
          </a:lstStyle>
          <a:p>
            <a:pPr>
              <a:defRPr/>
            </a:pPr>
            <a:endParaRPr lang="en-US" dirty="0"/>
          </a:p>
        </p:txBody>
      </p:sp>
      <p:sp>
        <p:nvSpPr>
          <p:cNvPr id="4099" name="Rectangle 3"/>
          <p:cNvSpPr>
            <a:spLocks noGrp="1" noChangeArrowheads="1"/>
          </p:cNvSpPr>
          <p:nvPr>
            <p:ph type="dt" idx="1"/>
          </p:nvPr>
        </p:nvSpPr>
        <p:spPr bwMode="auto">
          <a:xfrm>
            <a:off x="3970938" y="0"/>
            <a:ext cx="3037840" cy="4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algn="r">
              <a:defRPr sz="120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98563" y="692150"/>
            <a:ext cx="4613275" cy="3459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040" y="4381103"/>
            <a:ext cx="5608320" cy="415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60605"/>
            <a:ext cx="3037840" cy="4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938" y="8760605"/>
            <a:ext cx="3037840" cy="46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algn="r">
              <a:defRPr sz="1200">
                <a:cs typeface="+mn-cs"/>
              </a:defRPr>
            </a:lvl1pPr>
          </a:lstStyle>
          <a:p>
            <a:pPr>
              <a:defRPr/>
            </a:pPr>
            <a:fld id="{5C05DF1F-8CFE-41F4-8DFF-4507A8840591}" type="slidenum">
              <a:rPr lang="en-US"/>
              <a:pPr>
                <a:defRPr/>
              </a:pPr>
              <a:t>‹#›</a:t>
            </a:fld>
            <a:endParaRPr lang="en-US"/>
          </a:p>
        </p:txBody>
      </p:sp>
    </p:spTree>
    <p:extLst>
      <p:ext uri="{BB962C8B-B14F-4D97-AF65-F5344CB8AC3E}">
        <p14:creationId xmlns:p14="http://schemas.microsoft.com/office/powerpoint/2010/main" val="3582708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1</a:t>
            </a:fld>
            <a:endParaRPr lang="en-US"/>
          </a:p>
        </p:txBody>
      </p:sp>
    </p:spTree>
    <p:extLst>
      <p:ext uri="{BB962C8B-B14F-4D97-AF65-F5344CB8AC3E}">
        <p14:creationId xmlns:p14="http://schemas.microsoft.com/office/powerpoint/2010/main" val="253115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10</a:t>
            </a:fld>
            <a:endParaRPr lang="en-US"/>
          </a:p>
        </p:txBody>
      </p:sp>
    </p:spTree>
    <p:extLst>
      <p:ext uri="{BB962C8B-B14F-4D97-AF65-F5344CB8AC3E}">
        <p14:creationId xmlns:p14="http://schemas.microsoft.com/office/powerpoint/2010/main" val="211463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11</a:t>
            </a:fld>
            <a:endParaRPr lang="en-US"/>
          </a:p>
        </p:txBody>
      </p:sp>
    </p:spTree>
    <p:extLst>
      <p:ext uri="{BB962C8B-B14F-4D97-AF65-F5344CB8AC3E}">
        <p14:creationId xmlns:p14="http://schemas.microsoft.com/office/powerpoint/2010/main" val="211463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12</a:t>
            </a:fld>
            <a:endParaRPr lang="en-US"/>
          </a:p>
        </p:txBody>
      </p:sp>
    </p:spTree>
    <p:extLst>
      <p:ext uri="{BB962C8B-B14F-4D97-AF65-F5344CB8AC3E}">
        <p14:creationId xmlns:p14="http://schemas.microsoft.com/office/powerpoint/2010/main" val="1121549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13</a:t>
            </a:fld>
            <a:endParaRPr lang="en-US"/>
          </a:p>
        </p:txBody>
      </p:sp>
    </p:spTree>
    <p:extLst>
      <p:ext uri="{BB962C8B-B14F-4D97-AF65-F5344CB8AC3E}">
        <p14:creationId xmlns:p14="http://schemas.microsoft.com/office/powerpoint/2010/main" val="163870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14</a:t>
            </a:fld>
            <a:endParaRPr lang="en-US"/>
          </a:p>
        </p:txBody>
      </p:sp>
    </p:spTree>
    <p:extLst>
      <p:ext uri="{BB962C8B-B14F-4D97-AF65-F5344CB8AC3E}">
        <p14:creationId xmlns:p14="http://schemas.microsoft.com/office/powerpoint/2010/main" val="256260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15</a:t>
            </a:fld>
            <a:endParaRPr lang="en-US"/>
          </a:p>
        </p:txBody>
      </p:sp>
    </p:spTree>
    <p:extLst>
      <p:ext uri="{BB962C8B-B14F-4D97-AF65-F5344CB8AC3E}">
        <p14:creationId xmlns:p14="http://schemas.microsoft.com/office/powerpoint/2010/main" val="3233738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16</a:t>
            </a:fld>
            <a:endParaRPr lang="en-US"/>
          </a:p>
        </p:txBody>
      </p:sp>
    </p:spTree>
    <p:extLst>
      <p:ext uri="{BB962C8B-B14F-4D97-AF65-F5344CB8AC3E}">
        <p14:creationId xmlns:p14="http://schemas.microsoft.com/office/powerpoint/2010/main" val="371870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17</a:t>
            </a:fld>
            <a:endParaRPr lang="en-US"/>
          </a:p>
        </p:txBody>
      </p:sp>
    </p:spTree>
    <p:extLst>
      <p:ext uri="{BB962C8B-B14F-4D97-AF65-F5344CB8AC3E}">
        <p14:creationId xmlns:p14="http://schemas.microsoft.com/office/powerpoint/2010/main" val="2150083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18</a:t>
            </a:fld>
            <a:endParaRPr lang="en-US"/>
          </a:p>
        </p:txBody>
      </p:sp>
    </p:spTree>
    <p:extLst>
      <p:ext uri="{BB962C8B-B14F-4D97-AF65-F5344CB8AC3E}">
        <p14:creationId xmlns:p14="http://schemas.microsoft.com/office/powerpoint/2010/main" val="3453184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19</a:t>
            </a:fld>
            <a:endParaRPr lang="en-US"/>
          </a:p>
        </p:txBody>
      </p:sp>
    </p:spTree>
    <p:extLst>
      <p:ext uri="{BB962C8B-B14F-4D97-AF65-F5344CB8AC3E}">
        <p14:creationId xmlns:p14="http://schemas.microsoft.com/office/powerpoint/2010/main" val="44701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2</a:t>
            </a:fld>
            <a:endParaRPr lang="en-US"/>
          </a:p>
        </p:txBody>
      </p:sp>
    </p:spTree>
    <p:extLst>
      <p:ext uri="{BB962C8B-B14F-4D97-AF65-F5344CB8AC3E}">
        <p14:creationId xmlns:p14="http://schemas.microsoft.com/office/powerpoint/2010/main" val="554466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20</a:t>
            </a:fld>
            <a:endParaRPr lang="en-US"/>
          </a:p>
        </p:txBody>
      </p:sp>
    </p:spTree>
    <p:extLst>
      <p:ext uri="{BB962C8B-B14F-4D97-AF65-F5344CB8AC3E}">
        <p14:creationId xmlns:p14="http://schemas.microsoft.com/office/powerpoint/2010/main" val="2705539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21</a:t>
            </a:fld>
            <a:endParaRPr lang="en-US"/>
          </a:p>
        </p:txBody>
      </p:sp>
    </p:spTree>
    <p:extLst>
      <p:ext uri="{BB962C8B-B14F-4D97-AF65-F5344CB8AC3E}">
        <p14:creationId xmlns:p14="http://schemas.microsoft.com/office/powerpoint/2010/main" val="209642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3</a:t>
            </a:fld>
            <a:endParaRPr lang="en-US"/>
          </a:p>
        </p:txBody>
      </p:sp>
    </p:spTree>
    <p:extLst>
      <p:ext uri="{BB962C8B-B14F-4D97-AF65-F5344CB8AC3E}">
        <p14:creationId xmlns:p14="http://schemas.microsoft.com/office/powerpoint/2010/main" val="110272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4</a:t>
            </a:fld>
            <a:endParaRPr lang="en-US"/>
          </a:p>
        </p:txBody>
      </p:sp>
    </p:spTree>
    <p:extLst>
      <p:ext uri="{BB962C8B-B14F-4D97-AF65-F5344CB8AC3E}">
        <p14:creationId xmlns:p14="http://schemas.microsoft.com/office/powerpoint/2010/main" val="110267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5</a:t>
            </a:fld>
            <a:endParaRPr lang="en-US"/>
          </a:p>
        </p:txBody>
      </p:sp>
    </p:spTree>
    <p:extLst>
      <p:ext uri="{BB962C8B-B14F-4D97-AF65-F5344CB8AC3E}">
        <p14:creationId xmlns:p14="http://schemas.microsoft.com/office/powerpoint/2010/main" val="3486667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6</a:t>
            </a:fld>
            <a:endParaRPr lang="en-US"/>
          </a:p>
        </p:txBody>
      </p:sp>
    </p:spTree>
    <p:extLst>
      <p:ext uri="{BB962C8B-B14F-4D97-AF65-F5344CB8AC3E}">
        <p14:creationId xmlns:p14="http://schemas.microsoft.com/office/powerpoint/2010/main" val="249516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7</a:t>
            </a:fld>
            <a:endParaRPr lang="en-US"/>
          </a:p>
        </p:txBody>
      </p:sp>
    </p:spTree>
    <p:extLst>
      <p:ext uri="{BB962C8B-B14F-4D97-AF65-F5344CB8AC3E}">
        <p14:creationId xmlns:p14="http://schemas.microsoft.com/office/powerpoint/2010/main" val="171249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8</a:t>
            </a:fld>
            <a:endParaRPr lang="en-US"/>
          </a:p>
        </p:txBody>
      </p:sp>
    </p:spTree>
    <p:extLst>
      <p:ext uri="{BB962C8B-B14F-4D97-AF65-F5344CB8AC3E}">
        <p14:creationId xmlns:p14="http://schemas.microsoft.com/office/powerpoint/2010/main" val="3540127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5DF1F-8CFE-41F4-8DFF-4507A8840591}" type="slidenum">
              <a:rPr lang="en-US" smtClean="0"/>
              <a:pPr>
                <a:defRPr/>
              </a:pPr>
              <a:t>9</a:t>
            </a:fld>
            <a:endParaRPr lang="en-US"/>
          </a:p>
        </p:txBody>
      </p:sp>
    </p:spTree>
    <p:extLst>
      <p:ext uri="{BB962C8B-B14F-4D97-AF65-F5344CB8AC3E}">
        <p14:creationId xmlns:p14="http://schemas.microsoft.com/office/powerpoint/2010/main" val="167039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013" y="5530850"/>
            <a:ext cx="2259012" cy="752475"/>
          </a:xfrm>
          <a:prstGeom prst="rect">
            <a:avLst/>
          </a:prstGeom>
          <a:effectLst>
            <a:outerShdw blurRad="50800" dist="38100" dir="2700000" algn="tl" rotWithShape="0">
              <a:prstClr val="black">
                <a:alpha val="25000"/>
              </a:prstClr>
            </a:outerShdw>
          </a:effectLst>
        </p:spPr>
      </p:pic>
      <p:sp>
        <p:nvSpPr>
          <p:cNvPr id="5" name="Flowchart: Document 2"/>
          <p:cNvSpPr/>
          <p:nvPr/>
        </p:nvSpPr>
        <p:spPr>
          <a:xfrm>
            <a:off x="6350" y="0"/>
            <a:ext cx="9137650" cy="62706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1396"/>
              <a:gd name="connsiteX1" fmla="*/ 21600 w 21600"/>
              <a:gd name="connsiteY1" fmla="*/ 0 h 31396"/>
              <a:gd name="connsiteX2" fmla="*/ 21600 w 21600"/>
              <a:gd name="connsiteY2" fmla="*/ 17322 h 31396"/>
              <a:gd name="connsiteX3" fmla="*/ 0 w 21600"/>
              <a:gd name="connsiteY3" fmla="*/ 20172 h 31396"/>
              <a:gd name="connsiteX4" fmla="*/ 0 w 21600"/>
              <a:gd name="connsiteY4" fmla="*/ 0 h 31396"/>
              <a:gd name="connsiteX0" fmla="*/ 0 w 21600"/>
              <a:gd name="connsiteY0" fmla="*/ 0 h 29251"/>
              <a:gd name="connsiteX1" fmla="*/ 21600 w 21600"/>
              <a:gd name="connsiteY1" fmla="*/ 0 h 29251"/>
              <a:gd name="connsiteX2" fmla="*/ 21600 w 21600"/>
              <a:gd name="connsiteY2" fmla="*/ 17322 h 29251"/>
              <a:gd name="connsiteX3" fmla="*/ 0 w 21600"/>
              <a:gd name="connsiteY3" fmla="*/ 20172 h 29251"/>
              <a:gd name="connsiteX4" fmla="*/ 0 w 21600"/>
              <a:gd name="connsiteY4" fmla="*/ 0 h 29251"/>
              <a:gd name="connsiteX0" fmla="*/ 0 w 21600"/>
              <a:gd name="connsiteY0" fmla="*/ 0 h 32111"/>
              <a:gd name="connsiteX1" fmla="*/ 21600 w 21600"/>
              <a:gd name="connsiteY1" fmla="*/ 0 h 32111"/>
              <a:gd name="connsiteX2" fmla="*/ 21600 w 21600"/>
              <a:gd name="connsiteY2" fmla="*/ 17322 h 32111"/>
              <a:gd name="connsiteX3" fmla="*/ 0 w 21600"/>
              <a:gd name="connsiteY3" fmla="*/ 20172 h 32111"/>
              <a:gd name="connsiteX4" fmla="*/ 0 w 21600"/>
              <a:gd name="connsiteY4" fmla="*/ 0 h 32111"/>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499"/>
              <a:gd name="connsiteX1" fmla="*/ 21600 w 21600"/>
              <a:gd name="connsiteY1" fmla="*/ 0 h 32499"/>
              <a:gd name="connsiteX2" fmla="*/ 21600 w 21600"/>
              <a:gd name="connsiteY2" fmla="*/ 18944 h 32499"/>
              <a:gd name="connsiteX3" fmla="*/ 0 w 21600"/>
              <a:gd name="connsiteY3" fmla="*/ 20172 h 32499"/>
              <a:gd name="connsiteX4" fmla="*/ 0 w 21600"/>
              <a:gd name="connsiteY4" fmla="*/ 0 h 32499"/>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499"/>
              <a:gd name="connsiteX1" fmla="*/ 21600 w 21600"/>
              <a:gd name="connsiteY1" fmla="*/ 0 h 32499"/>
              <a:gd name="connsiteX2" fmla="*/ 21600 w 21600"/>
              <a:gd name="connsiteY2" fmla="*/ 18944 h 32499"/>
              <a:gd name="connsiteX3" fmla="*/ 0 w 21600"/>
              <a:gd name="connsiteY3" fmla="*/ 20172 h 32499"/>
              <a:gd name="connsiteX4" fmla="*/ 0 w 21600"/>
              <a:gd name="connsiteY4" fmla="*/ 0 h 32499"/>
              <a:gd name="connsiteX0" fmla="*/ 0 w 21600"/>
              <a:gd name="connsiteY0" fmla="*/ 0 h 32102"/>
              <a:gd name="connsiteX1" fmla="*/ 21600 w 21600"/>
              <a:gd name="connsiteY1" fmla="*/ 0 h 32102"/>
              <a:gd name="connsiteX2" fmla="*/ 21600 w 21600"/>
              <a:gd name="connsiteY2" fmla="*/ 17282 h 32102"/>
              <a:gd name="connsiteX3" fmla="*/ 0 w 21600"/>
              <a:gd name="connsiteY3" fmla="*/ 20172 h 32102"/>
              <a:gd name="connsiteX4" fmla="*/ 0 w 21600"/>
              <a:gd name="connsiteY4" fmla="*/ 0 h 32102"/>
              <a:gd name="connsiteX0" fmla="*/ 0 w 21600"/>
              <a:gd name="connsiteY0" fmla="*/ 0 h 31775"/>
              <a:gd name="connsiteX1" fmla="*/ 21600 w 21600"/>
              <a:gd name="connsiteY1" fmla="*/ 0 h 31775"/>
              <a:gd name="connsiteX2" fmla="*/ 21600 w 21600"/>
              <a:gd name="connsiteY2" fmla="*/ 17282 h 31775"/>
              <a:gd name="connsiteX3" fmla="*/ 0 w 21600"/>
              <a:gd name="connsiteY3" fmla="*/ 20172 h 31775"/>
              <a:gd name="connsiteX4" fmla="*/ 0 w 21600"/>
              <a:gd name="connsiteY4" fmla="*/ 0 h 31775"/>
              <a:gd name="connsiteX0" fmla="*/ 0 w 21600"/>
              <a:gd name="connsiteY0" fmla="*/ 0 h 30692"/>
              <a:gd name="connsiteX1" fmla="*/ 21600 w 21600"/>
              <a:gd name="connsiteY1" fmla="*/ 0 h 30692"/>
              <a:gd name="connsiteX2" fmla="*/ 21600 w 21600"/>
              <a:gd name="connsiteY2" fmla="*/ 17282 h 30692"/>
              <a:gd name="connsiteX3" fmla="*/ 0 w 21600"/>
              <a:gd name="connsiteY3" fmla="*/ 20172 h 30692"/>
              <a:gd name="connsiteX4" fmla="*/ 0 w 21600"/>
              <a:gd name="connsiteY4" fmla="*/ 0 h 30692"/>
              <a:gd name="connsiteX0" fmla="*/ 0 w 21600"/>
              <a:gd name="connsiteY0" fmla="*/ 0 h 30783"/>
              <a:gd name="connsiteX1" fmla="*/ 21600 w 21600"/>
              <a:gd name="connsiteY1" fmla="*/ 0 h 30783"/>
              <a:gd name="connsiteX2" fmla="*/ 21600 w 21600"/>
              <a:gd name="connsiteY2" fmla="*/ 17282 h 30783"/>
              <a:gd name="connsiteX3" fmla="*/ 0 w 21600"/>
              <a:gd name="connsiteY3" fmla="*/ 20172 h 30783"/>
              <a:gd name="connsiteX4" fmla="*/ 0 w 21600"/>
              <a:gd name="connsiteY4" fmla="*/ 0 h 30783"/>
              <a:gd name="connsiteX0" fmla="*/ 0 w 21600"/>
              <a:gd name="connsiteY0" fmla="*/ 0 h 30288"/>
              <a:gd name="connsiteX1" fmla="*/ 21600 w 21600"/>
              <a:gd name="connsiteY1" fmla="*/ 0 h 30288"/>
              <a:gd name="connsiteX2" fmla="*/ 21600 w 21600"/>
              <a:gd name="connsiteY2" fmla="*/ 14511 h 30288"/>
              <a:gd name="connsiteX3" fmla="*/ 0 w 21600"/>
              <a:gd name="connsiteY3" fmla="*/ 20172 h 30288"/>
              <a:gd name="connsiteX4" fmla="*/ 0 w 21600"/>
              <a:gd name="connsiteY4" fmla="*/ 0 h 30288"/>
              <a:gd name="connsiteX0" fmla="*/ 0 w 21600"/>
              <a:gd name="connsiteY0" fmla="*/ 0 h 31493"/>
              <a:gd name="connsiteX1" fmla="*/ 21600 w 21600"/>
              <a:gd name="connsiteY1" fmla="*/ 0 h 31493"/>
              <a:gd name="connsiteX2" fmla="*/ 21600 w 21600"/>
              <a:gd name="connsiteY2" fmla="*/ 14511 h 31493"/>
              <a:gd name="connsiteX3" fmla="*/ 0 w 21600"/>
              <a:gd name="connsiteY3" fmla="*/ 20172 h 31493"/>
              <a:gd name="connsiteX4" fmla="*/ 0 w 21600"/>
              <a:gd name="connsiteY4" fmla="*/ 0 h 31493"/>
              <a:gd name="connsiteX0" fmla="*/ 0 w 21600"/>
              <a:gd name="connsiteY0" fmla="*/ 0 h 32468"/>
              <a:gd name="connsiteX1" fmla="*/ 21600 w 21600"/>
              <a:gd name="connsiteY1" fmla="*/ 0 h 32468"/>
              <a:gd name="connsiteX2" fmla="*/ 21600 w 21600"/>
              <a:gd name="connsiteY2" fmla="*/ 14511 h 32468"/>
              <a:gd name="connsiteX3" fmla="*/ 0 w 21600"/>
              <a:gd name="connsiteY3" fmla="*/ 20172 h 32468"/>
              <a:gd name="connsiteX4" fmla="*/ 0 w 21600"/>
              <a:gd name="connsiteY4" fmla="*/ 0 h 32468"/>
              <a:gd name="connsiteX0" fmla="*/ 0 w 21600"/>
              <a:gd name="connsiteY0" fmla="*/ 0 h 32468"/>
              <a:gd name="connsiteX1" fmla="*/ 21600 w 21600"/>
              <a:gd name="connsiteY1" fmla="*/ 0 h 32468"/>
              <a:gd name="connsiteX2" fmla="*/ 21600 w 21600"/>
              <a:gd name="connsiteY2" fmla="*/ 14511 h 32468"/>
              <a:gd name="connsiteX3" fmla="*/ 0 w 21600"/>
              <a:gd name="connsiteY3" fmla="*/ 20172 h 32468"/>
              <a:gd name="connsiteX4" fmla="*/ 0 w 21600"/>
              <a:gd name="connsiteY4" fmla="*/ 0 h 32468"/>
              <a:gd name="connsiteX0" fmla="*/ 0 w 21600"/>
              <a:gd name="connsiteY0" fmla="*/ 0 h 33208"/>
              <a:gd name="connsiteX1" fmla="*/ 21600 w 21600"/>
              <a:gd name="connsiteY1" fmla="*/ 0 h 33208"/>
              <a:gd name="connsiteX2" fmla="*/ 21600 w 21600"/>
              <a:gd name="connsiteY2" fmla="*/ 14511 h 33208"/>
              <a:gd name="connsiteX3" fmla="*/ 0 w 21600"/>
              <a:gd name="connsiteY3" fmla="*/ 20172 h 33208"/>
              <a:gd name="connsiteX4" fmla="*/ 0 w 21600"/>
              <a:gd name="connsiteY4" fmla="*/ 0 h 33208"/>
              <a:gd name="connsiteX0" fmla="*/ 0 w 21600"/>
              <a:gd name="connsiteY0" fmla="*/ 0 h 30102"/>
              <a:gd name="connsiteX1" fmla="*/ 21600 w 21600"/>
              <a:gd name="connsiteY1" fmla="*/ 0 h 30102"/>
              <a:gd name="connsiteX2" fmla="*/ 21600 w 21600"/>
              <a:gd name="connsiteY2" fmla="*/ 14511 h 30102"/>
              <a:gd name="connsiteX3" fmla="*/ 0 w 21600"/>
              <a:gd name="connsiteY3" fmla="*/ 20172 h 30102"/>
              <a:gd name="connsiteX4" fmla="*/ 0 w 21600"/>
              <a:gd name="connsiteY4" fmla="*/ 0 h 30102"/>
              <a:gd name="connsiteX0" fmla="*/ 0 w 21600"/>
              <a:gd name="connsiteY0" fmla="*/ 0 h 30553"/>
              <a:gd name="connsiteX1" fmla="*/ 21600 w 21600"/>
              <a:gd name="connsiteY1" fmla="*/ 0 h 30553"/>
              <a:gd name="connsiteX2" fmla="*/ 21600 w 21600"/>
              <a:gd name="connsiteY2" fmla="*/ 14511 h 30553"/>
              <a:gd name="connsiteX3" fmla="*/ 0 w 21600"/>
              <a:gd name="connsiteY3" fmla="*/ 20172 h 30553"/>
              <a:gd name="connsiteX4" fmla="*/ 0 w 21600"/>
              <a:gd name="connsiteY4" fmla="*/ 0 h 30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30553">
                <a:moveTo>
                  <a:pt x="0" y="0"/>
                </a:moveTo>
                <a:lnTo>
                  <a:pt x="21600" y="0"/>
                </a:lnTo>
                <a:lnTo>
                  <a:pt x="21600" y="14511"/>
                </a:lnTo>
                <a:cubicBezTo>
                  <a:pt x="20169" y="-690"/>
                  <a:pt x="8" y="51912"/>
                  <a:pt x="0" y="20172"/>
                </a:cubicBezTo>
                <a:lnTo>
                  <a:pt x="0" y="0"/>
                </a:lnTo>
                <a:close/>
              </a:path>
            </a:pathLst>
          </a:custGeom>
          <a:solidFill>
            <a:srgbClr val="B4BF9D"/>
          </a:solidFill>
          <a:ln>
            <a:solidFill>
              <a:srgbClr val="D2D9C5"/>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6" name="Flowchart: Document 2"/>
          <p:cNvSpPr/>
          <p:nvPr/>
        </p:nvSpPr>
        <p:spPr>
          <a:xfrm rot="10800000">
            <a:off x="-3175" y="6221413"/>
            <a:ext cx="9137650" cy="62706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1396"/>
              <a:gd name="connsiteX1" fmla="*/ 21600 w 21600"/>
              <a:gd name="connsiteY1" fmla="*/ 0 h 31396"/>
              <a:gd name="connsiteX2" fmla="*/ 21600 w 21600"/>
              <a:gd name="connsiteY2" fmla="*/ 17322 h 31396"/>
              <a:gd name="connsiteX3" fmla="*/ 0 w 21600"/>
              <a:gd name="connsiteY3" fmla="*/ 20172 h 31396"/>
              <a:gd name="connsiteX4" fmla="*/ 0 w 21600"/>
              <a:gd name="connsiteY4" fmla="*/ 0 h 31396"/>
              <a:gd name="connsiteX0" fmla="*/ 0 w 21600"/>
              <a:gd name="connsiteY0" fmla="*/ 0 h 29251"/>
              <a:gd name="connsiteX1" fmla="*/ 21600 w 21600"/>
              <a:gd name="connsiteY1" fmla="*/ 0 h 29251"/>
              <a:gd name="connsiteX2" fmla="*/ 21600 w 21600"/>
              <a:gd name="connsiteY2" fmla="*/ 17322 h 29251"/>
              <a:gd name="connsiteX3" fmla="*/ 0 w 21600"/>
              <a:gd name="connsiteY3" fmla="*/ 20172 h 29251"/>
              <a:gd name="connsiteX4" fmla="*/ 0 w 21600"/>
              <a:gd name="connsiteY4" fmla="*/ 0 h 29251"/>
              <a:gd name="connsiteX0" fmla="*/ 0 w 21600"/>
              <a:gd name="connsiteY0" fmla="*/ 0 h 32111"/>
              <a:gd name="connsiteX1" fmla="*/ 21600 w 21600"/>
              <a:gd name="connsiteY1" fmla="*/ 0 h 32111"/>
              <a:gd name="connsiteX2" fmla="*/ 21600 w 21600"/>
              <a:gd name="connsiteY2" fmla="*/ 17322 h 32111"/>
              <a:gd name="connsiteX3" fmla="*/ 0 w 21600"/>
              <a:gd name="connsiteY3" fmla="*/ 20172 h 32111"/>
              <a:gd name="connsiteX4" fmla="*/ 0 w 21600"/>
              <a:gd name="connsiteY4" fmla="*/ 0 h 32111"/>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499"/>
              <a:gd name="connsiteX1" fmla="*/ 21600 w 21600"/>
              <a:gd name="connsiteY1" fmla="*/ 0 h 32499"/>
              <a:gd name="connsiteX2" fmla="*/ 21600 w 21600"/>
              <a:gd name="connsiteY2" fmla="*/ 18944 h 32499"/>
              <a:gd name="connsiteX3" fmla="*/ 0 w 21600"/>
              <a:gd name="connsiteY3" fmla="*/ 20172 h 32499"/>
              <a:gd name="connsiteX4" fmla="*/ 0 w 21600"/>
              <a:gd name="connsiteY4" fmla="*/ 0 h 32499"/>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499"/>
              <a:gd name="connsiteX1" fmla="*/ 21600 w 21600"/>
              <a:gd name="connsiteY1" fmla="*/ 0 h 32499"/>
              <a:gd name="connsiteX2" fmla="*/ 21600 w 21600"/>
              <a:gd name="connsiteY2" fmla="*/ 18944 h 32499"/>
              <a:gd name="connsiteX3" fmla="*/ 0 w 21600"/>
              <a:gd name="connsiteY3" fmla="*/ 20172 h 32499"/>
              <a:gd name="connsiteX4" fmla="*/ 0 w 21600"/>
              <a:gd name="connsiteY4" fmla="*/ 0 h 32499"/>
              <a:gd name="connsiteX0" fmla="*/ 0 w 21600"/>
              <a:gd name="connsiteY0" fmla="*/ 0 h 32102"/>
              <a:gd name="connsiteX1" fmla="*/ 21600 w 21600"/>
              <a:gd name="connsiteY1" fmla="*/ 0 h 32102"/>
              <a:gd name="connsiteX2" fmla="*/ 21600 w 21600"/>
              <a:gd name="connsiteY2" fmla="*/ 17282 h 32102"/>
              <a:gd name="connsiteX3" fmla="*/ 0 w 21600"/>
              <a:gd name="connsiteY3" fmla="*/ 20172 h 32102"/>
              <a:gd name="connsiteX4" fmla="*/ 0 w 21600"/>
              <a:gd name="connsiteY4" fmla="*/ 0 h 32102"/>
              <a:gd name="connsiteX0" fmla="*/ 0 w 21600"/>
              <a:gd name="connsiteY0" fmla="*/ 0 h 31775"/>
              <a:gd name="connsiteX1" fmla="*/ 21600 w 21600"/>
              <a:gd name="connsiteY1" fmla="*/ 0 h 31775"/>
              <a:gd name="connsiteX2" fmla="*/ 21600 w 21600"/>
              <a:gd name="connsiteY2" fmla="*/ 17282 h 31775"/>
              <a:gd name="connsiteX3" fmla="*/ 0 w 21600"/>
              <a:gd name="connsiteY3" fmla="*/ 20172 h 31775"/>
              <a:gd name="connsiteX4" fmla="*/ 0 w 21600"/>
              <a:gd name="connsiteY4" fmla="*/ 0 h 31775"/>
              <a:gd name="connsiteX0" fmla="*/ 0 w 21600"/>
              <a:gd name="connsiteY0" fmla="*/ 0 h 30692"/>
              <a:gd name="connsiteX1" fmla="*/ 21600 w 21600"/>
              <a:gd name="connsiteY1" fmla="*/ 0 h 30692"/>
              <a:gd name="connsiteX2" fmla="*/ 21600 w 21600"/>
              <a:gd name="connsiteY2" fmla="*/ 17282 h 30692"/>
              <a:gd name="connsiteX3" fmla="*/ 0 w 21600"/>
              <a:gd name="connsiteY3" fmla="*/ 20172 h 30692"/>
              <a:gd name="connsiteX4" fmla="*/ 0 w 21600"/>
              <a:gd name="connsiteY4" fmla="*/ 0 h 30692"/>
              <a:gd name="connsiteX0" fmla="*/ 0 w 21600"/>
              <a:gd name="connsiteY0" fmla="*/ 0 h 30783"/>
              <a:gd name="connsiteX1" fmla="*/ 21600 w 21600"/>
              <a:gd name="connsiteY1" fmla="*/ 0 h 30783"/>
              <a:gd name="connsiteX2" fmla="*/ 21600 w 21600"/>
              <a:gd name="connsiteY2" fmla="*/ 17282 h 30783"/>
              <a:gd name="connsiteX3" fmla="*/ 0 w 21600"/>
              <a:gd name="connsiteY3" fmla="*/ 20172 h 30783"/>
              <a:gd name="connsiteX4" fmla="*/ 0 w 21600"/>
              <a:gd name="connsiteY4" fmla="*/ 0 h 30783"/>
              <a:gd name="connsiteX0" fmla="*/ 0 w 21600"/>
              <a:gd name="connsiteY0" fmla="*/ 0 h 30288"/>
              <a:gd name="connsiteX1" fmla="*/ 21600 w 21600"/>
              <a:gd name="connsiteY1" fmla="*/ 0 h 30288"/>
              <a:gd name="connsiteX2" fmla="*/ 21600 w 21600"/>
              <a:gd name="connsiteY2" fmla="*/ 14511 h 30288"/>
              <a:gd name="connsiteX3" fmla="*/ 0 w 21600"/>
              <a:gd name="connsiteY3" fmla="*/ 20172 h 30288"/>
              <a:gd name="connsiteX4" fmla="*/ 0 w 21600"/>
              <a:gd name="connsiteY4" fmla="*/ 0 h 30288"/>
              <a:gd name="connsiteX0" fmla="*/ 0 w 21600"/>
              <a:gd name="connsiteY0" fmla="*/ 0 h 31493"/>
              <a:gd name="connsiteX1" fmla="*/ 21600 w 21600"/>
              <a:gd name="connsiteY1" fmla="*/ 0 h 31493"/>
              <a:gd name="connsiteX2" fmla="*/ 21600 w 21600"/>
              <a:gd name="connsiteY2" fmla="*/ 14511 h 31493"/>
              <a:gd name="connsiteX3" fmla="*/ 0 w 21600"/>
              <a:gd name="connsiteY3" fmla="*/ 20172 h 31493"/>
              <a:gd name="connsiteX4" fmla="*/ 0 w 21600"/>
              <a:gd name="connsiteY4" fmla="*/ 0 h 31493"/>
              <a:gd name="connsiteX0" fmla="*/ 0 w 21600"/>
              <a:gd name="connsiteY0" fmla="*/ 0 h 32468"/>
              <a:gd name="connsiteX1" fmla="*/ 21600 w 21600"/>
              <a:gd name="connsiteY1" fmla="*/ 0 h 32468"/>
              <a:gd name="connsiteX2" fmla="*/ 21600 w 21600"/>
              <a:gd name="connsiteY2" fmla="*/ 14511 h 32468"/>
              <a:gd name="connsiteX3" fmla="*/ 0 w 21600"/>
              <a:gd name="connsiteY3" fmla="*/ 20172 h 32468"/>
              <a:gd name="connsiteX4" fmla="*/ 0 w 21600"/>
              <a:gd name="connsiteY4" fmla="*/ 0 h 32468"/>
              <a:gd name="connsiteX0" fmla="*/ 0 w 21600"/>
              <a:gd name="connsiteY0" fmla="*/ 0 h 32468"/>
              <a:gd name="connsiteX1" fmla="*/ 21600 w 21600"/>
              <a:gd name="connsiteY1" fmla="*/ 0 h 32468"/>
              <a:gd name="connsiteX2" fmla="*/ 21600 w 21600"/>
              <a:gd name="connsiteY2" fmla="*/ 14511 h 32468"/>
              <a:gd name="connsiteX3" fmla="*/ 0 w 21600"/>
              <a:gd name="connsiteY3" fmla="*/ 20172 h 32468"/>
              <a:gd name="connsiteX4" fmla="*/ 0 w 21600"/>
              <a:gd name="connsiteY4" fmla="*/ 0 h 32468"/>
              <a:gd name="connsiteX0" fmla="*/ 0 w 21600"/>
              <a:gd name="connsiteY0" fmla="*/ 0 h 33208"/>
              <a:gd name="connsiteX1" fmla="*/ 21600 w 21600"/>
              <a:gd name="connsiteY1" fmla="*/ 0 h 33208"/>
              <a:gd name="connsiteX2" fmla="*/ 21600 w 21600"/>
              <a:gd name="connsiteY2" fmla="*/ 14511 h 33208"/>
              <a:gd name="connsiteX3" fmla="*/ 0 w 21600"/>
              <a:gd name="connsiteY3" fmla="*/ 20172 h 33208"/>
              <a:gd name="connsiteX4" fmla="*/ 0 w 21600"/>
              <a:gd name="connsiteY4" fmla="*/ 0 h 33208"/>
              <a:gd name="connsiteX0" fmla="*/ 0 w 21600"/>
              <a:gd name="connsiteY0" fmla="*/ 0 h 30102"/>
              <a:gd name="connsiteX1" fmla="*/ 21600 w 21600"/>
              <a:gd name="connsiteY1" fmla="*/ 0 h 30102"/>
              <a:gd name="connsiteX2" fmla="*/ 21600 w 21600"/>
              <a:gd name="connsiteY2" fmla="*/ 14511 h 30102"/>
              <a:gd name="connsiteX3" fmla="*/ 0 w 21600"/>
              <a:gd name="connsiteY3" fmla="*/ 20172 h 30102"/>
              <a:gd name="connsiteX4" fmla="*/ 0 w 21600"/>
              <a:gd name="connsiteY4" fmla="*/ 0 h 30102"/>
              <a:gd name="connsiteX0" fmla="*/ 0 w 21600"/>
              <a:gd name="connsiteY0" fmla="*/ 0 h 30553"/>
              <a:gd name="connsiteX1" fmla="*/ 21600 w 21600"/>
              <a:gd name="connsiteY1" fmla="*/ 0 h 30553"/>
              <a:gd name="connsiteX2" fmla="*/ 21600 w 21600"/>
              <a:gd name="connsiteY2" fmla="*/ 14511 h 30553"/>
              <a:gd name="connsiteX3" fmla="*/ 0 w 21600"/>
              <a:gd name="connsiteY3" fmla="*/ 20172 h 30553"/>
              <a:gd name="connsiteX4" fmla="*/ 0 w 21600"/>
              <a:gd name="connsiteY4" fmla="*/ 0 h 30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30553">
                <a:moveTo>
                  <a:pt x="0" y="0"/>
                </a:moveTo>
                <a:lnTo>
                  <a:pt x="21600" y="0"/>
                </a:lnTo>
                <a:lnTo>
                  <a:pt x="21600" y="14511"/>
                </a:lnTo>
                <a:cubicBezTo>
                  <a:pt x="20169" y="-690"/>
                  <a:pt x="8" y="51912"/>
                  <a:pt x="0" y="20172"/>
                </a:cubicBezTo>
                <a:lnTo>
                  <a:pt x="0" y="0"/>
                </a:lnTo>
                <a:close/>
              </a:path>
            </a:pathLst>
          </a:custGeom>
          <a:solidFill>
            <a:srgbClr val="B4BF9D"/>
          </a:solidFill>
          <a:ln>
            <a:solidFill>
              <a:srgbClr val="D2D9C5"/>
            </a:solid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3074" name="Rectangle 2"/>
          <p:cNvSpPr>
            <a:spLocks noGrp="1" noChangeArrowheads="1"/>
          </p:cNvSpPr>
          <p:nvPr>
            <p:ph type="ctrTitle"/>
          </p:nvPr>
        </p:nvSpPr>
        <p:spPr>
          <a:xfrm>
            <a:off x="0" y="712308"/>
            <a:ext cx="9144000" cy="1295400"/>
          </a:xfrm>
        </p:spPr>
        <p:txBody>
          <a:bodyPr/>
          <a:lstStyle>
            <a:lvl1pPr algn="ctr" rtl="0" eaLnBrk="0" fontAlgn="base" hangingPunct="0">
              <a:lnSpc>
                <a:spcPct val="100000"/>
              </a:lnSpc>
              <a:spcBef>
                <a:spcPct val="0"/>
              </a:spcBef>
              <a:spcAft>
                <a:spcPct val="0"/>
              </a:spcAft>
              <a:defRPr lang="en-US" sz="5000" noProof="0" dirty="0" smtClean="0">
                <a:solidFill>
                  <a:srgbClr val="4E81BE"/>
                </a:solidFill>
                <a:effectLst>
                  <a:outerShdw blurRad="50800" dist="38100" dir="2700000" algn="tl" rotWithShape="0">
                    <a:prstClr val="black">
                      <a:alpha val="20000"/>
                    </a:prstClr>
                  </a:outerShdw>
                </a:effectLst>
                <a:latin typeface="Segoe UI Semibold" pitchFamily="34" charset="0"/>
                <a:ea typeface="+mj-ea"/>
                <a:cs typeface="+mj-cs"/>
              </a:defRPr>
            </a:lvl1pPr>
          </a:lstStyle>
          <a:p>
            <a:pPr lvl="0"/>
            <a:r>
              <a:rPr lang="en-US" noProof="0" smtClean="0"/>
              <a:t>Click to edit Master title style</a:t>
            </a:r>
            <a:endParaRPr lang="en-US" noProof="0" dirty="0" smtClean="0"/>
          </a:p>
        </p:txBody>
      </p:sp>
      <p:sp>
        <p:nvSpPr>
          <p:cNvPr id="3075" name="Rectangle 3"/>
          <p:cNvSpPr>
            <a:spLocks noGrp="1" noChangeArrowheads="1"/>
          </p:cNvSpPr>
          <p:nvPr>
            <p:ph type="subTitle" idx="1"/>
          </p:nvPr>
        </p:nvSpPr>
        <p:spPr>
          <a:xfrm>
            <a:off x="2268188" y="2928108"/>
            <a:ext cx="6301548" cy="430887"/>
          </a:xfrm>
        </p:spPr>
        <p:txBody>
          <a:bodyPr/>
          <a:lstStyle>
            <a:lvl1pPr marL="0" indent="0" algn="r" rtl="0" eaLnBrk="0" fontAlgn="base" hangingPunct="0">
              <a:spcBef>
                <a:spcPts val="0"/>
              </a:spcBef>
              <a:spcAft>
                <a:spcPct val="0"/>
              </a:spcAft>
              <a:buFontTx/>
              <a:buNone/>
              <a:defRPr lang="en-US" sz="2200" noProof="0" dirty="0" smtClean="0">
                <a:solidFill>
                  <a:schemeClr val="tx1"/>
                </a:solidFill>
                <a:latin typeface="Segoe UI" pitchFamily="34" charset="0"/>
                <a:ea typeface="Segoe UI" pitchFamily="34" charset="0"/>
                <a:cs typeface="Segoe UI" pitchFamily="34" charset="0"/>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365149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8493"/>
            <a:ext cx="9144000" cy="6413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66208" y="1749000"/>
            <a:ext cx="8832850" cy="2284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6086D4E-7ED8-49E1-AAD1-F771CD7D9EFB}" type="slidenum">
              <a:rPr/>
              <a:pPr>
                <a:defRPr/>
              </a:pPr>
              <a:t>‹#›</a:t>
            </a:fld>
            <a:endParaRPr dirty="0"/>
          </a:p>
        </p:txBody>
      </p:sp>
      <p:grpSp>
        <p:nvGrpSpPr>
          <p:cNvPr id="5" name="Group 6"/>
          <p:cNvGrpSpPr>
            <a:grpSpLocks/>
          </p:cNvGrpSpPr>
          <p:nvPr userDrawn="1"/>
        </p:nvGrpSpPr>
        <p:grpSpPr bwMode="auto">
          <a:xfrm>
            <a:off x="-3175" y="3175"/>
            <a:ext cx="9137650" cy="628650"/>
            <a:chOff x="-2592" y="3773"/>
            <a:chExt cx="9136684" cy="628502"/>
          </a:xfrm>
        </p:grpSpPr>
        <p:sp>
          <p:nvSpPr>
            <p:cNvPr id="6" name="Flowchart: Document 2"/>
            <p:cNvSpPr/>
            <p:nvPr/>
          </p:nvSpPr>
          <p:spPr>
            <a:xfrm>
              <a:off x="-2592" y="3773"/>
              <a:ext cx="8762074" cy="6285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1396"/>
                <a:gd name="connsiteX1" fmla="*/ 21600 w 21600"/>
                <a:gd name="connsiteY1" fmla="*/ 0 h 31396"/>
                <a:gd name="connsiteX2" fmla="*/ 21600 w 21600"/>
                <a:gd name="connsiteY2" fmla="*/ 17322 h 31396"/>
                <a:gd name="connsiteX3" fmla="*/ 0 w 21600"/>
                <a:gd name="connsiteY3" fmla="*/ 20172 h 31396"/>
                <a:gd name="connsiteX4" fmla="*/ 0 w 21600"/>
                <a:gd name="connsiteY4" fmla="*/ 0 h 31396"/>
                <a:gd name="connsiteX0" fmla="*/ 0 w 21600"/>
                <a:gd name="connsiteY0" fmla="*/ 0 h 29251"/>
                <a:gd name="connsiteX1" fmla="*/ 21600 w 21600"/>
                <a:gd name="connsiteY1" fmla="*/ 0 h 29251"/>
                <a:gd name="connsiteX2" fmla="*/ 21600 w 21600"/>
                <a:gd name="connsiteY2" fmla="*/ 17322 h 29251"/>
                <a:gd name="connsiteX3" fmla="*/ 0 w 21600"/>
                <a:gd name="connsiteY3" fmla="*/ 20172 h 29251"/>
                <a:gd name="connsiteX4" fmla="*/ 0 w 21600"/>
                <a:gd name="connsiteY4" fmla="*/ 0 h 29251"/>
                <a:gd name="connsiteX0" fmla="*/ 0 w 21600"/>
                <a:gd name="connsiteY0" fmla="*/ 0 h 32111"/>
                <a:gd name="connsiteX1" fmla="*/ 21600 w 21600"/>
                <a:gd name="connsiteY1" fmla="*/ 0 h 32111"/>
                <a:gd name="connsiteX2" fmla="*/ 21600 w 21600"/>
                <a:gd name="connsiteY2" fmla="*/ 17322 h 32111"/>
                <a:gd name="connsiteX3" fmla="*/ 0 w 21600"/>
                <a:gd name="connsiteY3" fmla="*/ 20172 h 32111"/>
                <a:gd name="connsiteX4" fmla="*/ 0 w 21600"/>
                <a:gd name="connsiteY4" fmla="*/ 0 h 32111"/>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499"/>
                <a:gd name="connsiteX1" fmla="*/ 21600 w 21600"/>
                <a:gd name="connsiteY1" fmla="*/ 0 h 32499"/>
                <a:gd name="connsiteX2" fmla="*/ 21600 w 21600"/>
                <a:gd name="connsiteY2" fmla="*/ 18944 h 32499"/>
                <a:gd name="connsiteX3" fmla="*/ 0 w 21600"/>
                <a:gd name="connsiteY3" fmla="*/ 20172 h 32499"/>
                <a:gd name="connsiteX4" fmla="*/ 0 w 21600"/>
                <a:gd name="connsiteY4" fmla="*/ 0 h 32499"/>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499"/>
                <a:gd name="connsiteX1" fmla="*/ 21600 w 21600"/>
                <a:gd name="connsiteY1" fmla="*/ 0 h 32499"/>
                <a:gd name="connsiteX2" fmla="*/ 21600 w 21600"/>
                <a:gd name="connsiteY2" fmla="*/ 18944 h 32499"/>
                <a:gd name="connsiteX3" fmla="*/ 0 w 21600"/>
                <a:gd name="connsiteY3" fmla="*/ 20172 h 32499"/>
                <a:gd name="connsiteX4" fmla="*/ 0 w 21600"/>
                <a:gd name="connsiteY4" fmla="*/ 0 h 32499"/>
                <a:gd name="connsiteX0" fmla="*/ 0 w 21600"/>
                <a:gd name="connsiteY0" fmla="*/ 0 h 32102"/>
                <a:gd name="connsiteX1" fmla="*/ 21600 w 21600"/>
                <a:gd name="connsiteY1" fmla="*/ 0 h 32102"/>
                <a:gd name="connsiteX2" fmla="*/ 21600 w 21600"/>
                <a:gd name="connsiteY2" fmla="*/ 17282 h 32102"/>
                <a:gd name="connsiteX3" fmla="*/ 0 w 21600"/>
                <a:gd name="connsiteY3" fmla="*/ 20172 h 32102"/>
                <a:gd name="connsiteX4" fmla="*/ 0 w 21600"/>
                <a:gd name="connsiteY4" fmla="*/ 0 h 32102"/>
                <a:gd name="connsiteX0" fmla="*/ 0 w 21600"/>
                <a:gd name="connsiteY0" fmla="*/ 0 h 31775"/>
                <a:gd name="connsiteX1" fmla="*/ 21600 w 21600"/>
                <a:gd name="connsiteY1" fmla="*/ 0 h 31775"/>
                <a:gd name="connsiteX2" fmla="*/ 21600 w 21600"/>
                <a:gd name="connsiteY2" fmla="*/ 17282 h 31775"/>
                <a:gd name="connsiteX3" fmla="*/ 0 w 21600"/>
                <a:gd name="connsiteY3" fmla="*/ 20172 h 31775"/>
                <a:gd name="connsiteX4" fmla="*/ 0 w 21600"/>
                <a:gd name="connsiteY4" fmla="*/ 0 h 31775"/>
                <a:gd name="connsiteX0" fmla="*/ 0 w 21600"/>
                <a:gd name="connsiteY0" fmla="*/ 0 h 30692"/>
                <a:gd name="connsiteX1" fmla="*/ 21600 w 21600"/>
                <a:gd name="connsiteY1" fmla="*/ 0 h 30692"/>
                <a:gd name="connsiteX2" fmla="*/ 21600 w 21600"/>
                <a:gd name="connsiteY2" fmla="*/ 17282 h 30692"/>
                <a:gd name="connsiteX3" fmla="*/ 0 w 21600"/>
                <a:gd name="connsiteY3" fmla="*/ 20172 h 30692"/>
                <a:gd name="connsiteX4" fmla="*/ 0 w 21600"/>
                <a:gd name="connsiteY4" fmla="*/ 0 h 30692"/>
                <a:gd name="connsiteX0" fmla="*/ 0 w 21600"/>
                <a:gd name="connsiteY0" fmla="*/ 0 h 30783"/>
                <a:gd name="connsiteX1" fmla="*/ 21600 w 21600"/>
                <a:gd name="connsiteY1" fmla="*/ 0 h 30783"/>
                <a:gd name="connsiteX2" fmla="*/ 21600 w 21600"/>
                <a:gd name="connsiteY2" fmla="*/ 17282 h 30783"/>
                <a:gd name="connsiteX3" fmla="*/ 0 w 21600"/>
                <a:gd name="connsiteY3" fmla="*/ 20172 h 30783"/>
                <a:gd name="connsiteX4" fmla="*/ 0 w 21600"/>
                <a:gd name="connsiteY4" fmla="*/ 0 h 30783"/>
                <a:gd name="connsiteX0" fmla="*/ 0 w 21600"/>
                <a:gd name="connsiteY0" fmla="*/ 0 h 30288"/>
                <a:gd name="connsiteX1" fmla="*/ 21600 w 21600"/>
                <a:gd name="connsiteY1" fmla="*/ 0 h 30288"/>
                <a:gd name="connsiteX2" fmla="*/ 21600 w 21600"/>
                <a:gd name="connsiteY2" fmla="*/ 14511 h 30288"/>
                <a:gd name="connsiteX3" fmla="*/ 0 w 21600"/>
                <a:gd name="connsiteY3" fmla="*/ 20172 h 30288"/>
                <a:gd name="connsiteX4" fmla="*/ 0 w 21600"/>
                <a:gd name="connsiteY4" fmla="*/ 0 h 30288"/>
                <a:gd name="connsiteX0" fmla="*/ 0 w 21600"/>
                <a:gd name="connsiteY0" fmla="*/ 0 h 31493"/>
                <a:gd name="connsiteX1" fmla="*/ 21600 w 21600"/>
                <a:gd name="connsiteY1" fmla="*/ 0 h 31493"/>
                <a:gd name="connsiteX2" fmla="*/ 21600 w 21600"/>
                <a:gd name="connsiteY2" fmla="*/ 14511 h 31493"/>
                <a:gd name="connsiteX3" fmla="*/ 0 w 21600"/>
                <a:gd name="connsiteY3" fmla="*/ 20172 h 31493"/>
                <a:gd name="connsiteX4" fmla="*/ 0 w 21600"/>
                <a:gd name="connsiteY4" fmla="*/ 0 h 31493"/>
                <a:gd name="connsiteX0" fmla="*/ 0 w 21600"/>
                <a:gd name="connsiteY0" fmla="*/ 0 h 32468"/>
                <a:gd name="connsiteX1" fmla="*/ 21600 w 21600"/>
                <a:gd name="connsiteY1" fmla="*/ 0 h 32468"/>
                <a:gd name="connsiteX2" fmla="*/ 21600 w 21600"/>
                <a:gd name="connsiteY2" fmla="*/ 14511 h 32468"/>
                <a:gd name="connsiteX3" fmla="*/ 0 w 21600"/>
                <a:gd name="connsiteY3" fmla="*/ 20172 h 32468"/>
                <a:gd name="connsiteX4" fmla="*/ 0 w 21600"/>
                <a:gd name="connsiteY4" fmla="*/ 0 h 32468"/>
                <a:gd name="connsiteX0" fmla="*/ 0 w 21600"/>
                <a:gd name="connsiteY0" fmla="*/ 0 h 32468"/>
                <a:gd name="connsiteX1" fmla="*/ 21600 w 21600"/>
                <a:gd name="connsiteY1" fmla="*/ 0 h 32468"/>
                <a:gd name="connsiteX2" fmla="*/ 21600 w 21600"/>
                <a:gd name="connsiteY2" fmla="*/ 14511 h 32468"/>
                <a:gd name="connsiteX3" fmla="*/ 0 w 21600"/>
                <a:gd name="connsiteY3" fmla="*/ 20172 h 32468"/>
                <a:gd name="connsiteX4" fmla="*/ 0 w 21600"/>
                <a:gd name="connsiteY4" fmla="*/ 0 h 32468"/>
                <a:gd name="connsiteX0" fmla="*/ 0 w 21600"/>
                <a:gd name="connsiteY0" fmla="*/ 0 h 33208"/>
                <a:gd name="connsiteX1" fmla="*/ 21600 w 21600"/>
                <a:gd name="connsiteY1" fmla="*/ 0 h 33208"/>
                <a:gd name="connsiteX2" fmla="*/ 21600 w 21600"/>
                <a:gd name="connsiteY2" fmla="*/ 14511 h 33208"/>
                <a:gd name="connsiteX3" fmla="*/ 0 w 21600"/>
                <a:gd name="connsiteY3" fmla="*/ 20172 h 33208"/>
                <a:gd name="connsiteX4" fmla="*/ 0 w 21600"/>
                <a:gd name="connsiteY4" fmla="*/ 0 h 33208"/>
                <a:gd name="connsiteX0" fmla="*/ 0 w 21600"/>
                <a:gd name="connsiteY0" fmla="*/ 0 h 30102"/>
                <a:gd name="connsiteX1" fmla="*/ 21600 w 21600"/>
                <a:gd name="connsiteY1" fmla="*/ 0 h 30102"/>
                <a:gd name="connsiteX2" fmla="*/ 21600 w 21600"/>
                <a:gd name="connsiteY2" fmla="*/ 14511 h 30102"/>
                <a:gd name="connsiteX3" fmla="*/ 0 w 21600"/>
                <a:gd name="connsiteY3" fmla="*/ 20172 h 30102"/>
                <a:gd name="connsiteX4" fmla="*/ 0 w 21600"/>
                <a:gd name="connsiteY4" fmla="*/ 0 h 30102"/>
                <a:gd name="connsiteX0" fmla="*/ 0 w 21600"/>
                <a:gd name="connsiteY0" fmla="*/ 0 h 30553"/>
                <a:gd name="connsiteX1" fmla="*/ 21600 w 21600"/>
                <a:gd name="connsiteY1" fmla="*/ 0 h 30553"/>
                <a:gd name="connsiteX2" fmla="*/ 21600 w 21600"/>
                <a:gd name="connsiteY2" fmla="*/ 14511 h 30553"/>
                <a:gd name="connsiteX3" fmla="*/ 0 w 21600"/>
                <a:gd name="connsiteY3" fmla="*/ 20172 h 30553"/>
                <a:gd name="connsiteX4" fmla="*/ 0 w 21600"/>
                <a:gd name="connsiteY4" fmla="*/ 0 h 30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30553">
                  <a:moveTo>
                    <a:pt x="0" y="0"/>
                  </a:moveTo>
                  <a:lnTo>
                    <a:pt x="21600" y="0"/>
                  </a:lnTo>
                  <a:lnTo>
                    <a:pt x="21600" y="14511"/>
                  </a:lnTo>
                  <a:cubicBezTo>
                    <a:pt x="20169" y="-690"/>
                    <a:pt x="8" y="51912"/>
                    <a:pt x="0" y="20172"/>
                  </a:cubicBezTo>
                  <a:lnTo>
                    <a:pt x="0" y="0"/>
                  </a:lnTo>
                  <a:close/>
                </a:path>
              </a:pathLst>
            </a:custGeom>
            <a:solidFill>
              <a:srgbClr val="B4BF9D"/>
            </a:solidFill>
            <a:ln>
              <a:solidFill>
                <a:srgbClr val="D2D9C5"/>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7" name="Rectangle 45"/>
            <p:cNvSpPr/>
            <p:nvPr/>
          </p:nvSpPr>
          <p:spPr>
            <a:xfrm>
              <a:off x="8818213" y="5361"/>
              <a:ext cx="315879" cy="344406"/>
            </a:xfrm>
            <a:custGeom>
              <a:avLst/>
              <a:gdLst>
                <a:gd name="connsiteX0" fmla="*/ 0 w 316060"/>
                <a:gd name="connsiteY0" fmla="*/ 0 h 213417"/>
                <a:gd name="connsiteX1" fmla="*/ 316060 w 316060"/>
                <a:gd name="connsiteY1" fmla="*/ 0 h 213417"/>
                <a:gd name="connsiteX2" fmla="*/ 316060 w 316060"/>
                <a:gd name="connsiteY2" fmla="*/ 213417 h 213417"/>
                <a:gd name="connsiteX3" fmla="*/ 0 w 316060"/>
                <a:gd name="connsiteY3" fmla="*/ 213417 h 213417"/>
                <a:gd name="connsiteX4" fmla="*/ 0 w 316060"/>
                <a:gd name="connsiteY4" fmla="*/ 0 h 213417"/>
                <a:gd name="connsiteX0" fmla="*/ 0 w 316060"/>
                <a:gd name="connsiteY0" fmla="*/ 0 h 245221"/>
                <a:gd name="connsiteX1" fmla="*/ 316060 w 316060"/>
                <a:gd name="connsiteY1" fmla="*/ 0 h 245221"/>
                <a:gd name="connsiteX2" fmla="*/ 316060 w 316060"/>
                <a:gd name="connsiteY2" fmla="*/ 213417 h 245221"/>
                <a:gd name="connsiteX3" fmla="*/ 0 w 316060"/>
                <a:gd name="connsiteY3" fmla="*/ 213417 h 245221"/>
                <a:gd name="connsiteX4" fmla="*/ 0 w 316060"/>
                <a:gd name="connsiteY4" fmla="*/ 0 h 24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060" h="245221">
                  <a:moveTo>
                    <a:pt x="0" y="0"/>
                  </a:moveTo>
                  <a:lnTo>
                    <a:pt x="316060" y="0"/>
                  </a:lnTo>
                  <a:lnTo>
                    <a:pt x="316060" y="213417"/>
                  </a:lnTo>
                  <a:cubicBezTo>
                    <a:pt x="226609" y="284978"/>
                    <a:pt x="105353" y="213417"/>
                    <a:pt x="0" y="213417"/>
                  </a:cubicBezTo>
                  <a:lnTo>
                    <a:pt x="0" y="0"/>
                  </a:lnTo>
                  <a:close/>
                </a:path>
              </a:pathLst>
            </a:custGeom>
            <a:solidFill>
              <a:srgbClr val="B4BF9D"/>
            </a:solidFill>
            <a:ln>
              <a:solidFill>
                <a:srgbClr val="D2D9C5"/>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solidFill>
                  <a:srgbClr val="D9D9D9"/>
                </a:solidFill>
              </a:endParaRPr>
            </a:p>
          </p:txBody>
        </p:sp>
      </p:grpSp>
    </p:spTree>
    <p:extLst>
      <p:ext uri="{BB962C8B-B14F-4D97-AF65-F5344CB8AC3E}">
        <p14:creationId xmlns:p14="http://schemas.microsoft.com/office/powerpoint/2010/main" val="57674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0109" y="1738429"/>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46173" y="1738429"/>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11459A0-4690-43FF-8E06-C5A349DF3D4A}" type="slidenum">
              <a:rPr/>
              <a:pPr>
                <a:defRPr/>
              </a:pPr>
              <a:t>‹#›</a:t>
            </a:fld>
            <a:endParaRPr dirty="0"/>
          </a:p>
        </p:txBody>
      </p:sp>
      <p:grpSp>
        <p:nvGrpSpPr>
          <p:cNvPr id="6" name="Group 6"/>
          <p:cNvGrpSpPr>
            <a:grpSpLocks/>
          </p:cNvGrpSpPr>
          <p:nvPr userDrawn="1"/>
        </p:nvGrpSpPr>
        <p:grpSpPr bwMode="auto">
          <a:xfrm>
            <a:off x="-3175" y="3175"/>
            <a:ext cx="9137650" cy="628650"/>
            <a:chOff x="-2592" y="3773"/>
            <a:chExt cx="9136684" cy="628502"/>
          </a:xfrm>
        </p:grpSpPr>
        <p:sp>
          <p:nvSpPr>
            <p:cNvPr id="7" name="Flowchart: Document 2"/>
            <p:cNvSpPr/>
            <p:nvPr/>
          </p:nvSpPr>
          <p:spPr>
            <a:xfrm>
              <a:off x="-2592" y="3773"/>
              <a:ext cx="8762074" cy="6285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1396"/>
                <a:gd name="connsiteX1" fmla="*/ 21600 w 21600"/>
                <a:gd name="connsiteY1" fmla="*/ 0 h 31396"/>
                <a:gd name="connsiteX2" fmla="*/ 21600 w 21600"/>
                <a:gd name="connsiteY2" fmla="*/ 17322 h 31396"/>
                <a:gd name="connsiteX3" fmla="*/ 0 w 21600"/>
                <a:gd name="connsiteY3" fmla="*/ 20172 h 31396"/>
                <a:gd name="connsiteX4" fmla="*/ 0 w 21600"/>
                <a:gd name="connsiteY4" fmla="*/ 0 h 31396"/>
                <a:gd name="connsiteX0" fmla="*/ 0 w 21600"/>
                <a:gd name="connsiteY0" fmla="*/ 0 h 29251"/>
                <a:gd name="connsiteX1" fmla="*/ 21600 w 21600"/>
                <a:gd name="connsiteY1" fmla="*/ 0 h 29251"/>
                <a:gd name="connsiteX2" fmla="*/ 21600 w 21600"/>
                <a:gd name="connsiteY2" fmla="*/ 17322 h 29251"/>
                <a:gd name="connsiteX3" fmla="*/ 0 w 21600"/>
                <a:gd name="connsiteY3" fmla="*/ 20172 h 29251"/>
                <a:gd name="connsiteX4" fmla="*/ 0 w 21600"/>
                <a:gd name="connsiteY4" fmla="*/ 0 h 29251"/>
                <a:gd name="connsiteX0" fmla="*/ 0 w 21600"/>
                <a:gd name="connsiteY0" fmla="*/ 0 h 32111"/>
                <a:gd name="connsiteX1" fmla="*/ 21600 w 21600"/>
                <a:gd name="connsiteY1" fmla="*/ 0 h 32111"/>
                <a:gd name="connsiteX2" fmla="*/ 21600 w 21600"/>
                <a:gd name="connsiteY2" fmla="*/ 17322 h 32111"/>
                <a:gd name="connsiteX3" fmla="*/ 0 w 21600"/>
                <a:gd name="connsiteY3" fmla="*/ 20172 h 32111"/>
                <a:gd name="connsiteX4" fmla="*/ 0 w 21600"/>
                <a:gd name="connsiteY4" fmla="*/ 0 h 32111"/>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499"/>
                <a:gd name="connsiteX1" fmla="*/ 21600 w 21600"/>
                <a:gd name="connsiteY1" fmla="*/ 0 h 32499"/>
                <a:gd name="connsiteX2" fmla="*/ 21600 w 21600"/>
                <a:gd name="connsiteY2" fmla="*/ 18944 h 32499"/>
                <a:gd name="connsiteX3" fmla="*/ 0 w 21600"/>
                <a:gd name="connsiteY3" fmla="*/ 20172 h 32499"/>
                <a:gd name="connsiteX4" fmla="*/ 0 w 21600"/>
                <a:gd name="connsiteY4" fmla="*/ 0 h 32499"/>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499"/>
                <a:gd name="connsiteX1" fmla="*/ 21600 w 21600"/>
                <a:gd name="connsiteY1" fmla="*/ 0 h 32499"/>
                <a:gd name="connsiteX2" fmla="*/ 21600 w 21600"/>
                <a:gd name="connsiteY2" fmla="*/ 18944 h 32499"/>
                <a:gd name="connsiteX3" fmla="*/ 0 w 21600"/>
                <a:gd name="connsiteY3" fmla="*/ 20172 h 32499"/>
                <a:gd name="connsiteX4" fmla="*/ 0 w 21600"/>
                <a:gd name="connsiteY4" fmla="*/ 0 h 32499"/>
                <a:gd name="connsiteX0" fmla="*/ 0 w 21600"/>
                <a:gd name="connsiteY0" fmla="*/ 0 h 32102"/>
                <a:gd name="connsiteX1" fmla="*/ 21600 w 21600"/>
                <a:gd name="connsiteY1" fmla="*/ 0 h 32102"/>
                <a:gd name="connsiteX2" fmla="*/ 21600 w 21600"/>
                <a:gd name="connsiteY2" fmla="*/ 17282 h 32102"/>
                <a:gd name="connsiteX3" fmla="*/ 0 w 21600"/>
                <a:gd name="connsiteY3" fmla="*/ 20172 h 32102"/>
                <a:gd name="connsiteX4" fmla="*/ 0 w 21600"/>
                <a:gd name="connsiteY4" fmla="*/ 0 h 32102"/>
                <a:gd name="connsiteX0" fmla="*/ 0 w 21600"/>
                <a:gd name="connsiteY0" fmla="*/ 0 h 31775"/>
                <a:gd name="connsiteX1" fmla="*/ 21600 w 21600"/>
                <a:gd name="connsiteY1" fmla="*/ 0 h 31775"/>
                <a:gd name="connsiteX2" fmla="*/ 21600 w 21600"/>
                <a:gd name="connsiteY2" fmla="*/ 17282 h 31775"/>
                <a:gd name="connsiteX3" fmla="*/ 0 w 21600"/>
                <a:gd name="connsiteY3" fmla="*/ 20172 h 31775"/>
                <a:gd name="connsiteX4" fmla="*/ 0 w 21600"/>
                <a:gd name="connsiteY4" fmla="*/ 0 h 31775"/>
                <a:gd name="connsiteX0" fmla="*/ 0 w 21600"/>
                <a:gd name="connsiteY0" fmla="*/ 0 h 30692"/>
                <a:gd name="connsiteX1" fmla="*/ 21600 w 21600"/>
                <a:gd name="connsiteY1" fmla="*/ 0 h 30692"/>
                <a:gd name="connsiteX2" fmla="*/ 21600 w 21600"/>
                <a:gd name="connsiteY2" fmla="*/ 17282 h 30692"/>
                <a:gd name="connsiteX3" fmla="*/ 0 w 21600"/>
                <a:gd name="connsiteY3" fmla="*/ 20172 h 30692"/>
                <a:gd name="connsiteX4" fmla="*/ 0 w 21600"/>
                <a:gd name="connsiteY4" fmla="*/ 0 h 30692"/>
                <a:gd name="connsiteX0" fmla="*/ 0 w 21600"/>
                <a:gd name="connsiteY0" fmla="*/ 0 h 30783"/>
                <a:gd name="connsiteX1" fmla="*/ 21600 w 21600"/>
                <a:gd name="connsiteY1" fmla="*/ 0 h 30783"/>
                <a:gd name="connsiteX2" fmla="*/ 21600 w 21600"/>
                <a:gd name="connsiteY2" fmla="*/ 17282 h 30783"/>
                <a:gd name="connsiteX3" fmla="*/ 0 w 21600"/>
                <a:gd name="connsiteY3" fmla="*/ 20172 h 30783"/>
                <a:gd name="connsiteX4" fmla="*/ 0 w 21600"/>
                <a:gd name="connsiteY4" fmla="*/ 0 h 30783"/>
                <a:gd name="connsiteX0" fmla="*/ 0 w 21600"/>
                <a:gd name="connsiteY0" fmla="*/ 0 h 30288"/>
                <a:gd name="connsiteX1" fmla="*/ 21600 w 21600"/>
                <a:gd name="connsiteY1" fmla="*/ 0 h 30288"/>
                <a:gd name="connsiteX2" fmla="*/ 21600 w 21600"/>
                <a:gd name="connsiteY2" fmla="*/ 14511 h 30288"/>
                <a:gd name="connsiteX3" fmla="*/ 0 w 21600"/>
                <a:gd name="connsiteY3" fmla="*/ 20172 h 30288"/>
                <a:gd name="connsiteX4" fmla="*/ 0 w 21600"/>
                <a:gd name="connsiteY4" fmla="*/ 0 h 30288"/>
                <a:gd name="connsiteX0" fmla="*/ 0 w 21600"/>
                <a:gd name="connsiteY0" fmla="*/ 0 h 31493"/>
                <a:gd name="connsiteX1" fmla="*/ 21600 w 21600"/>
                <a:gd name="connsiteY1" fmla="*/ 0 h 31493"/>
                <a:gd name="connsiteX2" fmla="*/ 21600 w 21600"/>
                <a:gd name="connsiteY2" fmla="*/ 14511 h 31493"/>
                <a:gd name="connsiteX3" fmla="*/ 0 w 21600"/>
                <a:gd name="connsiteY3" fmla="*/ 20172 h 31493"/>
                <a:gd name="connsiteX4" fmla="*/ 0 w 21600"/>
                <a:gd name="connsiteY4" fmla="*/ 0 h 31493"/>
                <a:gd name="connsiteX0" fmla="*/ 0 w 21600"/>
                <a:gd name="connsiteY0" fmla="*/ 0 h 32468"/>
                <a:gd name="connsiteX1" fmla="*/ 21600 w 21600"/>
                <a:gd name="connsiteY1" fmla="*/ 0 h 32468"/>
                <a:gd name="connsiteX2" fmla="*/ 21600 w 21600"/>
                <a:gd name="connsiteY2" fmla="*/ 14511 h 32468"/>
                <a:gd name="connsiteX3" fmla="*/ 0 w 21600"/>
                <a:gd name="connsiteY3" fmla="*/ 20172 h 32468"/>
                <a:gd name="connsiteX4" fmla="*/ 0 w 21600"/>
                <a:gd name="connsiteY4" fmla="*/ 0 h 32468"/>
                <a:gd name="connsiteX0" fmla="*/ 0 w 21600"/>
                <a:gd name="connsiteY0" fmla="*/ 0 h 32468"/>
                <a:gd name="connsiteX1" fmla="*/ 21600 w 21600"/>
                <a:gd name="connsiteY1" fmla="*/ 0 h 32468"/>
                <a:gd name="connsiteX2" fmla="*/ 21600 w 21600"/>
                <a:gd name="connsiteY2" fmla="*/ 14511 h 32468"/>
                <a:gd name="connsiteX3" fmla="*/ 0 w 21600"/>
                <a:gd name="connsiteY3" fmla="*/ 20172 h 32468"/>
                <a:gd name="connsiteX4" fmla="*/ 0 w 21600"/>
                <a:gd name="connsiteY4" fmla="*/ 0 h 32468"/>
                <a:gd name="connsiteX0" fmla="*/ 0 w 21600"/>
                <a:gd name="connsiteY0" fmla="*/ 0 h 33208"/>
                <a:gd name="connsiteX1" fmla="*/ 21600 w 21600"/>
                <a:gd name="connsiteY1" fmla="*/ 0 h 33208"/>
                <a:gd name="connsiteX2" fmla="*/ 21600 w 21600"/>
                <a:gd name="connsiteY2" fmla="*/ 14511 h 33208"/>
                <a:gd name="connsiteX3" fmla="*/ 0 w 21600"/>
                <a:gd name="connsiteY3" fmla="*/ 20172 h 33208"/>
                <a:gd name="connsiteX4" fmla="*/ 0 w 21600"/>
                <a:gd name="connsiteY4" fmla="*/ 0 h 33208"/>
                <a:gd name="connsiteX0" fmla="*/ 0 w 21600"/>
                <a:gd name="connsiteY0" fmla="*/ 0 h 30102"/>
                <a:gd name="connsiteX1" fmla="*/ 21600 w 21600"/>
                <a:gd name="connsiteY1" fmla="*/ 0 h 30102"/>
                <a:gd name="connsiteX2" fmla="*/ 21600 w 21600"/>
                <a:gd name="connsiteY2" fmla="*/ 14511 h 30102"/>
                <a:gd name="connsiteX3" fmla="*/ 0 w 21600"/>
                <a:gd name="connsiteY3" fmla="*/ 20172 h 30102"/>
                <a:gd name="connsiteX4" fmla="*/ 0 w 21600"/>
                <a:gd name="connsiteY4" fmla="*/ 0 h 30102"/>
                <a:gd name="connsiteX0" fmla="*/ 0 w 21600"/>
                <a:gd name="connsiteY0" fmla="*/ 0 h 30553"/>
                <a:gd name="connsiteX1" fmla="*/ 21600 w 21600"/>
                <a:gd name="connsiteY1" fmla="*/ 0 h 30553"/>
                <a:gd name="connsiteX2" fmla="*/ 21600 w 21600"/>
                <a:gd name="connsiteY2" fmla="*/ 14511 h 30553"/>
                <a:gd name="connsiteX3" fmla="*/ 0 w 21600"/>
                <a:gd name="connsiteY3" fmla="*/ 20172 h 30553"/>
                <a:gd name="connsiteX4" fmla="*/ 0 w 21600"/>
                <a:gd name="connsiteY4" fmla="*/ 0 h 30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30553">
                  <a:moveTo>
                    <a:pt x="0" y="0"/>
                  </a:moveTo>
                  <a:lnTo>
                    <a:pt x="21600" y="0"/>
                  </a:lnTo>
                  <a:lnTo>
                    <a:pt x="21600" y="14511"/>
                  </a:lnTo>
                  <a:cubicBezTo>
                    <a:pt x="20169" y="-690"/>
                    <a:pt x="8" y="51912"/>
                    <a:pt x="0" y="20172"/>
                  </a:cubicBezTo>
                  <a:lnTo>
                    <a:pt x="0" y="0"/>
                  </a:lnTo>
                  <a:close/>
                </a:path>
              </a:pathLst>
            </a:custGeom>
            <a:solidFill>
              <a:srgbClr val="B4BF9D"/>
            </a:solidFill>
            <a:ln>
              <a:solidFill>
                <a:srgbClr val="D2D9C5"/>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8" name="Rectangle 45"/>
            <p:cNvSpPr/>
            <p:nvPr/>
          </p:nvSpPr>
          <p:spPr>
            <a:xfrm>
              <a:off x="8818213" y="5361"/>
              <a:ext cx="315879" cy="344406"/>
            </a:xfrm>
            <a:custGeom>
              <a:avLst/>
              <a:gdLst>
                <a:gd name="connsiteX0" fmla="*/ 0 w 316060"/>
                <a:gd name="connsiteY0" fmla="*/ 0 h 213417"/>
                <a:gd name="connsiteX1" fmla="*/ 316060 w 316060"/>
                <a:gd name="connsiteY1" fmla="*/ 0 h 213417"/>
                <a:gd name="connsiteX2" fmla="*/ 316060 w 316060"/>
                <a:gd name="connsiteY2" fmla="*/ 213417 h 213417"/>
                <a:gd name="connsiteX3" fmla="*/ 0 w 316060"/>
                <a:gd name="connsiteY3" fmla="*/ 213417 h 213417"/>
                <a:gd name="connsiteX4" fmla="*/ 0 w 316060"/>
                <a:gd name="connsiteY4" fmla="*/ 0 h 213417"/>
                <a:gd name="connsiteX0" fmla="*/ 0 w 316060"/>
                <a:gd name="connsiteY0" fmla="*/ 0 h 245221"/>
                <a:gd name="connsiteX1" fmla="*/ 316060 w 316060"/>
                <a:gd name="connsiteY1" fmla="*/ 0 h 245221"/>
                <a:gd name="connsiteX2" fmla="*/ 316060 w 316060"/>
                <a:gd name="connsiteY2" fmla="*/ 213417 h 245221"/>
                <a:gd name="connsiteX3" fmla="*/ 0 w 316060"/>
                <a:gd name="connsiteY3" fmla="*/ 213417 h 245221"/>
                <a:gd name="connsiteX4" fmla="*/ 0 w 316060"/>
                <a:gd name="connsiteY4" fmla="*/ 0 h 24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060" h="245221">
                  <a:moveTo>
                    <a:pt x="0" y="0"/>
                  </a:moveTo>
                  <a:lnTo>
                    <a:pt x="316060" y="0"/>
                  </a:lnTo>
                  <a:lnTo>
                    <a:pt x="316060" y="213417"/>
                  </a:lnTo>
                  <a:cubicBezTo>
                    <a:pt x="226609" y="284978"/>
                    <a:pt x="105353" y="213417"/>
                    <a:pt x="0" y="213417"/>
                  </a:cubicBezTo>
                  <a:lnTo>
                    <a:pt x="0" y="0"/>
                  </a:lnTo>
                  <a:close/>
                </a:path>
              </a:pathLst>
            </a:custGeom>
            <a:solidFill>
              <a:srgbClr val="B4BF9D"/>
            </a:solidFill>
            <a:ln>
              <a:solidFill>
                <a:srgbClr val="D2D9C5"/>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solidFill>
                  <a:srgbClr val="D9D9D9"/>
                </a:solidFill>
              </a:endParaRPr>
            </a:p>
          </p:txBody>
        </p:sp>
      </p:grpSp>
    </p:spTree>
    <p:extLst>
      <p:ext uri="{BB962C8B-B14F-4D97-AF65-F5344CB8AC3E}">
        <p14:creationId xmlns:p14="http://schemas.microsoft.com/office/powerpoint/2010/main" val="263172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A88DB65-5194-4A15-AB0A-9B8E3C9F401D}" type="slidenum">
              <a:rPr/>
              <a:pPr>
                <a:defRPr/>
              </a:pPr>
              <a:t>‹#›</a:t>
            </a:fld>
            <a:endParaRPr dirty="0"/>
          </a:p>
        </p:txBody>
      </p:sp>
      <p:grpSp>
        <p:nvGrpSpPr>
          <p:cNvPr id="4" name="Group 6"/>
          <p:cNvGrpSpPr>
            <a:grpSpLocks/>
          </p:cNvGrpSpPr>
          <p:nvPr userDrawn="1"/>
        </p:nvGrpSpPr>
        <p:grpSpPr bwMode="auto">
          <a:xfrm>
            <a:off x="-3175" y="3175"/>
            <a:ext cx="9137650" cy="628650"/>
            <a:chOff x="-2592" y="3773"/>
            <a:chExt cx="9136684" cy="628502"/>
          </a:xfrm>
        </p:grpSpPr>
        <p:sp>
          <p:nvSpPr>
            <p:cNvPr id="5" name="Flowchart: Document 2"/>
            <p:cNvSpPr/>
            <p:nvPr/>
          </p:nvSpPr>
          <p:spPr>
            <a:xfrm>
              <a:off x="-2592" y="3773"/>
              <a:ext cx="8762074" cy="6285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1396"/>
                <a:gd name="connsiteX1" fmla="*/ 21600 w 21600"/>
                <a:gd name="connsiteY1" fmla="*/ 0 h 31396"/>
                <a:gd name="connsiteX2" fmla="*/ 21600 w 21600"/>
                <a:gd name="connsiteY2" fmla="*/ 17322 h 31396"/>
                <a:gd name="connsiteX3" fmla="*/ 0 w 21600"/>
                <a:gd name="connsiteY3" fmla="*/ 20172 h 31396"/>
                <a:gd name="connsiteX4" fmla="*/ 0 w 21600"/>
                <a:gd name="connsiteY4" fmla="*/ 0 h 31396"/>
                <a:gd name="connsiteX0" fmla="*/ 0 w 21600"/>
                <a:gd name="connsiteY0" fmla="*/ 0 h 29251"/>
                <a:gd name="connsiteX1" fmla="*/ 21600 w 21600"/>
                <a:gd name="connsiteY1" fmla="*/ 0 h 29251"/>
                <a:gd name="connsiteX2" fmla="*/ 21600 w 21600"/>
                <a:gd name="connsiteY2" fmla="*/ 17322 h 29251"/>
                <a:gd name="connsiteX3" fmla="*/ 0 w 21600"/>
                <a:gd name="connsiteY3" fmla="*/ 20172 h 29251"/>
                <a:gd name="connsiteX4" fmla="*/ 0 w 21600"/>
                <a:gd name="connsiteY4" fmla="*/ 0 h 29251"/>
                <a:gd name="connsiteX0" fmla="*/ 0 w 21600"/>
                <a:gd name="connsiteY0" fmla="*/ 0 h 32111"/>
                <a:gd name="connsiteX1" fmla="*/ 21600 w 21600"/>
                <a:gd name="connsiteY1" fmla="*/ 0 h 32111"/>
                <a:gd name="connsiteX2" fmla="*/ 21600 w 21600"/>
                <a:gd name="connsiteY2" fmla="*/ 17322 h 32111"/>
                <a:gd name="connsiteX3" fmla="*/ 0 w 21600"/>
                <a:gd name="connsiteY3" fmla="*/ 20172 h 32111"/>
                <a:gd name="connsiteX4" fmla="*/ 0 w 21600"/>
                <a:gd name="connsiteY4" fmla="*/ 0 h 32111"/>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499"/>
                <a:gd name="connsiteX1" fmla="*/ 21600 w 21600"/>
                <a:gd name="connsiteY1" fmla="*/ 0 h 32499"/>
                <a:gd name="connsiteX2" fmla="*/ 21600 w 21600"/>
                <a:gd name="connsiteY2" fmla="*/ 18944 h 32499"/>
                <a:gd name="connsiteX3" fmla="*/ 0 w 21600"/>
                <a:gd name="connsiteY3" fmla="*/ 20172 h 32499"/>
                <a:gd name="connsiteX4" fmla="*/ 0 w 21600"/>
                <a:gd name="connsiteY4" fmla="*/ 0 h 32499"/>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499"/>
                <a:gd name="connsiteX1" fmla="*/ 21600 w 21600"/>
                <a:gd name="connsiteY1" fmla="*/ 0 h 32499"/>
                <a:gd name="connsiteX2" fmla="*/ 21600 w 21600"/>
                <a:gd name="connsiteY2" fmla="*/ 18944 h 32499"/>
                <a:gd name="connsiteX3" fmla="*/ 0 w 21600"/>
                <a:gd name="connsiteY3" fmla="*/ 20172 h 32499"/>
                <a:gd name="connsiteX4" fmla="*/ 0 w 21600"/>
                <a:gd name="connsiteY4" fmla="*/ 0 h 32499"/>
                <a:gd name="connsiteX0" fmla="*/ 0 w 21600"/>
                <a:gd name="connsiteY0" fmla="*/ 0 h 32102"/>
                <a:gd name="connsiteX1" fmla="*/ 21600 w 21600"/>
                <a:gd name="connsiteY1" fmla="*/ 0 h 32102"/>
                <a:gd name="connsiteX2" fmla="*/ 21600 w 21600"/>
                <a:gd name="connsiteY2" fmla="*/ 17282 h 32102"/>
                <a:gd name="connsiteX3" fmla="*/ 0 w 21600"/>
                <a:gd name="connsiteY3" fmla="*/ 20172 h 32102"/>
                <a:gd name="connsiteX4" fmla="*/ 0 w 21600"/>
                <a:gd name="connsiteY4" fmla="*/ 0 h 32102"/>
                <a:gd name="connsiteX0" fmla="*/ 0 w 21600"/>
                <a:gd name="connsiteY0" fmla="*/ 0 h 31775"/>
                <a:gd name="connsiteX1" fmla="*/ 21600 w 21600"/>
                <a:gd name="connsiteY1" fmla="*/ 0 h 31775"/>
                <a:gd name="connsiteX2" fmla="*/ 21600 w 21600"/>
                <a:gd name="connsiteY2" fmla="*/ 17282 h 31775"/>
                <a:gd name="connsiteX3" fmla="*/ 0 w 21600"/>
                <a:gd name="connsiteY3" fmla="*/ 20172 h 31775"/>
                <a:gd name="connsiteX4" fmla="*/ 0 w 21600"/>
                <a:gd name="connsiteY4" fmla="*/ 0 h 31775"/>
                <a:gd name="connsiteX0" fmla="*/ 0 w 21600"/>
                <a:gd name="connsiteY0" fmla="*/ 0 h 30692"/>
                <a:gd name="connsiteX1" fmla="*/ 21600 w 21600"/>
                <a:gd name="connsiteY1" fmla="*/ 0 h 30692"/>
                <a:gd name="connsiteX2" fmla="*/ 21600 w 21600"/>
                <a:gd name="connsiteY2" fmla="*/ 17282 h 30692"/>
                <a:gd name="connsiteX3" fmla="*/ 0 w 21600"/>
                <a:gd name="connsiteY3" fmla="*/ 20172 h 30692"/>
                <a:gd name="connsiteX4" fmla="*/ 0 w 21600"/>
                <a:gd name="connsiteY4" fmla="*/ 0 h 30692"/>
                <a:gd name="connsiteX0" fmla="*/ 0 w 21600"/>
                <a:gd name="connsiteY0" fmla="*/ 0 h 30783"/>
                <a:gd name="connsiteX1" fmla="*/ 21600 w 21600"/>
                <a:gd name="connsiteY1" fmla="*/ 0 h 30783"/>
                <a:gd name="connsiteX2" fmla="*/ 21600 w 21600"/>
                <a:gd name="connsiteY2" fmla="*/ 17282 h 30783"/>
                <a:gd name="connsiteX3" fmla="*/ 0 w 21600"/>
                <a:gd name="connsiteY3" fmla="*/ 20172 h 30783"/>
                <a:gd name="connsiteX4" fmla="*/ 0 w 21600"/>
                <a:gd name="connsiteY4" fmla="*/ 0 h 30783"/>
                <a:gd name="connsiteX0" fmla="*/ 0 w 21600"/>
                <a:gd name="connsiteY0" fmla="*/ 0 h 30288"/>
                <a:gd name="connsiteX1" fmla="*/ 21600 w 21600"/>
                <a:gd name="connsiteY1" fmla="*/ 0 h 30288"/>
                <a:gd name="connsiteX2" fmla="*/ 21600 w 21600"/>
                <a:gd name="connsiteY2" fmla="*/ 14511 h 30288"/>
                <a:gd name="connsiteX3" fmla="*/ 0 w 21600"/>
                <a:gd name="connsiteY3" fmla="*/ 20172 h 30288"/>
                <a:gd name="connsiteX4" fmla="*/ 0 w 21600"/>
                <a:gd name="connsiteY4" fmla="*/ 0 h 30288"/>
                <a:gd name="connsiteX0" fmla="*/ 0 w 21600"/>
                <a:gd name="connsiteY0" fmla="*/ 0 h 31493"/>
                <a:gd name="connsiteX1" fmla="*/ 21600 w 21600"/>
                <a:gd name="connsiteY1" fmla="*/ 0 h 31493"/>
                <a:gd name="connsiteX2" fmla="*/ 21600 w 21600"/>
                <a:gd name="connsiteY2" fmla="*/ 14511 h 31493"/>
                <a:gd name="connsiteX3" fmla="*/ 0 w 21600"/>
                <a:gd name="connsiteY3" fmla="*/ 20172 h 31493"/>
                <a:gd name="connsiteX4" fmla="*/ 0 w 21600"/>
                <a:gd name="connsiteY4" fmla="*/ 0 h 31493"/>
                <a:gd name="connsiteX0" fmla="*/ 0 w 21600"/>
                <a:gd name="connsiteY0" fmla="*/ 0 h 32468"/>
                <a:gd name="connsiteX1" fmla="*/ 21600 w 21600"/>
                <a:gd name="connsiteY1" fmla="*/ 0 h 32468"/>
                <a:gd name="connsiteX2" fmla="*/ 21600 w 21600"/>
                <a:gd name="connsiteY2" fmla="*/ 14511 h 32468"/>
                <a:gd name="connsiteX3" fmla="*/ 0 w 21600"/>
                <a:gd name="connsiteY3" fmla="*/ 20172 h 32468"/>
                <a:gd name="connsiteX4" fmla="*/ 0 w 21600"/>
                <a:gd name="connsiteY4" fmla="*/ 0 h 32468"/>
                <a:gd name="connsiteX0" fmla="*/ 0 w 21600"/>
                <a:gd name="connsiteY0" fmla="*/ 0 h 32468"/>
                <a:gd name="connsiteX1" fmla="*/ 21600 w 21600"/>
                <a:gd name="connsiteY1" fmla="*/ 0 h 32468"/>
                <a:gd name="connsiteX2" fmla="*/ 21600 w 21600"/>
                <a:gd name="connsiteY2" fmla="*/ 14511 h 32468"/>
                <a:gd name="connsiteX3" fmla="*/ 0 w 21600"/>
                <a:gd name="connsiteY3" fmla="*/ 20172 h 32468"/>
                <a:gd name="connsiteX4" fmla="*/ 0 w 21600"/>
                <a:gd name="connsiteY4" fmla="*/ 0 h 32468"/>
                <a:gd name="connsiteX0" fmla="*/ 0 w 21600"/>
                <a:gd name="connsiteY0" fmla="*/ 0 h 33208"/>
                <a:gd name="connsiteX1" fmla="*/ 21600 w 21600"/>
                <a:gd name="connsiteY1" fmla="*/ 0 h 33208"/>
                <a:gd name="connsiteX2" fmla="*/ 21600 w 21600"/>
                <a:gd name="connsiteY2" fmla="*/ 14511 h 33208"/>
                <a:gd name="connsiteX3" fmla="*/ 0 w 21600"/>
                <a:gd name="connsiteY3" fmla="*/ 20172 h 33208"/>
                <a:gd name="connsiteX4" fmla="*/ 0 w 21600"/>
                <a:gd name="connsiteY4" fmla="*/ 0 h 33208"/>
                <a:gd name="connsiteX0" fmla="*/ 0 w 21600"/>
                <a:gd name="connsiteY0" fmla="*/ 0 h 30102"/>
                <a:gd name="connsiteX1" fmla="*/ 21600 w 21600"/>
                <a:gd name="connsiteY1" fmla="*/ 0 h 30102"/>
                <a:gd name="connsiteX2" fmla="*/ 21600 w 21600"/>
                <a:gd name="connsiteY2" fmla="*/ 14511 h 30102"/>
                <a:gd name="connsiteX3" fmla="*/ 0 w 21600"/>
                <a:gd name="connsiteY3" fmla="*/ 20172 h 30102"/>
                <a:gd name="connsiteX4" fmla="*/ 0 w 21600"/>
                <a:gd name="connsiteY4" fmla="*/ 0 h 30102"/>
                <a:gd name="connsiteX0" fmla="*/ 0 w 21600"/>
                <a:gd name="connsiteY0" fmla="*/ 0 h 30553"/>
                <a:gd name="connsiteX1" fmla="*/ 21600 w 21600"/>
                <a:gd name="connsiteY1" fmla="*/ 0 h 30553"/>
                <a:gd name="connsiteX2" fmla="*/ 21600 w 21600"/>
                <a:gd name="connsiteY2" fmla="*/ 14511 h 30553"/>
                <a:gd name="connsiteX3" fmla="*/ 0 w 21600"/>
                <a:gd name="connsiteY3" fmla="*/ 20172 h 30553"/>
                <a:gd name="connsiteX4" fmla="*/ 0 w 21600"/>
                <a:gd name="connsiteY4" fmla="*/ 0 h 30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30553">
                  <a:moveTo>
                    <a:pt x="0" y="0"/>
                  </a:moveTo>
                  <a:lnTo>
                    <a:pt x="21600" y="0"/>
                  </a:lnTo>
                  <a:lnTo>
                    <a:pt x="21600" y="14511"/>
                  </a:lnTo>
                  <a:cubicBezTo>
                    <a:pt x="20169" y="-690"/>
                    <a:pt x="8" y="51912"/>
                    <a:pt x="0" y="20172"/>
                  </a:cubicBezTo>
                  <a:lnTo>
                    <a:pt x="0" y="0"/>
                  </a:lnTo>
                  <a:close/>
                </a:path>
              </a:pathLst>
            </a:custGeom>
            <a:solidFill>
              <a:srgbClr val="B4BF9D"/>
            </a:solidFill>
            <a:ln>
              <a:solidFill>
                <a:srgbClr val="D2D9C5"/>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6" name="Rectangle 45"/>
            <p:cNvSpPr/>
            <p:nvPr/>
          </p:nvSpPr>
          <p:spPr>
            <a:xfrm>
              <a:off x="8818213" y="5361"/>
              <a:ext cx="315879" cy="344406"/>
            </a:xfrm>
            <a:custGeom>
              <a:avLst/>
              <a:gdLst>
                <a:gd name="connsiteX0" fmla="*/ 0 w 316060"/>
                <a:gd name="connsiteY0" fmla="*/ 0 h 213417"/>
                <a:gd name="connsiteX1" fmla="*/ 316060 w 316060"/>
                <a:gd name="connsiteY1" fmla="*/ 0 h 213417"/>
                <a:gd name="connsiteX2" fmla="*/ 316060 w 316060"/>
                <a:gd name="connsiteY2" fmla="*/ 213417 h 213417"/>
                <a:gd name="connsiteX3" fmla="*/ 0 w 316060"/>
                <a:gd name="connsiteY3" fmla="*/ 213417 h 213417"/>
                <a:gd name="connsiteX4" fmla="*/ 0 w 316060"/>
                <a:gd name="connsiteY4" fmla="*/ 0 h 213417"/>
                <a:gd name="connsiteX0" fmla="*/ 0 w 316060"/>
                <a:gd name="connsiteY0" fmla="*/ 0 h 245221"/>
                <a:gd name="connsiteX1" fmla="*/ 316060 w 316060"/>
                <a:gd name="connsiteY1" fmla="*/ 0 h 245221"/>
                <a:gd name="connsiteX2" fmla="*/ 316060 w 316060"/>
                <a:gd name="connsiteY2" fmla="*/ 213417 h 245221"/>
                <a:gd name="connsiteX3" fmla="*/ 0 w 316060"/>
                <a:gd name="connsiteY3" fmla="*/ 213417 h 245221"/>
                <a:gd name="connsiteX4" fmla="*/ 0 w 316060"/>
                <a:gd name="connsiteY4" fmla="*/ 0 h 24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060" h="245221">
                  <a:moveTo>
                    <a:pt x="0" y="0"/>
                  </a:moveTo>
                  <a:lnTo>
                    <a:pt x="316060" y="0"/>
                  </a:lnTo>
                  <a:lnTo>
                    <a:pt x="316060" y="213417"/>
                  </a:lnTo>
                  <a:cubicBezTo>
                    <a:pt x="226609" y="284978"/>
                    <a:pt x="105353" y="213417"/>
                    <a:pt x="0" y="213417"/>
                  </a:cubicBezTo>
                  <a:lnTo>
                    <a:pt x="0" y="0"/>
                  </a:lnTo>
                  <a:close/>
                </a:path>
              </a:pathLst>
            </a:custGeom>
            <a:solidFill>
              <a:srgbClr val="B4BF9D"/>
            </a:solidFill>
            <a:ln>
              <a:solidFill>
                <a:srgbClr val="D2D9C5"/>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solidFill>
                  <a:srgbClr val="D9D9D9"/>
                </a:solidFill>
              </a:endParaRPr>
            </a:p>
          </p:txBody>
        </p:sp>
      </p:grpSp>
    </p:spTree>
    <p:extLst>
      <p:ext uri="{BB962C8B-B14F-4D97-AF65-F5344CB8AC3E}">
        <p14:creationId xmlns:p14="http://schemas.microsoft.com/office/powerpoint/2010/main" val="75223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0CC0953-DCB0-473C-98D4-13A5D6946B9C}" type="slidenum">
              <a:rPr/>
              <a:pPr>
                <a:defRPr/>
              </a:pPr>
              <a:t>‹#›</a:t>
            </a:fld>
            <a:endParaRPr dirty="0"/>
          </a:p>
        </p:txBody>
      </p:sp>
      <p:grpSp>
        <p:nvGrpSpPr>
          <p:cNvPr id="3" name="Group 6"/>
          <p:cNvGrpSpPr>
            <a:grpSpLocks/>
          </p:cNvGrpSpPr>
          <p:nvPr userDrawn="1"/>
        </p:nvGrpSpPr>
        <p:grpSpPr bwMode="auto">
          <a:xfrm>
            <a:off x="-3175" y="3175"/>
            <a:ext cx="9137650" cy="628650"/>
            <a:chOff x="-2592" y="3773"/>
            <a:chExt cx="9136684" cy="628502"/>
          </a:xfrm>
        </p:grpSpPr>
        <p:sp>
          <p:nvSpPr>
            <p:cNvPr id="4" name="Flowchart: Document 2"/>
            <p:cNvSpPr/>
            <p:nvPr/>
          </p:nvSpPr>
          <p:spPr>
            <a:xfrm>
              <a:off x="-2592" y="3773"/>
              <a:ext cx="8762074" cy="6285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1396"/>
                <a:gd name="connsiteX1" fmla="*/ 21600 w 21600"/>
                <a:gd name="connsiteY1" fmla="*/ 0 h 31396"/>
                <a:gd name="connsiteX2" fmla="*/ 21600 w 21600"/>
                <a:gd name="connsiteY2" fmla="*/ 17322 h 31396"/>
                <a:gd name="connsiteX3" fmla="*/ 0 w 21600"/>
                <a:gd name="connsiteY3" fmla="*/ 20172 h 31396"/>
                <a:gd name="connsiteX4" fmla="*/ 0 w 21600"/>
                <a:gd name="connsiteY4" fmla="*/ 0 h 31396"/>
                <a:gd name="connsiteX0" fmla="*/ 0 w 21600"/>
                <a:gd name="connsiteY0" fmla="*/ 0 h 29251"/>
                <a:gd name="connsiteX1" fmla="*/ 21600 w 21600"/>
                <a:gd name="connsiteY1" fmla="*/ 0 h 29251"/>
                <a:gd name="connsiteX2" fmla="*/ 21600 w 21600"/>
                <a:gd name="connsiteY2" fmla="*/ 17322 h 29251"/>
                <a:gd name="connsiteX3" fmla="*/ 0 w 21600"/>
                <a:gd name="connsiteY3" fmla="*/ 20172 h 29251"/>
                <a:gd name="connsiteX4" fmla="*/ 0 w 21600"/>
                <a:gd name="connsiteY4" fmla="*/ 0 h 29251"/>
                <a:gd name="connsiteX0" fmla="*/ 0 w 21600"/>
                <a:gd name="connsiteY0" fmla="*/ 0 h 32111"/>
                <a:gd name="connsiteX1" fmla="*/ 21600 w 21600"/>
                <a:gd name="connsiteY1" fmla="*/ 0 h 32111"/>
                <a:gd name="connsiteX2" fmla="*/ 21600 w 21600"/>
                <a:gd name="connsiteY2" fmla="*/ 17322 h 32111"/>
                <a:gd name="connsiteX3" fmla="*/ 0 w 21600"/>
                <a:gd name="connsiteY3" fmla="*/ 20172 h 32111"/>
                <a:gd name="connsiteX4" fmla="*/ 0 w 21600"/>
                <a:gd name="connsiteY4" fmla="*/ 0 h 32111"/>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499"/>
                <a:gd name="connsiteX1" fmla="*/ 21600 w 21600"/>
                <a:gd name="connsiteY1" fmla="*/ 0 h 32499"/>
                <a:gd name="connsiteX2" fmla="*/ 21600 w 21600"/>
                <a:gd name="connsiteY2" fmla="*/ 18944 h 32499"/>
                <a:gd name="connsiteX3" fmla="*/ 0 w 21600"/>
                <a:gd name="connsiteY3" fmla="*/ 20172 h 32499"/>
                <a:gd name="connsiteX4" fmla="*/ 0 w 21600"/>
                <a:gd name="connsiteY4" fmla="*/ 0 h 32499"/>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367"/>
                <a:gd name="connsiteX1" fmla="*/ 21600 w 21600"/>
                <a:gd name="connsiteY1" fmla="*/ 0 h 32367"/>
                <a:gd name="connsiteX2" fmla="*/ 21600 w 21600"/>
                <a:gd name="connsiteY2" fmla="*/ 18403 h 32367"/>
                <a:gd name="connsiteX3" fmla="*/ 0 w 21600"/>
                <a:gd name="connsiteY3" fmla="*/ 20172 h 32367"/>
                <a:gd name="connsiteX4" fmla="*/ 0 w 21600"/>
                <a:gd name="connsiteY4" fmla="*/ 0 h 32367"/>
                <a:gd name="connsiteX0" fmla="*/ 0 w 21600"/>
                <a:gd name="connsiteY0" fmla="*/ 0 h 32499"/>
                <a:gd name="connsiteX1" fmla="*/ 21600 w 21600"/>
                <a:gd name="connsiteY1" fmla="*/ 0 h 32499"/>
                <a:gd name="connsiteX2" fmla="*/ 21600 w 21600"/>
                <a:gd name="connsiteY2" fmla="*/ 18944 h 32499"/>
                <a:gd name="connsiteX3" fmla="*/ 0 w 21600"/>
                <a:gd name="connsiteY3" fmla="*/ 20172 h 32499"/>
                <a:gd name="connsiteX4" fmla="*/ 0 w 21600"/>
                <a:gd name="connsiteY4" fmla="*/ 0 h 32499"/>
                <a:gd name="connsiteX0" fmla="*/ 0 w 21600"/>
                <a:gd name="connsiteY0" fmla="*/ 0 h 32102"/>
                <a:gd name="connsiteX1" fmla="*/ 21600 w 21600"/>
                <a:gd name="connsiteY1" fmla="*/ 0 h 32102"/>
                <a:gd name="connsiteX2" fmla="*/ 21600 w 21600"/>
                <a:gd name="connsiteY2" fmla="*/ 17282 h 32102"/>
                <a:gd name="connsiteX3" fmla="*/ 0 w 21600"/>
                <a:gd name="connsiteY3" fmla="*/ 20172 h 32102"/>
                <a:gd name="connsiteX4" fmla="*/ 0 w 21600"/>
                <a:gd name="connsiteY4" fmla="*/ 0 h 32102"/>
                <a:gd name="connsiteX0" fmla="*/ 0 w 21600"/>
                <a:gd name="connsiteY0" fmla="*/ 0 h 31775"/>
                <a:gd name="connsiteX1" fmla="*/ 21600 w 21600"/>
                <a:gd name="connsiteY1" fmla="*/ 0 h 31775"/>
                <a:gd name="connsiteX2" fmla="*/ 21600 w 21600"/>
                <a:gd name="connsiteY2" fmla="*/ 17282 h 31775"/>
                <a:gd name="connsiteX3" fmla="*/ 0 w 21600"/>
                <a:gd name="connsiteY3" fmla="*/ 20172 h 31775"/>
                <a:gd name="connsiteX4" fmla="*/ 0 w 21600"/>
                <a:gd name="connsiteY4" fmla="*/ 0 h 31775"/>
                <a:gd name="connsiteX0" fmla="*/ 0 w 21600"/>
                <a:gd name="connsiteY0" fmla="*/ 0 h 30692"/>
                <a:gd name="connsiteX1" fmla="*/ 21600 w 21600"/>
                <a:gd name="connsiteY1" fmla="*/ 0 h 30692"/>
                <a:gd name="connsiteX2" fmla="*/ 21600 w 21600"/>
                <a:gd name="connsiteY2" fmla="*/ 17282 h 30692"/>
                <a:gd name="connsiteX3" fmla="*/ 0 w 21600"/>
                <a:gd name="connsiteY3" fmla="*/ 20172 h 30692"/>
                <a:gd name="connsiteX4" fmla="*/ 0 w 21600"/>
                <a:gd name="connsiteY4" fmla="*/ 0 h 30692"/>
                <a:gd name="connsiteX0" fmla="*/ 0 w 21600"/>
                <a:gd name="connsiteY0" fmla="*/ 0 h 30783"/>
                <a:gd name="connsiteX1" fmla="*/ 21600 w 21600"/>
                <a:gd name="connsiteY1" fmla="*/ 0 h 30783"/>
                <a:gd name="connsiteX2" fmla="*/ 21600 w 21600"/>
                <a:gd name="connsiteY2" fmla="*/ 17282 h 30783"/>
                <a:gd name="connsiteX3" fmla="*/ 0 w 21600"/>
                <a:gd name="connsiteY3" fmla="*/ 20172 h 30783"/>
                <a:gd name="connsiteX4" fmla="*/ 0 w 21600"/>
                <a:gd name="connsiteY4" fmla="*/ 0 h 30783"/>
                <a:gd name="connsiteX0" fmla="*/ 0 w 21600"/>
                <a:gd name="connsiteY0" fmla="*/ 0 h 30288"/>
                <a:gd name="connsiteX1" fmla="*/ 21600 w 21600"/>
                <a:gd name="connsiteY1" fmla="*/ 0 h 30288"/>
                <a:gd name="connsiteX2" fmla="*/ 21600 w 21600"/>
                <a:gd name="connsiteY2" fmla="*/ 14511 h 30288"/>
                <a:gd name="connsiteX3" fmla="*/ 0 w 21600"/>
                <a:gd name="connsiteY3" fmla="*/ 20172 h 30288"/>
                <a:gd name="connsiteX4" fmla="*/ 0 w 21600"/>
                <a:gd name="connsiteY4" fmla="*/ 0 h 30288"/>
                <a:gd name="connsiteX0" fmla="*/ 0 w 21600"/>
                <a:gd name="connsiteY0" fmla="*/ 0 h 31493"/>
                <a:gd name="connsiteX1" fmla="*/ 21600 w 21600"/>
                <a:gd name="connsiteY1" fmla="*/ 0 h 31493"/>
                <a:gd name="connsiteX2" fmla="*/ 21600 w 21600"/>
                <a:gd name="connsiteY2" fmla="*/ 14511 h 31493"/>
                <a:gd name="connsiteX3" fmla="*/ 0 w 21600"/>
                <a:gd name="connsiteY3" fmla="*/ 20172 h 31493"/>
                <a:gd name="connsiteX4" fmla="*/ 0 w 21600"/>
                <a:gd name="connsiteY4" fmla="*/ 0 h 31493"/>
                <a:gd name="connsiteX0" fmla="*/ 0 w 21600"/>
                <a:gd name="connsiteY0" fmla="*/ 0 h 32468"/>
                <a:gd name="connsiteX1" fmla="*/ 21600 w 21600"/>
                <a:gd name="connsiteY1" fmla="*/ 0 h 32468"/>
                <a:gd name="connsiteX2" fmla="*/ 21600 w 21600"/>
                <a:gd name="connsiteY2" fmla="*/ 14511 h 32468"/>
                <a:gd name="connsiteX3" fmla="*/ 0 w 21600"/>
                <a:gd name="connsiteY3" fmla="*/ 20172 h 32468"/>
                <a:gd name="connsiteX4" fmla="*/ 0 w 21600"/>
                <a:gd name="connsiteY4" fmla="*/ 0 h 32468"/>
                <a:gd name="connsiteX0" fmla="*/ 0 w 21600"/>
                <a:gd name="connsiteY0" fmla="*/ 0 h 32468"/>
                <a:gd name="connsiteX1" fmla="*/ 21600 w 21600"/>
                <a:gd name="connsiteY1" fmla="*/ 0 h 32468"/>
                <a:gd name="connsiteX2" fmla="*/ 21600 w 21600"/>
                <a:gd name="connsiteY2" fmla="*/ 14511 h 32468"/>
                <a:gd name="connsiteX3" fmla="*/ 0 w 21600"/>
                <a:gd name="connsiteY3" fmla="*/ 20172 h 32468"/>
                <a:gd name="connsiteX4" fmla="*/ 0 w 21600"/>
                <a:gd name="connsiteY4" fmla="*/ 0 h 32468"/>
                <a:gd name="connsiteX0" fmla="*/ 0 w 21600"/>
                <a:gd name="connsiteY0" fmla="*/ 0 h 33208"/>
                <a:gd name="connsiteX1" fmla="*/ 21600 w 21600"/>
                <a:gd name="connsiteY1" fmla="*/ 0 h 33208"/>
                <a:gd name="connsiteX2" fmla="*/ 21600 w 21600"/>
                <a:gd name="connsiteY2" fmla="*/ 14511 h 33208"/>
                <a:gd name="connsiteX3" fmla="*/ 0 w 21600"/>
                <a:gd name="connsiteY3" fmla="*/ 20172 h 33208"/>
                <a:gd name="connsiteX4" fmla="*/ 0 w 21600"/>
                <a:gd name="connsiteY4" fmla="*/ 0 h 33208"/>
                <a:gd name="connsiteX0" fmla="*/ 0 w 21600"/>
                <a:gd name="connsiteY0" fmla="*/ 0 h 30102"/>
                <a:gd name="connsiteX1" fmla="*/ 21600 w 21600"/>
                <a:gd name="connsiteY1" fmla="*/ 0 h 30102"/>
                <a:gd name="connsiteX2" fmla="*/ 21600 w 21600"/>
                <a:gd name="connsiteY2" fmla="*/ 14511 h 30102"/>
                <a:gd name="connsiteX3" fmla="*/ 0 w 21600"/>
                <a:gd name="connsiteY3" fmla="*/ 20172 h 30102"/>
                <a:gd name="connsiteX4" fmla="*/ 0 w 21600"/>
                <a:gd name="connsiteY4" fmla="*/ 0 h 30102"/>
                <a:gd name="connsiteX0" fmla="*/ 0 w 21600"/>
                <a:gd name="connsiteY0" fmla="*/ 0 h 30553"/>
                <a:gd name="connsiteX1" fmla="*/ 21600 w 21600"/>
                <a:gd name="connsiteY1" fmla="*/ 0 h 30553"/>
                <a:gd name="connsiteX2" fmla="*/ 21600 w 21600"/>
                <a:gd name="connsiteY2" fmla="*/ 14511 h 30553"/>
                <a:gd name="connsiteX3" fmla="*/ 0 w 21600"/>
                <a:gd name="connsiteY3" fmla="*/ 20172 h 30553"/>
                <a:gd name="connsiteX4" fmla="*/ 0 w 21600"/>
                <a:gd name="connsiteY4" fmla="*/ 0 h 30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30553">
                  <a:moveTo>
                    <a:pt x="0" y="0"/>
                  </a:moveTo>
                  <a:lnTo>
                    <a:pt x="21600" y="0"/>
                  </a:lnTo>
                  <a:lnTo>
                    <a:pt x="21600" y="14511"/>
                  </a:lnTo>
                  <a:cubicBezTo>
                    <a:pt x="20169" y="-690"/>
                    <a:pt x="8" y="51912"/>
                    <a:pt x="0" y="20172"/>
                  </a:cubicBezTo>
                  <a:lnTo>
                    <a:pt x="0" y="0"/>
                  </a:lnTo>
                  <a:close/>
                </a:path>
              </a:pathLst>
            </a:custGeom>
            <a:solidFill>
              <a:srgbClr val="B4BF9D"/>
            </a:solidFill>
            <a:ln>
              <a:solidFill>
                <a:srgbClr val="D2D9C5"/>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5" name="Rectangle 45"/>
            <p:cNvSpPr/>
            <p:nvPr/>
          </p:nvSpPr>
          <p:spPr>
            <a:xfrm>
              <a:off x="8818213" y="5361"/>
              <a:ext cx="315879" cy="344406"/>
            </a:xfrm>
            <a:custGeom>
              <a:avLst/>
              <a:gdLst>
                <a:gd name="connsiteX0" fmla="*/ 0 w 316060"/>
                <a:gd name="connsiteY0" fmla="*/ 0 h 213417"/>
                <a:gd name="connsiteX1" fmla="*/ 316060 w 316060"/>
                <a:gd name="connsiteY1" fmla="*/ 0 h 213417"/>
                <a:gd name="connsiteX2" fmla="*/ 316060 w 316060"/>
                <a:gd name="connsiteY2" fmla="*/ 213417 h 213417"/>
                <a:gd name="connsiteX3" fmla="*/ 0 w 316060"/>
                <a:gd name="connsiteY3" fmla="*/ 213417 h 213417"/>
                <a:gd name="connsiteX4" fmla="*/ 0 w 316060"/>
                <a:gd name="connsiteY4" fmla="*/ 0 h 213417"/>
                <a:gd name="connsiteX0" fmla="*/ 0 w 316060"/>
                <a:gd name="connsiteY0" fmla="*/ 0 h 245221"/>
                <a:gd name="connsiteX1" fmla="*/ 316060 w 316060"/>
                <a:gd name="connsiteY1" fmla="*/ 0 h 245221"/>
                <a:gd name="connsiteX2" fmla="*/ 316060 w 316060"/>
                <a:gd name="connsiteY2" fmla="*/ 213417 h 245221"/>
                <a:gd name="connsiteX3" fmla="*/ 0 w 316060"/>
                <a:gd name="connsiteY3" fmla="*/ 213417 h 245221"/>
                <a:gd name="connsiteX4" fmla="*/ 0 w 316060"/>
                <a:gd name="connsiteY4" fmla="*/ 0 h 24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060" h="245221">
                  <a:moveTo>
                    <a:pt x="0" y="0"/>
                  </a:moveTo>
                  <a:lnTo>
                    <a:pt x="316060" y="0"/>
                  </a:lnTo>
                  <a:lnTo>
                    <a:pt x="316060" y="213417"/>
                  </a:lnTo>
                  <a:cubicBezTo>
                    <a:pt x="226609" y="284978"/>
                    <a:pt x="105353" y="213417"/>
                    <a:pt x="0" y="213417"/>
                  </a:cubicBezTo>
                  <a:lnTo>
                    <a:pt x="0" y="0"/>
                  </a:lnTo>
                  <a:close/>
                </a:path>
              </a:pathLst>
            </a:custGeom>
            <a:solidFill>
              <a:srgbClr val="B4BF9D"/>
            </a:solidFill>
            <a:ln>
              <a:solidFill>
                <a:srgbClr val="D2D9C5"/>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solidFill>
                  <a:srgbClr val="D9D9D9"/>
                </a:solidFill>
              </a:endParaRPr>
            </a:p>
          </p:txBody>
        </p:sp>
      </p:grpSp>
    </p:spTree>
    <p:extLst>
      <p:ext uri="{BB962C8B-B14F-4D97-AF65-F5344CB8AC3E}">
        <p14:creationId xmlns:p14="http://schemas.microsoft.com/office/powerpoint/2010/main" val="2643973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5000">
              <a:schemeClr val="bg1"/>
            </a:gs>
            <a:gs pos="0">
              <a:srgbClr val="DCDCDC"/>
            </a:gs>
            <a:gs pos="35000">
              <a:schemeClr val="bg1"/>
            </a:gs>
            <a:gs pos="100000">
              <a:srgbClr val="DCDCDC"/>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898493"/>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66208" y="1746516"/>
            <a:ext cx="8832850"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8816975" y="44450"/>
            <a:ext cx="328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lang="en-US" sz="900" kern="1200" smtClean="0">
                <a:solidFill>
                  <a:schemeClr val="bg1"/>
                </a:solidFill>
                <a:latin typeface="Segoe UI" pitchFamily="34" charset="0"/>
                <a:ea typeface="Segoe UI" pitchFamily="34" charset="0"/>
                <a:cs typeface="Segoe UI" pitchFamily="34" charset="0"/>
              </a:defRPr>
            </a:lvl1pPr>
          </a:lstStyle>
          <a:p>
            <a:pPr>
              <a:defRPr/>
            </a:pPr>
            <a:fld id="{0F1A3405-1E65-40E5-ADEB-C2CFB7BCD1B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65" r:id="rId4"/>
    <p:sldLayoutId id="2147483666" r:id="rId5"/>
  </p:sldLayoutIdLst>
  <p:hf hdr="0" ftr="0" dt="0"/>
  <p:txStyles>
    <p:titleStyle>
      <a:lvl1pPr algn="ctr" rtl="0" eaLnBrk="1" fontAlgn="base" hangingPunct="1">
        <a:lnSpc>
          <a:spcPts val="4600"/>
        </a:lnSpc>
        <a:spcBef>
          <a:spcPct val="0"/>
        </a:spcBef>
        <a:spcAft>
          <a:spcPct val="0"/>
        </a:spcAft>
        <a:defRPr lang="en-US" sz="4600" dirty="0">
          <a:solidFill>
            <a:srgbClr val="4E81BE"/>
          </a:solidFill>
          <a:effectLst>
            <a:outerShdw blurRad="50800" dist="38100" dir="2700000" algn="tl" rotWithShape="0">
              <a:prstClr val="black">
                <a:alpha val="20000"/>
              </a:prstClr>
            </a:outerShdw>
          </a:effectLst>
          <a:latin typeface="Segoe UI Semibold" pitchFamily="34" charset="0"/>
          <a:ea typeface="Segoe UI" pitchFamily="34" charset="0"/>
          <a:cs typeface="Segoe UI" pitchFamily="34" charset="0"/>
        </a:defRPr>
      </a:lvl1pPr>
      <a:lvl2pPr algn="ctr" rtl="0" eaLnBrk="1" fontAlgn="base" hangingPunct="1">
        <a:spcBef>
          <a:spcPct val="0"/>
        </a:spcBef>
        <a:spcAft>
          <a:spcPct val="0"/>
        </a:spcAft>
        <a:defRPr sz="4000">
          <a:solidFill>
            <a:srgbClr val="4E81BE"/>
          </a:solidFill>
          <a:latin typeface="Segoe UI Semibold" pitchFamily="34" charset="0"/>
          <a:cs typeface="Segoe UI" pitchFamily="34" charset="0"/>
        </a:defRPr>
      </a:lvl2pPr>
      <a:lvl3pPr algn="ctr" rtl="0" eaLnBrk="1" fontAlgn="base" hangingPunct="1">
        <a:spcBef>
          <a:spcPct val="0"/>
        </a:spcBef>
        <a:spcAft>
          <a:spcPct val="0"/>
        </a:spcAft>
        <a:defRPr sz="4000">
          <a:solidFill>
            <a:srgbClr val="4E81BE"/>
          </a:solidFill>
          <a:latin typeface="Segoe UI Semibold" pitchFamily="34" charset="0"/>
          <a:cs typeface="Segoe UI" pitchFamily="34" charset="0"/>
        </a:defRPr>
      </a:lvl3pPr>
      <a:lvl4pPr algn="ctr" rtl="0" eaLnBrk="1" fontAlgn="base" hangingPunct="1">
        <a:spcBef>
          <a:spcPct val="0"/>
        </a:spcBef>
        <a:spcAft>
          <a:spcPct val="0"/>
        </a:spcAft>
        <a:defRPr sz="4000">
          <a:solidFill>
            <a:srgbClr val="4E81BE"/>
          </a:solidFill>
          <a:latin typeface="Segoe UI Semibold" pitchFamily="34" charset="0"/>
          <a:cs typeface="Segoe UI" pitchFamily="34" charset="0"/>
        </a:defRPr>
      </a:lvl4pPr>
      <a:lvl5pPr algn="ctr" rtl="0" eaLnBrk="1" fontAlgn="base" hangingPunct="1">
        <a:spcBef>
          <a:spcPct val="0"/>
        </a:spcBef>
        <a:spcAft>
          <a:spcPct val="0"/>
        </a:spcAft>
        <a:defRPr sz="4000">
          <a:solidFill>
            <a:srgbClr val="4E81BE"/>
          </a:solidFill>
          <a:latin typeface="Segoe UI Semibold" pitchFamily="34" charset="0"/>
          <a:cs typeface="Segoe UI" pitchFamily="34" charset="0"/>
        </a:defRPr>
      </a:lvl5pPr>
      <a:lvl6pPr marL="457200" algn="ctr" rtl="0" eaLnBrk="1" fontAlgn="base" hangingPunct="1">
        <a:spcBef>
          <a:spcPct val="0"/>
        </a:spcBef>
        <a:spcAft>
          <a:spcPct val="0"/>
        </a:spcAft>
        <a:defRPr sz="3800">
          <a:solidFill>
            <a:schemeClr val="tx2"/>
          </a:solidFill>
          <a:latin typeface="Arial" charset="0"/>
        </a:defRPr>
      </a:lvl6pPr>
      <a:lvl7pPr marL="914400" algn="ctr" rtl="0" eaLnBrk="1" fontAlgn="base" hangingPunct="1">
        <a:spcBef>
          <a:spcPct val="0"/>
        </a:spcBef>
        <a:spcAft>
          <a:spcPct val="0"/>
        </a:spcAft>
        <a:defRPr sz="3800">
          <a:solidFill>
            <a:schemeClr val="tx2"/>
          </a:solidFill>
          <a:latin typeface="Arial" charset="0"/>
        </a:defRPr>
      </a:lvl7pPr>
      <a:lvl8pPr marL="1371600" algn="ctr" rtl="0" eaLnBrk="1" fontAlgn="base" hangingPunct="1">
        <a:spcBef>
          <a:spcPct val="0"/>
        </a:spcBef>
        <a:spcAft>
          <a:spcPct val="0"/>
        </a:spcAft>
        <a:defRPr sz="3800">
          <a:solidFill>
            <a:schemeClr val="tx2"/>
          </a:solidFill>
          <a:latin typeface="Arial" charset="0"/>
        </a:defRPr>
      </a:lvl8pPr>
      <a:lvl9pPr marL="1828800" algn="ctr" rtl="0" eaLnBrk="1" fontAlgn="base" hangingPunct="1">
        <a:spcBef>
          <a:spcPct val="0"/>
        </a:spcBef>
        <a:spcAft>
          <a:spcPct val="0"/>
        </a:spcAft>
        <a:defRPr sz="3800">
          <a:solidFill>
            <a:schemeClr val="tx2"/>
          </a:solidFill>
          <a:latin typeface="Arial" charset="0"/>
        </a:defRPr>
      </a:lvl9pPr>
    </p:titleStyle>
    <p:bodyStyle>
      <a:lvl1pPr marL="342900" indent="-342900" algn="l" rtl="0" eaLnBrk="1" fontAlgn="base" hangingPunct="1">
        <a:spcBef>
          <a:spcPct val="20000"/>
        </a:spcBef>
        <a:spcAft>
          <a:spcPct val="0"/>
        </a:spcAft>
        <a:buChar char="•"/>
        <a:defRPr lang="en-US" sz="3200" dirty="0">
          <a:solidFill>
            <a:schemeClr val="tx1"/>
          </a:solidFill>
          <a:latin typeface="Segoe UI" pitchFamily="34" charset="0"/>
          <a:ea typeface="Segoe UI" pitchFamily="34" charset="0"/>
          <a:cs typeface="Segoe UI" pitchFamily="34" charset="0"/>
        </a:defRPr>
      </a:lvl1pPr>
      <a:lvl2pPr marL="742950" indent="-285750" algn="l" rtl="0" eaLnBrk="1" fontAlgn="base" hangingPunct="1">
        <a:spcBef>
          <a:spcPct val="20000"/>
        </a:spcBef>
        <a:spcAft>
          <a:spcPct val="0"/>
        </a:spcAft>
        <a:buChar char="–"/>
        <a:defRPr sz="2800">
          <a:solidFill>
            <a:schemeClr val="tx1"/>
          </a:solidFill>
          <a:latin typeface="Segoe UI" pitchFamily="34" charset="0"/>
          <a:ea typeface="Segoe UI" pitchFamily="34" charset="0"/>
          <a:cs typeface="Segoe UI" pitchFamily="34" charset="0"/>
        </a:defRPr>
      </a:lvl2pPr>
      <a:lvl3pPr marL="1143000" indent="-228600" algn="l" rtl="0" eaLnBrk="1" fontAlgn="base" hangingPunct="1">
        <a:spcBef>
          <a:spcPct val="20000"/>
        </a:spcBef>
        <a:spcAft>
          <a:spcPct val="0"/>
        </a:spcAft>
        <a:buChar char="•"/>
        <a:defRPr sz="2400">
          <a:solidFill>
            <a:schemeClr val="tx1"/>
          </a:solidFill>
          <a:latin typeface="Segoe UI" pitchFamily="34" charset="0"/>
          <a:ea typeface="Segoe UI" pitchFamily="34" charset="0"/>
          <a:cs typeface="Segoe UI" pitchFamily="34" charset="0"/>
        </a:defRPr>
      </a:lvl3pPr>
      <a:lvl4pPr marL="16002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4pPr>
      <a:lvl5pPr marL="20574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052480"/>
            <a:ext cx="9144000" cy="1317625"/>
          </a:xfrm>
        </p:spPr>
        <p:txBody>
          <a:bodyPr/>
          <a:lstStyle/>
          <a:p>
            <a:pPr>
              <a:defRPr/>
            </a:pPr>
            <a:r>
              <a:rPr sz="4000" dirty="0" smtClean="0"/>
              <a:t>Emissions Reconciliation Analyses in California's South Coast Air Basin</a:t>
            </a:r>
            <a:endParaRPr sz="4000" dirty="0"/>
          </a:p>
        </p:txBody>
      </p:sp>
      <p:sp>
        <p:nvSpPr>
          <p:cNvPr id="3075" name="Text Box 4"/>
          <p:cNvSpPr txBox="1">
            <a:spLocks noChangeArrowheads="1"/>
          </p:cNvSpPr>
          <p:nvPr/>
        </p:nvSpPr>
        <p:spPr bwMode="auto">
          <a:xfrm>
            <a:off x="8015288" y="6636638"/>
            <a:ext cx="1128712"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sz="700" dirty="0">
                <a:solidFill>
                  <a:schemeClr val="bg1"/>
                </a:solidFill>
                <a:latin typeface="Segoe UI" pitchFamily="34" charset="0"/>
                <a:ea typeface="Segoe UI" pitchFamily="34" charset="0"/>
                <a:cs typeface="Segoe UI" pitchFamily="34" charset="0"/>
              </a:rPr>
              <a:t>620000-6539</a:t>
            </a:r>
          </a:p>
        </p:txBody>
      </p:sp>
      <p:sp>
        <p:nvSpPr>
          <p:cNvPr id="3076" name="Subtitle 2"/>
          <p:cNvSpPr txBox="1">
            <a:spLocks/>
          </p:cNvSpPr>
          <p:nvPr/>
        </p:nvSpPr>
        <p:spPr bwMode="auto">
          <a:xfrm>
            <a:off x="962025" y="2795892"/>
            <a:ext cx="7617619"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ts val="0"/>
              </a:spcBef>
            </a:pPr>
            <a:r>
              <a:rPr lang="en-US" sz="2400" dirty="0" smtClean="0">
                <a:solidFill>
                  <a:srgbClr val="99A878"/>
                </a:solidFill>
                <a:latin typeface="Segoe UI" pitchFamily="34" charset="0"/>
                <a:cs typeface="Segoe UI" pitchFamily="34" charset="0"/>
              </a:rPr>
              <a:t>Stephen Reid, Hilary Hafner, Yuan Du</a:t>
            </a:r>
          </a:p>
          <a:p>
            <a:pPr algn="r">
              <a:spcBef>
                <a:spcPts val="0"/>
              </a:spcBef>
            </a:pPr>
            <a:r>
              <a:rPr lang="en-US" sz="2200" dirty="0" smtClean="0">
                <a:latin typeface="Segoe UI" pitchFamily="34" charset="0"/>
                <a:cs typeface="Segoe UI" pitchFamily="34" charset="0"/>
              </a:rPr>
              <a:t>Sonoma Technology, Inc. </a:t>
            </a:r>
          </a:p>
          <a:p>
            <a:pPr algn="r">
              <a:spcBef>
                <a:spcPts val="0"/>
              </a:spcBef>
            </a:pPr>
            <a:endParaRPr lang="en-US" sz="1200" dirty="0" smtClean="0">
              <a:latin typeface="Segoe UI" pitchFamily="34" charset="0"/>
              <a:cs typeface="Segoe UI" pitchFamily="34" charset="0"/>
            </a:endParaRPr>
          </a:p>
          <a:p>
            <a:pPr algn="r">
              <a:spcBef>
                <a:spcPts val="0"/>
              </a:spcBef>
            </a:pPr>
            <a:r>
              <a:rPr lang="en-US" sz="2400" dirty="0" smtClean="0">
                <a:solidFill>
                  <a:srgbClr val="99A878"/>
                </a:solidFill>
                <a:latin typeface="Segoe UI" pitchFamily="34" charset="0"/>
                <a:cs typeface="Segoe UI" pitchFamily="34" charset="0"/>
              </a:rPr>
              <a:t>Timothy French</a:t>
            </a:r>
            <a:endParaRPr lang="en-US" sz="2400" dirty="0">
              <a:solidFill>
                <a:srgbClr val="99A878"/>
              </a:solidFill>
              <a:latin typeface="Segoe UI" pitchFamily="34" charset="0"/>
              <a:cs typeface="Segoe UI" pitchFamily="34" charset="0"/>
            </a:endParaRPr>
          </a:p>
          <a:p>
            <a:pPr algn="r">
              <a:spcBef>
                <a:spcPts val="0"/>
              </a:spcBef>
            </a:pPr>
            <a:r>
              <a:rPr lang="en-US" sz="2200" dirty="0" smtClean="0">
                <a:latin typeface="Segoe UI" pitchFamily="34" charset="0"/>
                <a:cs typeface="Segoe UI" pitchFamily="34" charset="0"/>
              </a:rPr>
              <a:t>Truck and Engine Manufacturers Association</a:t>
            </a:r>
            <a:endParaRPr lang="en-US" sz="2200" dirty="0">
              <a:latin typeface="Segoe UI" pitchFamily="34" charset="0"/>
              <a:cs typeface="Segoe UI" pitchFamily="34" charset="0"/>
            </a:endParaRPr>
          </a:p>
          <a:p>
            <a:pPr algn="r">
              <a:spcBef>
                <a:spcPts val="0"/>
              </a:spcBef>
            </a:pPr>
            <a:endParaRPr lang="en-US" sz="2400" dirty="0">
              <a:latin typeface="Segoe UI" pitchFamily="34" charset="0"/>
              <a:cs typeface="Segoe UI" pitchFamily="34" charset="0"/>
            </a:endParaRPr>
          </a:p>
          <a:p>
            <a:pPr algn="r">
              <a:spcBef>
                <a:spcPts val="0"/>
              </a:spcBef>
            </a:pPr>
            <a:r>
              <a:rPr lang="en-US" sz="2400" dirty="0" smtClean="0">
                <a:solidFill>
                  <a:srgbClr val="99A878"/>
                </a:solidFill>
                <a:latin typeface="Segoe UI" pitchFamily="34" charset="0"/>
                <a:cs typeface="Segoe UI" pitchFamily="34" charset="0"/>
              </a:rPr>
              <a:t>15</a:t>
            </a:r>
            <a:r>
              <a:rPr lang="en-US" sz="2400" baseline="30000" dirty="0" smtClean="0">
                <a:solidFill>
                  <a:srgbClr val="99A878"/>
                </a:solidFill>
                <a:latin typeface="Segoe UI" pitchFamily="34" charset="0"/>
                <a:cs typeface="Segoe UI" pitchFamily="34" charset="0"/>
              </a:rPr>
              <a:t>th</a:t>
            </a:r>
            <a:r>
              <a:rPr lang="en-US" sz="2400" dirty="0" smtClean="0">
                <a:solidFill>
                  <a:srgbClr val="99A878"/>
                </a:solidFill>
                <a:latin typeface="Segoe UI" pitchFamily="34" charset="0"/>
                <a:cs typeface="Segoe UI" pitchFamily="34" charset="0"/>
              </a:rPr>
              <a:t> Annual CMAS Conference</a:t>
            </a:r>
            <a:endParaRPr lang="en-US" sz="2400" dirty="0">
              <a:solidFill>
                <a:srgbClr val="99A878"/>
              </a:solidFill>
              <a:latin typeface="Segoe UI" pitchFamily="34" charset="0"/>
              <a:cs typeface="Segoe UI" pitchFamily="34" charset="0"/>
            </a:endParaRPr>
          </a:p>
          <a:p>
            <a:pPr algn="r">
              <a:spcBef>
                <a:spcPts val="0"/>
              </a:spcBef>
            </a:pPr>
            <a:r>
              <a:rPr lang="en-US" sz="2200" dirty="0" smtClean="0">
                <a:latin typeface="Segoe UI" pitchFamily="34" charset="0"/>
                <a:cs typeface="Segoe UI" pitchFamily="34" charset="0"/>
              </a:rPr>
              <a:t>Chapel Hill, NC</a:t>
            </a:r>
            <a:endParaRPr lang="en-US" sz="2200" dirty="0">
              <a:latin typeface="Segoe UI" pitchFamily="34" charset="0"/>
              <a:cs typeface="Segoe UI" pitchFamily="34" charset="0"/>
            </a:endParaRPr>
          </a:p>
          <a:p>
            <a:pPr algn="r">
              <a:spcBef>
                <a:spcPts val="0"/>
              </a:spcBef>
            </a:pPr>
            <a:endParaRPr lang="en-US" sz="1200" dirty="0">
              <a:latin typeface="Segoe UI" pitchFamily="34" charset="0"/>
              <a:cs typeface="Segoe UI" pitchFamily="34" charset="0"/>
            </a:endParaRPr>
          </a:p>
          <a:p>
            <a:pPr algn="r">
              <a:spcBef>
                <a:spcPts val="0"/>
              </a:spcBef>
            </a:pPr>
            <a:r>
              <a:rPr lang="en-US" sz="2200" dirty="0" smtClean="0">
                <a:latin typeface="Segoe UI" pitchFamily="34" charset="0"/>
                <a:cs typeface="Segoe UI" pitchFamily="34" charset="0"/>
              </a:rPr>
              <a:t>October 24, 2016</a:t>
            </a:r>
            <a:endParaRPr lang="en-US" sz="2200"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10</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898493"/>
            <a:ext cx="9144000" cy="641350"/>
          </a:xfrm>
        </p:spPr>
        <p:txBody>
          <a:bodyPr/>
          <a:lstStyle/>
          <a:p>
            <a:pPr>
              <a:defRPr/>
            </a:pPr>
            <a:r>
              <a:rPr sz="4600" dirty="0" err="1" smtClean="0"/>
              <a:t>SoCAB</a:t>
            </a:r>
            <a:r>
              <a:rPr sz="4600" dirty="0" smtClean="0"/>
              <a:t> </a:t>
            </a:r>
            <a:r>
              <a:rPr sz="4600" dirty="0" err="1" smtClean="0"/>
              <a:t>PAMS</a:t>
            </a:r>
            <a:r>
              <a:rPr sz="4600" dirty="0" smtClean="0"/>
              <a:t> Analysis</a:t>
            </a:r>
            <a:endParaRPr sz="2200"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Previous Studies</a:t>
            </a:r>
            <a:endParaRPr lang="en-US" sz="2000" dirty="0">
              <a:solidFill>
                <a:srgbClr val="BEBEBE"/>
              </a:solidFill>
              <a:latin typeface="Segoe UI" pitchFamily="34" charset="0"/>
              <a:ea typeface="Segoe UI" pitchFamily="34" charset="0"/>
              <a:cs typeface="Segoe UI"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332" t="13033" r="1529" b="1439"/>
          <a:stretch>
            <a:fillRect/>
          </a:stretch>
        </p:blipFill>
        <p:spPr bwMode="auto">
          <a:xfrm>
            <a:off x="4360863" y="2162386"/>
            <a:ext cx="4305031" cy="26193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232246" y="1616182"/>
            <a:ext cx="4006380" cy="371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lang="en-US" sz="3200" dirty="0">
                <a:solidFill>
                  <a:schemeClr val="tx1"/>
                </a:solidFill>
                <a:latin typeface="Segoe UI" pitchFamily="34" charset="0"/>
                <a:ea typeface="Segoe UI" pitchFamily="34" charset="0"/>
                <a:cs typeface="Segoe UI" pitchFamily="34" charset="0"/>
              </a:defRPr>
            </a:lvl1pPr>
            <a:lvl2pPr marL="742950" indent="-285750" algn="l" rtl="0" eaLnBrk="1" fontAlgn="base" hangingPunct="1">
              <a:spcBef>
                <a:spcPct val="20000"/>
              </a:spcBef>
              <a:spcAft>
                <a:spcPct val="0"/>
              </a:spcAft>
              <a:buChar char="–"/>
              <a:defRPr sz="2800">
                <a:solidFill>
                  <a:schemeClr val="tx1"/>
                </a:solidFill>
                <a:latin typeface="Segoe UI" pitchFamily="34" charset="0"/>
                <a:ea typeface="Segoe UI" pitchFamily="34" charset="0"/>
                <a:cs typeface="Segoe UI" pitchFamily="34" charset="0"/>
              </a:defRPr>
            </a:lvl2pPr>
            <a:lvl3pPr marL="1143000" indent="-228600" algn="l" rtl="0" eaLnBrk="1" fontAlgn="base" hangingPunct="1">
              <a:spcBef>
                <a:spcPct val="20000"/>
              </a:spcBef>
              <a:spcAft>
                <a:spcPct val="0"/>
              </a:spcAft>
              <a:buChar char="•"/>
              <a:defRPr sz="2400">
                <a:solidFill>
                  <a:schemeClr val="tx1"/>
                </a:solidFill>
                <a:latin typeface="Segoe UI" pitchFamily="34" charset="0"/>
                <a:ea typeface="Segoe UI" pitchFamily="34" charset="0"/>
                <a:cs typeface="Segoe UI" pitchFamily="34" charset="0"/>
              </a:defRPr>
            </a:lvl3pPr>
            <a:lvl4pPr marL="16002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4pPr>
            <a:lvl5pPr marL="20574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800" kern="0" dirty="0" smtClean="0"/>
              <a:t>2005 STI analysis on behalf of </a:t>
            </a:r>
            <a:r>
              <a:rPr lang="en-US" sz="2800" kern="0" dirty="0" err="1" smtClean="0"/>
              <a:t>SCAQMD</a:t>
            </a:r>
            <a:r>
              <a:rPr lang="en-US" sz="2800" kern="0" baseline="30000" dirty="0" err="1" smtClean="0"/>
              <a:t>1</a:t>
            </a:r>
            <a:endParaRPr lang="en-US" sz="2800" kern="0" baseline="30000" dirty="0" smtClean="0"/>
          </a:p>
          <a:p>
            <a:r>
              <a:rPr lang="en-US" sz="2800" kern="0" dirty="0" smtClean="0"/>
              <a:t>Ambient data from North Main site for summer mornings (0500-0800 PST)</a:t>
            </a:r>
          </a:p>
          <a:p>
            <a:r>
              <a:rPr lang="en-US" sz="2800" kern="0" dirty="0" smtClean="0"/>
              <a:t>ARB inventories for LA County, 1993-2001</a:t>
            </a:r>
          </a:p>
        </p:txBody>
      </p:sp>
      <p:sp>
        <p:nvSpPr>
          <p:cNvPr id="9" name="Rectangle 3"/>
          <p:cNvSpPr txBox="1">
            <a:spLocks noChangeArrowheads="1"/>
          </p:cNvSpPr>
          <p:nvPr/>
        </p:nvSpPr>
        <p:spPr bwMode="auto">
          <a:xfrm>
            <a:off x="227598" y="5274574"/>
            <a:ext cx="8663529"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800" dirty="0" smtClean="0"/>
              <a:t>Ambient </a:t>
            </a:r>
            <a:r>
              <a:rPr lang="en-US" sz="2800" dirty="0" err="1" smtClean="0"/>
              <a:t>VOC</a:t>
            </a:r>
            <a:r>
              <a:rPr lang="en-US" sz="2800" dirty="0" smtClean="0"/>
              <a:t>/NO</a:t>
            </a:r>
            <a:r>
              <a:rPr lang="en-US" sz="2800" baseline="-25000" dirty="0" smtClean="0"/>
              <a:t>x</a:t>
            </a:r>
            <a:r>
              <a:rPr lang="en-US" sz="2800" dirty="0" smtClean="0"/>
              <a:t> ratios declining over time</a:t>
            </a:r>
          </a:p>
          <a:p>
            <a:r>
              <a:rPr lang="en-US" sz="2800" dirty="0" smtClean="0"/>
              <a:t>Agreement between ambient- and emissions inventory-derived ratios improved over time</a:t>
            </a:r>
          </a:p>
        </p:txBody>
      </p:sp>
    </p:spTree>
    <p:extLst>
      <p:ext uri="{BB962C8B-B14F-4D97-AF65-F5344CB8AC3E}">
        <p14:creationId xmlns:p14="http://schemas.microsoft.com/office/powerpoint/2010/main" val="6537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11</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898493"/>
            <a:ext cx="9144000" cy="641350"/>
          </a:xfrm>
        </p:spPr>
        <p:txBody>
          <a:bodyPr/>
          <a:lstStyle/>
          <a:p>
            <a:pPr>
              <a:defRPr/>
            </a:pPr>
            <a:r>
              <a:rPr sz="4400" dirty="0" err="1" smtClean="0"/>
              <a:t>SoCAB</a:t>
            </a:r>
            <a:r>
              <a:rPr sz="4400" dirty="0" smtClean="0"/>
              <a:t> Ozone Trends Analysis</a:t>
            </a:r>
            <a:endParaRPr sz="4400"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Previous Studies</a:t>
            </a:r>
            <a:endParaRPr lang="en-US" sz="2000" dirty="0">
              <a:solidFill>
                <a:srgbClr val="BEBEBE"/>
              </a:solidFill>
              <a:latin typeface="Segoe UI" pitchFamily="34" charset="0"/>
              <a:ea typeface="Segoe UI" pitchFamily="34" charset="0"/>
              <a:cs typeface="Segoe UI" pitchFamily="34" charset="0"/>
            </a:endParaRPr>
          </a:p>
        </p:txBody>
      </p:sp>
      <p:sp>
        <p:nvSpPr>
          <p:cNvPr id="8" name="Rectangle 3"/>
          <p:cNvSpPr txBox="1">
            <a:spLocks noChangeArrowheads="1"/>
          </p:cNvSpPr>
          <p:nvPr/>
        </p:nvSpPr>
        <p:spPr bwMode="auto">
          <a:xfrm>
            <a:off x="232244" y="1711432"/>
            <a:ext cx="4241391" cy="328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lang="en-US" sz="3200" dirty="0">
                <a:solidFill>
                  <a:schemeClr val="tx1"/>
                </a:solidFill>
                <a:latin typeface="Segoe UI" pitchFamily="34" charset="0"/>
                <a:ea typeface="Segoe UI" pitchFamily="34" charset="0"/>
                <a:cs typeface="Segoe UI" pitchFamily="34" charset="0"/>
              </a:defRPr>
            </a:lvl1pPr>
            <a:lvl2pPr marL="742950" indent="-285750" algn="l" rtl="0" eaLnBrk="1" fontAlgn="base" hangingPunct="1">
              <a:spcBef>
                <a:spcPct val="20000"/>
              </a:spcBef>
              <a:spcAft>
                <a:spcPct val="0"/>
              </a:spcAft>
              <a:buChar char="–"/>
              <a:defRPr sz="2800">
                <a:solidFill>
                  <a:schemeClr val="tx1"/>
                </a:solidFill>
                <a:latin typeface="Segoe UI" pitchFamily="34" charset="0"/>
                <a:ea typeface="Segoe UI" pitchFamily="34" charset="0"/>
                <a:cs typeface="Segoe UI" pitchFamily="34" charset="0"/>
              </a:defRPr>
            </a:lvl2pPr>
            <a:lvl3pPr marL="1143000" indent="-228600" algn="l" rtl="0" eaLnBrk="1" fontAlgn="base" hangingPunct="1">
              <a:spcBef>
                <a:spcPct val="20000"/>
              </a:spcBef>
              <a:spcAft>
                <a:spcPct val="0"/>
              </a:spcAft>
              <a:buChar char="•"/>
              <a:defRPr sz="2400">
                <a:solidFill>
                  <a:schemeClr val="tx1"/>
                </a:solidFill>
                <a:latin typeface="Segoe UI" pitchFamily="34" charset="0"/>
                <a:ea typeface="Segoe UI" pitchFamily="34" charset="0"/>
                <a:cs typeface="Segoe UI" pitchFamily="34" charset="0"/>
              </a:defRPr>
            </a:lvl3pPr>
            <a:lvl4pPr marL="16002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4pPr>
            <a:lvl5pPr marL="20574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800" kern="0" dirty="0" smtClean="0"/>
              <a:t>2013 </a:t>
            </a:r>
            <a:r>
              <a:rPr lang="en-US" sz="2800" kern="0" dirty="0" err="1" smtClean="0"/>
              <a:t>DRI</a:t>
            </a:r>
            <a:r>
              <a:rPr lang="en-US" sz="2800" kern="0" dirty="0" smtClean="0"/>
              <a:t>-led analysis followed </a:t>
            </a:r>
            <a:r>
              <a:rPr lang="en-US" sz="2800" kern="0" smtClean="0"/>
              <a:t>up on </a:t>
            </a:r>
            <a:r>
              <a:rPr lang="en-US" sz="2800" kern="0" dirty="0" smtClean="0"/>
              <a:t>two previous </a:t>
            </a:r>
            <a:r>
              <a:rPr lang="en-US" sz="2800" kern="0" dirty="0" err="1" smtClean="0"/>
              <a:t>studies</a:t>
            </a:r>
            <a:r>
              <a:rPr lang="en-US" sz="2800" kern="0" baseline="30000" dirty="0" err="1" smtClean="0"/>
              <a:t>2</a:t>
            </a:r>
            <a:endParaRPr lang="en-US" sz="2800" kern="0" baseline="30000" dirty="0" smtClean="0"/>
          </a:p>
          <a:p>
            <a:r>
              <a:rPr lang="en-US" sz="2800" kern="0" dirty="0"/>
              <a:t>A</a:t>
            </a:r>
            <a:r>
              <a:rPr lang="en-US" sz="2800" kern="0" dirty="0" smtClean="0"/>
              <a:t>mbient </a:t>
            </a:r>
            <a:r>
              <a:rPr lang="en-US" sz="2800" kern="0" dirty="0" err="1" smtClean="0"/>
              <a:t>TNMOC</a:t>
            </a:r>
            <a:r>
              <a:rPr lang="en-US" sz="2800" kern="0" dirty="0" smtClean="0"/>
              <a:t>/NO</a:t>
            </a:r>
            <a:r>
              <a:rPr lang="en-US" sz="2800" kern="0" baseline="-25000" dirty="0" smtClean="0"/>
              <a:t>x</a:t>
            </a:r>
            <a:r>
              <a:rPr lang="en-US" sz="2800" kern="0" dirty="0" smtClean="0"/>
              <a:t> ratio twice as high as emission ratio in 1987</a:t>
            </a:r>
          </a:p>
          <a:p>
            <a:r>
              <a:rPr lang="en-US" sz="2800" kern="0" dirty="0" smtClean="0"/>
              <a:t>Agreement in 1997</a:t>
            </a:r>
          </a:p>
        </p:txBody>
      </p:sp>
      <p:sp>
        <p:nvSpPr>
          <p:cNvPr id="9" name="Rectangle 3"/>
          <p:cNvSpPr txBox="1">
            <a:spLocks noChangeArrowheads="1"/>
          </p:cNvSpPr>
          <p:nvPr/>
        </p:nvSpPr>
        <p:spPr bwMode="auto">
          <a:xfrm>
            <a:off x="227598" y="5017399"/>
            <a:ext cx="8663529"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800" dirty="0" smtClean="0"/>
              <a:t>In 2009, ambient ratio increases relative to 1997, while emission ratio continues to decrease</a:t>
            </a:r>
          </a:p>
          <a:p>
            <a:r>
              <a:rPr lang="en-US" sz="2800" dirty="0" smtClean="0"/>
              <a:t>Ambient ratio again twice as high as emission ratio</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208" y="1844409"/>
            <a:ext cx="4201897" cy="27067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73636" y="4551203"/>
            <a:ext cx="4627040" cy="307777"/>
          </a:xfrm>
          <a:prstGeom prst="rect">
            <a:avLst/>
          </a:prstGeom>
          <a:noFill/>
        </p:spPr>
        <p:txBody>
          <a:bodyPr wrap="square" rtlCol="0">
            <a:spAutoFit/>
          </a:bodyPr>
          <a:lstStyle/>
          <a:p>
            <a:pPr algn="ctr"/>
            <a:r>
              <a:rPr lang="en-US" sz="1400" dirty="0" smtClean="0">
                <a:latin typeface="+mn-lt"/>
              </a:rPr>
              <a:t>Bar represent average results across all </a:t>
            </a:r>
            <a:r>
              <a:rPr lang="en-US" sz="1400" dirty="0" err="1" smtClean="0">
                <a:latin typeface="+mn-lt"/>
              </a:rPr>
              <a:t>SoCAB</a:t>
            </a:r>
            <a:r>
              <a:rPr lang="en-US" sz="1400" dirty="0" smtClean="0">
                <a:latin typeface="+mn-lt"/>
              </a:rPr>
              <a:t> sites</a:t>
            </a:r>
          </a:p>
        </p:txBody>
      </p:sp>
    </p:spTree>
    <p:extLst>
      <p:ext uri="{BB962C8B-B14F-4D97-AF65-F5344CB8AC3E}">
        <p14:creationId xmlns:p14="http://schemas.microsoft.com/office/powerpoint/2010/main" val="244956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54" y="3943350"/>
            <a:ext cx="8660921" cy="2773667"/>
          </a:xfrm>
          <a:prstGeom prst="rect">
            <a:avLst/>
          </a:prstGeom>
          <a:ln>
            <a:noFill/>
          </a:ln>
          <a:effectLst>
            <a:outerShdw blurRad="190500" algn="tl" rotWithShape="0">
              <a:srgbClr val="000000">
                <a:alpha val="70000"/>
              </a:srgbClr>
            </a:outerShdw>
          </a:effectLst>
        </p:spPr>
      </p:pic>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12</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898493"/>
            <a:ext cx="9144000" cy="641350"/>
          </a:xfrm>
        </p:spPr>
        <p:txBody>
          <a:bodyPr/>
          <a:lstStyle/>
          <a:p>
            <a:pPr>
              <a:defRPr/>
            </a:pPr>
            <a:r>
              <a:rPr lang="en-US" sz="4400" dirty="0" smtClean="0"/>
              <a:t>Ambient Monitoring Data Trends</a:t>
            </a:r>
            <a:endParaRPr sz="4400"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Key Findings</a:t>
            </a:r>
            <a:endParaRPr lang="en-US" sz="2000" dirty="0">
              <a:solidFill>
                <a:srgbClr val="BEBEBE"/>
              </a:solidFill>
              <a:latin typeface="Segoe UI" pitchFamily="34" charset="0"/>
              <a:ea typeface="Segoe UI" pitchFamily="34" charset="0"/>
              <a:cs typeface="Segoe UI" pitchFamily="34" charset="0"/>
            </a:endParaRPr>
          </a:p>
        </p:txBody>
      </p:sp>
      <p:sp>
        <p:nvSpPr>
          <p:cNvPr id="12" name="Rectangle 3"/>
          <p:cNvSpPr txBox="1">
            <a:spLocks noChangeArrowheads="1"/>
          </p:cNvSpPr>
          <p:nvPr/>
        </p:nvSpPr>
        <p:spPr bwMode="auto">
          <a:xfrm>
            <a:off x="283053" y="1724025"/>
            <a:ext cx="866092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lang="en-US" sz="3200" dirty="0">
                <a:solidFill>
                  <a:schemeClr val="tx1"/>
                </a:solidFill>
                <a:latin typeface="Segoe UI" pitchFamily="34" charset="0"/>
                <a:ea typeface="Segoe UI" pitchFamily="34" charset="0"/>
                <a:cs typeface="Segoe UI" pitchFamily="34" charset="0"/>
              </a:defRPr>
            </a:lvl1pPr>
            <a:lvl2pPr marL="742950" indent="-285750" algn="l" rtl="0" eaLnBrk="1" fontAlgn="base" hangingPunct="1">
              <a:spcBef>
                <a:spcPct val="20000"/>
              </a:spcBef>
              <a:spcAft>
                <a:spcPct val="0"/>
              </a:spcAft>
              <a:buChar char="–"/>
              <a:defRPr sz="2800">
                <a:solidFill>
                  <a:schemeClr val="tx1"/>
                </a:solidFill>
                <a:latin typeface="Segoe UI" pitchFamily="34" charset="0"/>
                <a:ea typeface="Segoe UI" pitchFamily="34" charset="0"/>
                <a:cs typeface="Segoe UI" pitchFamily="34" charset="0"/>
              </a:defRPr>
            </a:lvl2pPr>
            <a:lvl3pPr marL="1143000" indent="-228600" algn="l" rtl="0" eaLnBrk="1" fontAlgn="base" hangingPunct="1">
              <a:spcBef>
                <a:spcPct val="20000"/>
              </a:spcBef>
              <a:spcAft>
                <a:spcPct val="0"/>
              </a:spcAft>
              <a:buChar char="•"/>
              <a:defRPr sz="2400">
                <a:solidFill>
                  <a:schemeClr val="tx1"/>
                </a:solidFill>
                <a:latin typeface="Segoe UI" pitchFamily="34" charset="0"/>
                <a:ea typeface="Segoe UI" pitchFamily="34" charset="0"/>
                <a:cs typeface="Segoe UI" pitchFamily="34" charset="0"/>
              </a:defRPr>
            </a:lvl3pPr>
            <a:lvl4pPr marL="16002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4pPr>
            <a:lvl5pPr marL="20574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3000" kern="0" dirty="0" smtClean="0"/>
              <a:t>Overall “glide path” shows decreases in pollutant concentrations over time</a:t>
            </a:r>
          </a:p>
          <a:p>
            <a:r>
              <a:rPr lang="en-US" sz="3000" kern="0" dirty="0" smtClean="0"/>
              <a:t>However, significant year-to-year variability occurs at some sites</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01" y="4210037"/>
            <a:ext cx="4115754"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361" y="4210037"/>
            <a:ext cx="4115753"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29531" y="4043622"/>
            <a:ext cx="1809750" cy="369332"/>
          </a:xfrm>
          <a:prstGeom prst="rect">
            <a:avLst/>
          </a:prstGeom>
          <a:noFill/>
        </p:spPr>
        <p:txBody>
          <a:bodyPr wrap="square" rtlCol="0">
            <a:spAutoFit/>
          </a:bodyPr>
          <a:lstStyle/>
          <a:p>
            <a:pPr algn="ctr"/>
            <a:r>
              <a:rPr lang="en-US" dirty="0" smtClean="0">
                <a:latin typeface="+mn-lt"/>
              </a:rPr>
              <a:t>Burbank</a:t>
            </a:r>
          </a:p>
        </p:txBody>
      </p:sp>
      <p:sp>
        <p:nvSpPr>
          <p:cNvPr id="9" name="TextBox 8"/>
          <p:cNvSpPr txBox="1"/>
          <p:nvPr/>
        </p:nvSpPr>
        <p:spPr>
          <a:xfrm>
            <a:off x="5985674" y="4043622"/>
            <a:ext cx="1809750" cy="369332"/>
          </a:xfrm>
          <a:prstGeom prst="rect">
            <a:avLst/>
          </a:prstGeom>
          <a:noFill/>
        </p:spPr>
        <p:txBody>
          <a:bodyPr wrap="square" rtlCol="0">
            <a:spAutoFit/>
          </a:bodyPr>
          <a:lstStyle/>
          <a:p>
            <a:pPr algn="ctr"/>
            <a:r>
              <a:rPr lang="en-US" dirty="0" err="1" smtClean="0">
                <a:latin typeface="+mn-lt"/>
              </a:rPr>
              <a:t>LANM</a:t>
            </a:r>
            <a:endParaRPr lang="en-US" dirty="0" smtClean="0">
              <a:latin typeface="+mn-lt"/>
            </a:endParaRPr>
          </a:p>
        </p:txBody>
      </p:sp>
    </p:spTree>
    <p:extLst>
      <p:ext uri="{BB962C8B-B14F-4D97-AF65-F5344CB8AC3E}">
        <p14:creationId xmlns:p14="http://schemas.microsoft.com/office/powerpoint/2010/main" val="17624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13</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831818"/>
            <a:ext cx="9144000" cy="641350"/>
          </a:xfrm>
        </p:spPr>
        <p:txBody>
          <a:bodyPr/>
          <a:lstStyle/>
          <a:p>
            <a:pPr>
              <a:defRPr/>
            </a:pPr>
            <a:r>
              <a:rPr lang="en-US" sz="4800" dirty="0" smtClean="0"/>
              <a:t>Trends Comparisons</a:t>
            </a:r>
            <a:endParaRPr sz="2200"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Key Findings</a:t>
            </a:r>
            <a:endParaRPr lang="en-US" sz="2000" dirty="0">
              <a:solidFill>
                <a:srgbClr val="BEBEBE"/>
              </a:solidFill>
              <a:latin typeface="Segoe UI" pitchFamily="34" charset="0"/>
              <a:ea typeface="Segoe UI" pitchFamily="34" charset="0"/>
              <a:cs typeface="Segoe UI" pitchFamily="34" charset="0"/>
            </a:endParaRPr>
          </a:p>
        </p:txBody>
      </p:sp>
      <p:sp>
        <p:nvSpPr>
          <p:cNvPr id="12" name="Rectangle 3"/>
          <p:cNvSpPr txBox="1">
            <a:spLocks noChangeArrowheads="1"/>
          </p:cNvSpPr>
          <p:nvPr/>
        </p:nvSpPr>
        <p:spPr bwMode="auto">
          <a:xfrm>
            <a:off x="107950" y="1495620"/>
            <a:ext cx="4656137"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lang="en-US" sz="3200" dirty="0">
                <a:solidFill>
                  <a:schemeClr val="tx1"/>
                </a:solidFill>
                <a:latin typeface="Segoe UI" pitchFamily="34" charset="0"/>
                <a:ea typeface="Segoe UI" pitchFamily="34" charset="0"/>
                <a:cs typeface="Segoe UI" pitchFamily="34" charset="0"/>
              </a:defRPr>
            </a:lvl1pPr>
            <a:lvl2pPr marL="742950" indent="-285750" algn="l" rtl="0" eaLnBrk="1" fontAlgn="base" hangingPunct="1">
              <a:spcBef>
                <a:spcPct val="20000"/>
              </a:spcBef>
              <a:spcAft>
                <a:spcPct val="0"/>
              </a:spcAft>
              <a:buChar char="–"/>
              <a:defRPr sz="2800">
                <a:solidFill>
                  <a:schemeClr val="tx1"/>
                </a:solidFill>
                <a:latin typeface="Segoe UI" pitchFamily="34" charset="0"/>
                <a:ea typeface="Segoe UI" pitchFamily="34" charset="0"/>
                <a:cs typeface="Segoe UI" pitchFamily="34" charset="0"/>
              </a:defRPr>
            </a:lvl2pPr>
            <a:lvl3pPr marL="1143000" indent="-228600" algn="l" rtl="0" eaLnBrk="1" fontAlgn="base" hangingPunct="1">
              <a:spcBef>
                <a:spcPct val="20000"/>
              </a:spcBef>
              <a:spcAft>
                <a:spcPct val="0"/>
              </a:spcAft>
              <a:buChar char="•"/>
              <a:defRPr sz="2400">
                <a:solidFill>
                  <a:schemeClr val="tx1"/>
                </a:solidFill>
                <a:latin typeface="Segoe UI" pitchFamily="34" charset="0"/>
                <a:ea typeface="Segoe UI" pitchFamily="34" charset="0"/>
                <a:cs typeface="Segoe UI" pitchFamily="34" charset="0"/>
              </a:defRPr>
            </a:lvl3pPr>
            <a:lvl4pPr marL="16002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4pPr>
            <a:lvl5pPr marL="20574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kern="0" dirty="0" smtClean="0"/>
              <a:t>Calculated average annual changes in concentrations and emissions from 1995 to 2015</a:t>
            </a:r>
          </a:p>
          <a:p>
            <a:r>
              <a:rPr lang="en-US" sz="2400" kern="0" dirty="0" smtClean="0"/>
              <a:t>Generally good agreement, although emissions trends do not capture potential site-specific variations over time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9812" y="1615130"/>
            <a:ext cx="3977640" cy="22814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9812" y="4370967"/>
            <a:ext cx="3977640" cy="22814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86" y="4370967"/>
            <a:ext cx="3977640" cy="22814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952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14</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860393"/>
            <a:ext cx="9144000" cy="641350"/>
          </a:xfrm>
        </p:spPr>
        <p:txBody>
          <a:bodyPr/>
          <a:lstStyle/>
          <a:p>
            <a:pPr>
              <a:defRPr/>
            </a:pPr>
            <a:r>
              <a:rPr sz="4600" dirty="0" smtClean="0"/>
              <a:t>2012 Pollutant Ratios</a:t>
            </a:r>
            <a:endParaRPr sz="2200"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Key Findings</a:t>
            </a:r>
            <a:endParaRPr lang="en-US" sz="2000" dirty="0">
              <a:solidFill>
                <a:srgbClr val="BEBEBE"/>
              </a:solidFill>
              <a:latin typeface="Segoe UI" pitchFamily="34" charset="0"/>
              <a:ea typeface="Segoe UI" pitchFamily="34" charset="0"/>
              <a:cs typeface="Segoe UI"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439011813"/>
              </p:ext>
            </p:extLst>
          </p:nvPr>
        </p:nvGraphicFramePr>
        <p:xfrm>
          <a:off x="285750" y="1752600"/>
          <a:ext cx="8515351" cy="4904228"/>
        </p:xfrm>
        <a:graphic>
          <a:graphicData uri="http://schemas.openxmlformats.org/drawingml/2006/table">
            <a:tbl>
              <a:tblPr firstRow="1" firstCol="1" bandRow="1">
                <a:tableStyleId>{5C22544A-7EE6-4342-B048-85BDC9FD1C3A}</a:tableStyleId>
              </a:tblPr>
              <a:tblGrid>
                <a:gridCol w="1707801"/>
                <a:gridCol w="1063974"/>
                <a:gridCol w="1181100"/>
                <a:gridCol w="1187150"/>
                <a:gridCol w="1051225"/>
                <a:gridCol w="1152525"/>
                <a:gridCol w="1171576"/>
              </a:tblGrid>
              <a:tr h="382588">
                <a:tc rowSpan="2">
                  <a:txBody>
                    <a:bodyPr/>
                    <a:lstStyle/>
                    <a:p>
                      <a:pPr marL="0" marR="0" algn="ctr">
                        <a:spcBef>
                          <a:spcPts val="200"/>
                        </a:spcBef>
                        <a:spcAft>
                          <a:spcPts val="200"/>
                        </a:spcAft>
                      </a:pPr>
                      <a:r>
                        <a:rPr lang="en-US" sz="1800" dirty="0">
                          <a:effectLst/>
                          <a:latin typeface="Segoe UI Semibold" panose="020B0702040204020203" pitchFamily="34" charset="0"/>
                        </a:rPr>
                        <a:t>Site</a:t>
                      </a:r>
                      <a:endParaRPr lang="en-US" sz="1800" dirty="0">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3">
                  <a:txBody>
                    <a:bodyPr/>
                    <a:lstStyle/>
                    <a:p>
                      <a:pPr marL="0" marR="0" algn="ctr">
                        <a:spcBef>
                          <a:spcPts val="200"/>
                        </a:spcBef>
                        <a:spcAft>
                          <a:spcPts val="200"/>
                        </a:spcAft>
                      </a:pPr>
                      <a:r>
                        <a:rPr lang="en-US" sz="1800" dirty="0" smtClean="0">
                          <a:effectLst/>
                          <a:latin typeface="Segoe UI Semibold" panose="020B0702040204020203" pitchFamily="34" charset="0"/>
                          <a:ea typeface="SimSun"/>
                          <a:cs typeface="Times New Roman"/>
                        </a:rPr>
                        <a:t>TNMOC/NOx</a:t>
                      </a:r>
                      <a:endParaRPr lang="en-US" sz="1800" dirty="0">
                        <a:effectLst/>
                        <a:latin typeface="Segoe UI Semibold" panose="020B0702040204020203" pitchFamily="34" charset="0"/>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hMerge="1">
                  <a:txBody>
                    <a:bodyPr/>
                    <a:lstStyle/>
                    <a:p>
                      <a:pPr marL="0" marR="0" algn="ctr">
                        <a:spcBef>
                          <a:spcPts val="200"/>
                        </a:spcBef>
                        <a:spcAft>
                          <a:spcPts val="200"/>
                        </a:spcAft>
                      </a:pPr>
                      <a:endParaRPr lang="en-US" sz="1800" dirty="0">
                        <a:effectLst/>
                        <a:latin typeface="Arial"/>
                        <a:ea typeface="SimSun"/>
                        <a:cs typeface="Times New Roman"/>
                      </a:endParaRPr>
                    </a:p>
                  </a:txBody>
                  <a:tcPr marL="68580" marR="68580" marT="0" marB="0" anchor="ctr"/>
                </a:tc>
                <a:tc hMerge="1">
                  <a:txBody>
                    <a:bodyPr/>
                    <a:lstStyle/>
                    <a:p>
                      <a:pPr marL="0" marR="0" algn="ctr">
                        <a:spcBef>
                          <a:spcPts val="200"/>
                        </a:spcBef>
                        <a:spcAft>
                          <a:spcPts val="200"/>
                        </a:spcAft>
                      </a:pPr>
                      <a:endParaRPr lang="en-US" sz="1800" dirty="0">
                        <a:effectLst/>
                        <a:latin typeface="Arial"/>
                        <a:ea typeface="SimSun"/>
                        <a:cs typeface="Times New Roman"/>
                      </a:endParaRPr>
                    </a:p>
                  </a:txBody>
                  <a:tcPr marL="68580" marR="68580" marT="0" marB="0" anchor="ctr"/>
                </a:tc>
                <a:tc gridSpan="3">
                  <a:txBody>
                    <a:bodyPr/>
                    <a:lstStyle/>
                    <a:p>
                      <a:pPr marL="0" marR="0" algn="ctr">
                        <a:spcBef>
                          <a:spcPts val="200"/>
                        </a:spcBef>
                        <a:spcAft>
                          <a:spcPts val="200"/>
                        </a:spcAft>
                      </a:pPr>
                      <a:r>
                        <a:rPr lang="en-US" sz="1800" dirty="0" smtClean="0">
                          <a:effectLst/>
                          <a:latin typeface="Segoe UI Semibold" panose="020B0702040204020203" pitchFamily="34" charset="0"/>
                          <a:ea typeface="SimSun"/>
                          <a:cs typeface="Times New Roman"/>
                        </a:rPr>
                        <a:t>CO/NOx</a:t>
                      </a:r>
                      <a:endParaRPr lang="en-US" sz="1800" dirty="0">
                        <a:effectLst/>
                        <a:latin typeface="Segoe UI Semibold" panose="020B0702040204020203" pitchFamily="34" charset="0"/>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hMerge="1">
                  <a:txBody>
                    <a:bodyPr/>
                    <a:lstStyle/>
                    <a:p>
                      <a:pPr marL="0" marR="0" algn="ctr">
                        <a:spcBef>
                          <a:spcPts val="200"/>
                        </a:spcBef>
                        <a:spcAft>
                          <a:spcPts val="200"/>
                        </a:spcAft>
                      </a:pPr>
                      <a:endParaRPr lang="en-US" sz="1800" dirty="0">
                        <a:effectLst/>
                        <a:latin typeface="Arial"/>
                        <a:ea typeface="SimSun"/>
                        <a:cs typeface="Times New Roman"/>
                      </a:endParaRPr>
                    </a:p>
                  </a:txBody>
                  <a:tcPr marL="68580" marR="68580" marT="0" marB="0" anchor="ctr"/>
                </a:tc>
                <a:tc hMerge="1">
                  <a:txBody>
                    <a:bodyPr/>
                    <a:lstStyle/>
                    <a:p>
                      <a:pPr marL="0" marR="0" algn="ctr">
                        <a:spcBef>
                          <a:spcPts val="200"/>
                        </a:spcBef>
                        <a:spcAft>
                          <a:spcPts val="200"/>
                        </a:spcAft>
                      </a:pPr>
                      <a:endParaRPr lang="en-US" sz="1800" dirty="0">
                        <a:effectLst/>
                        <a:latin typeface="Arial"/>
                        <a:ea typeface="SimSun"/>
                        <a:cs typeface="Times New Roman"/>
                      </a:endParaRPr>
                    </a:p>
                  </a:txBody>
                  <a:tcPr marL="68580" marR="68580" marT="0" marB="0" anchor="ctr"/>
                </a:tc>
              </a:tr>
              <a:tr h="538359">
                <a:tc vMerge="1">
                  <a:txBody>
                    <a:bodyPr/>
                    <a:lstStyle/>
                    <a:p>
                      <a:pPr marL="0" marR="0" algn="ctr">
                        <a:spcBef>
                          <a:spcPts val="200"/>
                        </a:spcBef>
                        <a:spcAft>
                          <a:spcPts val="200"/>
                        </a:spcAft>
                      </a:pPr>
                      <a:endParaRPr lang="en-US" sz="1800" dirty="0">
                        <a:effectLst/>
                        <a:latin typeface="Arial"/>
                        <a:ea typeface="SimSun"/>
                        <a:cs typeface="Times New Roman"/>
                      </a:endParaRPr>
                    </a:p>
                  </a:txBody>
                  <a:tcPr marL="68580" marR="68580" marT="0" marB="0" anchor="ctr"/>
                </a:tc>
                <a:tc>
                  <a:txBody>
                    <a:bodyPr/>
                    <a:lstStyle/>
                    <a:p>
                      <a:pPr marL="0" marR="0" algn="ctr">
                        <a:spcBef>
                          <a:spcPts val="200"/>
                        </a:spcBef>
                        <a:spcAft>
                          <a:spcPts val="200"/>
                        </a:spcAft>
                      </a:pPr>
                      <a:r>
                        <a:rPr lang="en-US" sz="1800" dirty="0">
                          <a:effectLst/>
                          <a:latin typeface="+mj-lt"/>
                        </a:rPr>
                        <a:t>Ambient</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dirty="0">
                          <a:effectLst/>
                          <a:latin typeface="+mj-lt"/>
                        </a:rPr>
                        <a:t>Emissions</a:t>
                      </a:r>
                      <a:endParaRPr lang="en-US" sz="1800" dirty="0">
                        <a:effectLst/>
                        <a:latin typeface="+mj-lt"/>
                        <a:ea typeface="SimSun"/>
                        <a:cs typeface="Times New Roman"/>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dirty="0">
                          <a:solidFill>
                            <a:srgbClr val="1166A5"/>
                          </a:solidFill>
                          <a:effectLst/>
                          <a:latin typeface="Segoe UI Semibold" panose="020B0702040204020203" pitchFamily="34" charset="0"/>
                        </a:rPr>
                        <a:t>Ambient/Emissions</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dirty="0">
                          <a:effectLst/>
                          <a:latin typeface="+mj-lt"/>
                        </a:rPr>
                        <a:t>Ambient</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dirty="0">
                          <a:effectLst/>
                          <a:latin typeface="+mj-lt"/>
                        </a:rPr>
                        <a:t>Emissions</a:t>
                      </a:r>
                      <a:endParaRPr lang="en-US" sz="1800" dirty="0">
                        <a:effectLst/>
                        <a:latin typeface="+mj-lt"/>
                        <a:ea typeface="SimSun"/>
                        <a:cs typeface="Times New Roman"/>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dirty="0">
                          <a:solidFill>
                            <a:srgbClr val="1166A5"/>
                          </a:solidFill>
                          <a:effectLst/>
                          <a:latin typeface="Segoe UI Semibold" panose="020B0702040204020203" pitchFamily="34" charset="0"/>
                        </a:rPr>
                        <a:t>Ambient/Emissions</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96625">
                <a:tc>
                  <a:txBody>
                    <a:bodyPr/>
                    <a:lstStyle/>
                    <a:p>
                      <a:pPr marL="0" marR="0">
                        <a:spcBef>
                          <a:spcPts val="200"/>
                        </a:spcBef>
                        <a:spcAft>
                          <a:spcPts val="200"/>
                        </a:spcAft>
                      </a:pPr>
                      <a:r>
                        <a:rPr lang="en-US" sz="1800" dirty="0" smtClean="0">
                          <a:effectLst/>
                          <a:latin typeface="Segoe UI Semibold" panose="020B0702040204020203" pitchFamily="34" charset="0"/>
                          <a:ea typeface="SimSun"/>
                          <a:cs typeface="Times New Roman"/>
                        </a:rPr>
                        <a:t>Burbank</a:t>
                      </a:r>
                      <a:endParaRPr lang="en-US" sz="1800" dirty="0">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200"/>
                        </a:spcBef>
                        <a:spcAft>
                          <a:spcPts val="200"/>
                        </a:spcAft>
                      </a:pPr>
                      <a:r>
                        <a:rPr lang="en-US" sz="1800" dirty="0" smtClean="0">
                          <a:effectLst/>
                          <a:latin typeface="+mj-lt"/>
                          <a:ea typeface="SimSun"/>
                          <a:cs typeface="Times New Roman"/>
                        </a:rPr>
                        <a:t>--</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200"/>
                        </a:spcBef>
                        <a:spcAft>
                          <a:spcPts val="200"/>
                        </a:spcAft>
                      </a:pPr>
                      <a:r>
                        <a:rPr lang="en-US" sz="1800" dirty="0" smtClean="0">
                          <a:effectLst/>
                          <a:latin typeface="+mj-lt"/>
                          <a:ea typeface="SimSun"/>
                          <a:cs typeface="Times New Roman"/>
                        </a:rPr>
                        <a:t>--</a:t>
                      </a:r>
                      <a:endParaRPr lang="en-US" sz="1800" dirty="0">
                        <a:effectLst/>
                        <a:latin typeface="+mj-lt"/>
                        <a:ea typeface="SimSu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ea typeface="SimSun"/>
                          <a:cs typeface="Times New Roman"/>
                        </a:rPr>
                        <a:t>--</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200"/>
                        </a:spcBef>
                        <a:spcAft>
                          <a:spcPts val="200"/>
                        </a:spcAft>
                      </a:pPr>
                      <a:r>
                        <a:rPr lang="en-US" sz="1800" dirty="0" smtClean="0">
                          <a:effectLst/>
                          <a:latin typeface="+mj-lt"/>
                          <a:ea typeface="SimSun"/>
                          <a:cs typeface="Times New Roman"/>
                        </a:rPr>
                        <a:t>9.5</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200"/>
                        </a:spcBef>
                        <a:spcAft>
                          <a:spcPts val="200"/>
                        </a:spcAft>
                      </a:pPr>
                      <a:r>
                        <a:rPr lang="en-US" sz="1800" dirty="0" smtClean="0">
                          <a:effectLst/>
                          <a:latin typeface="+mj-lt"/>
                          <a:ea typeface="SimSun"/>
                          <a:cs typeface="Times New Roman"/>
                        </a:rPr>
                        <a:t>9.4</a:t>
                      </a:r>
                      <a:endParaRPr lang="en-US" sz="1800" dirty="0">
                        <a:effectLst/>
                        <a:latin typeface="+mj-lt"/>
                        <a:ea typeface="SimSu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ea typeface="SimSun"/>
                          <a:cs typeface="Times New Roman"/>
                        </a:rPr>
                        <a:t>1.0</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r>
              <a:tr h="496625">
                <a:tc>
                  <a:txBody>
                    <a:bodyPr/>
                    <a:lstStyle/>
                    <a:p>
                      <a:pPr marL="0" marR="0">
                        <a:spcBef>
                          <a:spcPts val="200"/>
                        </a:spcBef>
                        <a:spcAft>
                          <a:spcPts val="200"/>
                        </a:spcAft>
                      </a:pPr>
                      <a:r>
                        <a:rPr lang="en-US" sz="1800" dirty="0">
                          <a:effectLst/>
                          <a:latin typeface="Segoe UI Semibold" panose="020B0702040204020203" pitchFamily="34" charset="0"/>
                        </a:rPr>
                        <a:t>LAXH</a:t>
                      </a:r>
                      <a:endParaRPr lang="en-US" sz="1800" dirty="0">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200"/>
                        </a:spcBef>
                        <a:spcAft>
                          <a:spcPts val="200"/>
                        </a:spcAft>
                      </a:pPr>
                      <a:r>
                        <a:rPr lang="en-US" sz="1800" dirty="0" smtClean="0">
                          <a:effectLst/>
                          <a:latin typeface="+mj-lt"/>
                        </a:rPr>
                        <a:t>6.7</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200"/>
                        </a:spcBef>
                        <a:spcAft>
                          <a:spcPts val="200"/>
                        </a:spcAft>
                      </a:pPr>
                      <a:r>
                        <a:rPr lang="en-US" sz="1800" dirty="0" smtClean="0">
                          <a:effectLst/>
                          <a:latin typeface="+mj-lt"/>
                        </a:rPr>
                        <a:t>2.9</a:t>
                      </a:r>
                      <a:endParaRPr lang="en-US" sz="1800" dirty="0">
                        <a:effectLst/>
                        <a:latin typeface="+mj-lt"/>
                        <a:ea typeface="SimSun"/>
                        <a:cs typeface="Times New Roman"/>
                      </a:endParaRPr>
                    </a:p>
                  </a:txBody>
                  <a:tcPr marL="68580" marR="68580" marT="0" marB="0" anchor="ct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rPr>
                        <a:t>2.3</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200"/>
                        </a:spcBef>
                        <a:spcAft>
                          <a:spcPts val="200"/>
                        </a:spcAft>
                      </a:pPr>
                      <a:r>
                        <a:rPr lang="en-US" sz="1800" dirty="0" smtClean="0">
                          <a:effectLst/>
                          <a:latin typeface="+mj-lt"/>
                          <a:ea typeface="SimSun"/>
                          <a:cs typeface="Times New Roman"/>
                        </a:rPr>
                        <a:t>--</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200"/>
                        </a:spcBef>
                        <a:spcAft>
                          <a:spcPts val="200"/>
                        </a:spcAft>
                      </a:pPr>
                      <a:r>
                        <a:rPr lang="en-US" sz="1800" dirty="0" smtClean="0">
                          <a:effectLst/>
                          <a:latin typeface="+mj-lt"/>
                          <a:ea typeface="SimSun"/>
                          <a:cs typeface="Times New Roman"/>
                        </a:rPr>
                        <a:t>--</a:t>
                      </a:r>
                      <a:endParaRPr lang="en-US" sz="1800" dirty="0">
                        <a:effectLst/>
                        <a:latin typeface="+mj-lt"/>
                        <a:ea typeface="SimSun"/>
                        <a:cs typeface="Times New Roman"/>
                      </a:endParaRPr>
                    </a:p>
                  </a:txBody>
                  <a:tcPr marL="68580" marR="68580" marT="0" marB="0" anchor="ct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ea typeface="SimSun"/>
                          <a:cs typeface="Times New Roman"/>
                        </a:rPr>
                        <a:t>--</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tc>
              </a:tr>
              <a:tr h="496625">
                <a:tc>
                  <a:txBody>
                    <a:bodyPr/>
                    <a:lstStyle/>
                    <a:p>
                      <a:pPr marL="0" marR="0">
                        <a:spcBef>
                          <a:spcPts val="200"/>
                        </a:spcBef>
                        <a:spcAft>
                          <a:spcPts val="200"/>
                        </a:spcAft>
                      </a:pPr>
                      <a:r>
                        <a:rPr lang="en-US" sz="1800" dirty="0" err="1">
                          <a:effectLst/>
                          <a:latin typeface="Segoe UI Semibold" panose="020B0702040204020203" pitchFamily="34" charset="0"/>
                        </a:rPr>
                        <a:t>LANM</a:t>
                      </a:r>
                      <a:endParaRPr lang="en-US" sz="1800" dirty="0">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200"/>
                        </a:spcBef>
                        <a:spcAft>
                          <a:spcPts val="200"/>
                        </a:spcAft>
                      </a:pPr>
                      <a:r>
                        <a:rPr lang="en-US" sz="1800" dirty="0" smtClean="0">
                          <a:effectLst/>
                          <a:latin typeface="+mj-lt"/>
                        </a:rPr>
                        <a:t>9.8</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200"/>
                        </a:spcBef>
                        <a:spcAft>
                          <a:spcPts val="200"/>
                        </a:spcAft>
                      </a:pPr>
                      <a:r>
                        <a:rPr lang="en-US" sz="1800" dirty="0" smtClean="0">
                          <a:effectLst/>
                          <a:latin typeface="+mj-lt"/>
                        </a:rPr>
                        <a:t>3.2</a:t>
                      </a:r>
                      <a:endParaRPr lang="en-US" sz="1800" dirty="0">
                        <a:effectLst/>
                        <a:latin typeface="+mj-lt"/>
                        <a:ea typeface="SimSun"/>
                        <a:cs typeface="Times New Roman"/>
                      </a:endParaRPr>
                    </a:p>
                  </a:txBody>
                  <a:tcPr marL="68580" marR="68580" marT="0" marB="0" anchor="ct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rPr>
                        <a:t>3.1</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200"/>
                        </a:spcBef>
                        <a:spcAft>
                          <a:spcPts val="200"/>
                        </a:spcAft>
                      </a:pPr>
                      <a:r>
                        <a:rPr lang="en-US" sz="1800" dirty="0" smtClean="0">
                          <a:effectLst/>
                          <a:latin typeface="+mj-lt"/>
                          <a:ea typeface="SimSun"/>
                          <a:cs typeface="Times New Roman"/>
                        </a:rPr>
                        <a:t>14.0</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200"/>
                        </a:spcBef>
                        <a:spcAft>
                          <a:spcPts val="200"/>
                        </a:spcAft>
                      </a:pPr>
                      <a:r>
                        <a:rPr lang="en-US" sz="1800" dirty="0" smtClean="0">
                          <a:effectLst/>
                          <a:latin typeface="+mj-lt"/>
                          <a:ea typeface="SimSun"/>
                          <a:cs typeface="Times New Roman"/>
                        </a:rPr>
                        <a:t>9.3</a:t>
                      </a:r>
                      <a:endParaRPr lang="en-US" sz="1800" dirty="0">
                        <a:effectLst/>
                        <a:latin typeface="+mj-lt"/>
                        <a:ea typeface="SimSun"/>
                        <a:cs typeface="Times New Roman"/>
                      </a:endParaRPr>
                    </a:p>
                  </a:txBody>
                  <a:tcPr marL="68580" marR="68580" marT="0" marB="0" anchor="ct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ea typeface="SimSun"/>
                          <a:cs typeface="Times New Roman"/>
                        </a:rPr>
                        <a:t>1.5</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tc>
              </a:tr>
              <a:tr h="496625">
                <a:tc>
                  <a:txBody>
                    <a:bodyPr/>
                    <a:lstStyle/>
                    <a:p>
                      <a:pPr marL="0" marR="0">
                        <a:spcBef>
                          <a:spcPts val="200"/>
                        </a:spcBef>
                        <a:spcAft>
                          <a:spcPts val="200"/>
                        </a:spcAft>
                      </a:pPr>
                      <a:r>
                        <a:rPr lang="en-US" sz="1800" dirty="0">
                          <a:effectLst/>
                          <a:latin typeface="Segoe UI Semibold" panose="020B0702040204020203" pitchFamily="34" charset="0"/>
                        </a:rPr>
                        <a:t>Pico Rivera</a:t>
                      </a:r>
                      <a:endParaRPr lang="en-US" sz="1800" dirty="0">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200"/>
                        </a:spcBef>
                        <a:spcAft>
                          <a:spcPts val="200"/>
                        </a:spcAft>
                      </a:pPr>
                      <a:r>
                        <a:rPr lang="en-US" sz="1800" dirty="0" smtClean="0">
                          <a:effectLst/>
                          <a:latin typeface="+mj-lt"/>
                        </a:rPr>
                        <a:t>5.4</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200"/>
                        </a:spcBef>
                        <a:spcAft>
                          <a:spcPts val="200"/>
                        </a:spcAft>
                      </a:pPr>
                      <a:r>
                        <a:rPr lang="en-US" sz="1800" dirty="0" smtClean="0">
                          <a:effectLst/>
                          <a:latin typeface="+mj-lt"/>
                        </a:rPr>
                        <a:t>3.2</a:t>
                      </a:r>
                      <a:endParaRPr lang="en-US" sz="1800" dirty="0">
                        <a:effectLst/>
                        <a:latin typeface="+mj-lt"/>
                        <a:ea typeface="SimSun"/>
                        <a:cs typeface="Times New Roman"/>
                      </a:endParaRPr>
                    </a:p>
                  </a:txBody>
                  <a:tcPr marL="68580" marR="68580" marT="0" marB="0" anchor="ct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rPr>
                        <a:t>1.7</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200"/>
                        </a:spcBef>
                        <a:spcAft>
                          <a:spcPts val="200"/>
                        </a:spcAft>
                      </a:pPr>
                      <a:r>
                        <a:rPr lang="en-US" sz="1800" dirty="0" smtClean="0">
                          <a:effectLst/>
                          <a:latin typeface="+mj-lt"/>
                          <a:ea typeface="SimSun"/>
                          <a:cs typeface="Times New Roman"/>
                        </a:rPr>
                        <a:t>8.1</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200"/>
                        </a:spcBef>
                        <a:spcAft>
                          <a:spcPts val="200"/>
                        </a:spcAft>
                      </a:pPr>
                      <a:r>
                        <a:rPr lang="en-US" sz="1800" dirty="0" smtClean="0">
                          <a:effectLst/>
                          <a:latin typeface="+mj-lt"/>
                          <a:ea typeface="SimSun"/>
                          <a:cs typeface="Times New Roman"/>
                        </a:rPr>
                        <a:t>8.9</a:t>
                      </a:r>
                      <a:endParaRPr lang="en-US" sz="1800" dirty="0">
                        <a:effectLst/>
                        <a:latin typeface="+mj-lt"/>
                        <a:ea typeface="SimSun"/>
                        <a:cs typeface="Times New Roman"/>
                      </a:endParaRPr>
                    </a:p>
                  </a:txBody>
                  <a:tcPr marL="68580" marR="68580" marT="0" marB="0" anchor="ct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ea typeface="SimSun"/>
                          <a:cs typeface="Times New Roman"/>
                        </a:rPr>
                        <a:t>0.9</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tc>
              </a:tr>
              <a:tr h="496625">
                <a:tc>
                  <a:txBody>
                    <a:bodyPr/>
                    <a:lstStyle/>
                    <a:p>
                      <a:pPr marL="0" marR="0">
                        <a:spcBef>
                          <a:spcPts val="200"/>
                        </a:spcBef>
                        <a:spcAft>
                          <a:spcPts val="200"/>
                        </a:spcAft>
                      </a:pPr>
                      <a:r>
                        <a:rPr lang="en-US" sz="1800" dirty="0">
                          <a:effectLst/>
                          <a:latin typeface="Segoe UI Semibold" panose="020B0702040204020203" pitchFamily="34" charset="0"/>
                        </a:rPr>
                        <a:t>Azusa</a:t>
                      </a:r>
                      <a:endParaRPr lang="en-US" sz="1800" dirty="0">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200"/>
                        </a:spcBef>
                        <a:spcAft>
                          <a:spcPts val="200"/>
                        </a:spcAft>
                      </a:pPr>
                      <a:r>
                        <a:rPr lang="en-US" sz="1800" dirty="0" smtClean="0">
                          <a:effectLst/>
                          <a:latin typeface="+mj-lt"/>
                          <a:ea typeface="+mn-ea"/>
                          <a:cs typeface="+mn-cs"/>
                        </a:rPr>
                        <a:t>10.0</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200"/>
                        </a:spcBef>
                        <a:spcAft>
                          <a:spcPts val="200"/>
                        </a:spcAft>
                      </a:pPr>
                      <a:r>
                        <a:rPr lang="en-US" sz="1800" dirty="0" smtClean="0">
                          <a:effectLst/>
                          <a:latin typeface="+mj-lt"/>
                        </a:rPr>
                        <a:t>3.9</a:t>
                      </a:r>
                      <a:endParaRPr lang="en-US" sz="1800" dirty="0">
                        <a:effectLst/>
                        <a:latin typeface="+mj-lt"/>
                        <a:ea typeface="SimSun"/>
                        <a:cs typeface="Times New Roman"/>
                      </a:endParaRPr>
                    </a:p>
                  </a:txBody>
                  <a:tcPr marL="68580" marR="68580" marT="0" marB="0" anchor="ct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rPr>
                        <a:t>2.6</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200"/>
                        </a:spcBef>
                        <a:spcAft>
                          <a:spcPts val="200"/>
                        </a:spcAft>
                      </a:pPr>
                      <a:r>
                        <a:rPr lang="en-US" sz="1800" dirty="0" smtClean="0">
                          <a:effectLst/>
                          <a:latin typeface="+mj-lt"/>
                          <a:ea typeface="SimSun"/>
                          <a:cs typeface="Times New Roman"/>
                        </a:rPr>
                        <a:t>10.5</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200"/>
                        </a:spcBef>
                        <a:spcAft>
                          <a:spcPts val="200"/>
                        </a:spcAft>
                      </a:pPr>
                      <a:r>
                        <a:rPr lang="en-US" sz="1800" dirty="0" smtClean="0">
                          <a:effectLst/>
                          <a:latin typeface="+mj-lt"/>
                          <a:ea typeface="SimSun"/>
                          <a:cs typeface="Times New Roman"/>
                        </a:rPr>
                        <a:t>8.1</a:t>
                      </a:r>
                      <a:endParaRPr lang="en-US" sz="1800" dirty="0">
                        <a:effectLst/>
                        <a:latin typeface="+mj-lt"/>
                        <a:ea typeface="SimSun"/>
                        <a:cs typeface="Times New Roman"/>
                      </a:endParaRPr>
                    </a:p>
                  </a:txBody>
                  <a:tcPr marL="68580" marR="68580" marT="0" marB="0" anchor="ct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ea typeface="SimSun"/>
                          <a:cs typeface="Times New Roman"/>
                        </a:rPr>
                        <a:t>1.3</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tc>
              </a:tr>
              <a:tr h="496625">
                <a:tc>
                  <a:txBody>
                    <a:bodyPr/>
                    <a:lstStyle/>
                    <a:p>
                      <a:pPr marL="0" marR="0">
                        <a:spcBef>
                          <a:spcPts val="200"/>
                        </a:spcBef>
                        <a:spcAft>
                          <a:spcPts val="200"/>
                        </a:spcAft>
                      </a:pPr>
                      <a:r>
                        <a:rPr lang="en-US" sz="1800" dirty="0">
                          <a:effectLst/>
                          <a:latin typeface="Segoe UI Semibold" panose="020B0702040204020203" pitchFamily="34" charset="0"/>
                        </a:rPr>
                        <a:t>Rubidoux</a:t>
                      </a:r>
                      <a:endParaRPr lang="en-US" sz="1800" dirty="0">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200"/>
                        </a:spcBef>
                        <a:spcAft>
                          <a:spcPts val="200"/>
                        </a:spcAft>
                      </a:pPr>
                      <a:r>
                        <a:rPr lang="en-US" sz="1800" dirty="0" smtClean="0">
                          <a:effectLst/>
                          <a:latin typeface="+mj-lt"/>
                        </a:rPr>
                        <a:t>5.9</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200"/>
                        </a:spcBef>
                        <a:spcAft>
                          <a:spcPts val="200"/>
                        </a:spcAft>
                      </a:pPr>
                      <a:r>
                        <a:rPr lang="en-US" sz="1800" dirty="0" smtClean="0">
                          <a:effectLst/>
                          <a:latin typeface="+mj-lt"/>
                        </a:rPr>
                        <a:t>2.8</a:t>
                      </a:r>
                      <a:endParaRPr lang="en-US" sz="1800" dirty="0">
                        <a:effectLst/>
                        <a:latin typeface="+mj-lt"/>
                        <a:ea typeface="SimSun"/>
                        <a:cs typeface="Times New Roman"/>
                      </a:endParaRPr>
                    </a:p>
                  </a:txBody>
                  <a:tcPr marL="68580" marR="68580" marT="0" marB="0" anchor="ct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rPr>
                        <a:t>2.1</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200"/>
                        </a:spcBef>
                        <a:spcAft>
                          <a:spcPts val="200"/>
                        </a:spcAft>
                      </a:pPr>
                      <a:r>
                        <a:rPr lang="en-US" sz="1800" dirty="0" smtClean="0">
                          <a:effectLst/>
                          <a:latin typeface="+mj-lt"/>
                          <a:ea typeface="SimSun"/>
                          <a:cs typeface="Times New Roman"/>
                        </a:rPr>
                        <a:t>10.1</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200"/>
                        </a:spcBef>
                        <a:spcAft>
                          <a:spcPts val="200"/>
                        </a:spcAft>
                      </a:pPr>
                      <a:r>
                        <a:rPr lang="en-US" sz="1800" dirty="0" smtClean="0">
                          <a:effectLst/>
                          <a:latin typeface="+mj-lt"/>
                          <a:ea typeface="SimSun"/>
                          <a:cs typeface="Times New Roman"/>
                        </a:rPr>
                        <a:t>6.7</a:t>
                      </a:r>
                      <a:endParaRPr lang="en-US" sz="1800" dirty="0">
                        <a:effectLst/>
                        <a:latin typeface="+mj-lt"/>
                        <a:ea typeface="SimSun"/>
                        <a:cs typeface="Times New Roman"/>
                      </a:endParaRPr>
                    </a:p>
                  </a:txBody>
                  <a:tcPr marL="68580" marR="68580" marT="0" marB="0" anchor="ct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ea typeface="SimSun"/>
                          <a:cs typeface="Times New Roman"/>
                        </a:rPr>
                        <a:t>1.5</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tc>
              </a:tr>
              <a:tr h="496625">
                <a:tc>
                  <a:txBody>
                    <a:bodyPr/>
                    <a:lstStyle/>
                    <a:p>
                      <a:pPr marL="0" marR="0">
                        <a:spcBef>
                          <a:spcPts val="200"/>
                        </a:spcBef>
                        <a:spcAft>
                          <a:spcPts val="200"/>
                        </a:spcAft>
                      </a:pPr>
                      <a:r>
                        <a:rPr lang="en-US" sz="1800" dirty="0">
                          <a:effectLst/>
                          <a:latin typeface="Segoe UI Semibold" panose="020B0702040204020203" pitchFamily="34" charset="0"/>
                        </a:rPr>
                        <a:t>Santa Clarita</a:t>
                      </a:r>
                      <a:endParaRPr lang="en-US" sz="1800" dirty="0">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dirty="0" smtClean="0">
                          <a:effectLst/>
                          <a:latin typeface="+mj-lt"/>
                        </a:rPr>
                        <a:t>6.7</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dirty="0" smtClean="0">
                          <a:effectLst/>
                          <a:latin typeface="+mj-lt"/>
                        </a:rPr>
                        <a:t>3.3</a:t>
                      </a:r>
                      <a:endParaRPr lang="en-US" sz="1800" dirty="0">
                        <a:effectLst/>
                        <a:latin typeface="+mj-lt"/>
                        <a:ea typeface="SimSu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rPr>
                        <a:t>2.0</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dirty="0" smtClean="0">
                          <a:effectLst/>
                          <a:latin typeface="+mj-lt"/>
                          <a:ea typeface="SimSun"/>
                          <a:cs typeface="Times New Roman"/>
                        </a:rPr>
                        <a:t>10.2</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dirty="0" smtClean="0">
                          <a:effectLst/>
                          <a:latin typeface="+mj-lt"/>
                          <a:ea typeface="SimSun"/>
                          <a:cs typeface="Times New Roman"/>
                        </a:rPr>
                        <a:t>7.6</a:t>
                      </a:r>
                      <a:endParaRPr lang="en-US" sz="1800" dirty="0">
                        <a:effectLst/>
                        <a:latin typeface="+mj-lt"/>
                        <a:ea typeface="SimSu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ea typeface="SimSun"/>
                          <a:cs typeface="Times New Roman"/>
                        </a:rPr>
                        <a:t>1.3</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r>
              <a:tr h="496625">
                <a:tc>
                  <a:txBody>
                    <a:bodyPr/>
                    <a:lstStyle/>
                    <a:p>
                      <a:pPr marL="0" marR="0">
                        <a:spcBef>
                          <a:spcPts val="200"/>
                        </a:spcBef>
                        <a:spcAft>
                          <a:spcPts val="200"/>
                        </a:spcAft>
                      </a:pPr>
                      <a:r>
                        <a:rPr lang="en-US" sz="1800" dirty="0" smtClean="0">
                          <a:effectLst/>
                          <a:latin typeface="Segoe UI Semibold" panose="020B0702040204020203" pitchFamily="34" charset="0"/>
                          <a:ea typeface="SimSun"/>
                          <a:cs typeface="Times New Roman"/>
                        </a:rPr>
                        <a:t>Average</a:t>
                      </a:r>
                      <a:endParaRPr lang="en-US" sz="1800" dirty="0">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200"/>
                        </a:spcBef>
                        <a:spcAft>
                          <a:spcPts val="200"/>
                        </a:spcAft>
                      </a:pPr>
                      <a:r>
                        <a:rPr lang="en-US" sz="1800" dirty="0" smtClean="0">
                          <a:effectLst/>
                          <a:latin typeface="+mj-lt"/>
                          <a:ea typeface="SimSun"/>
                          <a:cs typeface="Times New Roman"/>
                        </a:rPr>
                        <a:t>7.4</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200"/>
                        </a:spcBef>
                        <a:spcAft>
                          <a:spcPts val="200"/>
                        </a:spcAft>
                      </a:pPr>
                      <a:r>
                        <a:rPr lang="en-US" sz="1800" dirty="0" smtClean="0">
                          <a:effectLst/>
                          <a:latin typeface="+mj-lt"/>
                          <a:ea typeface="SimSun"/>
                          <a:cs typeface="Times New Roman"/>
                        </a:rPr>
                        <a:t>3.2</a:t>
                      </a:r>
                      <a:endParaRPr lang="en-US" sz="1800" dirty="0">
                        <a:effectLst/>
                        <a:latin typeface="+mj-lt"/>
                        <a:ea typeface="SimSu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ea typeface="SimSun"/>
                          <a:cs typeface="Times New Roman"/>
                        </a:rPr>
                        <a:t>2.3</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200"/>
                        </a:spcBef>
                        <a:spcAft>
                          <a:spcPts val="200"/>
                        </a:spcAft>
                      </a:pPr>
                      <a:r>
                        <a:rPr lang="en-US" sz="1800" dirty="0" smtClean="0">
                          <a:effectLst/>
                          <a:latin typeface="+mj-lt"/>
                          <a:ea typeface="SimSun"/>
                          <a:cs typeface="Times New Roman"/>
                        </a:rPr>
                        <a:t>10.4</a:t>
                      </a:r>
                      <a:endParaRPr lang="en-US" sz="1800" dirty="0">
                        <a:effectLst/>
                        <a:latin typeface="+mj-lt"/>
                        <a:ea typeface="SimSu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200"/>
                        </a:spcBef>
                        <a:spcAft>
                          <a:spcPts val="200"/>
                        </a:spcAft>
                      </a:pPr>
                      <a:r>
                        <a:rPr lang="en-US" sz="1800" dirty="0" smtClean="0">
                          <a:effectLst/>
                          <a:latin typeface="+mj-lt"/>
                          <a:ea typeface="SimSun"/>
                          <a:cs typeface="Times New Roman"/>
                        </a:rPr>
                        <a:t>8.3</a:t>
                      </a:r>
                      <a:endParaRPr lang="en-US" sz="1800" dirty="0">
                        <a:effectLst/>
                        <a:latin typeface="+mj-lt"/>
                        <a:ea typeface="SimSu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200"/>
                        </a:spcBef>
                        <a:spcAft>
                          <a:spcPts val="200"/>
                        </a:spcAft>
                      </a:pPr>
                      <a:r>
                        <a:rPr lang="en-US" sz="1800" dirty="0" smtClean="0">
                          <a:solidFill>
                            <a:srgbClr val="1166A5"/>
                          </a:solidFill>
                          <a:effectLst/>
                          <a:latin typeface="Segoe UI Semibold" panose="020B0702040204020203" pitchFamily="34" charset="0"/>
                          <a:ea typeface="SimSun"/>
                          <a:cs typeface="Times New Roman"/>
                        </a:rPr>
                        <a:t>1.2</a:t>
                      </a:r>
                      <a:endParaRPr lang="en-US" sz="1800" dirty="0">
                        <a:solidFill>
                          <a:srgbClr val="1166A5"/>
                        </a:solidFill>
                        <a:effectLst/>
                        <a:latin typeface="Segoe UI Semibold" panose="020B0702040204020203" pitchFamily="34" charset="0"/>
                        <a:ea typeface="SimSu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090518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15</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784193"/>
            <a:ext cx="9144000" cy="641350"/>
          </a:xfrm>
        </p:spPr>
        <p:txBody>
          <a:bodyPr/>
          <a:lstStyle/>
          <a:p>
            <a:pPr>
              <a:defRPr/>
            </a:pPr>
            <a:r>
              <a:rPr sz="4600" dirty="0" smtClean="0"/>
              <a:t>TNMOC/NO</a:t>
            </a:r>
            <a:r>
              <a:rPr sz="4600" baseline="-25000" dirty="0" smtClean="0"/>
              <a:t>x</a:t>
            </a:r>
            <a:r>
              <a:rPr sz="4600" dirty="0" smtClean="0"/>
              <a:t> Ratios</a:t>
            </a:r>
            <a:r>
              <a:rPr lang="en-US" dirty="0"/>
              <a:t> </a:t>
            </a:r>
            <a:r>
              <a:rPr lang="en-US" sz="2200" dirty="0" smtClean="0"/>
              <a:t>(1)</a:t>
            </a:r>
            <a:endParaRPr sz="2200"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Key Findings</a:t>
            </a:r>
            <a:endParaRPr lang="en-US" sz="2000" dirty="0">
              <a:solidFill>
                <a:srgbClr val="BEBEBE"/>
              </a:solidFill>
              <a:latin typeface="Segoe UI" pitchFamily="34" charset="0"/>
              <a:ea typeface="Segoe UI" pitchFamily="34" charset="0"/>
              <a:cs typeface="Segoe UI" pitchFamily="34" charset="0"/>
            </a:endParaRPr>
          </a:p>
        </p:txBody>
      </p:sp>
      <p:grpSp>
        <p:nvGrpSpPr>
          <p:cNvPr id="9" name="Group 8"/>
          <p:cNvGrpSpPr/>
          <p:nvPr/>
        </p:nvGrpSpPr>
        <p:grpSpPr>
          <a:xfrm>
            <a:off x="342742" y="1551455"/>
            <a:ext cx="8438742" cy="5119474"/>
            <a:chOff x="342742" y="1551455"/>
            <a:chExt cx="8438742" cy="5119474"/>
          </a:xfrm>
        </p:grpSpPr>
        <p:cxnSp>
          <p:nvCxnSpPr>
            <p:cNvPr id="6" name="Straight Connector 5"/>
            <p:cNvCxnSpPr/>
            <p:nvPr/>
          </p:nvCxnSpPr>
          <p:spPr>
            <a:xfrm>
              <a:off x="1419495" y="3211258"/>
              <a:ext cx="1310211" cy="8201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34992" y="3240645"/>
              <a:ext cx="1280319" cy="52387"/>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42742" y="1552575"/>
              <a:ext cx="4151376" cy="2485080"/>
              <a:chOff x="333801" y="1552575"/>
              <a:chExt cx="4141800" cy="248508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1" y="1552575"/>
                <a:ext cx="4141800" cy="24850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14387" y="1937493"/>
                <a:ext cx="1571626" cy="338554"/>
              </a:xfrm>
              <a:prstGeom prst="rect">
                <a:avLst/>
              </a:prstGeom>
              <a:noFill/>
            </p:spPr>
            <p:txBody>
              <a:bodyPr wrap="square" rtlCol="0">
                <a:spAutoFit/>
              </a:bodyPr>
              <a:lstStyle/>
              <a:p>
                <a:r>
                  <a:rPr lang="en-US" sz="1600" dirty="0" smtClean="0"/>
                  <a:t>Burbank</a:t>
                </a:r>
                <a:endParaRPr lang="en-US" sz="1600" dirty="0"/>
              </a:p>
            </p:txBody>
          </p:sp>
        </p:grpSp>
        <p:grpSp>
          <p:nvGrpSpPr>
            <p:cNvPr id="7" name="Group 6"/>
            <p:cNvGrpSpPr/>
            <p:nvPr/>
          </p:nvGrpSpPr>
          <p:grpSpPr>
            <a:xfrm>
              <a:off x="4630108" y="1552575"/>
              <a:ext cx="4151376" cy="2487168"/>
              <a:chOff x="4724239" y="1562099"/>
              <a:chExt cx="4085819" cy="2451491"/>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239" y="1562099"/>
                <a:ext cx="4085819" cy="24514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05412" y="1949327"/>
                <a:ext cx="1266825" cy="338554"/>
              </a:xfrm>
              <a:prstGeom prst="rect">
                <a:avLst/>
              </a:prstGeom>
              <a:noFill/>
            </p:spPr>
            <p:txBody>
              <a:bodyPr wrap="square" rtlCol="0">
                <a:spAutoFit/>
              </a:bodyPr>
              <a:lstStyle/>
              <a:p>
                <a:r>
                  <a:rPr lang="en-US" sz="1600" dirty="0" err="1" smtClean="0"/>
                  <a:t>LAXH</a:t>
                </a:r>
                <a:endParaRPr lang="en-US" sz="1600" dirty="0"/>
              </a:p>
            </p:txBody>
          </p:sp>
        </p:grpSp>
        <p:grpSp>
          <p:nvGrpSpPr>
            <p:cNvPr id="20" name="Group 19"/>
            <p:cNvGrpSpPr/>
            <p:nvPr/>
          </p:nvGrpSpPr>
          <p:grpSpPr>
            <a:xfrm>
              <a:off x="4629575" y="4179784"/>
              <a:ext cx="4151909" cy="2491145"/>
              <a:chOff x="4705775" y="4313134"/>
              <a:chExt cx="4151909" cy="2491145"/>
            </a:xfrm>
          </p:grpSpPr>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775" y="4313134"/>
                <a:ext cx="4151909" cy="2491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157787" y="4708134"/>
                <a:ext cx="1524000" cy="338554"/>
              </a:xfrm>
              <a:prstGeom prst="rect">
                <a:avLst/>
              </a:prstGeom>
              <a:noFill/>
            </p:spPr>
            <p:txBody>
              <a:bodyPr wrap="square" rtlCol="0">
                <a:spAutoFit/>
              </a:bodyPr>
              <a:lstStyle/>
              <a:p>
                <a:r>
                  <a:rPr lang="en-US" sz="1600" dirty="0" smtClean="0"/>
                  <a:t>Pico Rivera</a:t>
                </a:r>
                <a:endParaRPr lang="en-US" sz="1600" dirty="0"/>
              </a:p>
            </p:txBody>
          </p:sp>
        </p:grpSp>
        <p:grpSp>
          <p:nvGrpSpPr>
            <p:cNvPr id="19" name="Group 18"/>
            <p:cNvGrpSpPr/>
            <p:nvPr/>
          </p:nvGrpSpPr>
          <p:grpSpPr>
            <a:xfrm>
              <a:off x="342742" y="4179784"/>
              <a:ext cx="4151909" cy="2491145"/>
              <a:chOff x="342742" y="4313134"/>
              <a:chExt cx="4151909" cy="2491145"/>
            </a:xfrm>
          </p:grpSpPr>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742" y="4313134"/>
                <a:ext cx="4151909" cy="2491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23913" y="4709825"/>
                <a:ext cx="1524000" cy="338554"/>
              </a:xfrm>
              <a:prstGeom prst="rect">
                <a:avLst/>
              </a:prstGeom>
              <a:noFill/>
            </p:spPr>
            <p:txBody>
              <a:bodyPr wrap="square" rtlCol="0">
                <a:spAutoFit/>
              </a:bodyPr>
              <a:lstStyle/>
              <a:p>
                <a:r>
                  <a:rPr lang="en-US" sz="1600" dirty="0" err="1" smtClean="0"/>
                  <a:t>LANM</a:t>
                </a:r>
                <a:endParaRPr lang="en-US" sz="1600" dirty="0"/>
              </a:p>
            </p:txBody>
          </p:sp>
          <p:sp>
            <p:nvSpPr>
              <p:cNvPr id="2" name="Oval 1"/>
              <p:cNvSpPr/>
              <p:nvPr/>
            </p:nvSpPr>
            <p:spPr>
              <a:xfrm>
                <a:off x="1133475" y="5549181"/>
                <a:ext cx="1171575" cy="689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5400000">
                <a:off x="3048000" y="5278587"/>
                <a:ext cx="1171575" cy="689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74665" y="4686300"/>
                <a:ext cx="602855" cy="338554"/>
              </a:xfrm>
              <a:prstGeom prst="rect">
                <a:avLst/>
              </a:prstGeom>
              <a:noFill/>
            </p:spPr>
            <p:txBody>
              <a:bodyPr wrap="square" rtlCol="0">
                <a:spAutoFit/>
              </a:bodyPr>
              <a:lstStyle/>
              <a:p>
                <a:r>
                  <a:rPr lang="en-US" sz="1600" dirty="0" err="1" smtClean="0">
                    <a:solidFill>
                      <a:srgbClr val="FF0000"/>
                    </a:solidFill>
                    <a:latin typeface="+mn-lt"/>
                  </a:rPr>
                  <a:t>3.1x</a:t>
                </a:r>
                <a:endParaRPr lang="en-US" sz="1600" dirty="0" smtClean="0">
                  <a:solidFill>
                    <a:srgbClr val="FF0000"/>
                  </a:solidFill>
                  <a:latin typeface="+mn-lt"/>
                </a:endParaRPr>
              </a:p>
            </p:txBody>
          </p:sp>
        </p:grpSp>
        <p:pic>
          <p:nvPicPr>
            <p:cNvPr id="2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2212615" y="1551455"/>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2218171" y="4192664"/>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6504421" y="1565509"/>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6512792" y="4193303"/>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03912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16</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784193"/>
            <a:ext cx="9144000" cy="641350"/>
          </a:xfrm>
        </p:spPr>
        <p:txBody>
          <a:bodyPr/>
          <a:lstStyle/>
          <a:p>
            <a:pPr>
              <a:defRPr/>
            </a:pPr>
            <a:r>
              <a:rPr sz="4600" dirty="0" smtClean="0"/>
              <a:t>TNMOC/NO</a:t>
            </a:r>
            <a:r>
              <a:rPr sz="4600" baseline="-25000" dirty="0" smtClean="0"/>
              <a:t>x</a:t>
            </a:r>
            <a:r>
              <a:rPr sz="4600" dirty="0" smtClean="0"/>
              <a:t> Ratios</a:t>
            </a:r>
            <a:r>
              <a:rPr lang="en-US" dirty="0"/>
              <a:t> </a:t>
            </a:r>
            <a:r>
              <a:rPr lang="en-US" sz="2200" dirty="0" smtClean="0"/>
              <a:t>(2)</a:t>
            </a:r>
            <a:endParaRPr sz="2200"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Key Findings</a:t>
            </a:r>
            <a:endParaRPr lang="en-US" sz="2000" dirty="0">
              <a:solidFill>
                <a:srgbClr val="BEBEBE"/>
              </a:solidFill>
              <a:latin typeface="Segoe UI" pitchFamily="34" charset="0"/>
              <a:ea typeface="Segoe UI" pitchFamily="34" charset="0"/>
              <a:cs typeface="Segoe UI" pitchFamily="34" charset="0"/>
            </a:endParaRPr>
          </a:p>
        </p:txBody>
      </p:sp>
      <p:grpSp>
        <p:nvGrpSpPr>
          <p:cNvPr id="2" name="Group 1"/>
          <p:cNvGrpSpPr/>
          <p:nvPr/>
        </p:nvGrpSpPr>
        <p:grpSpPr>
          <a:xfrm>
            <a:off x="342740" y="1551455"/>
            <a:ext cx="8438743" cy="5119474"/>
            <a:chOff x="342740" y="1551455"/>
            <a:chExt cx="8438743" cy="5119474"/>
          </a:xfrm>
        </p:grpSpPr>
        <p:grpSp>
          <p:nvGrpSpPr>
            <p:cNvPr id="9" name="Group 8"/>
            <p:cNvGrpSpPr/>
            <p:nvPr/>
          </p:nvGrpSpPr>
          <p:grpSpPr>
            <a:xfrm>
              <a:off x="342740" y="1551455"/>
              <a:ext cx="8438743" cy="5119474"/>
              <a:chOff x="342740" y="1551455"/>
              <a:chExt cx="8438743" cy="5119474"/>
            </a:xfrm>
          </p:grpSpPr>
          <p:grpSp>
            <p:nvGrpSpPr>
              <p:cNvPr id="6" name="Group 5"/>
              <p:cNvGrpSpPr/>
              <p:nvPr/>
            </p:nvGrpSpPr>
            <p:grpSpPr>
              <a:xfrm>
                <a:off x="342740" y="4179784"/>
                <a:ext cx="4151909" cy="2491145"/>
                <a:chOff x="342740" y="4198834"/>
                <a:chExt cx="4151909" cy="2491145"/>
              </a:xfrm>
            </p:grpSpPr>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40" y="4198834"/>
                  <a:ext cx="4151909" cy="2491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847069" y="4589525"/>
                  <a:ext cx="1524000" cy="338554"/>
                </a:xfrm>
                <a:prstGeom prst="rect">
                  <a:avLst/>
                </a:prstGeom>
                <a:noFill/>
              </p:spPr>
              <p:txBody>
                <a:bodyPr wrap="square" rtlCol="0">
                  <a:spAutoFit/>
                </a:bodyPr>
                <a:lstStyle/>
                <a:p>
                  <a:r>
                    <a:rPr lang="en-US" sz="1600" dirty="0" smtClean="0"/>
                    <a:t>Santa Clarita</a:t>
                  </a:r>
                  <a:endParaRPr lang="en-US" sz="1600" dirty="0"/>
                </a:p>
              </p:txBody>
            </p:sp>
          </p:grpSp>
          <p:grpSp>
            <p:nvGrpSpPr>
              <p:cNvPr id="7" name="Group 6"/>
              <p:cNvGrpSpPr/>
              <p:nvPr/>
            </p:nvGrpSpPr>
            <p:grpSpPr>
              <a:xfrm>
                <a:off x="4629574" y="4179784"/>
                <a:ext cx="4151909" cy="2491145"/>
                <a:chOff x="4667674" y="4198834"/>
                <a:chExt cx="4151909" cy="2491145"/>
              </a:xfrm>
            </p:grpSpPr>
            <p:pic>
              <p:nvPicPr>
                <p:cNvPr id="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674" y="4198834"/>
                  <a:ext cx="4151909" cy="2491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172075" y="4589525"/>
                  <a:ext cx="1524000" cy="338554"/>
                </a:xfrm>
                <a:prstGeom prst="rect">
                  <a:avLst/>
                </a:prstGeom>
                <a:noFill/>
              </p:spPr>
              <p:txBody>
                <a:bodyPr wrap="square" rtlCol="0">
                  <a:spAutoFit/>
                </a:bodyPr>
                <a:lstStyle/>
                <a:p>
                  <a:r>
                    <a:rPr lang="en-US" sz="1600" dirty="0" smtClean="0"/>
                    <a:t>Rubidoux</a:t>
                  </a:r>
                  <a:endParaRPr lang="en-US" sz="1600" dirty="0"/>
                </a:p>
              </p:txBody>
            </p:sp>
          </p:grpSp>
          <p:grpSp>
            <p:nvGrpSpPr>
              <p:cNvPr id="4" name="Group 3"/>
              <p:cNvGrpSpPr/>
              <p:nvPr/>
            </p:nvGrpSpPr>
            <p:grpSpPr>
              <a:xfrm>
                <a:off x="4629575" y="1551455"/>
                <a:ext cx="4151908" cy="2491145"/>
                <a:chOff x="4667675" y="1475255"/>
                <a:chExt cx="4151908" cy="2491145"/>
              </a:xfrm>
            </p:grpSpPr>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675" y="1475255"/>
                  <a:ext cx="4151908" cy="2491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153025" y="1872870"/>
                  <a:ext cx="1524000" cy="338554"/>
                </a:xfrm>
                <a:prstGeom prst="rect">
                  <a:avLst/>
                </a:prstGeom>
                <a:noFill/>
              </p:spPr>
              <p:txBody>
                <a:bodyPr wrap="square" rtlCol="0">
                  <a:spAutoFit/>
                </a:bodyPr>
                <a:lstStyle/>
                <a:p>
                  <a:r>
                    <a:rPr lang="en-US" sz="1600" dirty="0" smtClean="0"/>
                    <a:t>Upland</a:t>
                  </a:r>
                  <a:endParaRPr lang="en-US" sz="1600" dirty="0"/>
                </a:p>
              </p:txBody>
            </p:sp>
          </p:grpSp>
          <p:grpSp>
            <p:nvGrpSpPr>
              <p:cNvPr id="3" name="Group 2"/>
              <p:cNvGrpSpPr/>
              <p:nvPr/>
            </p:nvGrpSpPr>
            <p:grpSpPr>
              <a:xfrm>
                <a:off x="342741" y="1551455"/>
                <a:ext cx="4151909" cy="2491145"/>
                <a:chOff x="342741" y="1484780"/>
                <a:chExt cx="4151909" cy="2491145"/>
              </a:xfrm>
            </p:grpSpPr>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741" y="1484780"/>
                  <a:ext cx="4151909" cy="2491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856595" y="1878734"/>
                  <a:ext cx="1524000" cy="338554"/>
                </a:xfrm>
                <a:prstGeom prst="rect">
                  <a:avLst/>
                </a:prstGeom>
                <a:noFill/>
              </p:spPr>
              <p:txBody>
                <a:bodyPr wrap="square" rtlCol="0">
                  <a:spAutoFit/>
                </a:bodyPr>
                <a:lstStyle/>
                <a:p>
                  <a:r>
                    <a:rPr lang="en-US" sz="1600" dirty="0" smtClean="0"/>
                    <a:t>Azusa</a:t>
                  </a:r>
                  <a:endParaRPr lang="en-US" sz="1600" dirty="0"/>
                </a:p>
              </p:txBody>
            </p:sp>
            <p:sp>
              <p:nvSpPr>
                <p:cNvPr id="13" name="TextBox 12"/>
                <p:cNvSpPr txBox="1"/>
                <p:nvPr/>
              </p:nvSpPr>
              <p:spPr>
                <a:xfrm>
                  <a:off x="3374665" y="1857375"/>
                  <a:ext cx="602855" cy="338554"/>
                </a:xfrm>
                <a:prstGeom prst="rect">
                  <a:avLst/>
                </a:prstGeom>
                <a:noFill/>
              </p:spPr>
              <p:txBody>
                <a:bodyPr wrap="square" rtlCol="0">
                  <a:spAutoFit/>
                </a:bodyPr>
                <a:lstStyle/>
                <a:p>
                  <a:r>
                    <a:rPr lang="en-US" sz="1600" dirty="0" err="1" smtClean="0">
                      <a:solidFill>
                        <a:srgbClr val="FF0000"/>
                      </a:solidFill>
                      <a:latin typeface="+mn-lt"/>
                    </a:rPr>
                    <a:t>2.6x</a:t>
                  </a:r>
                  <a:endParaRPr lang="en-US" sz="1600" dirty="0" smtClean="0">
                    <a:solidFill>
                      <a:srgbClr val="FF0000"/>
                    </a:solidFill>
                    <a:latin typeface="+mn-lt"/>
                  </a:endParaRPr>
                </a:p>
              </p:txBody>
            </p:sp>
            <p:sp>
              <p:nvSpPr>
                <p:cNvPr id="14" name="Oval 13"/>
                <p:cNvSpPr/>
                <p:nvPr/>
              </p:nvSpPr>
              <p:spPr>
                <a:xfrm rot="5400000">
                  <a:off x="3048000" y="2448704"/>
                  <a:ext cx="1171575" cy="689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99494" y="2680120"/>
                  <a:ext cx="1171575" cy="689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2212615" y="1551455"/>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2218171" y="4179951"/>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6504421" y="4179950"/>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6493742" y="1551455"/>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80716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17</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784193"/>
            <a:ext cx="9144000" cy="641350"/>
          </a:xfrm>
        </p:spPr>
        <p:txBody>
          <a:bodyPr/>
          <a:lstStyle/>
          <a:p>
            <a:pPr>
              <a:defRPr/>
            </a:pPr>
            <a:r>
              <a:rPr sz="4600" dirty="0" smtClean="0"/>
              <a:t>C</a:t>
            </a:r>
            <a:r>
              <a:rPr lang="en-US" dirty="0"/>
              <a:t>O</a:t>
            </a:r>
            <a:r>
              <a:rPr sz="4600" dirty="0" smtClean="0"/>
              <a:t>/NO</a:t>
            </a:r>
            <a:r>
              <a:rPr sz="4600" baseline="-25000" dirty="0" smtClean="0"/>
              <a:t>x</a:t>
            </a:r>
            <a:r>
              <a:rPr sz="4600" dirty="0" smtClean="0"/>
              <a:t> Ratios</a:t>
            </a:r>
            <a:r>
              <a:rPr lang="en-US" dirty="0"/>
              <a:t> </a:t>
            </a:r>
            <a:r>
              <a:rPr lang="en-US" sz="2200" dirty="0" smtClean="0"/>
              <a:t>(1)</a:t>
            </a:r>
            <a:endParaRPr sz="2200"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Key Findings</a:t>
            </a:r>
            <a:endParaRPr lang="en-US" sz="2000" dirty="0">
              <a:solidFill>
                <a:srgbClr val="BEBEBE"/>
              </a:solidFill>
              <a:latin typeface="Segoe UI" pitchFamily="34" charset="0"/>
              <a:ea typeface="Segoe UI" pitchFamily="34" charset="0"/>
              <a:cs typeface="Segoe UI" pitchFamily="34" charset="0"/>
            </a:endParaRPr>
          </a:p>
        </p:txBody>
      </p:sp>
      <p:grpSp>
        <p:nvGrpSpPr>
          <p:cNvPr id="7" name="Group 6"/>
          <p:cNvGrpSpPr/>
          <p:nvPr/>
        </p:nvGrpSpPr>
        <p:grpSpPr>
          <a:xfrm>
            <a:off x="342742" y="1551455"/>
            <a:ext cx="8438210" cy="5115496"/>
            <a:chOff x="342742" y="1551455"/>
            <a:chExt cx="8438210" cy="5115496"/>
          </a:xfrm>
        </p:grpSpPr>
        <p:grpSp>
          <p:nvGrpSpPr>
            <p:cNvPr id="9" name="Group 8"/>
            <p:cNvGrpSpPr/>
            <p:nvPr/>
          </p:nvGrpSpPr>
          <p:grpSpPr>
            <a:xfrm>
              <a:off x="342742" y="1552456"/>
              <a:ext cx="8438210" cy="5114495"/>
              <a:chOff x="342742" y="1552456"/>
              <a:chExt cx="8438210" cy="5114495"/>
            </a:xfrm>
          </p:grpSpPr>
          <p:grpSp>
            <p:nvGrpSpPr>
              <p:cNvPr id="2" name="Group 1"/>
              <p:cNvGrpSpPr/>
              <p:nvPr/>
            </p:nvGrpSpPr>
            <p:grpSpPr>
              <a:xfrm>
                <a:off x="342742" y="1552456"/>
                <a:ext cx="4151376" cy="2487168"/>
                <a:chOff x="342742" y="1552456"/>
                <a:chExt cx="4070140" cy="2442084"/>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42" y="1552456"/>
                  <a:ext cx="4070140" cy="24420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14387" y="1937493"/>
                  <a:ext cx="1571626" cy="338554"/>
                </a:xfrm>
                <a:prstGeom prst="rect">
                  <a:avLst/>
                </a:prstGeom>
                <a:noFill/>
              </p:spPr>
              <p:txBody>
                <a:bodyPr wrap="square" rtlCol="0">
                  <a:spAutoFit/>
                </a:bodyPr>
                <a:lstStyle/>
                <a:p>
                  <a:r>
                    <a:rPr lang="en-US" sz="1600" dirty="0" smtClean="0"/>
                    <a:t>Burbank</a:t>
                  </a:r>
                  <a:endParaRPr lang="en-US" sz="1600" dirty="0"/>
                </a:p>
              </p:txBody>
            </p:sp>
          </p:grpSp>
          <p:grpSp>
            <p:nvGrpSpPr>
              <p:cNvPr id="3" name="Group 2"/>
              <p:cNvGrpSpPr/>
              <p:nvPr/>
            </p:nvGrpSpPr>
            <p:grpSpPr>
              <a:xfrm>
                <a:off x="4629575" y="1552456"/>
                <a:ext cx="4151376" cy="2487168"/>
                <a:chOff x="4705775" y="1552456"/>
                <a:chExt cx="4070140" cy="2442084"/>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775" y="1552456"/>
                  <a:ext cx="4070140" cy="24420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05412" y="1949327"/>
                  <a:ext cx="1266825" cy="338554"/>
                </a:xfrm>
                <a:prstGeom prst="rect">
                  <a:avLst/>
                </a:prstGeom>
                <a:noFill/>
              </p:spPr>
              <p:txBody>
                <a:bodyPr wrap="square" rtlCol="0">
                  <a:spAutoFit/>
                </a:bodyPr>
                <a:lstStyle/>
                <a:p>
                  <a:r>
                    <a:rPr lang="en-US" sz="1600" dirty="0" err="1" smtClean="0"/>
                    <a:t>LAXH</a:t>
                  </a:r>
                  <a:endParaRPr lang="en-US" sz="1600" dirty="0"/>
                </a:p>
              </p:txBody>
            </p:sp>
          </p:grpSp>
          <p:grpSp>
            <p:nvGrpSpPr>
              <p:cNvPr id="4" name="Group 3"/>
              <p:cNvGrpSpPr/>
              <p:nvPr/>
            </p:nvGrpSpPr>
            <p:grpSpPr>
              <a:xfrm>
                <a:off x="342742" y="4179783"/>
                <a:ext cx="4151909" cy="2487168"/>
                <a:chOff x="342742" y="4313133"/>
                <a:chExt cx="4151909" cy="2491145"/>
              </a:xfrm>
            </p:grpSpPr>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742" y="4313133"/>
                  <a:ext cx="4151909" cy="2491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23913" y="4709825"/>
                  <a:ext cx="1524000" cy="338554"/>
                </a:xfrm>
                <a:prstGeom prst="rect">
                  <a:avLst/>
                </a:prstGeom>
                <a:noFill/>
              </p:spPr>
              <p:txBody>
                <a:bodyPr wrap="square" rtlCol="0">
                  <a:spAutoFit/>
                </a:bodyPr>
                <a:lstStyle/>
                <a:p>
                  <a:r>
                    <a:rPr lang="en-US" sz="1600" dirty="0" err="1" smtClean="0"/>
                    <a:t>LANM</a:t>
                  </a:r>
                  <a:endParaRPr lang="en-US" sz="1600" dirty="0"/>
                </a:p>
              </p:txBody>
            </p:sp>
          </p:grpSp>
          <p:grpSp>
            <p:nvGrpSpPr>
              <p:cNvPr id="6" name="Group 5"/>
              <p:cNvGrpSpPr/>
              <p:nvPr/>
            </p:nvGrpSpPr>
            <p:grpSpPr>
              <a:xfrm>
                <a:off x="4629576" y="4179783"/>
                <a:ext cx="4151376" cy="2487168"/>
                <a:chOff x="4724826" y="4332183"/>
                <a:chExt cx="4070140" cy="2442084"/>
              </a:xfrm>
            </p:grpSpPr>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826" y="4332183"/>
                  <a:ext cx="4070140" cy="24420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176837" y="4746234"/>
                  <a:ext cx="1524000" cy="338554"/>
                </a:xfrm>
                <a:prstGeom prst="rect">
                  <a:avLst/>
                </a:prstGeom>
                <a:noFill/>
              </p:spPr>
              <p:txBody>
                <a:bodyPr wrap="square" rtlCol="0">
                  <a:spAutoFit/>
                </a:bodyPr>
                <a:lstStyle/>
                <a:p>
                  <a:r>
                    <a:rPr lang="en-US" sz="1600" dirty="0" smtClean="0"/>
                    <a:t>Pico Rivera</a:t>
                  </a:r>
                  <a:endParaRPr lang="en-US" sz="1600" dirty="0"/>
                </a:p>
              </p:txBody>
            </p:sp>
          </p:grpSp>
        </p:grpSp>
        <p:pic>
          <p:nvPicPr>
            <p:cNvPr id="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2212615" y="1551455"/>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2212615" y="4184197"/>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6508390" y="1564822"/>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6510309" y="4191904"/>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30396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18</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784193"/>
            <a:ext cx="9144000" cy="641350"/>
          </a:xfrm>
        </p:spPr>
        <p:txBody>
          <a:bodyPr/>
          <a:lstStyle/>
          <a:p>
            <a:pPr>
              <a:defRPr/>
            </a:pPr>
            <a:r>
              <a:rPr lang="en-US" dirty="0"/>
              <a:t>CO/NO</a:t>
            </a:r>
            <a:r>
              <a:rPr lang="en-US" baseline="-25000" dirty="0"/>
              <a:t>x</a:t>
            </a:r>
            <a:r>
              <a:rPr lang="en-US" dirty="0"/>
              <a:t> Ratios </a:t>
            </a:r>
            <a:r>
              <a:rPr lang="en-US" sz="2200" dirty="0" smtClean="0"/>
              <a:t>(2)</a:t>
            </a:r>
            <a:endParaRPr sz="2200"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Key Findings</a:t>
            </a:r>
            <a:endParaRPr lang="en-US" sz="2000" dirty="0">
              <a:solidFill>
                <a:srgbClr val="BEBEBE"/>
              </a:solidFill>
              <a:latin typeface="Segoe UI" pitchFamily="34" charset="0"/>
              <a:ea typeface="Segoe UI" pitchFamily="34" charset="0"/>
              <a:cs typeface="Segoe UI" pitchFamily="34" charset="0"/>
            </a:endParaRPr>
          </a:p>
        </p:txBody>
      </p:sp>
      <p:grpSp>
        <p:nvGrpSpPr>
          <p:cNvPr id="7" name="Group 6"/>
          <p:cNvGrpSpPr/>
          <p:nvPr/>
        </p:nvGrpSpPr>
        <p:grpSpPr>
          <a:xfrm>
            <a:off x="342740" y="1551453"/>
            <a:ext cx="8438743" cy="5119475"/>
            <a:chOff x="342740" y="1551453"/>
            <a:chExt cx="8438743" cy="5119475"/>
          </a:xfrm>
        </p:grpSpPr>
        <p:grpSp>
          <p:nvGrpSpPr>
            <p:cNvPr id="2" name="Group 1"/>
            <p:cNvGrpSpPr/>
            <p:nvPr/>
          </p:nvGrpSpPr>
          <p:grpSpPr>
            <a:xfrm>
              <a:off x="342740" y="1551454"/>
              <a:ext cx="4151909" cy="2491145"/>
              <a:chOff x="342740" y="1475254"/>
              <a:chExt cx="4151909" cy="2491145"/>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40" y="1475254"/>
                <a:ext cx="4151909" cy="2491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856595" y="1878734"/>
                <a:ext cx="1524000" cy="338554"/>
              </a:xfrm>
              <a:prstGeom prst="rect">
                <a:avLst/>
              </a:prstGeom>
              <a:noFill/>
            </p:spPr>
            <p:txBody>
              <a:bodyPr wrap="square" rtlCol="0">
                <a:spAutoFit/>
              </a:bodyPr>
              <a:lstStyle/>
              <a:p>
                <a:r>
                  <a:rPr lang="en-US" sz="1600" dirty="0" smtClean="0"/>
                  <a:t>Azusa</a:t>
                </a:r>
                <a:endParaRPr lang="en-US" sz="1600" dirty="0"/>
              </a:p>
            </p:txBody>
          </p:sp>
        </p:grpSp>
        <p:grpSp>
          <p:nvGrpSpPr>
            <p:cNvPr id="6" name="Group 5"/>
            <p:cNvGrpSpPr/>
            <p:nvPr/>
          </p:nvGrpSpPr>
          <p:grpSpPr>
            <a:xfrm>
              <a:off x="342740" y="4179783"/>
              <a:ext cx="4151909" cy="2491145"/>
              <a:chOff x="342740" y="4198833"/>
              <a:chExt cx="4151909" cy="2491145"/>
            </a:xfrm>
          </p:grpSpPr>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40" y="4198833"/>
                <a:ext cx="4151909" cy="2491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847069" y="4589525"/>
                <a:ext cx="1524000" cy="338554"/>
              </a:xfrm>
              <a:prstGeom prst="rect">
                <a:avLst/>
              </a:prstGeom>
              <a:noFill/>
            </p:spPr>
            <p:txBody>
              <a:bodyPr wrap="square" rtlCol="0">
                <a:spAutoFit/>
              </a:bodyPr>
              <a:lstStyle/>
              <a:p>
                <a:r>
                  <a:rPr lang="en-US" sz="1600" dirty="0" smtClean="0"/>
                  <a:t>Santa Clarita</a:t>
                </a:r>
                <a:endParaRPr lang="en-US" sz="1600" dirty="0"/>
              </a:p>
            </p:txBody>
          </p:sp>
        </p:grpSp>
        <p:grpSp>
          <p:nvGrpSpPr>
            <p:cNvPr id="4" name="Group 3"/>
            <p:cNvGrpSpPr/>
            <p:nvPr/>
          </p:nvGrpSpPr>
          <p:grpSpPr>
            <a:xfrm>
              <a:off x="4629574" y="4179782"/>
              <a:ext cx="4151909" cy="2491145"/>
              <a:chOff x="4667674" y="4198832"/>
              <a:chExt cx="4151909" cy="2491145"/>
            </a:xfrm>
          </p:grpSpPr>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674" y="4198832"/>
                <a:ext cx="4151909" cy="2491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172075" y="4589525"/>
                <a:ext cx="1524000" cy="338554"/>
              </a:xfrm>
              <a:prstGeom prst="rect">
                <a:avLst/>
              </a:prstGeom>
              <a:noFill/>
            </p:spPr>
            <p:txBody>
              <a:bodyPr wrap="square" rtlCol="0">
                <a:spAutoFit/>
              </a:bodyPr>
              <a:lstStyle/>
              <a:p>
                <a:r>
                  <a:rPr lang="en-US" sz="1600" dirty="0" smtClean="0"/>
                  <a:t>Rubidoux</a:t>
                </a:r>
                <a:endParaRPr lang="en-US" sz="1600" dirty="0"/>
              </a:p>
            </p:txBody>
          </p:sp>
        </p:grpSp>
        <p:grpSp>
          <p:nvGrpSpPr>
            <p:cNvPr id="3" name="Group 2"/>
            <p:cNvGrpSpPr/>
            <p:nvPr/>
          </p:nvGrpSpPr>
          <p:grpSpPr>
            <a:xfrm>
              <a:off x="4629574" y="1551453"/>
              <a:ext cx="4151909" cy="2491145"/>
              <a:chOff x="4667674" y="1475253"/>
              <a:chExt cx="4151909" cy="2491145"/>
            </a:xfrm>
          </p:grpSpPr>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674" y="1475253"/>
                <a:ext cx="4151909" cy="2491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162550" y="1882395"/>
                <a:ext cx="1524000" cy="338554"/>
              </a:xfrm>
              <a:prstGeom prst="rect">
                <a:avLst/>
              </a:prstGeom>
              <a:noFill/>
            </p:spPr>
            <p:txBody>
              <a:bodyPr wrap="square" rtlCol="0">
                <a:spAutoFit/>
              </a:bodyPr>
              <a:lstStyle/>
              <a:p>
                <a:r>
                  <a:rPr lang="en-US" sz="1600" dirty="0" smtClean="0"/>
                  <a:t>Upland</a:t>
                </a:r>
                <a:endParaRPr lang="en-US" sz="1600" dirty="0"/>
              </a:p>
            </p:txBody>
          </p:sp>
        </p:grpSp>
        <p:pic>
          <p:nvPicPr>
            <p:cNvPr id="1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2212615" y="1551455"/>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2234406" y="4179783"/>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6511131" y="1551453"/>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194" r="31864" b="83941"/>
            <a:stretch/>
          </p:blipFill>
          <p:spPr bwMode="auto">
            <a:xfrm>
              <a:off x="6511131" y="4178828"/>
              <a:ext cx="952500" cy="40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67257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AEBFB6-2A67-4503-8A20-28A80A2321D4}" type="slidenum">
              <a:rPr>
                <a:solidFill>
                  <a:schemeClr val="bg1"/>
                </a:solidFill>
                <a:latin typeface="Segoe UI" pitchFamily="34" charset="0"/>
              </a:rPr>
              <a:pPr eaLnBrk="1" hangingPunct="1"/>
              <a:t>19</a:t>
            </a:fld>
            <a:endParaRPr dirty="0">
              <a:solidFill>
                <a:schemeClr val="bg1"/>
              </a:solidFill>
              <a:latin typeface="Segoe UI" pitchFamily="34" charset="0"/>
            </a:endParaRPr>
          </a:p>
        </p:txBody>
      </p:sp>
      <p:sp>
        <p:nvSpPr>
          <p:cNvPr id="7170" name="Rectangle 2"/>
          <p:cNvSpPr>
            <a:spLocks noGrp="1" noChangeArrowheads="1"/>
          </p:cNvSpPr>
          <p:nvPr>
            <p:ph type="title"/>
          </p:nvPr>
        </p:nvSpPr>
        <p:spPr>
          <a:xfrm>
            <a:off x="0" y="898493"/>
            <a:ext cx="9144000" cy="641350"/>
          </a:xfrm>
        </p:spPr>
        <p:txBody>
          <a:bodyPr/>
          <a:lstStyle/>
          <a:p>
            <a:pPr>
              <a:defRPr/>
            </a:pPr>
            <a:r>
              <a:rPr dirty="0" smtClean="0"/>
              <a:t>Conclusions</a:t>
            </a:r>
            <a:r>
              <a:rPr sz="4600" dirty="0" smtClean="0"/>
              <a:t> </a:t>
            </a:r>
            <a:r>
              <a:rPr sz="2200" dirty="0" smtClean="0"/>
              <a:t>(1)</a:t>
            </a:r>
            <a:endParaRPr sz="2200" dirty="0"/>
          </a:p>
        </p:txBody>
      </p:sp>
      <p:sp>
        <p:nvSpPr>
          <p:cNvPr id="6" name="Rectangle 3"/>
          <p:cNvSpPr txBox="1">
            <a:spLocks noChangeArrowheads="1"/>
          </p:cNvSpPr>
          <p:nvPr/>
        </p:nvSpPr>
        <p:spPr bwMode="auto">
          <a:xfrm>
            <a:off x="276225" y="1584260"/>
            <a:ext cx="8743950" cy="489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lang="en-US" sz="3200" dirty="0">
                <a:solidFill>
                  <a:schemeClr val="tx1"/>
                </a:solidFill>
                <a:latin typeface="Segoe UI" pitchFamily="34" charset="0"/>
                <a:ea typeface="Segoe UI" pitchFamily="34" charset="0"/>
                <a:cs typeface="Segoe UI" pitchFamily="34" charset="0"/>
              </a:defRPr>
            </a:lvl1pPr>
            <a:lvl2pPr marL="742950" indent="-285750" algn="l" rtl="0" eaLnBrk="1" fontAlgn="base" hangingPunct="1">
              <a:spcBef>
                <a:spcPct val="20000"/>
              </a:spcBef>
              <a:spcAft>
                <a:spcPct val="0"/>
              </a:spcAft>
              <a:buChar char="–"/>
              <a:defRPr sz="2800">
                <a:solidFill>
                  <a:schemeClr val="tx1"/>
                </a:solidFill>
                <a:latin typeface="Segoe UI" pitchFamily="34" charset="0"/>
                <a:ea typeface="Segoe UI" pitchFamily="34" charset="0"/>
                <a:cs typeface="Segoe UI" pitchFamily="34" charset="0"/>
              </a:defRPr>
            </a:lvl2pPr>
            <a:lvl3pPr marL="1143000" indent="-228600" algn="l" rtl="0" eaLnBrk="1" fontAlgn="base" hangingPunct="1">
              <a:spcBef>
                <a:spcPct val="20000"/>
              </a:spcBef>
              <a:spcAft>
                <a:spcPct val="0"/>
              </a:spcAft>
              <a:buChar char="•"/>
              <a:defRPr sz="2400">
                <a:solidFill>
                  <a:schemeClr val="tx1"/>
                </a:solidFill>
                <a:latin typeface="Segoe UI" pitchFamily="34" charset="0"/>
                <a:ea typeface="Segoe UI" pitchFamily="34" charset="0"/>
                <a:cs typeface="Segoe UI" pitchFamily="34" charset="0"/>
              </a:defRPr>
            </a:lvl3pPr>
            <a:lvl4pPr marL="16002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4pPr>
            <a:lvl5pPr marL="20574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t>Trends analysis</a:t>
            </a:r>
          </a:p>
          <a:p>
            <a:pPr lvl="1"/>
            <a:r>
              <a:rPr lang="en-US" sz="2200" kern="0" dirty="0" smtClean="0"/>
              <a:t>Overall decrease in ambient concentrations, with significant year-to-year variations</a:t>
            </a:r>
          </a:p>
          <a:p>
            <a:pPr lvl="1"/>
            <a:r>
              <a:rPr lang="en-US" sz="2200" kern="0" dirty="0" smtClean="0"/>
              <a:t>General agreement between annual average reduction rates in ambient pollutant concentrations and emission inventory levels</a:t>
            </a:r>
          </a:p>
          <a:p>
            <a:r>
              <a:rPr lang="en-US" kern="0" dirty="0" err="1" smtClean="0"/>
              <a:t>TNMOC</a:t>
            </a:r>
            <a:r>
              <a:rPr lang="en-US" kern="0" dirty="0" smtClean="0"/>
              <a:t>/NO</a:t>
            </a:r>
            <a:r>
              <a:rPr lang="en-US" kern="0" baseline="-25000" dirty="0" smtClean="0"/>
              <a:t>x</a:t>
            </a:r>
            <a:r>
              <a:rPr lang="en-US" kern="0" dirty="0" smtClean="0"/>
              <a:t> ratios</a:t>
            </a:r>
          </a:p>
          <a:p>
            <a:pPr lvl="1"/>
            <a:r>
              <a:rPr lang="en-US" sz="2200" kern="0" dirty="0" smtClean="0"/>
              <a:t>Consistently higher in the ambient monitoring data than in the emissions inventory data (by a factor of ~2 to 3 in 2012)</a:t>
            </a:r>
          </a:p>
          <a:p>
            <a:pPr lvl="1"/>
            <a:r>
              <a:rPr lang="en-US" sz="2200" kern="0" dirty="0" smtClean="0"/>
              <a:t>Indicates that </a:t>
            </a:r>
            <a:r>
              <a:rPr lang="en-US" sz="2200" kern="0" dirty="0" err="1" smtClean="0"/>
              <a:t>TNMOC</a:t>
            </a:r>
            <a:r>
              <a:rPr lang="en-US" sz="2200" kern="0" dirty="0" smtClean="0"/>
              <a:t> emissions are under-estimated, NOx emissions are over-estimated, or both </a:t>
            </a:r>
          </a:p>
          <a:p>
            <a:pPr lvl="1"/>
            <a:r>
              <a:rPr lang="en-US" sz="2200" kern="0" dirty="0" smtClean="0"/>
              <a:t>At some sites, agreement between ambient- and emissions-derived ratios less favorable in 2012 than in previous years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2</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898493"/>
            <a:ext cx="9144000" cy="641350"/>
          </a:xfrm>
        </p:spPr>
        <p:txBody>
          <a:bodyPr/>
          <a:lstStyle/>
          <a:p>
            <a:pPr>
              <a:defRPr/>
            </a:pPr>
            <a:r>
              <a:rPr sz="4600" dirty="0" smtClean="0"/>
              <a:t>Presentation Outline</a:t>
            </a:r>
            <a:endParaRPr sz="4600" dirty="0"/>
          </a:p>
        </p:txBody>
      </p:sp>
      <p:sp>
        <p:nvSpPr>
          <p:cNvPr id="4100" name="Rectangle 3"/>
          <p:cNvSpPr>
            <a:spLocks noGrp="1" noChangeArrowheads="1"/>
          </p:cNvSpPr>
          <p:nvPr>
            <p:ph type="body" idx="1"/>
          </p:nvPr>
        </p:nvSpPr>
        <p:spPr>
          <a:xfrm>
            <a:off x="228600" y="1800985"/>
            <a:ext cx="8594765" cy="3440942"/>
          </a:xfrm>
        </p:spPr>
        <p:txBody>
          <a:bodyPr/>
          <a:lstStyle/>
          <a:p>
            <a:r>
              <a:rPr lang="en-US" dirty="0" smtClean="0"/>
              <a:t>Background and Objectives</a:t>
            </a:r>
          </a:p>
          <a:p>
            <a:r>
              <a:rPr lang="en-US" dirty="0" smtClean="0"/>
              <a:t>Technical Approach</a:t>
            </a:r>
          </a:p>
          <a:p>
            <a:r>
              <a:rPr lang="en-US" dirty="0" smtClean="0"/>
              <a:t>Previous Studies in </a:t>
            </a:r>
            <a:r>
              <a:rPr lang="en-US" dirty="0"/>
              <a:t>California's South Coast Air </a:t>
            </a:r>
            <a:r>
              <a:rPr lang="en-US" dirty="0" smtClean="0"/>
              <a:t>Basin (</a:t>
            </a:r>
            <a:r>
              <a:rPr lang="en-US" dirty="0" err="1" smtClean="0"/>
              <a:t>SoCAB</a:t>
            </a:r>
            <a:r>
              <a:rPr lang="en-US" dirty="0" smtClean="0"/>
              <a:t>)</a:t>
            </a:r>
          </a:p>
          <a:p>
            <a:r>
              <a:rPr lang="en-US" dirty="0" smtClean="0"/>
              <a:t>Key Findings</a:t>
            </a:r>
          </a:p>
          <a:p>
            <a:r>
              <a:rPr lang="en-US" dirty="0" smtClean="0"/>
              <a:t>Conclusions</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
          <a:stretch/>
        </p:blipFill>
        <p:spPr bwMode="auto">
          <a:xfrm>
            <a:off x="4336028" y="4000500"/>
            <a:ext cx="4426972" cy="26003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9586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AEBFB6-2A67-4503-8A20-28A80A2321D4}" type="slidenum">
              <a:rPr>
                <a:solidFill>
                  <a:schemeClr val="bg1"/>
                </a:solidFill>
                <a:latin typeface="Segoe UI" pitchFamily="34" charset="0"/>
              </a:rPr>
              <a:pPr eaLnBrk="1" hangingPunct="1"/>
              <a:t>20</a:t>
            </a:fld>
            <a:endParaRPr dirty="0">
              <a:solidFill>
                <a:schemeClr val="bg1"/>
              </a:solidFill>
              <a:latin typeface="Segoe UI" pitchFamily="34" charset="0"/>
            </a:endParaRPr>
          </a:p>
        </p:txBody>
      </p:sp>
      <p:sp>
        <p:nvSpPr>
          <p:cNvPr id="7170" name="Rectangle 2"/>
          <p:cNvSpPr>
            <a:spLocks noGrp="1" noChangeArrowheads="1"/>
          </p:cNvSpPr>
          <p:nvPr>
            <p:ph type="title"/>
          </p:nvPr>
        </p:nvSpPr>
        <p:spPr>
          <a:xfrm>
            <a:off x="0" y="898493"/>
            <a:ext cx="9144000" cy="641350"/>
          </a:xfrm>
        </p:spPr>
        <p:txBody>
          <a:bodyPr/>
          <a:lstStyle/>
          <a:p>
            <a:pPr>
              <a:defRPr/>
            </a:pPr>
            <a:r>
              <a:rPr dirty="0" smtClean="0"/>
              <a:t>Conclusions</a:t>
            </a:r>
            <a:r>
              <a:rPr sz="4600" dirty="0" smtClean="0"/>
              <a:t> </a:t>
            </a:r>
            <a:r>
              <a:rPr sz="2200" dirty="0" smtClean="0"/>
              <a:t>(2)</a:t>
            </a:r>
            <a:endParaRPr sz="2200" dirty="0"/>
          </a:p>
        </p:txBody>
      </p:sp>
      <p:sp>
        <p:nvSpPr>
          <p:cNvPr id="5124" name="Rectangle 3"/>
          <p:cNvSpPr>
            <a:spLocks noGrp="1" noChangeArrowheads="1"/>
          </p:cNvSpPr>
          <p:nvPr>
            <p:ph type="body" idx="1"/>
          </p:nvPr>
        </p:nvSpPr>
        <p:spPr>
          <a:xfrm>
            <a:off x="160325" y="1803335"/>
            <a:ext cx="8678876" cy="3687163"/>
          </a:xfrm>
        </p:spPr>
        <p:txBody>
          <a:bodyPr/>
          <a:lstStyle/>
          <a:p>
            <a:r>
              <a:rPr lang="en-US" dirty="0" smtClean="0"/>
              <a:t>CO/NO</a:t>
            </a:r>
            <a:r>
              <a:rPr lang="en-US" baseline="-25000" dirty="0" smtClean="0"/>
              <a:t>x</a:t>
            </a:r>
            <a:r>
              <a:rPr lang="en-US" dirty="0" smtClean="0"/>
              <a:t> </a:t>
            </a:r>
            <a:r>
              <a:rPr lang="en-US" dirty="0"/>
              <a:t>ratios</a:t>
            </a:r>
          </a:p>
          <a:p>
            <a:pPr lvl="1"/>
            <a:r>
              <a:rPr lang="en-US" sz="2400" dirty="0" smtClean="0"/>
              <a:t>Generally higher </a:t>
            </a:r>
            <a:r>
              <a:rPr lang="en-US" sz="2400" dirty="0"/>
              <a:t>in the ambient data than in the emissions data</a:t>
            </a:r>
            <a:endParaRPr lang="en-US" sz="2400" dirty="0" smtClean="0"/>
          </a:p>
          <a:p>
            <a:pPr lvl="1"/>
            <a:r>
              <a:rPr lang="en-US" sz="2400" dirty="0"/>
              <a:t>A</a:t>
            </a:r>
            <a:r>
              <a:rPr lang="en-US" sz="2400" dirty="0" smtClean="0"/>
              <a:t>greement is good (within 50%) for most sites and years</a:t>
            </a:r>
          </a:p>
          <a:p>
            <a:r>
              <a:rPr dirty="0" smtClean="0"/>
              <a:t>Potential emission inventory issues</a:t>
            </a:r>
            <a:endParaRPr dirty="0"/>
          </a:p>
          <a:p>
            <a:pPr lvl="1"/>
            <a:r>
              <a:rPr lang="en-US" sz="2400" dirty="0" smtClean="0"/>
              <a:t>Temperature effects on evaporative </a:t>
            </a:r>
            <a:r>
              <a:rPr lang="en-US" sz="2400" dirty="0" err="1" smtClean="0"/>
              <a:t>emissions</a:t>
            </a:r>
            <a:r>
              <a:rPr lang="en-US" sz="2400" baseline="30000" dirty="0" err="1" smtClean="0"/>
              <a:t>1</a:t>
            </a:r>
            <a:endParaRPr lang="en-US" sz="2400" baseline="30000" dirty="0" smtClean="0"/>
          </a:p>
          <a:p>
            <a:pPr lvl="1"/>
            <a:r>
              <a:rPr lang="en-US" sz="2400" dirty="0" smtClean="0"/>
              <a:t>NO</a:t>
            </a:r>
            <a:r>
              <a:rPr lang="en-US" sz="2400" baseline="-25000" dirty="0" smtClean="0"/>
              <a:t>x</a:t>
            </a:r>
            <a:r>
              <a:rPr lang="en-US" sz="2400" dirty="0" smtClean="0"/>
              <a:t> zero-hour emission rates and deterioration rates for heavy duty </a:t>
            </a:r>
            <a:r>
              <a:rPr lang="en-US" sz="2400" dirty="0" err="1" smtClean="0"/>
              <a:t>vehicles</a:t>
            </a:r>
            <a:r>
              <a:rPr lang="en-US" sz="2400" baseline="30000" dirty="0" err="1" smtClean="0"/>
              <a:t>3</a:t>
            </a:r>
            <a:endParaRPr lang="en-US" sz="2400" baseline="30000" dirty="0" smtClean="0"/>
          </a:p>
        </p:txBody>
      </p:sp>
    </p:spTree>
    <p:extLst>
      <p:ext uri="{BB962C8B-B14F-4D97-AF65-F5344CB8AC3E}">
        <p14:creationId xmlns:p14="http://schemas.microsoft.com/office/powerpoint/2010/main" val="1479790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086D4E-7ED8-49E1-AAD1-F771CD7D9EFB}" type="slidenum">
              <a:rPr lang="en-US" smtClean="0"/>
              <a:pPr>
                <a:defRPr/>
              </a:pPr>
              <a:t>21</a:t>
            </a:fld>
            <a:endParaRPr lang="en-US" dirty="0"/>
          </a:p>
        </p:txBody>
      </p:sp>
      <p:sp>
        <p:nvSpPr>
          <p:cNvPr id="7" name="Content Placeholder 2"/>
          <p:cNvSpPr txBox="1">
            <a:spLocks/>
          </p:cNvSpPr>
          <p:nvPr/>
        </p:nvSpPr>
        <p:spPr bwMode="auto">
          <a:xfrm>
            <a:off x="0" y="1281106"/>
            <a:ext cx="9144000" cy="153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pPr>
            <a:r>
              <a:rPr lang="en-US" sz="2800" dirty="0" smtClean="0">
                <a:solidFill>
                  <a:srgbClr val="99A878"/>
                </a:solidFill>
                <a:latin typeface="Segoe UI" pitchFamily="34" charset="0"/>
                <a:ea typeface="Segoe UI" pitchFamily="34" charset="0"/>
                <a:cs typeface="Segoe UI" pitchFamily="34" charset="0"/>
              </a:rPr>
              <a:t>Stephen Reid</a:t>
            </a:r>
          </a:p>
          <a:p>
            <a:pPr marL="0" indent="0" algn="ctr" eaLnBrk="1" hangingPunct="1">
              <a:spcBef>
                <a:spcPts val="300"/>
              </a:spcBef>
              <a:buNone/>
            </a:pPr>
            <a:r>
              <a:rPr lang="en-US" sz="2000" dirty="0">
                <a:latin typeface="Segoe UI" pitchFamily="34" charset="0"/>
                <a:ea typeface="Segoe UI" pitchFamily="34" charset="0"/>
                <a:cs typeface="Segoe UI" pitchFamily="34" charset="0"/>
              </a:rPr>
              <a:t>Manager, </a:t>
            </a:r>
            <a:r>
              <a:rPr lang="en-US" sz="2000" dirty="0" smtClean="0">
                <a:latin typeface="Segoe UI" pitchFamily="34" charset="0"/>
                <a:ea typeface="Segoe UI" pitchFamily="34" charset="0"/>
                <a:cs typeface="Segoe UI" pitchFamily="34" charset="0"/>
              </a:rPr>
              <a:t>Environmental Modeling Division</a:t>
            </a:r>
            <a:endParaRPr lang="en-US" sz="2000" dirty="0">
              <a:latin typeface="Segoe UI" pitchFamily="34" charset="0"/>
              <a:ea typeface="Segoe UI" pitchFamily="34" charset="0"/>
              <a:cs typeface="Segoe UI" pitchFamily="34" charset="0"/>
            </a:endParaRPr>
          </a:p>
          <a:p>
            <a:pPr marL="0" indent="0" algn="ctr" eaLnBrk="1" hangingPunct="1">
              <a:spcBef>
                <a:spcPts val="200"/>
              </a:spcBef>
              <a:buNone/>
            </a:pPr>
            <a:r>
              <a:rPr lang="en-US" sz="2000" dirty="0" smtClean="0">
                <a:latin typeface="Segoe UI" pitchFamily="34" charset="0"/>
                <a:ea typeface="Segoe UI" pitchFamily="34" charset="0"/>
                <a:cs typeface="Segoe UI" pitchFamily="34" charset="0"/>
              </a:rPr>
              <a:t>sreid@sonomatech.com</a:t>
            </a:r>
          </a:p>
          <a:p>
            <a:pPr marL="0" indent="0" algn="ctr" eaLnBrk="1" hangingPunct="1">
              <a:spcBef>
                <a:spcPts val="200"/>
              </a:spcBef>
              <a:buNone/>
            </a:pPr>
            <a:r>
              <a:rPr lang="en-US" sz="2000" dirty="0" smtClean="0">
                <a:latin typeface="Segoe UI" pitchFamily="34" charset="0"/>
                <a:ea typeface="Segoe UI" pitchFamily="34" charset="0"/>
                <a:cs typeface="Segoe UI" pitchFamily="34" charset="0"/>
              </a:rPr>
              <a:t>707.665.9900</a:t>
            </a:r>
            <a:endParaRPr lang="en-US" sz="2000" dirty="0">
              <a:latin typeface="Segoe UI" pitchFamily="34" charset="0"/>
              <a:ea typeface="Segoe UI" pitchFamily="34" charset="0"/>
              <a:cs typeface="Segoe UI" pitchFamily="34" charset="0"/>
            </a:endParaRPr>
          </a:p>
        </p:txBody>
      </p:sp>
      <p:sp>
        <p:nvSpPr>
          <p:cNvPr id="10" name="Content Placeholder 2"/>
          <p:cNvSpPr txBox="1">
            <a:spLocks/>
          </p:cNvSpPr>
          <p:nvPr/>
        </p:nvSpPr>
        <p:spPr bwMode="auto">
          <a:xfrm>
            <a:off x="1873407" y="6452741"/>
            <a:ext cx="54162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pPr>
            <a:r>
              <a:rPr lang="en-US" sz="1800" dirty="0" smtClean="0">
                <a:solidFill>
                  <a:srgbClr val="1166A5"/>
                </a:solidFill>
                <a:latin typeface="Segoe UI" pitchFamily="34" charset="0"/>
                <a:ea typeface="Segoe UI" pitchFamily="34" charset="0"/>
                <a:cs typeface="Segoe UI" pitchFamily="34" charset="0"/>
              </a:rPr>
              <a:t>sonomatech.com      @</a:t>
            </a:r>
            <a:r>
              <a:rPr lang="en-US" sz="1800" dirty="0" err="1" smtClean="0">
                <a:solidFill>
                  <a:srgbClr val="1166A5"/>
                </a:solidFill>
                <a:latin typeface="Segoe UI" pitchFamily="34" charset="0"/>
                <a:ea typeface="Segoe UI" pitchFamily="34" charset="0"/>
                <a:cs typeface="Segoe UI" pitchFamily="34" charset="0"/>
              </a:rPr>
              <a:t>sonoma_tech</a:t>
            </a:r>
            <a:endParaRPr lang="en-US" sz="1800" dirty="0" smtClean="0">
              <a:solidFill>
                <a:srgbClr val="1166A5"/>
              </a:solidFill>
              <a:latin typeface="Segoe UI" pitchFamily="34" charset="0"/>
              <a:ea typeface="Segoe UI" pitchFamily="34" charset="0"/>
              <a:cs typeface="Segoe UI"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469" y="5632880"/>
            <a:ext cx="1995061" cy="819861"/>
          </a:xfrm>
          <a:prstGeom prst="rect">
            <a:avLst/>
          </a:prstGeom>
        </p:spPr>
      </p:pic>
      <p:sp>
        <p:nvSpPr>
          <p:cNvPr id="11" name="Title 1"/>
          <p:cNvSpPr txBox="1">
            <a:spLocks/>
          </p:cNvSpPr>
          <p:nvPr/>
        </p:nvSpPr>
        <p:spPr bwMode="auto">
          <a:xfrm>
            <a:off x="0" y="688943"/>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lnSpc>
                <a:spcPts val="4600"/>
              </a:lnSpc>
              <a:spcBef>
                <a:spcPct val="0"/>
              </a:spcBef>
              <a:spcAft>
                <a:spcPct val="0"/>
              </a:spcAft>
              <a:defRPr lang="en-US" sz="4600" dirty="0">
                <a:solidFill>
                  <a:srgbClr val="4E81BE"/>
                </a:solidFill>
                <a:effectLst>
                  <a:outerShdw blurRad="50800" dist="38100" dir="2700000" algn="tl" rotWithShape="0">
                    <a:prstClr val="black">
                      <a:alpha val="20000"/>
                    </a:prstClr>
                  </a:outerShdw>
                </a:effectLst>
                <a:latin typeface="Segoe UI Semibold" pitchFamily="34" charset="0"/>
                <a:ea typeface="Segoe UI" pitchFamily="34" charset="0"/>
                <a:cs typeface="Segoe UI" pitchFamily="34" charset="0"/>
              </a:defRPr>
            </a:lvl1pPr>
            <a:lvl2pPr algn="ctr" rtl="0" eaLnBrk="1" fontAlgn="base" hangingPunct="1">
              <a:spcBef>
                <a:spcPct val="0"/>
              </a:spcBef>
              <a:spcAft>
                <a:spcPct val="0"/>
              </a:spcAft>
              <a:defRPr sz="4000">
                <a:solidFill>
                  <a:srgbClr val="4E81BE"/>
                </a:solidFill>
                <a:latin typeface="Segoe UI Semibold" pitchFamily="34" charset="0"/>
                <a:cs typeface="Segoe UI" pitchFamily="34" charset="0"/>
              </a:defRPr>
            </a:lvl2pPr>
            <a:lvl3pPr algn="ctr" rtl="0" eaLnBrk="1" fontAlgn="base" hangingPunct="1">
              <a:spcBef>
                <a:spcPct val="0"/>
              </a:spcBef>
              <a:spcAft>
                <a:spcPct val="0"/>
              </a:spcAft>
              <a:defRPr sz="4000">
                <a:solidFill>
                  <a:srgbClr val="4E81BE"/>
                </a:solidFill>
                <a:latin typeface="Segoe UI Semibold" pitchFamily="34" charset="0"/>
                <a:cs typeface="Segoe UI" pitchFamily="34" charset="0"/>
              </a:defRPr>
            </a:lvl3pPr>
            <a:lvl4pPr algn="ctr" rtl="0" eaLnBrk="1" fontAlgn="base" hangingPunct="1">
              <a:spcBef>
                <a:spcPct val="0"/>
              </a:spcBef>
              <a:spcAft>
                <a:spcPct val="0"/>
              </a:spcAft>
              <a:defRPr sz="4000">
                <a:solidFill>
                  <a:srgbClr val="4E81BE"/>
                </a:solidFill>
                <a:latin typeface="Segoe UI Semibold" pitchFamily="34" charset="0"/>
                <a:cs typeface="Segoe UI" pitchFamily="34" charset="0"/>
              </a:defRPr>
            </a:lvl4pPr>
            <a:lvl5pPr algn="ctr" rtl="0" eaLnBrk="1" fontAlgn="base" hangingPunct="1">
              <a:spcBef>
                <a:spcPct val="0"/>
              </a:spcBef>
              <a:spcAft>
                <a:spcPct val="0"/>
              </a:spcAft>
              <a:defRPr sz="4000">
                <a:solidFill>
                  <a:srgbClr val="4E81BE"/>
                </a:solidFill>
                <a:latin typeface="Segoe UI Semibold" pitchFamily="34" charset="0"/>
                <a:cs typeface="Segoe UI" pitchFamily="34" charset="0"/>
              </a:defRPr>
            </a:lvl5pPr>
            <a:lvl6pPr marL="457200" algn="ctr" rtl="0" eaLnBrk="1" fontAlgn="base" hangingPunct="1">
              <a:spcBef>
                <a:spcPct val="0"/>
              </a:spcBef>
              <a:spcAft>
                <a:spcPct val="0"/>
              </a:spcAft>
              <a:defRPr sz="3800">
                <a:solidFill>
                  <a:schemeClr val="tx2"/>
                </a:solidFill>
                <a:latin typeface="Arial" charset="0"/>
              </a:defRPr>
            </a:lvl6pPr>
            <a:lvl7pPr marL="914400" algn="ctr" rtl="0" eaLnBrk="1" fontAlgn="base" hangingPunct="1">
              <a:spcBef>
                <a:spcPct val="0"/>
              </a:spcBef>
              <a:spcAft>
                <a:spcPct val="0"/>
              </a:spcAft>
              <a:defRPr sz="3800">
                <a:solidFill>
                  <a:schemeClr val="tx2"/>
                </a:solidFill>
                <a:latin typeface="Arial" charset="0"/>
              </a:defRPr>
            </a:lvl7pPr>
            <a:lvl8pPr marL="1371600" algn="ctr" rtl="0" eaLnBrk="1" fontAlgn="base" hangingPunct="1">
              <a:spcBef>
                <a:spcPct val="0"/>
              </a:spcBef>
              <a:spcAft>
                <a:spcPct val="0"/>
              </a:spcAft>
              <a:defRPr sz="3800">
                <a:solidFill>
                  <a:schemeClr val="tx2"/>
                </a:solidFill>
                <a:latin typeface="Arial" charset="0"/>
              </a:defRPr>
            </a:lvl8pPr>
            <a:lvl9pPr marL="1828800" algn="ctr" rtl="0" eaLnBrk="1" fontAlgn="base" hangingPunct="1">
              <a:spcBef>
                <a:spcPct val="0"/>
              </a:spcBef>
              <a:spcAft>
                <a:spcPct val="0"/>
              </a:spcAft>
              <a:defRPr sz="3800">
                <a:solidFill>
                  <a:schemeClr val="tx2"/>
                </a:solidFill>
                <a:latin typeface="Arial" charset="0"/>
              </a:defRPr>
            </a:lvl9pPr>
          </a:lstStyle>
          <a:p>
            <a:r>
              <a:rPr lang="en-US" sz="3200" kern="0" dirty="0" smtClean="0"/>
              <a:t>Contact</a:t>
            </a:r>
            <a:endParaRPr lang="en-US" sz="3600" kern="0" dirty="0"/>
          </a:p>
        </p:txBody>
      </p:sp>
      <p:sp>
        <p:nvSpPr>
          <p:cNvPr id="12" name="Title 1"/>
          <p:cNvSpPr txBox="1">
            <a:spLocks/>
          </p:cNvSpPr>
          <p:nvPr/>
        </p:nvSpPr>
        <p:spPr bwMode="auto">
          <a:xfrm>
            <a:off x="0" y="2955893"/>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lnSpc>
                <a:spcPts val="4600"/>
              </a:lnSpc>
              <a:spcBef>
                <a:spcPct val="0"/>
              </a:spcBef>
              <a:spcAft>
                <a:spcPct val="0"/>
              </a:spcAft>
              <a:defRPr lang="en-US" sz="4600" dirty="0">
                <a:solidFill>
                  <a:srgbClr val="4E81BE"/>
                </a:solidFill>
                <a:effectLst>
                  <a:outerShdw blurRad="50800" dist="38100" dir="2700000" algn="tl" rotWithShape="0">
                    <a:prstClr val="black">
                      <a:alpha val="20000"/>
                    </a:prstClr>
                  </a:outerShdw>
                </a:effectLst>
                <a:latin typeface="Segoe UI Semibold" pitchFamily="34" charset="0"/>
                <a:ea typeface="Segoe UI" pitchFamily="34" charset="0"/>
                <a:cs typeface="Segoe UI" pitchFamily="34" charset="0"/>
              </a:defRPr>
            </a:lvl1pPr>
            <a:lvl2pPr algn="ctr" rtl="0" eaLnBrk="1" fontAlgn="base" hangingPunct="1">
              <a:spcBef>
                <a:spcPct val="0"/>
              </a:spcBef>
              <a:spcAft>
                <a:spcPct val="0"/>
              </a:spcAft>
              <a:defRPr sz="4000">
                <a:solidFill>
                  <a:srgbClr val="4E81BE"/>
                </a:solidFill>
                <a:latin typeface="Segoe UI Semibold" pitchFamily="34" charset="0"/>
                <a:cs typeface="Segoe UI" pitchFamily="34" charset="0"/>
              </a:defRPr>
            </a:lvl2pPr>
            <a:lvl3pPr algn="ctr" rtl="0" eaLnBrk="1" fontAlgn="base" hangingPunct="1">
              <a:spcBef>
                <a:spcPct val="0"/>
              </a:spcBef>
              <a:spcAft>
                <a:spcPct val="0"/>
              </a:spcAft>
              <a:defRPr sz="4000">
                <a:solidFill>
                  <a:srgbClr val="4E81BE"/>
                </a:solidFill>
                <a:latin typeface="Segoe UI Semibold" pitchFamily="34" charset="0"/>
                <a:cs typeface="Segoe UI" pitchFamily="34" charset="0"/>
              </a:defRPr>
            </a:lvl3pPr>
            <a:lvl4pPr algn="ctr" rtl="0" eaLnBrk="1" fontAlgn="base" hangingPunct="1">
              <a:spcBef>
                <a:spcPct val="0"/>
              </a:spcBef>
              <a:spcAft>
                <a:spcPct val="0"/>
              </a:spcAft>
              <a:defRPr sz="4000">
                <a:solidFill>
                  <a:srgbClr val="4E81BE"/>
                </a:solidFill>
                <a:latin typeface="Segoe UI Semibold" pitchFamily="34" charset="0"/>
                <a:cs typeface="Segoe UI" pitchFamily="34" charset="0"/>
              </a:defRPr>
            </a:lvl4pPr>
            <a:lvl5pPr algn="ctr" rtl="0" eaLnBrk="1" fontAlgn="base" hangingPunct="1">
              <a:spcBef>
                <a:spcPct val="0"/>
              </a:spcBef>
              <a:spcAft>
                <a:spcPct val="0"/>
              </a:spcAft>
              <a:defRPr sz="4000">
                <a:solidFill>
                  <a:srgbClr val="4E81BE"/>
                </a:solidFill>
                <a:latin typeface="Segoe UI Semibold" pitchFamily="34" charset="0"/>
                <a:cs typeface="Segoe UI" pitchFamily="34" charset="0"/>
              </a:defRPr>
            </a:lvl5pPr>
            <a:lvl6pPr marL="457200" algn="ctr" rtl="0" eaLnBrk="1" fontAlgn="base" hangingPunct="1">
              <a:spcBef>
                <a:spcPct val="0"/>
              </a:spcBef>
              <a:spcAft>
                <a:spcPct val="0"/>
              </a:spcAft>
              <a:defRPr sz="3800">
                <a:solidFill>
                  <a:schemeClr val="tx2"/>
                </a:solidFill>
                <a:latin typeface="Arial" charset="0"/>
              </a:defRPr>
            </a:lvl6pPr>
            <a:lvl7pPr marL="914400" algn="ctr" rtl="0" eaLnBrk="1" fontAlgn="base" hangingPunct="1">
              <a:spcBef>
                <a:spcPct val="0"/>
              </a:spcBef>
              <a:spcAft>
                <a:spcPct val="0"/>
              </a:spcAft>
              <a:defRPr sz="3800">
                <a:solidFill>
                  <a:schemeClr val="tx2"/>
                </a:solidFill>
                <a:latin typeface="Arial" charset="0"/>
              </a:defRPr>
            </a:lvl7pPr>
            <a:lvl8pPr marL="1371600" algn="ctr" rtl="0" eaLnBrk="1" fontAlgn="base" hangingPunct="1">
              <a:spcBef>
                <a:spcPct val="0"/>
              </a:spcBef>
              <a:spcAft>
                <a:spcPct val="0"/>
              </a:spcAft>
              <a:defRPr sz="3800">
                <a:solidFill>
                  <a:schemeClr val="tx2"/>
                </a:solidFill>
                <a:latin typeface="Arial" charset="0"/>
              </a:defRPr>
            </a:lvl8pPr>
            <a:lvl9pPr marL="1828800" algn="ctr" rtl="0" eaLnBrk="1" fontAlgn="base" hangingPunct="1">
              <a:spcBef>
                <a:spcPct val="0"/>
              </a:spcBef>
              <a:spcAft>
                <a:spcPct val="0"/>
              </a:spcAft>
              <a:defRPr sz="3800">
                <a:solidFill>
                  <a:schemeClr val="tx2"/>
                </a:solidFill>
                <a:latin typeface="Arial" charset="0"/>
              </a:defRPr>
            </a:lvl9pPr>
          </a:lstStyle>
          <a:p>
            <a:r>
              <a:rPr lang="en-US" sz="3200" kern="0" dirty="0" smtClean="0"/>
              <a:t>References</a:t>
            </a:r>
            <a:endParaRPr lang="en-US" sz="3200" kern="0" dirty="0"/>
          </a:p>
        </p:txBody>
      </p:sp>
      <p:sp>
        <p:nvSpPr>
          <p:cNvPr id="5" name="TextBox 4"/>
          <p:cNvSpPr txBox="1"/>
          <p:nvPr/>
        </p:nvSpPr>
        <p:spPr>
          <a:xfrm>
            <a:off x="547688" y="3635343"/>
            <a:ext cx="8048625" cy="1728678"/>
          </a:xfrm>
          <a:prstGeom prst="rect">
            <a:avLst/>
          </a:prstGeom>
          <a:noFill/>
        </p:spPr>
        <p:txBody>
          <a:bodyPr wrap="square" rtlCol="0">
            <a:spAutoFit/>
          </a:bodyPr>
          <a:lstStyle/>
          <a:p>
            <a:r>
              <a:rPr lang="en-US" sz="1100" baseline="30000" dirty="0" err="1">
                <a:latin typeface="+mj-lt"/>
              </a:rPr>
              <a:t>1</a:t>
            </a:r>
            <a:r>
              <a:rPr lang="en-US" sz="1100" dirty="0" err="1">
                <a:latin typeface="+mj-lt"/>
              </a:rPr>
              <a:t>Chinkin</a:t>
            </a:r>
            <a:r>
              <a:rPr lang="en-US" sz="1100" dirty="0">
                <a:latin typeface="+mj-lt"/>
              </a:rPr>
              <a:t> </a:t>
            </a:r>
            <a:r>
              <a:rPr lang="en-US" sz="1100" dirty="0" err="1">
                <a:latin typeface="+mj-lt"/>
              </a:rPr>
              <a:t>L.R</a:t>
            </a:r>
            <a:r>
              <a:rPr lang="en-US" sz="1100" dirty="0">
                <a:latin typeface="+mj-lt"/>
              </a:rPr>
              <a:t>., Penfold </a:t>
            </a:r>
            <a:r>
              <a:rPr lang="en-US" sz="1100" dirty="0" err="1">
                <a:latin typeface="+mj-lt"/>
              </a:rPr>
              <a:t>B.M</a:t>
            </a:r>
            <a:r>
              <a:rPr lang="en-US" sz="1100" dirty="0">
                <a:latin typeface="+mj-lt"/>
              </a:rPr>
              <a:t>., Brown </a:t>
            </a:r>
            <a:r>
              <a:rPr lang="en-US" sz="1100" dirty="0" err="1">
                <a:latin typeface="+mj-lt"/>
              </a:rPr>
              <a:t>S.G</a:t>
            </a:r>
            <a:r>
              <a:rPr lang="en-US" sz="1100" dirty="0">
                <a:latin typeface="+mj-lt"/>
              </a:rPr>
              <a:t>., and Hafner H.R. (2005) Emission inventory evaluation and reconciliation in the South Coast Air Basin. Final report prepared for South Coast Air Quality Management District, Diamond Bar, CA, by Sonoma Technology, Inc., Petaluma, CA, STI-904045-2728-FR, August.</a:t>
            </a:r>
          </a:p>
          <a:p>
            <a:endParaRPr lang="en-US" sz="1100" baseline="30000" dirty="0" smtClean="0">
              <a:latin typeface="+mj-lt"/>
            </a:endParaRPr>
          </a:p>
          <a:p>
            <a:r>
              <a:rPr lang="en-US" sz="1100" baseline="30000" dirty="0" err="1" smtClean="0">
                <a:latin typeface="+mj-lt"/>
              </a:rPr>
              <a:t>2</a:t>
            </a:r>
            <a:r>
              <a:rPr lang="en-US" sz="1100" dirty="0" err="1" smtClean="0">
                <a:latin typeface="+mj-lt"/>
              </a:rPr>
              <a:t>Fujita</a:t>
            </a:r>
            <a:r>
              <a:rPr lang="en-US" sz="1100" dirty="0" smtClean="0">
                <a:latin typeface="+mj-lt"/>
              </a:rPr>
              <a:t>, E. M., Campbell, D. E., </a:t>
            </a:r>
            <a:r>
              <a:rPr lang="en-US" sz="1100" dirty="0" err="1" smtClean="0">
                <a:latin typeface="+mj-lt"/>
              </a:rPr>
              <a:t>Stockwell</a:t>
            </a:r>
            <a:r>
              <a:rPr lang="en-US" sz="1100" dirty="0" smtClean="0">
                <a:latin typeface="+mj-lt"/>
              </a:rPr>
              <a:t>, W. R., and Lawson, D. R. (2013). Past and future ozone trends in California's South Coast Air Basin: Reconciliation of ambient measurements with past and projected emission inventories. </a:t>
            </a:r>
            <a:r>
              <a:rPr lang="en-US" sz="1100" i="1" dirty="0" smtClean="0">
                <a:latin typeface="+mj-lt"/>
              </a:rPr>
              <a:t>Journal of the Air &amp; Waste Management Association</a:t>
            </a:r>
            <a:r>
              <a:rPr lang="en-US" sz="1100" dirty="0" smtClean="0">
                <a:latin typeface="+mj-lt"/>
              </a:rPr>
              <a:t>, </a:t>
            </a:r>
            <a:r>
              <a:rPr lang="en-US" sz="1100" i="1" dirty="0" smtClean="0">
                <a:latin typeface="+mj-lt"/>
              </a:rPr>
              <a:t>63</a:t>
            </a:r>
            <a:r>
              <a:rPr lang="en-US" sz="1100" dirty="0" smtClean="0">
                <a:latin typeface="+mj-lt"/>
              </a:rPr>
              <a:t>(1), 54-69. </a:t>
            </a:r>
          </a:p>
          <a:p>
            <a:endParaRPr lang="en-US" sz="1100" dirty="0" smtClean="0">
              <a:latin typeface="+mj-lt"/>
            </a:endParaRPr>
          </a:p>
          <a:p>
            <a:r>
              <a:rPr lang="en-US" sz="1100" baseline="30000" dirty="0" err="1" smtClean="0">
                <a:latin typeface="+mj-lt"/>
              </a:rPr>
              <a:t>3</a:t>
            </a:r>
            <a:r>
              <a:rPr lang="en-US" sz="1100" dirty="0" err="1" smtClean="0">
                <a:latin typeface="+mj-lt"/>
              </a:rPr>
              <a:t>Mandel</a:t>
            </a:r>
            <a:r>
              <a:rPr lang="en-US" sz="1100" dirty="0" smtClean="0">
                <a:latin typeface="+mj-lt"/>
              </a:rPr>
              <a:t> </a:t>
            </a:r>
            <a:r>
              <a:rPr lang="en-US" sz="1100" dirty="0" err="1" smtClean="0">
                <a:latin typeface="+mj-lt"/>
              </a:rPr>
              <a:t>J.R</a:t>
            </a:r>
            <a:r>
              <a:rPr lang="en-US" sz="1100" dirty="0" smtClean="0">
                <a:latin typeface="+mj-lt"/>
              </a:rPr>
              <a:t>. and French </a:t>
            </a:r>
            <a:r>
              <a:rPr lang="en-US" sz="1100" dirty="0" err="1" smtClean="0">
                <a:latin typeface="+mj-lt"/>
              </a:rPr>
              <a:t>T.A</a:t>
            </a:r>
            <a:r>
              <a:rPr lang="en-US" sz="1100" dirty="0" smtClean="0">
                <a:latin typeface="+mj-lt"/>
              </a:rPr>
              <a:t>. (2016) Comments of the Truck and Engine Manufacturers Association on </a:t>
            </a:r>
            <a:r>
              <a:rPr lang="en-US" sz="1100" dirty="0" err="1" smtClean="0">
                <a:latin typeface="+mj-lt"/>
              </a:rPr>
              <a:t>SCAQMD’s</a:t>
            </a:r>
            <a:r>
              <a:rPr lang="en-US" sz="1100" dirty="0" smtClean="0">
                <a:latin typeface="+mj-lt"/>
              </a:rPr>
              <a:t> Draft 2016 Air Quality Management Plan. Submitted to the South Coast Air Quality Management District, August 19.</a:t>
            </a:r>
          </a:p>
        </p:txBody>
      </p:sp>
    </p:spTree>
    <p:extLst>
      <p:ext uri="{BB962C8B-B14F-4D97-AF65-F5344CB8AC3E}">
        <p14:creationId xmlns:p14="http://schemas.microsoft.com/office/powerpoint/2010/main" val="1171849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3</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898493"/>
            <a:ext cx="9144000" cy="641350"/>
          </a:xfrm>
        </p:spPr>
        <p:txBody>
          <a:bodyPr/>
          <a:lstStyle/>
          <a:p>
            <a:pPr>
              <a:defRPr/>
            </a:pPr>
            <a:r>
              <a:rPr sz="4600" dirty="0" smtClean="0"/>
              <a:t>Emissions Reconciliation</a:t>
            </a:r>
            <a:r>
              <a:rPr lang="en-US" dirty="0"/>
              <a:t> </a:t>
            </a:r>
            <a:r>
              <a:rPr lang="en-US" sz="2200" dirty="0"/>
              <a:t>(1)</a:t>
            </a:r>
            <a:endParaRPr sz="2200" dirty="0"/>
          </a:p>
        </p:txBody>
      </p:sp>
      <p:sp>
        <p:nvSpPr>
          <p:cNvPr id="4100" name="Rectangle 3"/>
          <p:cNvSpPr>
            <a:spLocks noGrp="1" noChangeArrowheads="1"/>
          </p:cNvSpPr>
          <p:nvPr>
            <p:ph type="body" idx="1"/>
          </p:nvPr>
        </p:nvSpPr>
        <p:spPr>
          <a:xfrm>
            <a:off x="131749" y="1800985"/>
            <a:ext cx="8663041" cy="2850011"/>
          </a:xfrm>
        </p:spPr>
        <p:txBody>
          <a:bodyPr/>
          <a:lstStyle/>
          <a:p>
            <a:r>
              <a:rPr sz="2800" dirty="0" smtClean="0"/>
              <a:t>Emissions inventories are critical components of air quality management plans</a:t>
            </a:r>
          </a:p>
          <a:p>
            <a:r>
              <a:rPr sz="2800" dirty="0" smtClean="0"/>
              <a:t>Accurate emission inputs are </a:t>
            </a:r>
            <a:br>
              <a:rPr sz="2800" dirty="0" smtClean="0"/>
            </a:br>
            <a:r>
              <a:rPr sz="2800" dirty="0" smtClean="0"/>
              <a:t>required for photochemical </a:t>
            </a:r>
            <a:br>
              <a:rPr sz="2800" dirty="0" smtClean="0"/>
            </a:br>
            <a:r>
              <a:rPr sz="2800" dirty="0" smtClean="0"/>
              <a:t>modeling efforts</a:t>
            </a:r>
            <a:endParaRPr sz="2800" dirty="0"/>
          </a:p>
          <a:p>
            <a:pPr marL="457200" lvl="1" indent="0">
              <a:buNone/>
            </a:pPr>
            <a:endParaRPr lang="en-US" dirty="0" smtClean="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Background and Objectives</a:t>
            </a:r>
            <a:endParaRPr lang="en-US" sz="2000" dirty="0">
              <a:solidFill>
                <a:srgbClr val="BEBEBE"/>
              </a:solidFill>
              <a:latin typeface="Segoe UI" pitchFamily="34" charset="0"/>
              <a:ea typeface="Segoe UI" pitchFamily="34" charset="0"/>
              <a:cs typeface="Segoe UI" pitchFamily="34" charset="0"/>
            </a:endParaRPr>
          </a:p>
        </p:txBody>
      </p:sp>
      <p:sp>
        <p:nvSpPr>
          <p:cNvPr id="9" name="Rectangle 3"/>
          <p:cNvSpPr txBox="1">
            <a:spLocks noChangeArrowheads="1"/>
          </p:cNvSpPr>
          <p:nvPr/>
        </p:nvSpPr>
        <p:spPr bwMode="auto">
          <a:xfrm>
            <a:off x="131749" y="4060581"/>
            <a:ext cx="615475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lang="en-US" sz="3200" dirty="0">
                <a:solidFill>
                  <a:schemeClr val="tx1"/>
                </a:solidFill>
                <a:latin typeface="Segoe UI" pitchFamily="34" charset="0"/>
                <a:ea typeface="Segoe UI" pitchFamily="34" charset="0"/>
                <a:cs typeface="Segoe UI" pitchFamily="34" charset="0"/>
              </a:defRPr>
            </a:lvl1pPr>
            <a:lvl2pPr marL="742950" indent="-285750" algn="l" rtl="0" eaLnBrk="1" fontAlgn="base" hangingPunct="1">
              <a:spcBef>
                <a:spcPct val="20000"/>
              </a:spcBef>
              <a:spcAft>
                <a:spcPct val="0"/>
              </a:spcAft>
              <a:buChar char="–"/>
              <a:defRPr sz="2800">
                <a:solidFill>
                  <a:schemeClr val="tx1"/>
                </a:solidFill>
                <a:latin typeface="Segoe UI" pitchFamily="34" charset="0"/>
                <a:ea typeface="Segoe UI" pitchFamily="34" charset="0"/>
                <a:cs typeface="Segoe UI" pitchFamily="34" charset="0"/>
              </a:defRPr>
            </a:lvl2pPr>
            <a:lvl3pPr marL="1143000" indent="-228600" algn="l" rtl="0" eaLnBrk="1" fontAlgn="base" hangingPunct="1">
              <a:spcBef>
                <a:spcPct val="20000"/>
              </a:spcBef>
              <a:spcAft>
                <a:spcPct val="0"/>
              </a:spcAft>
              <a:buChar char="•"/>
              <a:defRPr sz="2400">
                <a:solidFill>
                  <a:schemeClr val="tx1"/>
                </a:solidFill>
                <a:latin typeface="Segoe UI" pitchFamily="34" charset="0"/>
                <a:ea typeface="Segoe UI" pitchFamily="34" charset="0"/>
                <a:cs typeface="Segoe UI" pitchFamily="34" charset="0"/>
              </a:defRPr>
            </a:lvl3pPr>
            <a:lvl4pPr marL="16002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4pPr>
            <a:lvl5pPr marL="20574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800" kern="0" dirty="0" smtClean="0"/>
              <a:t>Emissions reconciliations help </a:t>
            </a:r>
            <a:br>
              <a:rPr lang="en-US" sz="2800" kern="0" dirty="0" smtClean="0"/>
            </a:br>
            <a:r>
              <a:rPr lang="en-US" sz="2800" kern="0" dirty="0" smtClean="0"/>
              <a:t>to evaluate model-ready inventories by comparing </a:t>
            </a:r>
            <a:br>
              <a:rPr lang="en-US" sz="2800" kern="0" dirty="0" smtClean="0"/>
            </a:br>
            <a:r>
              <a:rPr lang="en-US" sz="2800" kern="0" dirty="0" smtClean="0"/>
              <a:t>emission estimates with </a:t>
            </a:r>
            <a:br>
              <a:rPr lang="en-US" sz="2800" kern="0" dirty="0" smtClean="0"/>
            </a:br>
            <a:r>
              <a:rPr lang="en-US" sz="2800" kern="0" dirty="0" smtClean="0"/>
              <a:t>ambient monitoring data</a:t>
            </a:r>
          </a:p>
        </p:txBody>
      </p:sp>
      <p:pic>
        <p:nvPicPr>
          <p:cNvPr id="1026" name="Picture 2" descr="C:\Users\sreid\Desktop\n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4277" y="2660637"/>
            <a:ext cx="3287297" cy="27998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4</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898493"/>
            <a:ext cx="9144000" cy="641350"/>
          </a:xfrm>
        </p:spPr>
        <p:txBody>
          <a:bodyPr/>
          <a:lstStyle/>
          <a:p>
            <a:pPr>
              <a:defRPr/>
            </a:pPr>
            <a:r>
              <a:rPr sz="4600" dirty="0" smtClean="0"/>
              <a:t>Emissions Reconciliation</a:t>
            </a:r>
            <a:r>
              <a:rPr lang="en-US" dirty="0"/>
              <a:t> </a:t>
            </a:r>
            <a:r>
              <a:rPr lang="en-US" sz="2200" dirty="0" smtClean="0"/>
              <a:t>(2)</a:t>
            </a:r>
            <a:endParaRPr sz="2200" dirty="0"/>
          </a:p>
        </p:txBody>
      </p:sp>
      <p:sp>
        <p:nvSpPr>
          <p:cNvPr id="4100" name="Rectangle 3"/>
          <p:cNvSpPr>
            <a:spLocks noGrp="1" noChangeArrowheads="1"/>
          </p:cNvSpPr>
          <p:nvPr>
            <p:ph type="body" idx="1"/>
          </p:nvPr>
        </p:nvSpPr>
        <p:spPr>
          <a:xfrm>
            <a:off x="160324" y="1800986"/>
            <a:ext cx="8888426" cy="4790314"/>
          </a:xfrm>
        </p:spPr>
        <p:txBody>
          <a:bodyPr/>
          <a:lstStyle/>
          <a:p>
            <a:r>
              <a:rPr dirty="0" smtClean="0"/>
              <a:t>Focuses on pollutant ratios (e.g., VOC/NO</a:t>
            </a:r>
            <a:r>
              <a:rPr baseline="-25000" dirty="0" smtClean="0"/>
              <a:t>x</a:t>
            </a:r>
            <a:r>
              <a:rPr dirty="0" smtClean="0"/>
              <a:t>) rather than the absolute magnitude of emissions</a:t>
            </a:r>
          </a:p>
          <a:p>
            <a:r>
              <a:rPr lang="en-US" dirty="0" smtClean="0"/>
              <a:t>Most applicable to situations where the observed concentrations are dominated by local emissions</a:t>
            </a:r>
          </a:p>
          <a:p>
            <a:r>
              <a:rPr lang="en-US" b="1" dirty="0">
                <a:solidFill>
                  <a:srgbClr val="1166A5"/>
                </a:solidFill>
                <a:latin typeface="Segoe UI Semibold" panose="020B0702040204020203" pitchFamily="34" charset="0"/>
              </a:rPr>
              <a:t>Rule of thumb:</a:t>
            </a:r>
            <a:r>
              <a:rPr lang="en-US" dirty="0">
                <a:solidFill>
                  <a:srgbClr val="1166A5"/>
                </a:solidFill>
                <a:latin typeface="Segoe UI Semibold" panose="020B0702040204020203" pitchFamily="34" charset="0"/>
              </a:rPr>
              <a:t> </a:t>
            </a:r>
            <a:r>
              <a:rPr lang="en-US" dirty="0"/>
              <a:t>ambient- and </a:t>
            </a:r>
            <a:r>
              <a:rPr lang="en-US" dirty="0" smtClean="0"/>
              <a:t>emissions inventory-derived </a:t>
            </a:r>
            <a:r>
              <a:rPr lang="en-US" dirty="0"/>
              <a:t>ratios that are within </a:t>
            </a:r>
            <a:r>
              <a:rPr lang="en-US" b="1" dirty="0">
                <a:solidFill>
                  <a:srgbClr val="1166A5"/>
                </a:solidFill>
                <a:latin typeface="Segoe UI Semibold" panose="020B0702040204020203" pitchFamily="34" charset="0"/>
              </a:rPr>
              <a:t>±25 to 50%</a:t>
            </a:r>
            <a:r>
              <a:rPr lang="en-US" dirty="0">
                <a:solidFill>
                  <a:srgbClr val="1166A5"/>
                </a:solidFill>
                <a:latin typeface="Segoe UI Semibold" panose="020B0702040204020203" pitchFamily="34" charset="0"/>
              </a:rPr>
              <a:t> </a:t>
            </a:r>
            <a:r>
              <a:rPr lang="en-US" dirty="0"/>
              <a:t>are considered to be in good </a:t>
            </a:r>
            <a:r>
              <a:rPr lang="en-US" dirty="0" smtClean="0"/>
              <a:t>agreement</a:t>
            </a:r>
            <a:endParaRPr lang="en-US"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a:solidFill>
                  <a:schemeClr val="bg1"/>
                </a:solidFill>
                <a:latin typeface="Segoe UI" pitchFamily="34" charset="0"/>
                <a:ea typeface="Segoe UI" pitchFamily="34" charset="0"/>
                <a:cs typeface="Segoe UI" pitchFamily="34" charset="0"/>
              </a:rPr>
              <a:t>Background and Objectives</a:t>
            </a:r>
            <a:endParaRPr lang="en-US" sz="2000" dirty="0">
              <a:solidFill>
                <a:srgbClr val="BEBEBE"/>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133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5</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898493"/>
            <a:ext cx="9144000" cy="641350"/>
          </a:xfrm>
        </p:spPr>
        <p:txBody>
          <a:bodyPr/>
          <a:lstStyle/>
          <a:p>
            <a:pPr>
              <a:defRPr/>
            </a:pPr>
            <a:r>
              <a:rPr sz="4600" dirty="0" smtClean="0"/>
              <a:t>Objectives</a:t>
            </a:r>
            <a:endParaRPr sz="4600" dirty="0"/>
          </a:p>
        </p:txBody>
      </p:sp>
      <p:sp>
        <p:nvSpPr>
          <p:cNvPr id="4100" name="Rectangle 3"/>
          <p:cNvSpPr>
            <a:spLocks noGrp="1" noChangeArrowheads="1"/>
          </p:cNvSpPr>
          <p:nvPr>
            <p:ph type="body" idx="1"/>
          </p:nvPr>
        </p:nvSpPr>
        <p:spPr>
          <a:xfrm>
            <a:off x="160325" y="1800985"/>
            <a:ext cx="5649926" cy="4844403"/>
          </a:xfrm>
        </p:spPr>
        <p:txBody>
          <a:bodyPr/>
          <a:lstStyle/>
          <a:p>
            <a:r>
              <a:rPr lang="en-US" sz="2800" dirty="0" smtClean="0"/>
              <a:t>Evaluate emissions data used for modeling done in support of the 2016 South Coast </a:t>
            </a:r>
            <a:r>
              <a:rPr lang="en-US" sz="2800" dirty="0" err="1" smtClean="0"/>
              <a:t>AQMP</a:t>
            </a:r>
            <a:endParaRPr lang="en-US" sz="2800" dirty="0" smtClean="0"/>
          </a:p>
          <a:p>
            <a:r>
              <a:rPr lang="en-US" sz="2800" dirty="0" smtClean="0"/>
              <a:t>Companion to dynamic model evaluation by </a:t>
            </a:r>
            <a:r>
              <a:rPr lang="en-US" sz="2800" dirty="0" err="1" smtClean="0"/>
              <a:t>Ramboll</a:t>
            </a:r>
            <a:r>
              <a:rPr lang="en-US" sz="2800" dirty="0" smtClean="0"/>
              <a:t> Environ</a:t>
            </a:r>
          </a:p>
          <a:p>
            <a:r>
              <a:rPr lang="en-US" sz="2800" dirty="0" smtClean="0"/>
              <a:t>Key elements</a:t>
            </a:r>
            <a:endParaRPr lang="en-US" sz="2400" dirty="0" smtClean="0"/>
          </a:p>
          <a:p>
            <a:pPr lvl="1"/>
            <a:r>
              <a:rPr lang="en-US" sz="2400" dirty="0" smtClean="0"/>
              <a:t>Ambient/emissions comparisons for 2012 baseline year</a:t>
            </a:r>
          </a:p>
          <a:p>
            <a:pPr lvl="1"/>
            <a:r>
              <a:rPr lang="en-US" sz="2400" dirty="0" smtClean="0"/>
              <a:t>Trends comparisons using </a:t>
            </a:r>
            <a:r>
              <a:rPr lang="en-US" sz="2400" dirty="0" err="1" smtClean="0"/>
              <a:t>backcast</a:t>
            </a:r>
            <a:r>
              <a:rPr lang="en-US" sz="2400" dirty="0" smtClean="0"/>
              <a:t> (1995, 2000, 2005, 2008) and projected (2015) inventories</a:t>
            </a:r>
            <a:endParaRPr lang="en-US" sz="2400"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a:solidFill>
                  <a:schemeClr val="bg1"/>
                </a:solidFill>
                <a:latin typeface="Segoe UI" pitchFamily="34" charset="0"/>
                <a:ea typeface="Segoe UI" pitchFamily="34" charset="0"/>
                <a:cs typeface="Segoe UI" pitchFamily="34" charset="0"/>
              </a:rPr>
              <a:t>Background and Objectives</a:t>
            </a:r>
            <a:endParaRPr lang="en-US" sz="2000" dirty="0">
              <a:solidFill>
                <a:srgbClr val="BEBEBE"/>
              </a:solidFill>
              <a:latin typeface="Segoe UI" pitchFamily="34" charset="0"/>
              <a:ea typeface="Segoe UI" pitchFamily="34" charset="0"/>
              <a:cs typeface="Segoe UI" pitchFamily="34" charset="0"/>
            </a:endParaRPr>
          </a:p>
        </p:txBody>
      </p:sp>
      <p:pic>
        <p:nvPicPr>
          <p:cNvPr id="2050" name="Picture 2" descr="C:\Users\sreid\Desktop\2016_AQMP_Co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1220" y="1972435"/>
            <a:ext cx="2631877" cy="33623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60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6</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898493"/>
            <a:ext cx="9144000" cy="641350"/>
          </a:xfrm>
        </p:spPr>
        <p:txBody>
          <a:bodyPr/>
          <a:lstStyle/>
          <a:p>
            <a:pPr>
              <a:defRPr/>
            </a:pPr>
            <a:r>
              <a:rPr sz="4600" dirty="0" smtClean="0"/>
              <a:t>Ambient Monitoring Data</a:t>
            </a:r>
            <a:endParaRPr sz="2200" dirty="0"/>
          </a:p>
        </p:txBody>
      </p:sp>
      <p:sp>
        <p:nvSpPr>
          <p:cNvPr id="4100" name="Rectangle 3"/>
          <p:cNvSpPr>
            <a:spLocks noGrp="1" noChangeArrowheads="1"/>
          </p:cNvSpPr>
          <p:nvPr>
            <p:ph type="body" idx="1"/>
          </p:nvPr>
        </p:nvSpPr>
        <p:spPr>
          <a:xfrm>
            <a:off x="131748" y="1800985"/>
            <a:ext cx="8663041" cy="1471172"/>
          </a:xfrm>
        </p:spPr>
        <p:txBody>
          <a:bodyPr/>
          <a:lstStyle/>
          <a:p>
            <a:r>
              <a:rPr lang="en-US" sz="2800" dirty="0" smtClean="0"/>
              <a:t>Evaluated </a:t>
            </a:r>
            <a:r>
              <a:rPr lang="en-US" sz="2800" dirty="0" err="1" smtClean="0"/>
              <a:t>PAMS</a:t>
            </a:r>
            <a:r>
              <a:rPr lang="en-US" sz="2800" dirty="0"/>
              <a:t> </a:t>
            </a:r>
            <a:r>
              <a:rPr lang="en-US" sz="2800" dirty="0" smtClean="0"/>
              <a:t>and other monitoring sites in the </a:t>
            </a:r>
            <a:r>
              <a:rPr lang="en-US" sz="2800" dirty="0" err="1" smtClean="0"/>
              <a:t>SoCAB</a:t>
            </a:r>
            <a:endParaRPr lang="en-US" sz="2800" dirty="0" smtClean="0"/>
          </a:p>
          <a:p>
            <a:r>
              <a:rPr lang="en-US" sz="2800" dirty="0" smtClean="0"/>
              <a:t>Identified eight sites with suitable data</a:t>
            </a:r>
            <a:endParaRPr sz="2800"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Technical Approach</a:t>
            </a:r>
            <a:endParaRPr lang="en-US" sz="2000" dirty="0">
              <a:solidFill>
                <a:srgbClr val="BEBEBE"/>
              </a:solidFill>
              <a:latin typeface="Segoe UI" pitchFamily="34" charset="0"/>
              <a:ea typeface="Segoe UI" pitchFamily="34" charset="0"/>
              <a:cs typeface="Segoe UI" pitchFamily="34" charset="0"/>
            </a:endParaRPr>
          </a:p>
        </p:txBody>
      </p:sp>
      <p:sp>
        <p:nvSpPr>
          <p:cNvPr id="9" name="Rectangle 3"/>
          <p:cNvSpPr txBox="1">
            <a:spLocks noChangeArrowheads="1"/>
          </p:cNvSpPr>
          <p:nvPr/>
        </p:nvSpPr>
        <p:spPr bwMode="auto">
          <a:xfrm>
            <a:off x="131748" y="3258310"/>
            <a:ext cx="4802202" cy="276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lang="en-US" sz="3200" dirty="0">
                <a:solidFill>
                  <a:schemeClr val="tx1"/>
                </a:solidFill>
                <a:latin typeface="Segoe UI" pitchFamily="34" charset="0"/>
                <a:ea typeface="Segoe UI" pitchFamily="34" charset="0"/>
                <a:cs typeface="Segoe UI" pitchFamily="34" charset="0"/>
              </a:defRPr>
            </a:lvl1pPr>
            <a:lvl2pPr marL="742950" indent="-285750" algn="l" rtl="0" eaLnBrk="1" fontAlgn="base" hangingPunct="1">
              <a:spcBef>
                <a:spcPct val="20000"/>
              </a:spcBef>
              <a:spcAft>
                <a:spcPct val="0"/>
              </a:spcAft>
              <a:buChar char="–"/>
              <a:defRPr sz="2800">
                <a:solidFill>
                  <a:schemeClr val="tx1"/>
                </a:solidFill>
                <a:latin typeface="Segoe UI" pitchFamily="34" charset="0"/>
                <a:ea typeface="Segoe UI" pitchFamily="34" charset="0"/>
                <a:cs typeface="Segoe UI" pitchFamily="34" charset="0"/>
              </a:defRPr>
            </a:lvl2pPr>
            <a:lvl3pPr marL="1143000" indent="-228600" algn="l" rtl="0" eaLnBrk="1" fontAlgn="base" hangingPunct="1">
              <a:spcBef>
                <a:spcPct val="20000"/>
              </a:spcBef>
              <a:spcAft>
                <a:spcPct val="0"/>
              </a:spcAft>
              <a:buChar char="•"/>
              <a:defRPr sz="2400">
                <a:solidFill>
                  <a:schemeClr val="tx1"/>
                </a:solidFill>
                <a:latin typeface="Segoe UI" pitchFamily="34" charset="0"/>
                <a:ea typeface="Segoe UI" pitchFamily="34" charset="0"/>
                <a:cs typeface="Segoe UI" pitchFamily="34" charset="0"/>
              </a:defRPr>
            </a:lvl3pPr>
            <a:lvl4pPr marL="16002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4pPr>
            <a:lvl5pPr marL="20574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800" kern="0" dirty="0" smtClean="0"/>
              <a:t>Selected ozone season (May through October) data from early morning </a:t>
            </a:r>
            <a:br>
              <a:rPr lang="en-US" sz="2800" kern="0" dirty="0" smtClean="0"/>
            </a:br>
            <a:r>
              <a:rPr lang="en-US" sz="2800" kern="0" dirty="0" smtClean="0"/>
              <a:t>hours (0500–0900 PST)</a:t>
            </a:r>
          </a:p>
          <a:p>
            <a:r>
              <a:rPr lang="en-US" sz="2800" kern="0" dirty="0" smtClean="0"/>
              <a:t>Validated and screened data</a:t>
            </a:r>
            <a:endParaRPr lang="en-US" sz="2800" kern="0" dirty="0"/>
          </a:p>
        </p:txBody>
      </p:sp>
      <p:pic>
        <p:nvPicPr>
          <p:cNvPr id="1026" name="Picture 2" descr="T:\ProjectDocs\916025 Rambol Environ EMA Ozone Precursor Trends in the South Coast Basin\Task03_Sync_findings\data\Analysis\CMAS\AQS_site_locatio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94" t="4901" r="3504" b="3961"/>
          <a:stretch/>
        </p:blipFill>
        <p:spPr bwMode="auto">
          <a:xfrm>
            <a:off x="4733925" y="3411604"/>
            <a:ext cx="4048125" cy="3062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83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7</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898493"/>
            <a:ext cx="9144000" cy="641350"/>
          </a:xfrm>
        </p:spPr>
        <p:txBody>
          <a:bodyPr/>
          <a:lstStyle/>
          <a:p>
            <a:pPr>
              <a:defRPr/>
            </a:pPr>
            <a:r>
              <a:rPr sz="4600" dirty="0" smtClean="0"/>
              <a:t>Emissions Inventory Data</a:t>
            </a:r>
            <a:r>
              <a:rPr lang="en-US" dirty="0"/>
              <a:t> </a:t>
            </a:r>
            <a:r>
              <a:rPr lang="en-US" sz="2200" dirty="0" smtClean="0"/>
              <a:t>(1)</a:t>
            </a:r>
            <a:endParaRPr sz="2200" dirty="0"/>
          </a:p>
        </p:txBody>
      </p:sp>
      <p:sp>
        <p:nvSpPr>
          <p:cNvPr id="4100" name="Rectangle 3"/>
          <p:cNvSpPr>
            <a:spLocks noGrp="1" noChangeArrowheads="1"/>
          </p:cNvSpPr>
          <p:nvPr>
            <p:ph type="body" idx="1"/>
          </p:nvPr>
        </p:nvSpPr>
        <p:spPr>
          <a:xfrm>
            <a:off x="160324" y="1800985"/>
            <a:ext cx="8663041" cy="4278094"/>
          </a:xfrm>
        </p:spPr>
        <p:txBody>
          <a:bodyPr/>
          <a:lstStyle/>
          <a:p>
            <a:r>
              <a:rPr lang="en-US" dirty="0" smtClean="0"/>
              <a:t>Started with </a:t>
            </a:r>
            <a:r>
              <a:rPr lang="en-US" dirty="0" err="1" smtClean="0"/>
              <a:t>CMAQ</a:t>
            </a:r>
            <a:r>
              <a:rPr lang="en-US" dirty="0" smtClean="0"/>
              <a:t>-ready emissions inputs</a:t>
            </a:r>
            <a:endParaRPr lang="en-US" dirty="0"/>
          </a:p>
          <a:p>
            <a:pPr lvl="1"/>
            <a:r>
              <a:rPr lang="en-US" dirty="0" smtClean="0"/>
              <a:t>4-km grid resolution</a:t>
            </a:r>
            <a:endParaRPr lang="en-US" dirty="0"/>
          </a:p>
          <a:p>
            <a:pPr lvl="1"/>
            <a:r>
              <a:rPr lang="en-US" dirty="0" err="1" smtClean="0"/>
              <a:t>SAPRC07</a:t>
            </a:r>
            <a:r>
              <a:rPr lang="en-US" dirty="0" smtClean="0"/>
              <a:t> chemical mechanism</a:t>
            </a:r>
          </a:p>
          <a:p>
            <a:r>
              <a:rPr lang="en-US" dirty="0" smtClean="0"/>
              <a:t>Eliminated </a:t>
            </a:r>
            <a:r>
              <a:rPr lang="en-US" dirty="0" err="1" smtClean="0"/>
              <a:t>SAPRC07</a:t>
            </a:r>
            <a:r>
              <a:rPr lang="en-US" dirty="0" smtClean="0"/>
              <a:t> species not detected by </a:t>
            </a:r>
            <a:r>
              <a:rPr lang="en-US" dirty="0" err="1" smtClean="0"/>
              <a:t>PAMS</a:t>
            </a:r>
            <a:r>
              <a:rPr lang="en-US" dirty="0" smtClean="0"/>
              <a:t> instruments (e.g., methane)</a:t>
            </a:r>
          </a:p>
          <a:p>
            <a:r>
              <a:rPr lang="en-US" dirty="0" smtClean="0"/>
              <a:t>Converted VOC emissions to moles of carbon (moles-C) to match the </a:t>
            </a:r>
            <a:r>
              <a:rPr lang="en-US" dirty="0" err="1" smtClean="0"/>
              <a:t>PAMS</a:t>
            </a:r>
            <a:r>
              <a:rPr lang="en-US" dirty="0" smtClean="0"/>
              <a:t> data (reported as </a:t>
            </a:r>
            <a:r>
              <a:rPr lang="en-US" dirty="0" err="1" smtClean="0"/>
              <a:t>ppbC</a:t>
            </a:r>
            <a:r>
              <a:rPr lang="en-US" dirty="0" smtClean="0"/>
              <a:t>)</a:t>
            </a:r>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Technical Approach</a:t>
            </a:r>
            <a:endParaRPr lang="en-US" sz="2000" dirty="0">
              <a:solidFill>
                <a:srgbClr val="BEBEBE"/>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51263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8</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898493"/>
            <a:ext cx="9144000" cy="641350"/>
          </a:xfrm>
        </p:spPr>
        <p:txBody>
          <a:bodyPr/>
          <a:lstStyle/>
          <a:p>
            <a:pPr>
              <a:defRPr/>
            </a:pPr>
            <a:r>
              <a:rPr sz="4600" dirty="0" smtClean="0"/>
              <a:t>Emissions Inventory Data</a:t>
            </a:r>
            <a:r>
              <a:rPr lang="en-US" dirty="0"/>
              <a:t> </a:t>
            </a:r>
            <a:r>
              <a:rPr lang="en-US" sz="2200" dirty="0" smtClean="0"/>
              <a:t>(2)</a:t>
            </a:r>
            <a:endParaRPr sz="2200" dirty="0"/>
          </a:p>
        </p:txBody>
      </p:sp>
      <p:sp>
        <p:nvSpPr>
          <p:cNvPr id="4100" name="Rectangle 3"/>
          <p:cNvSpPr>
            <a:spLocks noGrp="1" noChangeArrowheads="1"/>
          </p:cNvSpPr>
          <p:nvPr>
            <p:ph type="body" idx="1"/>
          </p:nvPr>
        </p:nvSpPr>
        <p:spPr>
          <a:xfrm>
            <a:off x="160324" y="1753360"/>
            <a:ext cx="8663041" cy="2031325"/>
          </a:xfrm>
        </p:spPr>
        <p:txBody>
          <a:bodyPr/>
          <a:lstStyle/>
          <a:p>
            <a:r>
              <a:rPr lang="en-US" sz="3000" dirty="0" smtClean="0"/>
              <a:t>Selected data from morning hours (0500-0900 PST) and grid cells of interest</a:t>
            </a:r>
          </a:p>
          <a:p>
            <a:r>
              <a:rPr lang="en-US" sz="3000" dirty="0" smtClean="0"/>
              <a:t>Grid analysis zones for each monitoring site was defined based on average morning wind speeds</a:t>
            </a:r>
            <a:endParaRPr lang="en-US" sz="3000" dirty="0"/>
          </a:p>
        </p:txBody>
      </p:sp>
      <p:sp>
        <p:nvSpPr>
          <p:cNvPr id="5" name="TextBox 4"/>
          <p:cNvSpPr txBox="1"/>
          <p:nvPr/>
        </p:nvSpPr>
        <p:spPr bwMode="auto">
          <a:xfrm>
            <a:off x="107950" y="66675"/>
            <a:ext cx="4252913" cy="400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smtClean="0">
                <a:solidFill>
                  <a:schemeClr val="bg1"/>
                </a:solidFill>
                <a:latin typeface="Segoe UI" pitchFamily="34" charset="0"/>
                <a:ea typeface="Segoe UI" pitchFamily="34" charset="0"/>
                <a:cs typeface="Segoe UI" pitchFamily="34" charset="0"/>
              </a:rPr>
              <a:t>Technical Approach</a:t>
            </a:r>
            <a:endParaRPr lang="en-US" sz="2000" dirty="0">
              <a:solidFill>
                <a:srgbClr val="BEBEBE"/>
              </a:solidFill>
              <a:latin typeface="Segoe UI" pitchFamily="34" charset="0"/>
              <a:ea typeface="Segoe UI" pitchFamily="34" charset="0"/>
              <a:cs typeface="Segoe UI" pitchFamily="34" charset="0"/>
            </a:endParaRPr>
          </a:p>
        </p:txBody>
      </p:sp>
      <p:grpSp>
        <p:nvGrpSpPr>
          <p:cNvPr id="7" name="Group 6"/>
          <p:cNvGrpSpPr/>
          <p:nvPr/>
        </p:nvGrpSpPr>
        <p:grpSpPr>
          <a:xfrm>
            <a:off x="518724" y="4072424"/>
            <a:ext cx="8003387" cy="2279716"/>
            <a:chOff x="518724" y="4386749"/>
            <a:chExt cx="8003387" cy="227971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24" y="4386749"/>
              <a:ext cx="8003387" cy="2279716"/>
            </a:xfrm>
            <a:prstGeom prst="rect">
              <a:avLst/>
            </a:prstGeom>
            <a:ln>
              <a:noFill/>
            </a:ln>
            <a:effectLst>
              <a:outerShdw blurRad="190500" algn="tl" rotWithShape="0">
                <a:srgbClr val="000000">
                  <a:alpha val="70000"/>
                </a:srgbClr>
              </a:outerShdw>
            </a:effec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731" y="4386749"/>
              <a:ext cx="7896226" cy="22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84947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94DE2F-DD3B-4852-A2AE-727AD0DCB3CE}" type="slidenum">
              <a:rPr>
                <a:solidFill>
                  <a:schemeClr val="bg1"/>
                </a:solidFill>
                <a:latin typeface="Segoe UI" pitchFamily="34" charset="0"/>
              </a:rPr>
              <a:pPr eaLnBrk="1" hangingPunct="1"/>
              <a:t>9</a:t>
            </a:fld>
            <a:endParaRPr dirty="0">
              <a:solidFill>
                <a:schemeClr val="bg1"/>
              </a:solidFill>
              <a:latin typeface="Segoe UI" pitchFamily="34" charset="0"/>
            </a:endParaRPr>
          </a:p>
        </p:txBody>
      </p:sp>
      <p:sp>
        <p:nvSpPr>
          <p:cNvPr id="6146" name="Rectangle 2"/>
          <p:cNvSpPr>
            <a:spLocks noGrp="1" noChangeArrowheads="1"/>
          </p:cNvSpPr>
          <p:nvPr>
            <p:ph type="title"/>
          </p:nvPr>
        </p:nvSpPr>
        <p:spPr>
          <a:xfrm>
            <a:off x="0" y="765143"/>
            <a:ext cx="9144000" cy="641350"/>
          </a:xfrm>
        </p:spPr>
        <p:txBody>
          <a:bodyPr/>
          <a:lstStyle/>
          <a:p>
            <a:pPr>
              <a:defRPr/>
            </a:pPr>
            <a:r>
              <a:rPr sz="4400" dirty="0" smtClean="0"/>
              <a:t>Ambient/Emissions Comparisons</a:t>
            </a:r>
            <a:endParaRPr sz="4400" dirty="0"/>
          </a:p>
        </p:txBody>
      </p:sp>
      <p:sp>
        <p:nvSpPr>
          <p:cNvPr id="5" name="TextBox 4"/>
          <p:cNvSpPr txBox="1"/>
          <p:nvPr/>
        </p:nvSpPr>
        <p:spPr bwMode="auto">
          <a:xfrm>
            <a:off x="107950" y="66675"/>
            <a:ext cx="4252913" cy="400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2000" dirty="0">
                <a:solidFill>
                  <a:schemeClr val="bg1"/>
                </a:solidFill>
                <a:latin typeface="Segoe UI" pitchFamily="34" charset="0"/>
                <a:ea typeface="Segoe UI" pitchFamily="34" charset="0"/>
                <a:cs typeface="Segoe UI" pitchFamily="34" charset="0"/>
              </a:rPr>
              <a:t>Technical </a:t>
            </a:r>
            <a:r>
              <a:rPr lang="en-US" sz="2000" dirty="0" smtClean="0">
                <a:solidFill>
                  <a:schemeClr val="bg1"/>
                </a:solidFill>
                <a:latin typeface="Segoe UI" pitchFamily="34" charset="0"/>
                <a:ea typeface="Segoe UI" pitchFamily="34" charset="0"/>
                <a:cs typeface="Segoe UI" pitchFamily="34" charset="0"/>
              </a:rPr>
              <a:t>Approach</a:t>
            </a:r>
            <a:endParaRPr lang="en-US" sz="2000" dirty="0">
              <a:solidFill>
                <a:srgbClr val="BEBEBE"/>
              </a:solidFill>
              <a:latin typeface="Segoe UI" pitchFamily="34" charset="0"/>
              <a:ea typeface="Segoe UI" pitchFamily="34" charset="0"/>
              <a:cs typeface="Segoe UI"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8" t="6949"/>
          <a:stretch/>
        </p:blipFill>
        <p:spPr bwMode="auto">
          <a:xfrm>
            <a:off x="5229225" y="1724026"/>
            <a:ext cx="3712464" cy="21029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27" r="4516"/>
          <a:stretch/>
        </p:blipFill>
        <p:spPr bwMode="auto">
          <a:xfrm>
            <a:off x="5229225" y="3952875"/>
            <a:ext cx="3712830" cy="23907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62550" y="6369219"/>
            <a:ext cx="3867150" cy="307777"/>
          </a:xfrm>
          <a:prstGeom prst="rect">
            <a:avLst/>
          </a:prstGeom>
          <a:noFill/>
        </p:spPr>
        <p:txBody>
          <a:bodyPr wrap="square" rtlCol="0">
            <a:spAutoFit/>
          </a:bodyPr>
          <a:lstStyle/>
          <a:p>
            <a:pPr algn="ctr"/>
            <a:r>
              <a:rPr lang="en-US" sz="1400" dirty="0" smtClean="0">
                <a:latin typeface="+mn-lt"/>
              </a:rPr>
              <a:t>Sample trends plots shown for the </a:t>
            </a:r>
            <a:r>
              <a:rPr lang="en-US" sz="1400" dirty="0" err="1" smtClean="0">
                <a:latin typeface="+mn-lt"/>
              </a:rPr>
              <a:t>Asuza</a:t>
            </a:r>
            <a:r>
              <a:rPr lang="en-US" sz="1400" dirty="0" smtClean="0">
                <a:latin typeface="+mn-lt"/>
              </a:rPr>
              <a:t> site</a:t>
            </a:r>
          </a:p>
        </p:txBody>
      </p:sp>
      <p:sp>
        <p:nvSpPr>
          <p:cNvPr id="10" name="Rectangle 3"/>
          <p:cNvSpPr txBox="1">
            <a:spLocks noChangeArrowheads="1"/>
          </p:cNvSpPr>
          <p:nvPr/>
        </p:nvSpPr>
        <p:spPr bwMode="auto">
          <a:xfrm>
            <a:off x="155575" y="1587231"/>
            <a:ext cx="4806950" cy="448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lang="en-US" sz="3200" dirty="0">
                <a:solidFill>
                  <a:schemeClr val="tx1"/>
                </a:solidFill>
                <a:latin typeface="Segoe UI" pitchFamily="34" charset="0"/>
                <a:ea typeface="Segoe UI" pitchFamily="34" charset="0"/>
                <a:cs typeface="Segoe UI" pitchFamily="34" charset="0"/>
              </a:defRPr>
            </a:lvl1pPr>
            <a:lvl2pPr marL="742950" indent="-285750" algn="l" rtl="0" eaLnBrk="1" fontAlgn="base" hangingPunct="1">
              <a:spcBef>
                <a:spcPct val="20000"/>
              </a:spcBef>
              <a:spcAft>
                <a:spcPct val="0"/>
              </a:spcAft>
              <a:buChar char="–"/>
              <a:defRPr sz="2800">
                <a:solidFill>
                  <a:schemeClr val="tx1"/>
                </a:solidFill>
                <a:latin typeface="Segoe UI" pitchFamily="34" charset="0"/>
                <a:ea typeface="Segoe UI" pitchFamily="34" charset="0"/>
                <a:cs typeface="Segoe UI" pitchFamily="34" charset="0"/>
              </a:defRPr>
            </a:lvl2pPr>
            <a:lvl3pPr marL="1143000" indent="-228600" algn="l" rtl="0" eaLnBrk="1" fontAlgn="base" hangingPunct="1">
              <a:spcBef>
                <a:spcPct val="20000"/>
              </a:spcBef>
              <a:spcAft>
                <a:spcPct val="0"/>
              </a:spcAft>
              <a:buChar char="•"/>
              <a:defRPr sz="2400">
                <a:solidFill>
                  <a:schemeClr val="tx1"/>
                </a:solidFill>
                <a:latin typeface="Segoe UI" pitchFamily="34" charset="0"/>
                <a:ea typeface="Segoe UI" pitchFamily="34" charset="0"/>
                <a:cs typeface="Segoe UI" pitchFamily="34" charset="0"/>
              </a:defRPr>
            </a:lvl3pPr>
            <a:lvl4pPr marL="16002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4pPr>
            <a:lvl5pPr marL="2057400" indent="-228600" algn="l" rtl="0" eaLnBrk="1" fontAlgn="base" hangingPunct="1">
              <a:spcBef>
                <a:spcPct val="20000"/>
              </a:spcBef>
              <a:spcAft>
                <a:spcPct val="0"/>
              </a:spcAft>
              <a:buChar char="»"/>
              <a:defRPr sz="2000">
                <a:solidFill>
                  <a:schemeClr val="tx1"/>
                </a:solidFill>
                <a:latin typeface="Segoe UI" pitchFamily="34" charset="0"/>
                <a:ea typeface="Segoe UI" pitchFamily="34" charset="0"/>
                <a:cs typeface="Segoe U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800" kern="0" dirty="0" smtClean="0"/>
              <a:t>Compared historical trends in ambient pollutant concentrations and emissions inventory estimates</a:t>
            </a:r>
          </a:p>
          <a:p>
            <a:r>
              <a:rPr lang="en-US" sz="2800" kern="0" dirty="0" smtClean="0"/>
              <a:t>Calculated and compared trends in </a:t>
            </a:r>
            <a:r>
              <a:rPr lang="en-US" sz="2800" kern="0" dirty="0" err="1" smtClean="0"/>
              <a:t>TNMOC</a:t>
            </a:r>
            <a:r>
              <a:rPr lang="en-US" sz="2800" kern="0" dirty="0" smtClean="0"/>
              <a:t>/NO</a:t>
            </a:r>
            <a:r>
              <a:rPr lang="en-US" sz="2800" kern="0" baseline="-25000" dirty="0" smtClean="0"/>
              <a:t>x</a:t>
            </a:r>
            <a:r>
              <a:rPr lang="en-US" sz="2800" kern="0" dirty="0" smtClean="0"/>
              <a:t> and CO/NO</a:t>
            </a:r>
            <a:r>
              <a:rPr lang="en-US" sz="2800" kern="0" baseline="-25000" dirty="0" smtClean="0"/>
              <a:t>x</a:t>
            </a:r>
            <a:r>
              <a:rPr lang="en-US" sz="2800" kern="0" dirty="0" smtClean="0"/>
              <a:t> ratios for ambient concentrations and emissions inventory data</a:t>
            </a:r>
          </a:p>
        </p:txBody>
      </p:sp>
    </p:spTree>
    <p:extLst>
      <p:ext uri="{BB962C8B-B14F-4D97-AF65-F5344CB8AC3E}">
        <p14:creationId xmlns:p14="http://schemas.microsoft.com/office/powerpoint/2010/main" val="3306593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Segoe_BlueGree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9A878"/>
      </a:hlink>
      <a:folHlink>
        <a:srgbClr val="F79646"/>
      </a:folHlink>
    </a:clrScheme>
    <a:fontScheme name="STI Custom">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Segoe_BlueGreen</Template>
  <TotalTime>1543</TotalTime>
  <Words>960</Words>
  <Application>Microsoft Office PowerPoint</Application>
  <PresentationFormat>On-screen Show (4:3)</PresentationFormat>
  <Paragraphs>243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Segoe_BlueGreen</vt:lpstr>
      <vt:lpstr>Emissions Reconciliation Analyses in California's South Coast Air Basin</vt:lpstr>
      <vt:lpstr>Presentation Outline</vt:lpstr>
      <vt:lpstr>Emissions Reconciliation (1)</vt:lpstr>
      <vt:lpstr>Emissions Reconciliation (2)</vt:lpstr>
      <vt:lpstr>Objectives</vt:lpstr>
      <vt:lpstr>Ambient Monitoring Data</vt:lpstr>
      <vt:lpstr>Emissions Inventory Data (1)</vt:lpstr>
      <vt:lpstr>Emissions Inventory Data (2)</vt:lpstr>
      <vt:lpstr>Ambient/Emissions Comparisons</vt:lpstr>
      <vt:lpstr>SoCAB PAMS Analysis</vt:lpstr>
      <vt:lpstr>SoCAB Ozone Trends Analysis</vt:lpstr>
      <vt:lpstr>Ambient Monitoring Data Trends</vt:lpstr>
      <vt:lpstr>Trends Comparisons</vt:lpstr>
      <vt:lpstr>2012 Pollutant Ratios</vt:lpstr>
      <vt:lpstr>TNMOC/NOx Ratios (1)</vt:lpstr>
      <vt:lpstr>TNMOC/NOx Ratios (2)</vt:lpstr>
      <vt:lpstr>CO/NOx Ratios (1)</vt:lpstr>
      <vt:lpstr>CO/NOx Ratios (2)</vt:lpstr>
      <vt:lpstr>Conclusions (1)</vt:lpstr>
      <vt:lpstr>Conclusions (2)</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My Presentation, Sometimes Two Lines</dc:title>
  <dc:creator>Steve Reid</dc:creator>
  <cp:lastModifiedBy>Steve Reid</cp:lastModifiedBy>
  <cp:revision>73</cp:revision>
  <cp:lastPrinted>2016-10-19T21:26:12Z</cp:lastPrinted>
  <dcterms:created xsi:type="dcterms:W3CDTF">2016-10-14T20:22:10Z</dcterms:created>
  <dcterms:modified xsi:type="dcterms:W3CDTF">2016-10-22T16:57:12Z</dcterms:modified>
</cp:coreProperties>
</file>