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367" r:id="rId2"/>
    <p:sldId id="585" r:id="rId3"/>
    <p:sldId id="600" r:id="rId4"/>
    <p:sldId id="586" r:id="rId5"/>
    <p:sldId id="537" r:id="rId6"/>
    <p:sldId id="451" r:id="rId7"/>
    <p:sldId id="460" r:id="rId8"/>
    <p:sldId id="461" r:id="rId9"/>
    <p:sldId id="333" r:id="rId10"/>
    <p:sldId id="562" r:id="rId11"/>
    <p:sldId id="488" r:id="rId12"/>
    <p:sldId id="590" r:id="rId13"/>
    <p:sldId id="591" r:id="rId14"/>
    <p:sldId id="594" r:id="rId15"/>
    <p:sldId id="359" r:id="rId16"/>
    <p:sldId id="360" r:id="rId17"/>
    <p:sldId id="589" r:id="rId18"/>
    <p:sldId id="574" r:id="rId19"/>
    <p:sldId id="530" r:id="rId20"/>
    <p:sldId id="597" r:id="rId21"/>
    <p:sldId id="588" r:id="rId22"/>
    <p:sldId id="584" r:id="rId23"/>
    <p:sldId id="582" r:id="rId24"/>
    <p:sldId id="587" r:id="rId25"/>
    <p:sldId id="595" r:id="rId26"/>
    <p:sldId id="596" r:id="rId27"/>
    <p:sldId id="598" r:id="rId28"/>
    <p:sldId id="599" r:id="rId29"/>
    <p:sldId id="601" r:id="rId30"/>
    <p:sldId id="616" r:id="rId31"/>
    <p:sldId id="602" r:id="rId32"/>
    <p:sldId id="603" r:id="rId33"/>
    <p:sldId id="604" r:id="rId34"/>
    <p:sldId id="605" r:id="rId35"/>
    <p:sldId id="606" r:id="rId36"/>
    <p:sldId id="607" r:id="rId37"/>
    <p:sldId id="608" r:id="rId38"/>
    <p:sldId id="609" r:id="rId39"/>
    <p:sldId id="610" r:id="rId40"/>
    <p:sldId id="611" r:id="rId41"/>
    <p:sldId id="612" r:id="rId42"/>
    <p:sldId id="613" r:id="rId43"/>
    <p:sldId id="614" r:id="rId44"/>
    <p:sldId id="617" r:id="rId45"/>
    <p:sldId id="618" r:id="rId46"/>
    <p:sldId id="619" r:id="rId47"/>
    <p:sldId id="615" r:id="rId48"/>
    <p:sldId id="620" r:id="rId49"/>
    <p:sldId id="428" r:id="rId50"/>
    <p:sldId id="302" r:id="rId51"/>
    <p:sldId id="448" r:id="rId52"/>
    <p:sldId id="576" r:id="rId53"/>
    <p:sldId id="577" r:id="rId54"/>
    <p:sldId id="578" r:id="rId55"/>
    <p:sldId id="579" r:id="rId56"/>
    <p:sldId id="580" r:id="rId57"/>
    <p:sldId id="581" r:id="rId58"/>
  </p:sldIdLst>
  <p:sldSz cx="9144000" cy="5143500" type="screen16x9"/>
  <p:notesSz cx="7099300" cy="102346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726" y="7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4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ropbox\Alonso\DIQ\Proyectos\Distrital\Informes\Objetivo%20N&#176;%204\Data%20Observada\datos_090101_140922%20PM2.5%20Diaria%20Las%20Encinas.tx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onama.local\estudio\Proyectos\Evaluacion%20Economica\2010-Le&#241;a\Norma_calefactores\2.%20Modelo\Graficos%20Le&#241;a%20v2.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ropbox\Alonso\DIQ\Proyectos\FONDECYT\samples\Concentraciones%20Fraccion%20Solida%20+%20Fraccion%20Gaseosa.xls"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ropbox\Alonso\Papers\2014\CMAS\WRF\Celda%20de%202x2\Ajuste%20TEMP2%20Average.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ropbox\Alonso\Papers\2014\CMAS\WRF\Celda%20de%202x2\Temperature%20Average.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ropbox\Alonso\Papers\2014\CMAS\WRF\Celda%20de%202x2\WS%20Average.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Dropbox\Alonso\Papers\2014\CMAS\WRF\Celda%20de%202x2\Ajuste%20PBL%20Encinas.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Dropbox\Alonso\Papers\2014\CMAS\WRF\Celda%20de%202x2\Ajuste%20PBL%20Encina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'datos_090101_140922 PM2.5 Diari'!$B$1</c:f>
              <c:strCache>
                <c:ptCount val="1"/>
                <c:pt idx="0">
                  <c:v>MP2,5</c:v>
                </c:pt>
              </c:strCache>
            </c:strRef>
          </c:tx>
          <c:spPr>
            <a:ln w="28575" cap="rnd">
              <a:solidFill>
                <a:schemeClr val="accent5"/>
              </a:solidFill>
              <a:round/>
            </a:ln>
            <a:effectLst/>
          </c:spPr>
          <c:marker>
            <c:symbol val="none"/>
          </c:marker>
          <c:cat>
            <c:numRef>
              <c:f>'datos_090101_140922 PM2.5 Diari'!$A$2:$A$2091</c:f>
              <c:numCache>
                <c:formatCode>General</c:formatCode>
                <c:ptCount val="2090"/>
                <c:pt idx="0">
                  <c:v>90101</c:v>
                </c:pt>
                <c:pt idx="1">
                  <c:v>90102</c:v>
                </c:pt>
                <c:pt idx="2">
                  <c:v>90103</c:v>
                </c:pt>
                <c:pt idx="3">
                  <c:v>90104</c:v>
                </c:pt>
                <c:pt idx="4">
                  <c:v>90105</c:v>
                </c:pt>
                <c:pt idx="5">
                  <c:v>90106</c:v>
                </c:pt>
                <c:pt idx="6">
                  <c:v>90107</c:v>
                </c:pt>
                <c:pt idx="7">
                  <c:v>90108</c:v>
                </c:pt>
                <c:pt idx="8">
                  <c:v>90109</c:v>
                </c:pt>
                <c:pt idx="9">
                  <c:v>90110</c:v>
                </c:pt>
                <c:pt idx="10">
                  <c:v>90111</c:v>
                </c:pt>
                <c:pt idx="11">
                  <c:v>90112</c:v>
                </c:pt>
                <c:pt idx="12">
                  <c:v>90113</c:v>
                </c:pt>
                <c:pt idx="13">
                  <c:v>90114</c:v>
                </c:pt>
                <c:pt idx="14">
                  <c:v>90115</c:v>
                </c:pt>
                <c:pt idx="15">
                  <c:v>90116</c:v>
                </c:pt>
                <c:pt idx="16">
                  <c:v>90117</c:v>
                </c:pt>
                <c:pt idx="17">
                  <c:v>90118</c:v>
                </c:pt>
                <c:pt idx="18">
                  <c:v>90119</c:v>
                </c:pt>
                <c:pt idx="19">
                  <c:v>90120</c:v>
                </c:pt>
                <c:pt idx="20">
                  <c:v>90121</c:v>
                </c:pt>
                <c:pt idx="21">
                  <c:v>90122</c:v>
                </c:pt>
                <c:pt idx="22">
                  <c:v>90123</c:v>
                </c:pt>
                <c:pt idx="23">
                  <c:v>90124</c:v>
                </c:pt>
                <c:pt idx="24">
                  <c:v>90125</c:v>
                </c:pt>
                <c:pt idx="25">
                  <c:v>90126</c:v>
                </c:pt>
                <c:pt idx="26">
                  <c:v>90127</c:v>
                </c:pt>
                <c:pt idx="27">
                  <c:v>90128</c:v>
                </c:pt>
                <c:pt idx="28">
                  <c:v>90129</c:v>
                </c:pt>
                <c:pt idx="29">
                  <c:v>90130</c:v>
                </c:pt>
                <c:pt idx="30">
                  <c:v>90131</c:v>
                </c:pt>
                <c:pt idx="31">
                  <c:v>90201</c:v>
                </c:pt>
                <c:pt idx="32">
                  <c:v>90202</c:v>
                </c:pt>
                <c:pt idx="33">
                  <c:v>90203</c:v>
                </c:pt>
                <c:pt idx="34">
                  <c:v>90204</c:v>
                </c:pt>
                <c:pt idx="35">
                  <c:v>90205</c:v>
                </c:pt>
                <c:pt idx="36">
                  <c:v>90206</c:v>
                </c:pt>
                <c:pt idx="37">
                  <c:v>90207</c:v>
                </c:pt>
                <c:pt idx="38">
                  <c:v>90208</c:v>
                </c:pt>
                <c:pt idx="39">
                  <c:v>90209</c:v>
                </c:pt>
                <c:pt idx="40">
                  <c:v>90210</c:v>
                </c:pt>
                <c:pt idx="41">
                  <c:v>90211</c:v>
                </c:pt>
                <c:pt idx="42">
                  <c:v>90212</c:v>
                </c:pt>
                <c:pt idx="43">
                  <c:v>90213</c:v>
                </c:pt>
                <c:pt idx="44">
                  <c:v>90214</c:v>
                </c:pt>
                <c:pt idx="45">
                  <c:v>90215</c:v>
                </c:pt>
                <c:pt idx="46">
                  <c:v>90216</c:v>
                </c:pt>
                <c:pt idx="47">
                  <c:v>90217</c:v>
                </c:pt>
                <c:pt idx="48">
                  <c:v>90218</c:v>
                </c:pt>
                <c:pt idx="49">
                  <c:v>90219</c:v>
                </c:pt>
                <c:pt idx="50">
                  <c:v>90220</c:v>
                </c:pt>
                <c:pt idx="51">
                  <c:v>90221</c:v>
                </c:pt>
                <c:pt idx="52">
                  <c:v>90222</c:v>
                </c:pt>
                <c:pt idx="53">
                  <c:v>90223</c:v>
                </c:pt>
                <c:pt idx="54">
                  <c:v>90224</c:v>
                </c:pt>
                <c:pt idx="55">
                  <c:v>90225</c:v>
                </c:pt>
                <c:pt idx="56">
                  <c:v>90226</c:v>
                </c:pt>
                <c:pt idx="57">
                  <c:v>90227</c:v>
                </c:pt>
                <c:pt idx="58">
                  <c:v>90228</c:v>
                </c:pt>
                <c:pt idx="59">
                  <c:v>90301</c:v>
                </c:pt>
                <c:pt idx="60">
                  <c:v>90302</c:v>
                </c:pt>
                <c:pt idx="61">
                  <c:v>90303</c:v>
                </c:pt>
                <c:pt idx="62">
                  <c:v>90304</c:v>
                </c:pt>
                <c:pt idx="63">
                  <c:v>90305</c:v>
                </c:pt>
                <c:pt idx="64">
                  <c:v>90306</c:v>
                </c:pt>
                <c:pt idx="65">
                  <c:v>90307</c:v>
                </c:pt>
                <c:pt idx="66">
                  <c:v>90308</c:v>
                </c:pt>
                <c:pt idx="67">
                  <c:v>90309</c:v>
                </c:pt>
                <c:pt idx="68">
                  <c:v>90310</c:v>
                </c:pt>
                <c:pt idx="69">
                  <c:v>90311</c:v>
                </c:pt>
                <c:pt idx="70">
                  <c:v>90312</c:v>
                </c:pt>
                <c:pt idx="71">
                  <c:v>90313</c:v>
                </c:pt>
                <c:pt idx="72">
                  <c:v>90314</c:v>
                </c:pt>
                <c:pt idx="73">
                  <c:v>90315</c:v>
                </c:pt>
                <c:pt idx="74">
                  <c:v>90316</c:v>
                </c:pt>
                <c:pt idx="75">
                  <c:v>90317</c:v>
                </c:pt>
                <c:pt idx="76">
                  <c:v>90318</c:v>
                </c:pt>
                <c:pt idx="77">
                  <c:v>90319</c:v>
                </c:pt>
                <c:pt idx="78">
                  <c:v>90320</c:v>
                </c:pt>
                <c:pt idx="79">
                  <c:v>90321</c:v>
                </c:pt>
                <c:pt idx="80">
                  <c:v>90322</c:v>
                </c:pt>
                <c:pt idx="81">
                  <c:v>90323</c:v>
                </c:pt>
                <c:pt idx="82">
                  <c:v>90324</c:v>
                </c:pt>
                <c:pt idx="83">
                  <c:v>90325</c:v>
                </c:pt>
                <c:pt idx="84">
                  <c:v>90326</c:v>
                </c:pt>
                <c:pt idx="85">
                  <c:v>90327</c:v>
                </c:pt>
                <c:pt idx="86">
                  <c:v>90328</c:v>
                </c:pt>
                <c:pt idx="87">
                  <c:v>90329</c:v>
                </c:pt>
                <c:pt idx="88">
                  <c:v>90330</c:v>
                </c:pt>
                <c:pt idx="89">
                  <c:v>90331</c:v>
                </c:pt>
                <c:pt idx="90">
                  <c:v>90401</c:v>
                </c:pt>
                <c:pt idx="91">
                  <c:v>90402</c:v>
                </c:pt>
                <c:pt idx="92">
                  <c:v>90403</c:v>
                </c:pt>
                <c:pt idx="93">
                  <c:v>90404</c:v>
                </c:pt>
                <c:pt idx="94">
                  <c:v>90405</c:v>
                </c:pt>
                <c:pt idx="95">
                  <c:v>90406</c:v>
                </c:pt>
                <c:pt idx="96">
                  <c:v>90407</c:v>
                </c:pt>
                <c:pt idx="97">
                  <c:v>90408</c:v>
                </c:pt>
                <c:pt idx="98">
                  <c:v>90409</c:v>
                </c:pt>
                <c:pt idx="99">
                  <c:v>90410</c:v>
                </c:pt>
                <c:pt idx="100">
                  <c:v>90411</c:v>
                </c:pt>
                <c:pt idx="101">
                  <c:v>90412</c:v>
                </c:pt>
                <c:pt idx="102">
                  <c:v>90413</c:v>
                </c:pt>
                <c:pt idx="103">
                  <c:v>90414</c:v>
                </c:pt>
                <c:pt idx="104">
                  <c:v>90415</c:v>
                </c:pt>
                <c:pt idx="105">
                  <c:v>90416</c:v>
                </c:pt>
                <c:pt idx="106">
                  <c:v>90417</c:v>
                </c:pt>
                <c:pt idx="107">
                  <c:v>90418</c:v>
                </c:pt>
                <c:pt idx="108">
                  <c:v>90419</c:v>
                </c:pt>
                <c:pt idx="109">
                  <c:v>90420</c:v>
                </c:pt>
                <c:pt idx="110">
                  <c:v>90421</c:v>
                </c:pt>
                <c:pt idx="111">
                  <c:v>90422</c:v>
                </c:pt>
                <c:pt idx="112">
                  <c:v>90423</c:v>
                </c:pt>
                <c:pt idx="113">
                  <c:v>90424</c:v>
                </c:pt>
                <c:pt idx="114">
                  <c:v>90425</c:v>
                </c:pt>
                <c:pt idx="115">
                  <c:v>90426</c:v>
                </c:pt>
                <c:pt idx="116">
                  <c:v>90427</c:v>
                </c:pt>
                <c:pt idx="117">
                  <c:v>90428</c:v>
                </c:pt>
                <c:pt idx="118">
                  <c:v>90429</c:v>
                </c:pt>
                <c:pt idx="119">
                  <c:v>90430</c:v>
                </c:pt>
                <c:pt idx="120">
                  <c:v>90501</c:v>
                </c:pt>
                <c:pt idx="121">
                  <c:v>90502</c:v>
                </c:pt>
                <c:pt idx="122">
                  <c:v>90503</c:v>
                </c:pt>
                <c:pt idx="123">
                  <c:v>90504</c:v>
                </c:pt>
                <c:pt idx="124">
                  <c:v>90505</c:v>
                </c:pt>
                <c:pt idx="125">
                  <c:v>90506</c:v>
                </c:pt>
                <c:pt idx="126">
                  <c:v>90507</c:v>
                </c:pt>
                <c:pt idx="127">
                  <c:v>90508</c:v>
                </c:pt>
                <c:pt idx="128">
                  <c:v>90509</c:v>
                </c:pt>
                <c:pt idx="129">
                  <c:v>90510</c:v>
                </c:pt>
                <c:pt idx="130">
                  <c:v>90511</c:v>
                </c:pt>
                <c:pt idx="131">
                  <c:v>90512</c:v>
                </c:pt>
                <c:pt idx="132">
                  <c:v>90513</c:v>
                </c:pt>
                <c:pt idx="133">
                  <c:v>90514</c:v>
                </c:pt>
                <c:pt idx="134">
                  <c:v>90515</c:v>
                </c:pt>
                <c:pt idx="135">
                  <c:v>90516</c:v>
                </c:pt>
                <c:pt idx="136">
                  <c:v>90517</c:v>
                </c:pt>
                <c:pt idx="137">
                  <c:v>90518</c:v>
                </c:pt>
                <c:pt idx="138">
                  <c:v>90519</c:v>
                </c:pt>
                <c:pt idx="139">
                  <c:v>90520</c:v>
                </c:pt>
                <c:pt idx="140">
                  <c:v>90521</c:v>
                </c:pt>
                <c:pt idx="141">
                  <c:v>90522</c:v>
                </c:pt>
                <c:pt idx="142">
                  <c:v>90523</c:v>
                </c:pt>
                <c:pt idx="143">
                  <c:v>90524</c:v>
                </c:pt>
                <c:pt idx="144">
                  <c:v>90525</c:v>
                </c:pt>
                <c:pt idx="145">
                  <c:v>90526</c:v>
                </c:pt>
                <c:pt idx="146">
                  <c:v>90527</c:v>
                </c:pt>
                <c:pt idx="147">
                  <c:v>90528</c:v>
                </c:pt>
                <c:pt idx="148">
                  <c:v>90529</c:v>
                </c:pt>
                <c:pt idx="149">
                  <c:v>90530</c:v>
                </c:pt>
                <c:pt idx="150">
                  <c:v>90531</c:v>
                </c:pt>
                <c:pt idx="151">
                  <c:v>90601</c:v>
                </c:pt>
                <c:pt idx="152">
                  <c:v>90602</c:v>
                </c:pt>
                <c:pt idx="153">
                  <c:v>90603</c:v>
                </c:pt>
                <c:pt idx="154">
                  <c:v>90604</c:v>
                </c:pt>
                <c:pt idx="155">
                  <c:v>90605</c:v>
                </c:pt>
                <c:pt idx="156">
                  <c:v>90606</c:v>
                </c:pt>
                <c:pt idx="157">
                  <c:v>90607</c:v>
                </c:pt>
                <c:pt idx="158">
                  <c:v>90608</c:v>
                </c:pt>
                <c:pt idx="159">
                  <c:v>90609</c:v>
                </c:pt>
                <c:pt idx="160">
                  <c:v>90610</c:v>
                </c:pt>
                <c:pt idx="161">
                  <c:v>90611</c:v>
                </c:pt>
                <c:pt idx="162">
                  <c:v>90612</c:v>
                </c:pt>
                <c:pt idx="163">
                  <c:v>90613</c:v>
                </c:pt>
                <c:pt idx="164">
                  <c:v>90614</c:v>
                </c:pt>
                <c:pt idx="165">
                  <c:v>90615</c:v>
                </c:pt>
                <c:pt idx="166">
                  <c:v>90616</c:v>
                </c:pt>
                <c:pt idx="167">
                  <c:v>90617</c:v>
                </c:pt>
                <c:pt idx="168">
                  <c:v>90618</c:v>
                </c:pt>
                <c:pt idx="169">
                  <c:v>90619</c:v>
                </c:pt>
                <c:pt idx="170">
                  <c:v>90620</c:v>
                </c:pt>
                <c:pt idx="171">
                  <c:v>90621</c:v>
                </c:pt>
                <c:pt idx="172">
                  <c:v>90622</c:v>
                </c:pt>
                <c:pt idx="173">
                  <c:v>90623</c:v>
                </c:pt>
                <c:pt idx="174">
                  <c:v>90624</c:v>
                </c:pt>
                <c:pt idx="175">
                  <c:v>90625</c:v>
                </c:pt>
                <c:pt idx="176">
                  <c:v>90626</c:v>
                </c:pt>
                <c:pt idx="177">
                  <c:v>90627</c:v>
                </c:pt>
                <c:pt idx="178">
                  <c:v>90628</c:v>
                </c:pt>
                <c:pt idx="179">
                  <c:v>90629</c:v>
                </c:pt>
                <c:pt idx="180">
                  <c:v>90630</c:v>
                </c:pt>
                <c:pt idx="181">
                  <c:v>90701</c:v>
                </c:pt>
                <c:pt idx="182">
                  <c:v>90702</c:v>
                </c:pt>
                <c:pt idx="183">
                  <c:v>90703</c:v>
                </c:pt>
                <c:pt idx="184">
                  <c:v>90704</c:v>
                </c:pt>
                <c:pt idx="185">
                  <c:v>90705</c:v>
                </c:pt>
                <c:pt idx="186">
                  <c:v>90706</c:v>
                </c:pt>
                <c:pt idx="187">
                  <c:v>90707</c:v>
                </c:pt>
                <c:pt idx="188">
                  <c:v>90708</c:v>
                </c:pt>
                <c:pt idx="189">
                  <c:v>90709</c:v>
                </c:pt>
                <c:pt idx="190">
                  <c:v>90710</c:v>
                </c:pt>
                <c:pt idx="191">
                  <c:v>90711</c:v>
                </c:pt>
                <c:pt idx="192">
                  <c:v>90712</c:v>
                </c:pt>
                <c:pt idx="193">
                  <c:v>90713</c:v>
                </c:pt>
                <c:pt idx="194">
                  <c:v>90714</c:v>
                </c:pt>
                <c:pt idx="195">
                  <c:v>90715</c:v>
                </c:pt>
                <c:pt idx="196">
                  <c:v>90716</c:v>
                </c:pt>
                <c:pt idx="197">
                  <c:v>90717</c:v>
                </c:pt>
                <c:pt idx="198">
                  <c:v>90718</c:v>
                </c:pt>
                <c:pt idx="199">
                  <c:v>90719</c:v>
                </c:pt>
                <c:pt idx="200">
                  <c:v>90720</c:v>
                </c:pt>
                <c:pt idx="201">
                  <c:v>90721</c:v>
                </c:pt>
                <c:pt idx="202">
                  <c:v>90722</c:v>
                </c:pt>
                <c:pt idx="203">
                  <c:v>90723</c:v>
                </c:pt>
                <c:pt idx="204">
                  <c:v>90724</c:v>
                </c:pt>
                <c:pt idx="205">
                  <c:v>90725</c:v>
                </c:pt>
                <c:pt idx="206">
                  <c:v>90726</c:v>
                </c:pt>
                <c:pt idx="207">
                  <c:v>90727</c:v>
                </c:pt>
                <c:pt idx="208">
                  <c:v>90728</c:v>
                </c:pt>
                <c:pt idx="209">
                  <c:v>90729</c:v>
                </c:pt>
                <c:pt idx="210">
                  <c:v>90730</c:v>
                </c:pt>
                <c:pt idx="211">
                  <c:v>90731</c:v>
                </c:pt>
                <c:pt idx="212">
                  <c:v>90801</c:v>
                </c:pt>
                <c:pt idx="213">
                  <c:v>90802</c:v>
                </c:pt>
                <c:pt idx="214">
                  <c:v>90803</c:v>
                </c:pt>
                <c:pt idx="215">
                  <c:v>90804</c:v>
                </c:pt>
                <c:pt idx="216">
                  <c:v>90805</c:v>
                </c:pt>
                <c:pt idx="217">
                  <c:v>90806</c:v>
                </c:pt>
                <c:pt idx="218">
                  <c:v>90807</c:v>
                </c:pt>
                <c:pt idx="219">
                  <c:v>90808</c:v>
                </c:pt>
                <c:pt idx="220">
                  <c:v>90809</c:v>
                </c:pt>
                <c:pt idx="221">
                  <c:v>90810</c:v>
                </c:pt>
                <c:pt idx="222">
                  <c:v>90811</c:v>
                </c:pt>
                <c:pt idx="223">
                  <c:v>90812</c:v>
                </c:pt>
                <c:pt idx="224">
                  <c:v>90813</c:v>
                </c:pt>
                <c:pt idx="225">
                  <c:v>90814</c:v>
                </c:pt>
                <c:pt idx="226">
                  <c:v>90815</c:v>
                </c:pt>
                <c:pt idx="227">
                  <c:v>90816</c:v>
                </c:pt>
                <c:pt idx="228">
                  <c:v>90817</c:v>
                </c:pt>
                <c:pt idx="229">
                  <c:v>90818</c:v>
                </c:pt>
                <c:pt idx="230">
                  <c:v>90819</c:v>
                </c:pt>
                <c:pt idx="231">
                  <c:v>90820</c:v>
                </c:pt>
                <c:pt idx="232">
                  <c:v>90821</c:v>
                </c:pt>
                <c:pt idx="233">
                  <c:v>90822</c:v>
                </c:pt>
                <c:pt idx="234">
                  <c:v>90823</c:v>
                </c:pt>
                <c:pt idx="235">
                  <c:v>90824</c:v>
                </c:pt>
                <c:pt idx="236">
                  <c:v>90825</c:v>
                </c:pt>
                <c:pt idx="237">
                  <c:v>90826</c:v>
                </c:pt>
                <c:pt idx="238">
                  <c:v>90827</c:v>
                </c:pt>
                <c:pt idx="239">
                  <c:v>90828</c:v>
                </c:pt>
                <c:pt idx="240">
                  <c:v>90829</c:v>
                </c:pt>
                <c:pt idx="241">
                  <c:v>90830</c:v>
                </c:pt>
                <c:pt idx="242">
                  <c:v>90831</c:v>
                </c:pt>
                <c:pt idx="243">
                  <c:v>90901</c:v>
                </c:pt>
                <c:pt idx="244">
                  <c:v>90902</c:v>
                </c:pt>
                <c:pt idx="245">
                  <c:v>90903</c:v>
                </c:pt>
                <c:pt idx="246">
                  <c:v>90904</c:v>
                </c:pt>
                <c:pt idx="247">
                  <c:v>90905</c:v>
                </c:pt>
                <c:pt idx="248">
                  <c:v>90906</c:v>
                </c:pt>
                <c:pt idx="249">
                  <c:v>90907</c:v>
                </c:pt>
                <c:pt idx="250">
                  <c:v>90908</c:v>
                </c:pt>
                <c:pt idx="251">
                  <c:v>90909</c:v>
                </c:pt>
                <c:pt idx="252">
                  <c:v>90910</c:v>
                </c:pt>
                <c:pt idx="253">
                  <c:v>90911</c:v>
                </c:pt>
                <c:pt idx="254">
                  <c:v>90912</c:v>
                </c:pt>
                <c:pt idx="255">
                  <c:v>90913</c:v>
                </c:pt>
                <c:pt idx="256">
                  <c:v>90914</c:v>
                </c:pt>
                <c:pt idx="257">
                  <c:v>90915</c:v>
                </c:pt>
                <c:pt idx="258">
                  <c:v>90916</c:v>
                </c:pt>
                <c:pt idx="259">
                  <c:v>90917</c:v>
                </c:pt>
                <c:pt idx="260">
                  <c:v>90918</c:v>
                </c:pt>
                <c:pt idx="261">
                  <c:v>90919</c:v>
                </c:pt>
                <c:pt idx="262">
                  <c:v>90920</c:v>
                </c:pt>
                <c:pt idx="263">
                  <c:v>90921</c:v>
                </c:pt>
                <c:pt idx="264">
                  <c:v>90922</c:v>
                </c:pt>
                <c:pt idx="265">
                  <c:v>90923</c:v>
                </c:pt>
                <c:pt idx="266">
                  <c:v>90924</c:v>
                </c:pt>
                <c:pt idx="267">
                  <c:v>90925</c:v>
                </c:pt>
                <c:pt idx="268">
                  <c:v>90926</c:v>
                </c:pt>
                <c:pt idx="269">
                  <c:v>90927</c:v>
                </c:pt>
                <c:pt idx="270">
                  <c:v>90928</c:v>
                </c:pt>
                <c:pt idx="271">
                  <c:v>90929</c:v>
                </c:pt>
                <c:pt idx="272">
                  <c:v>90930</c:v>
                </c:pt>
                <c:pt idx="273">
                  <c:v>91001</c:v>
                </c:pt>
                <c:pt idx="274">
                  <c:v>91002</c:v>
                </c:pt>
                <c:pt idx="275">
                  <c:v>91003</c:v>
                </c:pt>
                <c:pt idx="276">
                  <c:v>91004</c:v>
                </c:pt>
                <c:pt idx="277">
                  <c:v>91005</c:v>
                </c:pt>
                <c:pt idx="278">
                  <c:v>91006</c:v>
                </c:pt>
                <c:pt idx="279">
                  <c:v>91007</c:v>
                </c:pt>
                <c:pt idx="280">
                  <c:v>91008</c:v>
                </c:pt>
                <c:pt idx="281">
                  <c:v>91009</c:v>
                </c:pt>
                <c:pt idx="282">
                  <c:v>91010</c:v>
                </c:pt>
                <c:pt idx="283">
                  <c:v>91011</c:v>
                </c:pt>
                <c:pt idx="284">
                  <c:v>91012</c:v>
                </c:pt>
                <c:pt idx="285">
                  <c:v>91013</c:v>
                </c:pt>
                <c:pt idx="286">
                  <c:v>91014</c:v>
                </c:pt>
                <c:pt idx="287">
                  <c:v>91015</c:v>
                </c:pt>
                <c:pt idx="288">
                  <c:v>91016</c:v>
                </c:pt>
                <c:pt idx="289">
                  <c:v>91017</c:v>
                </c:pt>
                <c:pt idx="290">
                  <c:v>91018</c:v>
                </c:pt>
                <c:pt idx="291">
                  <c:v>91019</c:v>
                </c:pt>
                <c:pt idx="292">
                  <c:v>91020</c:v>
                </c:pt>
                <c:pt idx="293">
                  <c:v>91021</c:v>
                </c:pt>
                <c:pt idx="294">
                  <c:v>91022</c:v>
                </c:pt>
                <c:pt idx="295">
                  <c:v>91023</c:v>
                </c:pt>
                <c:pt idx="296">
                  <c:v>91024</c:v>
                </c:pt>
                <c:pt idx="297">
                  <c:v>91025</c:v>
                </c:pt>
                <c:pt idx="298">
                  <c:v>91026</c:v>
                </c:pt>
                <c:pt idx="299">
                  <c:v>91027</c:v>
                </c:pt>
                <c:pt idx="300">
                  <c:v>91028</c:v>
                </c:pt>
                <c:pt idx="301">
                  <c:v>91029</c:v>
                </c:pt>
                <c:pt idx="302">
                  <c:v>91030</c:v>
                </c:pt>
                <c:pt idx="303">
                  <c:v>91031</c:v>
                </c:pt>
                <c:pt idx="304">
                  <c:v>91101</c:v>
                </c:pt>
                <c:pt idx="305">
                  <c:v>91102</c:v>
                </c:pt>
                <c:pt idx="306">
                  <c:v>91103</c:v>
                </c:pt>
                <c:pt idx="307">
                  <c:v>91104</c:v>
                </c:pt>
                <c:pt idx="308">
                  <c:v>91105</c:v>
                </c:pt>
                <c:pt idx="309">
                  <c:v>91106</c:v>
                </c:pt>
                <c:pt idx="310">
                  <c:v>91107</c:v>
                </c:pt>
                <c:pt idx="311">
                  <c:v>91108</c:v>
                </c:pt>
                <c:pt idx="312">
                  <c:v>91109</c:v>
                </c:pt>
                <c:pt idx="313">
                  <c:v>91110</c:v>
                </c:pt>
                <c:pt idx="314">
                  <c:v>91111</c:v>
                </c:pt>
                <c:pt idx="315">
                  <c:v>91112</c:v>
                </c:pt>
                <c:pt idx="316">
                  <c:v>91113</c:v>
                </c:pt>
                <c:pt idx="317">
                  <c:v>91114</c:v>
                </c:pt>
                <c:pt idx="318">
                  <c:v>91115</c:v>
                </c:pt>
                <c:pt idx="319">
                  <c:v>91116</c:v>
                </c:pt>
                <c:pt idx="320">
                  <c:v>91117</c:v>
                </c:pt>
                <c:pt idx="321">
                  <c:v>91118</c:v>
                </c:pt>
                <c:pt idx="322">
                  <c:v>91119</c:v>
                </c:pt>
                <c:pt idx="323">
                  <c:v>91120</c:v>
                </c:pt>
                <c:pt idx="324">
                  <c:v>91121</c:v>
                </c:pt>
                <c:pt idx="325">
                  <c:v>91122</c:v>
                </c:pt>
                <c:pt idx="326">
                  <c:v>91123</c:v>
                </c:pt>
                <c:pt idx="327">
                  <c:v>91124</c:v>
                </c:pt>
                <c:pt idx="328">
                  <c:v>91125</c:v>
                </c:pt>
                <c:pt idx="329">
                  <c:v>91126</c:v>
                </c:pt>
                <c:pt idx="330">
                  <c:v>91127</c:v>
                </c:pt>
                <c:pt idx="331">
                  <c:v>91128</c:v>
                </c:pt>
                <c:pt idx="332">
                  <c:v>91129</c:v>
                </c:pt>
                <c:pt idx="333">
                  <c:v>91130</c:v>
                </c:pt>
                <c:pt idx="334">
                  <c:v>91201</c:v>
                </c:pt>
                <c:pt idx="335">
                  <c:v>91202</c:v>
                </c:pt>
                <c:pt idx="336">
                  <c:v>91203</c:v>
                </c:pt>
                <c:pt idx="337">
                  <c:v>91204</c:v>
                </c:pt>
                <c:pt idx="338">
                  <c:v>91205</c:v>
                </c:pt>
                <c:pt idx="339">
                  <c:v>91206</c:v>
                </c:pt>
                <c:pt idx="340">
                  <c:v>91207</c:v>
                </c:pt>
                <c:pt idx="341">
                  <c:v>91208</c:v>
                </c:pt>
                <c:pt idx="342">
                  <c:v>91209</c:v>
                </c:pt>
                <c:pt idx="343">
                  <c:v>91210</c:v>
                </c:pt>
                <c:pt idx="344">
                  <c:v>91211</c:v>
                </c:pt>
                <c:pt idx="345">
                  <c:v>91212</c:v>
                </c:pt>
                <c:pt idx="346">
                  <c:v>91213</c:v>
                </c:pt>
                <c:pt idx="347">
                  <c:v>91214</c:v>
                </c:pt>
                <c:pt idx="348">
                  <c:v>91215</c:v>
                </c:pt>
                <c:pt idx="349">
                  <c:v>91216</c:v>
                </c:pt>
                <c:pt idx="350">
                  <c:v>91217</c:v>
                </c:pt>
                <c:pt idx="351">
                  <c:v>91218</c:v>
                </c:pt>
                <c:pt idx="352">
                  <c:v>91219</c:v>
                </c:pt>
                <c:pt idx="353">
                  <c:v>91220</c:v>
                </c:pt>
                <c:pt idx="354">
                  <c:v>91221</c:v>
                </c:pt>
                <c:pt idx="355">
                  <c:v>91222</c:v>
                </c:pt>
                <c:pt idx="356">
                  <c:v>91223</c:v>
                </c:pt>
                <c:pt idx="357">
                  <c:v>91224</c:v>
                </c:pt>
                <c:pt idx="358">
                  <c:v>91225</c:v>
                </c:pt>
                <c:pt idx="359">
                  <c:v>91226</c:v>
                </c:pt>
                <c:pt idx="360">
                  <c:v>91227</c:v>
                </c:pt>
                <c:pt idx="361">
                  <c:v>91228</c:v>
                </c:pt>
                <c:pt idx="362">
                  <c:v>91229</c:v>
                </c:pt>
                <c:pt idx="363">
                  <c:v>91230</c:v>
                </c:pt>
                <c:pt idx="364">
                  <c:v>91231</c:v>
                </c:pt>
                <c:pt idx="365">
                  <c:v>100101</c:v>
                </c:pt>
                <c:pt idx="366">
                  <c:v>100102</c:v>
                </c:pt>
                <c:pt idx="367">
                  <c:v>100103</c:v>
                </c:pt>
                <c:pt idx="368">
                  <c:v>100104</c:v>
                </c:pt>
                <c:pt idx="369">
                  <c:v>100105</c:v>
                </c:pt>
                <c:pt idx="370">
                  <c:v>100106</c:v>
                </c:pt>
                <c:pt idx="371">
                  <c:v>100107</c:v>
                </c:pt>
                <c:pt idx="372">
                  <c:v>100108</c:v>
                </c:pt>
                <c:pt idx="373">
                  <c:v>100109</c:v>
                </c:pt>
                <c:pt idx="374">
                  <c:v>100110</c:v>
                </c:pt>
                <c:pt idx="375">
                  <c:v>100111</c:v>
                </c:pt>
                <c:pt idx="376">
                  <c:v>100112</c:v>
                </c:pt>
                <c:pt idx="377">
                  <c:v>100113</c:v>
                </c:pt>
                <c:pt idx="378">
                  <c:v>100114</c:v>
                </c:pt>
                <c:pt idx="379">
                  <c:v>100115</c:v>
                </c:pt>
                <c:pt idx="380">
                  <c:v>100116</c:v>
                </c:pt>
                <c:pt idx="381">
                  <c:v>100117</c:v>
                </c:pt>
                <c:pt idx="382">
                  <c:v>100118</c:v>
                </c:pt>
                <c:pt idx="383">
                  <c:v>100119</c:v>
                </c:pt>
                <c:pt idx="384">
                  <c:v>100120</c:v>
                </c:pt>
                <c:pt idx="385">
                  <c:v>100121</c:v>
                </c:pt>
                <c:pt idx="386">
                  <c:v>100122</c:v>
                </c:pt>
                <c:pt idx="387">
                  <c:v>100123</c:v>
                </c:pt>
                <c:pt idx="388">
                  <c:v>100124</c:v>
                </c:pt>
                <c:pt idx="389">
                  <c:v>100125</c:v>
                </c:pt>
                <c:pt idx="390">
                  <c:v>100126</c:v>
                </c:pt>
                <c:pt idx="391">
                  <c:v>100127</c:v>
                </c:pt>
                <c:pt idx="392">
                  <c:v>100128</c:v>
                </c:pt>
                <c:pt idx="393">
                  <c:v>100129</c:v>
                </c:pt>
                <c:pt idx="394">
                  <c:v>100130</c:v>
                </c:pt>
                <c:pt idx="395">
                  <c:v>100131</c:v>
                </c:pt>
                <c:pt idx="396">
                  <c:v>100201</c:v>
                </c:pt>
                <c:pt idx="397">
                  <c:v>100202</c:v>
                </c:pt>
                <c:pt idx="398">
                  <c:v>100203</c:v>
                </c:pt>
                <c:pt idx="399">
                  <c:v>100204</c:v>
                </c:pt>
                <c:pt idx="400">
                  <c:v>100205</c:v>
                </c:pt>
                <c:pt idx="401">
                  <c:v>100206</c:v>
                </c:pt>
                <c:pt idx="402">
                  <c:v>100207</c:v>
                </c:pt>
                <c:pt idx="403">
                  <c:v>100208</c:v>
                </c:pt>
                <c:pt idx="404">
                  <c:v>100209</c:v>
                </c:pt>
                <c:pt idx="405">
                  <c:v>100210</c:v>
                </c:pt>
                <c:pt idx="406">
                  <c:v>100211</c:v>
                </c:pt>
                <c:pt idx="407">
                  <c:v>100212</c:v>
                </c:pt>
                <c:pt idx="408">
                  <c:v>100213</c:v>
                </c:pt>
                <c:pt idx="409">
                  <c:v>100214</c:v>
                </c:pt>
                <c:pt idx="410">
                  <c:v>100215</c:v>
                </c:pt>
                <c:pt idx="411">
                  <c:v>100216</c:v>
                </c:pt>
                <c:pt idx="412">
                  <c:v>100217</c:v>
                </c:pt>
                <c:pt idx="413">
                  <c:v>100218</c:v>
                </c:pt>
                <c:pt idx="414">
                  <c:v>100219</c:v>
                </c:pt>
                <c:pt idx="415">
                  <c:v>100220</c:v>
                </c:pt>
                <c:pt idx="416">
                  <c:v>100221</c:v>
                </c:pt>
                <c:pt idx="417">
                  <c:v>100222</c:v>
                </c:pt>
                <c:pt idx="418">
                  <c:v>100223</c:v>
                </c:pt>
                <c:pt idx="419">
                  <c:v>100224</c:v>
                </c:pt>
                <c:pt idx="420">
                  <c:v>100225</c:v>
                </c:pt>
                <c:pt idx="421">
                  <c:v>100226</c:v>
                </c:pt>
                <c:pt idx="422">
                  <c:v>100227</c:v>
                </c:pt>
                <c:pt idx="423">
                  <c:v>100228</c:v>
                </c:pt>
                <c:pt idx="424">
                  <c:v>100301</c:v>
                </c:pt>
                <c:pt idx="425">
                  <c:v>100302</c:v>
                </c:pt>
                <c:pt idx="426">
                  <c:v>100303</c:v>
                </c:pt>
                <c:pt idx="427">
                  <c:v>100304</c:v>
                </c:pt>
                <c:pt idx="428">
                  <c:v>100305</c:v>
                </c:pt>
                <c:pt idx="429">
                  <c:v>100306</c:v>
                </c:pt>
                <c:pt idx="430">
                  <c:v>100307</c:v>
                </c:pt>
                <c:pt idx="431">
                  <c:v>100308</c:v>
                </c:pt>
                <c:pt idx="432">
                  <c:v>100309</c:v>
                </c:pt>
                <c:pt idx="433">
                  <c:v>100310</c:v>
                </c:pt>
                <c:pt idx="434">
                  <c:v>100311</c:v>
                </c:pt>
                <c:pt idx="435">
                  <c:v>100312</c:v>
                </c:pt>
                <c:pt idx="436">
                  <c:v>100313</c:v>
                </c:pt>
                <c:pt idx="437">
                  <c:v>100314</c:v>
                </c:pt>
                <c:pt idx="438">
                  <c:v>100315</c:v>
                </c:pt>
                <c:pt idx="439">
                  <c:v>100316</c:v>
                </c:pt>
                <c:pt idx="440">
                  <c:v>100317</c:v>
                </c:pt>
                <c:pt idx="441">
                  <c:v>100318</c:v>
                </c:pt>
                <c:pt idx="442">
                  <c:v>100319</c:v>
                </c:pt>
                <c:pt idx="443">
                  <c:v>100320</c:v>
                </c:pt>
                <c:pt idx="444">
                  <c:v>100321</c:v>
                </c:pt>
                <c:pt idx="445">
                  <c:v>100322</c:v>
                </c:pt>
                <c:pt idx="446">
                  <c:v>100323</c:v>
                </c:pt>
                <c:pt idx="447">
                  <c:v>100324</c:v>
                </c:pt>
                <c:pt idx="448">
                  <c:v>100325</c:v>
                </c:pt>
                <c:pt idx="449">
                  <c:v>100326</c:v>
                </c:pt>
                <c:pt idx="450">
                  <c:v>100327</c:v>
                </c:pt>
                <c:pt idx="451">
                  <c:v>100328</c:v>
                </c:pt>
                <c:pt idx="452">
                  <c:v>100329</c:v>
                </c:pt>
                <c:pt idx="453">
                  <c:v>100330</c:v>
                </c:pt>
                <c:pt idx="454">
                  <c:v>100331</c:v>
                </c:pt>
                <c:pt idx="455">
                  <c:v>100401</c:v>
                </c:pt>
                <c:pt idx="456">
                  <c:v>100402</c:v>
                </c:pt>
                <c:pt idx="457">
                  <c:v>100403</c:v>
                </c:pt>
                <c:pt idx="458">
                  <c:v>100404</c:v>
                </c:pt>
                <c:pt idx="459">
                  <c:v>100405</c:v>
                </c:pt>
                <c:pt idx="460">
                  <c:v>100406</c:v>
                </c:pt>
                <c:pt idx="461">
                  <c:v>100407</c:v>
                </c:pt>
                <c:pt idx="462">
                  <c:v>100408</c:v>
                </c:pt>
                <c:pt idx="463">
                  <c:v>100409</c:v>
                </c:pt>
                <c:pt idx="464">
                  <c:v>100410</c:v>
                </c:pt>
                <c:pt idx="465">
                  <c:v>100411</c:v>
                </c:pt>
                <c:pt idx="466">
                  <c:v>100412</c:v>
                </c:pt>
                <c:pt idx="467">
                  <c:v>100413</c:v>
                </c:pt>
                <c:pt idx="468">
                  <c:v>100414</c:v>
                </c:pt>
                <c:pt idx="469">
                  <c:v>100415</c:v>
                </c:pt>
                <c:pt idx="470">
                  <c:v>100416</c:v>
                </c:pt>
                <c:pt idx="471">
                  <c:v>100417</c:v>
                </c:pt>
                <c:pt idx="472">
                  <c:v>100418</c:v>
                </c:pt>
                <c:pt idx="473">
                  <c:v>100419</c:v>
                </c:pt>
                <c:pt idx="474">
                  <c:v>100420</c:v>
                </c:pt>
                <c:pt idx="475">
                  <c:v>100421</c:v>
                </c:pt>
                <c:pt idx="476">
                  <c:v>100422</c:v>
                </c:pt>
                <c:pt idx="477">
                  <c:v>100423</c:v>
                </c:pt>
                <c:pt idx="478">
                  <c:v>100424</c:v>
                </c:pt>
                <c:pt idx="479">
                  <c:v>100425</c:v>
                </c:pt>
                <c:pt idx="480">
                  <c:v>100426</c:v>
                </c:pt>
                <c:pt idx="481">
                  <c:v>100427</c:v>
                </c:pt>
                <c:pt idx="482">
                  <c:v>100428</c:v>
                </c:pt>
                <c:pt idx="483">
                  <c:v>100429</c:v>
                </c:pt>
                <c:pt idx="484">
                  <c:v>100430</c:v>
                </c:pt>
                <c:pt idx="485">
                  <c:v>100501</c:v>
                </c:pt>
                <c:pt idx="486">
                  <c:v>100502</c:v>
                </c:pt>
                <c:pt idx="487">
                  <c:v>100503</c:v>
                </c:pt>
                <c:pt idx="488">
                  <c:v>100504</c:v>
                </c:pt>
                <c:pt idx="489">
                  <c:v>100505</c:v>
                </c:pt>
                <c:pt idx="490">
                  <c:v>100506</c:v>
                </c:pt>
                <c:pt idx="491">
                  <c:v>100507</c:v>
                </c:pt>
                <c:pt idx="492">
                  <c:v>100508</c:v>
                </c:pt>
                <c:pt idx="493">
                  <c:v>100509</c:v>
                </c:pt>
                <c:pt idx="494">
                  <c:v>100510</c:v>
                </c:pt>
                <c:pt idx="495">
                  <c:v>100511</c:v>
                </c:pt>
                <c:pt idx="496">
                  <c:v>100512</c:v>
                </c:pt>
                <c:pt idx="497">
                  <c:v>100513</c:v>
                </c:pt>
                <c:pt idx="498">
                  <c:v>100514</c:v>
                </c:pt>
                <c:pt idx="499">
                  <c:v>100515</c:v>
                </c:pt>
                <c:pt idx="500">
                  <c:v>100516</c:v>
                </c:pt>
                <c:pt idx="501">
                  <c:v>100517</c:v>
                </c:pt>
                <c:pt idx="502">
                  <c:v>100518</c:v>
                </c:pt>
                <c:pt idx="503">
                  <c:v>100519</c:v>
                </c:pt>
                <c:pt idx="504">
                  <c:v>100520</c:v>
                </c:pt>
                <c:pt idx="505">
                  <c:v>100521</c:v>
                </c:pt>
                <c:pt idx="506">
                  <c:v>100522</c:v>
                </c:pt>
                <c:pt idx="507">
                  <c:v>100523</c:v>
                </c:pt>
                <c:pt idx="508">
                  <c:v>100524</c:v>
                </c:pt>
                <c:pt idx="509">
                  <c:v>100525</c:v>
                </c:pt>
                <c:pt idx="510">
                  <c:v>100526</c:v>
                </c:pt>
                <c:pt idx="511">
                  <c:v>100527</c:v>
                </c:pt>
                <c:pt idx="512">
                  <c:v>100528</c:v>
                </c:pt>
                <c:pt idx="513">
                  <c:v>100529</c:v>
                </c:pt>
                <c:pt idx="514">
                  <c:v>100530</c:v>
                </c:pt>
                <c:pt idx="515">
                  <c:v>100531</c:v>
                </c:pt>
                <c:pt idx="516">
                  <c:v>100601</c:v>
                </c:pt>
                <c:pt idx="517">
                  <c:v>100602</c:v>
                </c:pt>
                <c:pt idx="518">
                  <c:v>100603</c:v>
                </c:pt>
                <c:pt idx="519">
                  <c:v>100604</c:v>
                </c:pt>
                <c:pt idx="520">
                  <c:v>100605</c:v>
                </c:pt>
                <c:pt idx="521">
                  <c:v>100606</c:v>
                </c:pt>
                <c:pt idx="522">
                  <c:v>100607</c:v>
                </c:pt>
                <c:pt idx="523">
                  <c:v>100608</c:v>
                </c:pt>
                <c:pt idx="524">
                  <c:v>100609</c:v>
                </c:pt>
                <c:pt idx="525">
                  <c:v>100610</c:v>
                </c:pt>
                <c:pt idx="526">
                  <c:v>100611</c:v>
                </c:pt>
                <c:pt idx="527">
                  <c:v>100612</c:v>
                </c:pt>
                <c:pt idx="528">
                  <c:v>100613</c:v>
                </c:pt>
                <c:pt idx="529">
                  <c:v>100614</c:v>
                </c:pt>
                <c:pt idx="530">
                  <c:v>100615</c:v>
                </c:pt>
                <c:pt idx="531">
                  <c:v>100616</c:v>
                </c:pt>
                <c:pt idx="532">
                  <c:v>100617</c:v>
                </c:pt>
                <c:pt idx="533">
                  <c:v>100618</c:v>
                </c:pt>
                <c:pt idx="534">
                  <c:v>100619</c:v>
                </c:pt>
                <c:pt idx="535">
                  <c:v>100620</c:v>
                </c:pt>
                <c:pt idx="536">
                  <c:v>100621</c:v>
                </c:pt>
                <c:pt idx="537">
                  <c:v>100622</c:v>
                </c:pt>
                <c:pt idx="538">
                  <c:v>100623</c:v>
                </c:pt>
                <c:pt idx="539">
                  <c:v>100624</c:v>
                </c:pt>
                <c:pt idx="540">
                  <c:v>100625</c:v>
                </c:pt>
                <c:pt idx="541">
                  <c:v>100626</c:v>
                </c:pt>
                <c:pt idx="542">
                  <c:v>100627</c:v>
                </c:pt>
                <c:pt idx="543">
                  <c:v>100628</c:v>
                </c:pt>
                <c:pt idx="544">
                  <c:v>100629</c:v>
                </c:pt>
                <c:pt idx="545">
                  <c:v>100630</c:v>
                </c:pt>
                <c:pt idx="546">
                  <c:v>100701</c:v>
                </c:pt>
                <c:pt idx="547">
                  <c:v>100702</c:v>
                </c:pt>
                <c:pt idx="548">
                  <c:v>100703</c:v>
                </c:pt>
                <c:pt idx="549">
                  <c:v>100704</c:v>
                </c:pt>
                <c:pt idx="550">
                  <c:v>100705</c:v>
                </c:pt>
                <c:pt idx="551">
                  <c:v>100706</c:v>
                </c:pt>
                <c:pt idx="552">
                  <c:v>100707</c:v>
                </c:pt>
                <c:pt idx="553">
                  <c:v>100708</c:v>
                </c:pt>
                <c:pt idx="554">
                  <c:v>100709</c:v>
                </c:pt>
                <c:pt idx="555">
                  <c:v>100710</c:v>
                </c:pt>
                <c:pt idx="556">
                  <c:v>100711</c:v>
                </c:pt>
                <c:pt idx="557">
                  <c:v>100712</c:v>
                </c:pt>
                <c:pt idx="558">
                  <c:v>100713</c:v>
                </c:pt>
                <c:pt idx="559">
                  <c:v>100714</c:v>
                </c:pt>
                <c:pt idx="560">
                  <c:v>100715</c:v>
                </c:pt>
                <c:pt idx="561">
                  <c:v>100716</c:v>
                </c:pt>
                <c:pt idx="562">
                  <c:v>100717</c:v>
                </c:pt>
                <c:pt idx="563">
                  <c:v>100718</c:v>
                </c:pt>
                <c:pt idx="564">
                  <c:v>100719</c:v>
                </c:pt>
                <c:pt idx="565">
                  <c:v>100720</c:v>
                </c:pt>
                <c:pt idx="566">
                  <c:v>100721</c:v>
                </c:pt>
                <c:pt idx="567">
                  <c:v>100722</c:v>
                </c:pt>
                <c:pt idx="568">
                  <c:v>100723</c:v>
                </c:pt>
                <c:pt idx="569">
                  <c:v>100724</c:v>
                </c:pt>
                <c:pt idx="570">
                  <c:v>100725</c:v>
                </c:pt>
                <c:pt idx="571">
                  <c:v>100726</c:v>
                </c:pt>
                <c:pt idx="572">
                  <c:v>100727</c:v>
                </c:pt>
                <c:pt idx="573">
                  <c:v>100728</c:v>
                </c:pt>
                <c:pt idx="574">
                  <c:v>100729</c:v>
                </c:pt>
                <c:pt idx="575">
                  <c:v>100730</c:v>
                </c:pt>
                <c:pt idx="576">
                  <c:v>100731</c:v>
                </c:pt>
                <c:pt idx="577">
                  <c:v>100801</c:v>
                </c:pt>
                <c:pt idx="578">
                  <c:v>100802</c:v>
                </c:pt>
                <c:pt idx="579">
                  <c:v>100803</c:v>
                </c:pt>
                <c:pt idx="580">
                  <c:v>100804</c:v>
                </c:pt>
                <c:pt idx="581">
                  <c:v>100805</c:v>
                </c:pt>
                <c:pt idx="582">
                  <c:v>100806</c:v>
                </c:pt>
                <c:pt idx="583">
                  <c:v>100807</c:v>
                </c:pt>
                <c:pt idx="584">
                  <c:v>100808</c:v>
                </c:pt>
                <c:pt idx="585">
                  <c:v>100809</c:v>
                </c:pt>
                <c:pt idx="586">
                  <c:v>100810</c:v>
                </c:pt>
                <c:pt idx="587">
                  <c:v>100811</c:v>
                </c:pt>
                <c:pt idx="588">
                  <c:v>100812</c:v>
                </c:pt>
                <c:pt idx="589">
                  <c:v>100813</c:v>
                </c:pt>
                <c:pt idx="590">
                  <c:v>100814</c:v>
                </c:pt>
                <c:pt idx="591">
                  <c:v>100815</c:v>
                </c:pt>
                <c:pt idx="592">
                  <c:v>100816</c:v>
                </c:pt>
                <c:pt idx="593">
                  <c:v>100817</c:v>
                </c:pt>
                <c:pt idx="594">
                  <c:v>100818</c:v>
                </c:pt>
                <c:pt idx="595">
                  <c:v>100819</c:v>
                </c:pt>
                <c:pt idx="596">
                  <c:v>100820</c:v>
                </c:pt>
                <c:pt idx="597">
                  <c:v>100821</c:v>
                </c:pt>
                <c:pt idx="598">
                  <c:v>100822</c:v>
                </c:pt>
                <c:pt idx="599">
                  <c:v>100823</c:v>
                </c:pt>
                <c:pt idx="600">
                  <c:v>100824</c:v>
                </c:pt>
                <c:pt idx="601">
                  <c:v>100825</c:v>
                </c:pt>
                <c:pt idx="602">
                  <c:v>100826</c:v>
                </c:pt>
                <c:pt idx="603">
                  <c:v>100827</c:v>
                </c:pt>
                <c:pt idx="604">
                  <c:v>100828</c:v>
                </c:pt>
                <c:pt idx="605">
                  <c:v>100829</c:v>
                </c:pt>
                <c:pt idx="606">
                  <c:v>100830</c:v>
                </c:pt>
                <c:pt idx="607">
                  <c:v>100831</c:v>
                </c:pt>
                <c:pt idx="608">
                  <c:v>100901</c:v>
                </c:pt>
                <c:pt idx="609">
                  <c:v>100902</c:v>
                </c:pt>
                <c:pt idx="610">
                  <c:v>100903</c:v>
                </c:pt>
                <c:pt idx="611">
                  <c:v>100904</c:v>
                </c:pt>
                <c:pt idx="612">
                  <c:v>100905</c:v>
                </c:pt>
                <c:pt idx="613">
                  <c:v>100906</c:v>
                </c:pt>
                <c:pt idx="614">
                  <c:v>100907</c:v>
                </c:pt>
                <c:pt idx="615">
                  <c:v>100908</c:v>
                </c:pt>
                <c:pt idx="616">
                  <c:v>100909</c:v>
                </c:pt>
                <c:pt idx="617">
                  <c:v>100910</c:v>
                </c:pt>
                <c:pt idx="618">
                  <c:v>100911</c:v>
                </c:pt>
                <c:pt idx="619">
                  <c:v>100912</c:v>
                </c:pt>
                <c:pt idx="620">
                  <c:v>100913</c:v>
                </c:pt>
                <c:pt idx="621">
                  <c:v>100914</c:v>
                </c:pt>
                <c:pt idx="622">
                  <c:v>100915</c:v>
                </c:pt>
                <c:pt idx="623">
                  <c:v>100916</c:v>
                </c:pt>
                <c:pt idx="624">
                  <c:v>100917</c:v>
                </c:pt>
                <c:pt idx="625">
                  <c:v>100918</c:v>
                </c:pt>
                <c:pt idx="626">
                  <c:v>100919</c:v>
                </c:pt>
                <c:pt idx="627">
                  <c:v>100920</c:v>
                </c:pt>
                <c:pt idx="628">
                  <c:v>100921</c:v>
                </c:pt>
                <c:pt idx="629">
                  <c:v>100922</c:v>
                </c:pt>
                <c:pt idx="630">
                  <c:v>100923</c:v>
                </c:pt>
                <c:pt idx="631">
                  <c:v>100924</c:v>
                </c:pt>
                <c:pt idx="632">
                  <c:v>100925</c:v>
                </c:pt>
                <c:pt idx="633">
                  <c:v>100926</c:v>
                </c:pt>
                <c:pt idx="634">
                  <c:v>100927</c:v>
                </c:pt>
                <c:pt idx="635">
                  <c:v>100928</c:v>
                </c:pt>
                <c:pt idx="636">
                  <c:v>100929</c:v>
                </c:pt>
                <c:pt idx="637">
                  <c:v>100930</c:v>
                </c:pt>
                <c:pt idx="638">
                  <c:v>101001</c:v>
                </c:pt>
                <c:pt idx="639">
                  <c:v>101002</c:v>
                </c:pt>
                <c:pt idx="640">
                  <c:v>101003</c:v>
                </c:pt>
                <c:pt idx="641">
                  <c:v>101004</c:v>
                </c:pt>
                <c:pt idx="642">
                  <c:v>101005</c:v>
                </c:pt>
                <c:pt idx="643">
                  <c:v>101006</c:v>
                </c:pt>
                <c:pt idx="644">
                  <c:v>101007</c:v>
                </c:pt>
                <c:pt idx="645">
                  <c:v>101008</c:v>
                </c:pt>
                <c:pt idx="646">
                  <c:v>101009</c:v>
                </c:pt>
                <c:pt idx="647">
                  <c:v>101010</c:v>
                </c:pt>
                <c:pt idx="648">
                  <c:v>101011</c:v>
                </c:pt>
                <c:pt idx="649">
                  <c:v>101012</c:v>
                </c:pt>
                <c:pt idx="650">
                  <c:v>101013</c:v>
                </c:pt>
                <c:pt idx="651">
                  <c:v>101014</c:v>
                </c:pt>
                <c:pt idx="652">
                  <c:v>101015</c:v>
                </c:pt>
                <c:pt idx="653">
                  <c:v>101016</c:v>
                </c:pt>
                <c:pt idx="654">
                  <c:v>101017</c:v>
                </c:pt>
                <c:pt idx="655">
                  <c:v>101018</c:v>
                </c:pt>
                <c:pt idx="656">
                  <c:v>101019</c:v>
                </c:pt>
                <c:pt idx="657">
                  <c:v>101020</c:v>
                </c:pt>
                <c:pt idx="658">
                  <c:v>101021</c:v>
                </c:pt>
                <c:pt idx="659">
                  <c:v>101022</c:v>
                </c:pt>
                <c:pt idx="660">
                  <c:v>101023</c:v>
                </c:pt>
                <c:pt idx="661">
                  <c:v>101024</c:v>
                </c:pt>
                <c:pt idx="662">
                  <c:v>101025</c:v>
                </c:pt>
                <c:pt idx="663">
                  <c:v>101026</c:v>
                </c:pt>
                <c:pt idx="664">
                  <c:v>101027</c:v>
                </c:pt>
                <c:pt idx="665">
                  <c:v>101028</c:v>
                </c:pt>
                <c:pt idx="666">
                  <c:v>101029</c:v>
                </c:pt>
                <c:pt idx="667">
                  <c:v>101030</c:v>
                </c:pt>
                <c:pt idx="668">
                  <c:v>101031</c:v>
                </c:pt>
                <c:pt idx="669">
                  <c:v>101101</c:v>
                </c:pt>
                <c:pt idx="670">
                  <c:v>101102</c:v>
                </c:pt>
                <c:pt idx="671">
                  <c:v>101103</c:v>
                </c:pt>
                <c:pt idx="672">
                  <c:v>101104</c:v>
                </c:pt>
                <c:pt idx="673">
                  <c:v>101105</c:v>
                </c:pt>
                <c:pt idx="674">
                  <c:v>101106</c:v>
                </c:pt>
                <c:pt idx="675">
                  <c:v>101107</c:v>
                </c:pt>
                <c:pt idx="676">
                  <c:v>101108</c:v>
                </c:pt>
                <c:pt idx="677">
                  <c:v>101109</c:v>
                </c:pt>
                <c:pt idx="678">
                  <c:v>101110</c:v>
                </c:pt>
                <c:pt idx="679">
                  <c:v>101111</c:v>
                </c:pt>
                <c:pt idx="680">
                  <c:v>101112</c:v>
                </c:pt>
                <c:pt idx="681">
                  <c:v>101113</c:v>
                </c:pt>
                <c:pt idx="682">
                  <c:v>101114</c:v>
                </c:pt>
                <c:pt idx="683">
                  <c:v>101115</c:v>
                </c:pt>
                <c:pt idx="684">
                  <c:v>101116</c:v>
                </c:pt>
                <c:pt idx="685">
                  <c:v>101117</c:v>
                </c:pt>
                <c:pt idx="686">
                  <c:v>101118</c:v>
                </c:pt>
                <c:pt idx="687">
                  <c:v>101119</c:v>
                </c:pt>
                <c:pt idx="688">
                  <c:v>101120</c:v>
                </c:pt>
                <c:pt idx="689">
                  <c:v>101121</c:v>
                </c:pt>
                <c:pt idx="690">
                  <c:v>101122</c:v>
                </c:pt>
                <c:pt idx="691">
                  <c:v>101123</c:v>
                </c:pt>
                <c:pt idx="692">
                  <c:v>101124</c:v>
                </c:pt>
                <c:pt idx="693">
                  <c:v>101125</c:v>
                </c:pt>
                <c:pt idx="694">
                  <c:v>101126</c:v>
                </c:pt>
                <c:pt idx="695">
                  <c:v>101127</c:v>
                </c:pt>
                <c:pt idx="696">
                  <c:v>101128</c:v>
                </c:pt>
                <c:pt idx="697">
                  <c:v>101129</c:v>
                </c:pt>
                <c:pt idx="698">
                  <c:v>101130</c:v>
                </c:pt>
                <c:pt idx="699">
                  <c:v>101201</c:v>
                </c:pt>
                <c:pt idx="700">
                  <c:v>101202</c:v>
                </c:pt>
                <c:pt idx="701">
                  <c:v>101203</c:v>
                </c:pt>
                <c:pt idx="702">
                  <c:v>101204</c:v>
                </c:pt>
                <c:pt idx="703">
                  <c:v>101205</c:v>
                </c:pt>
                <c:pt idx="704">
                  <c:v>101206</c:v>
                </c:pt>
                <c:pt idx="705">
                  <c:v>101207</c:v>
                </c:pt>
                <c:pt idx="706">
                  <c:v>101208</c:v>
                </c:pt>
                <c:pt idx="707">
                  <c:v>101209</c:v>
                </c:pt>
                <c:pt idx="708">
                  <c:v>101210</c:v>
                </c:pt>
                <c:pt idx="709">
                  <c:v>101211</c:v>
                </c:pt>
                <c:pt idx="710">
                  <c:v>101212</c:v>
                </c:pt>
                <c:pt idx="711">
                  <c:v>101213</c:v>
                </c:pt>
                <c:pt idx="712">
                  <c:v>101214</c:v>
                </c:pt>
                <c:pt idx="713">
                  <c:v>101215</c:v>
                </c:pt>
                <c:pt idx="714">
                  <c:v>101216</c:v>
                </c:pt>
                <c:pt idx="715">
                  <c:v>101217</c:v>
                </c:pt>
                <c:pt idx="716">
                  <c:v>101218</c:v>
                </c:pt>
                <c:pt idx="717">
                  <c:v>101219</c:v>
                </c:pt>
                <c:pt idx="718">
                  <c:v>101220</c:v>
                </c:pt>
                <c:pt idx="719">
                  <c:v>101221</c:v>
                </c:pt>
                <c:pt idx="720">
                  <c:v>101222</c:v>
                </c:pt>
                <c:pt idx="721">
                  <c:v>101223</c:v>
                </c:pt>
                <c:pt idx="722">
                  <c:v>101224</c:v>
                </c:pt>
                <c:pt idx="723">
                  <c:v>101225</c:v>
                </c:pt>
                <c:pt idx="724">
                  <c:v>101226</c:v>
                </c:pt>
                <c:pt idx="725">
                  <c:v>101227</c:v>
                </c:pt>
                <c:pt idx="726">
                  <c:v>101228</c:v>
                </c:pt>
                <c:pt idx="727">
                  <c:v>101229</c:v>
                </c:pt>
                <c:pt idx="728">
                  <c:v>101230</c:v>
                </c:pt>
                <c:pt idx="729">
                  <c:v>101231</c:v>
                </c:pt>
                <c:pt idx="730">
                  <c:v>110101</c:v>
                </c:pt>
                <c:pt idx="731">
                  <c:v>110102</c:v>
                </c:pt>
                <c:pt idx="732">
                  <c:v>110103</c:v>
                </c:pt>
                <c:pt idx="733">
                  <c:v>110104</c:v>
                </c:pt>
                <c:pt idx="734">
                  <c:v>110105</c:v>
                </c:pt>
                <c:pt idx="735">
                  <c:v>110106</c:v>
                </c:pt>
                <c:pt idx="736">
                  <c:v>110107</c:v>
                </c:pt>
                <c:pt idx="737">
                  <c:v>110108</c:v>
                </c:pt>
                <c:pt idx="738">
                  <c:v>110109</c:v>
                </c:pt>
                <c:pt idx="739">
                  <c:v>110110</c:v>
                </c:pt>
                <c:pt idx="740">
                  <c:v>110111</c:v>
                </c:pt>
                <c:pt idx="741">
                  <c:v>110112</c:v>
                </c:pt>
                <c:pt idx="742">
                  <c:v>110113</c:v>
                </c:pt>
                <c:pt idx="743">
                  <c:v>110114</c:v>
                </c:pt>
                <c:pt idx="744">
                  <c:v>110115</c:v>
                </c:pt>
                <c:pt idx="745">
                  <c:v>110116</c:v>
                </c:pt>
                <c:pt idx="746">
                  <c:v>110117</c:v>
                </c:pt>
                <c:pt idx="747">
                  <c:v>110118</c:v>
                </c:pt>
                <c:pt idx="748">
                  <c:v>110119</c:v>
                </c:pt>
                <c:pt idx="749">
                  <c:v>110120</c:v>
                </c:pt>
                <c:pt idx="750">
                  <c:v>110121</c:v>
                </c:pt>
                <c:pt idx="751">
                  <c:v>110122</c:v>
                </c:pt>
                <c:pt idx="752">
                  <c:v>110123</c:v>
                </c:pt>
                <c:pt idx="753">
                  <c:v>110124</c:v>
                </c:pt>
                <c:pt idx="754">
                  <c:v>110125</c:v>
                </c:pt>
                <c:pt idx="755">
                  <c:v>110126</c:v>
                </c:pt>
                <c:pt idx="756">
                  <c:v>110127</c:v>
                </c:pt>
                <c:pt idx="757">
                  <c:v>110128</c:v>
                </c:pt>
                <c:pt idx="758">
                  <c:v>110129</c:v>
                </c:pt>
                <c:pt idx="759">
                  <c:v>110130</c:v>
                </c:pt>
                <c:pt idx="760">
                  <c:v>110131</c:v>
                </c:pt>
                <c:pt idx="761">
                  <c:v>110201</c:v>
                </c:pt>
                <c:pt idx="762">
                  <c:v>110202</c:v>
                </c:pt>
                <c:pt idx="763">
                  <c:v>110203</c:v>
                </c:pt>
                <c:pt idx="764">
                  <c:v>110204</c:v>
                </c:pt>
                <c:pt idx="765">
                  <c:v>110205</c:v>
                </c:pt>
                <c:pt idx="766">
                  <c:v>110206</c:v>
                </c:pt>
                <c:pt idx="767">
                  <c:v>110207</c:v>
                </c:pt>
                <c:pt idx="768">
                  <c:v>110208</c:v>
                </c:pt>
                <c:pt idx="769">
                  <c:v>110209</c:v>
                </c:pt>
                <c:pt idx="770">
                  <c:v>110210</c:v>
                </c:pt>
                <c:pt idx="771">
                  <c:v>110211</c:v>
                </c:pt>
                <c:pt idx="772">
                  <c:v>110212</c:v>
                </c:pt>
                <c:pt idx="773">
                  <c:v>110213</c:v>
                </c:pt>
                <c:pt idx="774">
                  <c:v>110214</c:v>
                </c:pt>
                <c:pt idx="775">
                  <c:v>110215</c:v>
                </c:pt>
                <c:pt idx="776">
                  <c:v>110216</c:v>
                </c:pt>
                <c:pt idx="777">
                  <c:v>110217</c:v>
                </c:pt>
                <c:pt idx="778">
                  <c:v>110218</c:v>
                </c:pt>
                <c:pt idx="779">
                  <c:v>110219</c:v>
                </c:pt>
                <c:pt idx="780">
                  <c:v>110220</c:v>
                </c:pt>
                <c:pt idx="781">
                  <c:v>110221</c:v>
                </c:pt>
                <c:pt idx="782">
                  <c:v>110222</c:v>
                </c:pt>
                <c:pt idx="783">
                  <c:v>110223</c:v>
                </c:pt>
                <c:pt idx="784">
                  <c:v>110224</c:v>
                </c:pt>
                <c:pt idx="785">
                  <c:v>110225</c:v>
                </c:pt>
                <c:pt idx="786">
                  <c:v>110226</c:v>
                </c:pt>
                <c:pt idx="787">
                  <c:v>110227</c:v>
                </c:pt>
                <c:pt idx="788">
                  <c:v>110228</c:v>
                </c:pt>
                <c:pt idx="789">
                  <c:v>110301</c:v>
                </c:pt>
                <c:pt idx="790">
                  <c:v>110302</c:v>
                </c:pt>
                <c:pt idx="791">
                  <c:v>110303</c:v>
                </c:pt>
                <c:pt idx="792">
                  <c:v>110304</c:v>
                </c:pt>
                <c:pt idx="793">
                  <c:v>110305</c:v>
                </c:pt>
                <c:pt idx="794">
                  <c:v>110306</c:v>
                </c:pt>
                <c:pt idx="795">
                  <c:v>110307</c:v>
                </c:pt>
                <c:pt idx="796">
                  <c:v>110308</c:v>
                </c:pt>
                <c:pt idx="797">
                  <c:v>110309</c:v>
                </c:pt>
                <c:pt idx="798">
                  <c:v>110310</c:v>
                </c:pt>
                <c:pt idx="799">
                  <c:v>110311</c:v>
                </c:pt>
                <c:pt idx="800">
                  <c:v>110312</c:v>
                </c:pt>
                <c:pt idx="801">
                  <c:v>110313</c:v>
                </c:pt>
                <c:pt idx="802">
                  <c:v>110314</c:v>
                </c:pt>
                <c:pt idx="803">
                  <c:v>110315</c:v>
                </c:pt>
                <c:pt idx="804">
                  <c:v>110316</c:v>
                </c:pt>
                <c:pt idx="805">
                  <c:v>110317</c:v>
                </c:pt>
                <c:pt idx="806">
                  <c:v>110318</c:v>
                </c:pt>
                <c:pt idx="807">
                  <c:v>110319</c:v>
                </c:pt>
                <c:pt idx="808">
                  <c:v>110320</c:v>
                </c:pt>
                <c:pt idx="809">
                  <c:v>110321</c:v>
                </c:pt>
                <c:pt idx="810">
                  <c:v>110322</c:v>
                </c:pt>
                <c:pt idx="811">
                  <c:v>110323</c:v>
                </c:pt>
                <c:pt idx="812">
                  <c:v>110324</c:v>
                </c:pt>
                <c:pt idx="813">
                  <c:v>110325</c:v>
                </c:pt>
                <c:pt idx="814">
                  <c:v>110326</c:v>
                </c:pt>
                <c:pt idx="815">
                  <c:v>110327</c:v>
                </c:pt>
                <c:pt idx="816">
                  <c:v>110328</c:v>
                </c:pt>
                <c:pt idx="817">
                  <c:v>110329</c:v>
                </c:pt>
                <c:pt idx="818">
                  <c:v>110330</c:v>
                </c:pt>
                <c:pt idx="819">
                  <c:v>110331</c:v>
                </c:pt>
                <c:pt idx="820">
                  <c:v>110401</c:v>
                </c:pt>
                <c:pt idx="821">
                  <c:v>110402</c:v>
                </c:pt>
                <c:pt idx="822">
                  <c:v>110403</c:v>
                </c:pt>
                <c:pt idx="823">
                  <c:v>110404</c:v>
                </c:pt>
                <c:pt idx="824">
                  <c:v>110405</c:v>
                </c:pt>
                <c:pt idx="825">
                  <c:v>110406</c:v>
                </c:pt>
                <c:pt idx="826">
                  <c:v>110407</c:v>
                </c:pt>
                <c:pt idx="827">
                  <c:v>110408</c:v>
                </c:pt>
                <c:pt idx="828">
                  <c:v>110409</c:v>
                </c:pt>
                <c:pt idx="829">
                  <c:v>110410</c:v>
                </c:pt>
                <c:pt idx="830">
                  <c:v>110411</c:v>
                </c:pt>
                <c:pt idx="831">
                  <c:v>110412</c:v>
                </c:pt>
                <c:pt idx="832">
                  <c:v>110413</c:v>
                </c:pt>
                <c:pt idx="833">
                  <c:v>110414</c:v>
                </c:pt>
                <c:pt idx="834">
                  <c:v>110415</c:v>
                </c:pt>
                <c:pt idx="835">
                  <c:v>110416</c:v>
                </c:pt>
                <c:pt idx="836">
                  <c:v>110417</c:v>
                </c:pt>
                <c:pt idx="837">
                  <c:v>110418</c:v>
                </c:pt>
                <c:pt idx="838">
                  <c:v>110419</c:v>
                </c:pt>
                <c:pt idx="839">
                  <c:v>110420</c:v>
                </c:pt>
                <c:pt idx="840">
                  <c:v>110421</c:v>
                </c:pt>
                <c:pt idx="841">
                  <c:v>110422</c:v>
                </c:pt>
                <c:pt idx="842">
                  <c:v>110423</c:v>
                </c:pt>
                <c:pt idx="843">
                  <c:v>110424</c:v>
                </c:pt>
                <c:pt idx="844">
                  <c:v>110425</c:v>
                </c:pt>
                <c:pt idx="845">
                  <c:v>110426</c:v>
                </c:pt>
                <c:pt idx="846">
                  <c:v>110427</c:v>
                </c:pt>
                <c:pt idx="847">
                  <c:v>110428</c:v>
                </c:pt>
                <c:pt idx="848">
                  <c:v>110429</c:v>
                </c:pt>
                <c:pt idx="849">
                  <c:v>110430</c:v>
                </c:pt>
                <c:pt idx="850">
                  <c:v>110501</c:v>
                </c:pt>
                <c:pt idx="851">
                  <c:v>110502</c:v>
                </c:pt>
                <c:pt idx="852">
                  <c:v>110503</c:v>
                </c:pt>
                <c:pt idx="853">
                  <c:v>110504</c:v>
                </c:pt>
                <c:pt idx="854">
                  <c:v>110505</c:v>
                </c:pt>
                <c:pt idx="855">
                  <c:v>110506</c:v>
                </c:pt>
                <c:pt idx="856">
                  <c:v>110507</c:v>
                </c:pt>
                <c:pt idx="857">
                  <c:v>110508</c:v>
                </c:pt>
                <c:pt idx="858">
                  <c:v>110509</c:v>
                </c:pt>
                <c:pt idx="859">
                  <c:v>110510</c:v>
                </c:pt>
                <c:pt idx="860">
                  <c:v>110511</c:v>
                </c:pt>
                <c:pt idx="861">
                  <c:v>110512</c:v>
                </c:pt>
                <c:pt idx="862">
                  <c:v>110513</c:v>
                </c:pt>
                <c:pt idx="863">
                  <c:v>110514</c:v>
                </c:pt>
                <c:pt idx="864">
                  <c:v>110515</c:v>
                </c:pt>
                <c:pt idx="865">
                  <c:v>110516</c:v>
                </c:pt>
                <c:pt idx="866">
                  <c:v>110517</c:v>
                </c:pt>
                <c:pt idx="867">
                  <c:v>110518</c:v>
                </c:pt>
                <c:pt idx="868">
                  <c:v>110519</c:v>
                </c:pt>
                <c:pt idx="869">
                  <c:v>110520</c:v>
                </c:pt>
                <c:pt idx="870">
                  <c:v>110521</c:v>
                </c:pt>
                <c:pt idx="871">
                  <c:v>110522</c:v>
                </c:pt>
                <c:pt idx="872">
                  <c:v>110523</c:v>
                </c:pt>
                <c:pt idx="873">
                  <c:v>110524</c:v>
                </c:pt>
                <c:pt idx="874">
                  <c:v>110525</c:v>
                </c:pt>
                <c:pt idx="875">
                  <c:v>110526</c:v>
                </c:pt>
                <c:pt idx="876">
                  <c:v>110527</c:v>
                </c:pt>
                <c:pt idx="877">
                  <c:v>110528</c:v>
                </c:pt>
                <c:pt idx="878">
                  <c:v>110529</c:v>
                </c:pt>
                <c:pt idx="879">
                  <c:v>110530</c:v>
                </c:pt>
                <c:pt idx="880">
                  <c:v>110531</c:v>
                </c:pt>
                <c:pt idx="881">
                  <c:v>110601</c:v>
                </c:pt>
                <c:pt idx="882">
                  <c:v>110602</c:v>
                </c:pt>
                <c:pt idx="883">
                  <c:v>110603</c:v>
                </c:pt>
                <c:pt idx="884">
                  <c:v>110604</c:v>
                </c:pt>
                <c:pt idx="885">
                  <c:v>110605</c:v>
                </c:pt>
                <c:pt idx="886">
                  <c:v>110606</c:v>
                </c:pt>
                <c:pt idx="887">
                  <c:v>110607</c:v>
                </c:pt>
                <c:pt idx="888">
                  <c:v>110608</c:v>
                </c:pt>
                <c:pt idx="889">
                  <c:v>110609</c:v>
                </c:pt>
                <c:pt idx="890">
                  <c:v>110610</c:v>
                </c:pt>
                <c:pt idx="891">
                  <c:v>110611</c:v>
                </c:pt>
                <c:pt idx="892">
                  <c:v>110612</c:v>
                </c:pt>
                <c:pt idx="893">
                  <c:v>110613</c:v>
                </c:pt>
                <c:pt idx="894">
                  <c:v>110614</c:v>
                </c:pt>
                <c:pt idx="895">
                  <c:v>110615</c:v>
                </c:pt>
                <c:pt idx="896">
                  <c:v>110616</c:v>
                </c:pt>
                <c:pt idx="897">
                  <c:v>110617</c:v>
                </c:pt>
                <c:pt idx="898">
                  <c:v>110618</c:v>
                </c:pt>
                <c:pt idx="899">
                  <c:v>110619</c:v>
                </c:pt>
                <c:pt idx="900">
                  <c:v>110620</c:v>
                </c:pt>
                <c:pt idx="901">
                  <c:v>110621</c:v>
                </c:pt>
                <c:pt idx="902">
                  <c:v>110622</c:v>
                </c:pt>
                <c:pt idx="903">
                  <c:v>110623</c:v>
                </c:pt>
                <c:pt idx="904">
                  <c:v>110624</c:v>
                </c:pt>
                <c:pt idx="905">
                  <c:v>110625</c:v>
                </c:pt>
                <c:pt idx="906">
                  <c:v>110626</c:v>
                </c:pt>
                <c:pt idx="907">
                  <c:v>110627</c:v>
                </c:pt>
                <c:pt idx="908">
                  <c:v>110628</c:v>
                </c:pt>
                <c:pt idx="909">
                  <c:v>110629</c:v>
                </c:pt>
                <c:pt idx="910">
                  <c:v>110630</c:v>
                </c:pt>
                <c:pt idx="911">
                  <c:v>110701</c:v>
                </c:pt>
                <c:pt idx="912">
                  <c:v>110702</c:v>
                </c:pt>
                <c:pt idx="913">
                  <c:v>110703</c:v>
                </c:pt>
                <c:pt idx="914">
                  <c:v>110704</c:v>
                </c:pt>
                <c:pt idx="915">
                  <c:v>110705</c:v>
                </c:pt>
                <c:pt idx="916">
                  <c:v>110706</c:v>
                </c:pt>
                <c:pt idx="917">
                  <c:v>110707</c:v>
                </c:pt>
                <c:pt idx="918">
                  <c:v>110708</c:v>
                </c:pt>
                <c:pt idx="919">
                  <c:v>110709</c:v>
                </c:pt>
                <c:pt idx="920">
                  <c:v>110710</c:v>
                </c:pt>
                <c:pt idx="921">
                  <c:v>110711</c:v>
                </c:pt>
                <c:pt idx="922">
                  <c:v>110712</c:v>
                </c:pt>
                <c:pt idx="923">
                  <c:v>110713</c:v>
                </c:pt>
                <c:pt idx="924">
                  <c:v>110714</c:v>
                </c:pt>
                <c:pt idx="925">
                  <c:v>110715</c:v>
                </c:pt>
                <c:pt idx="926">
                  <c:v>110716</c:v>
                </c:pt>
                <c:pt idx="927">
                  <c:v>110717</c:v>
                </c:pt>
                <c:pt idx="928">
                  <c:v>110718</c:v>
                </c:pt>
                <c:pt idx="929">
                  <c:v>110719</c:v>
                </c:pt>
                <c:pt idx="930">
                  <c:v>110720</c:v>
                </c:pt>
                <c:pt idx="931">
                  <c:v>110721</c:v>
                </c:pt>
                <c:pt idx="932">
                  <c:v>110722</c:v>
                </c:pt>
                <c:pt idx="933">
                  <c:v>110723</c:v>
                </c:pt>
                <c:pt idx="934">
                  <c:v>110724</c:v>
                </c:pt>
                <c:pt idx="935">
                  <c:v>110725</c:v>
                </c:pt>
                <c:pt idx="936">
                  <c:v>110726</c:v>
                </c:pt>
                <c:pt idx="937">
                  <c:v>110727</c:v>
                </c:pt>
                <c:pt idx="938">
                  <c:v>110728</c:v>
                </c:pt>
                <c:pt idx="939">
                  <c:v>110729</c:v>
                </c:pt>
                <c:pt idx="940">
                  <c:v>110730</c:v>
                </c:pt>
                <c:pt idx="941">
                  <c:v>110731</c:v>
                </c:pt>
                <c:pt idx="942">
                  <c:v>110801</c:v>
                </c:pt>
                <c:pt idx="943">
                  <c:v>110802</c:v>
                </c:pt>
                <c:pt idx="944">
                  <c:v>110803</c:v>
                </c:pt>
                <c:pt idx="945">
                  <c:v>110804</c:v>
                </c:pt>
                <c:pt idx="946">
                  <c:v>110805</c:v>
                </c:pt>
                <c:pt idx="947">
                  <c:v>110806</c:v>
                </c:pt>
                <c:pt idx="948">
                  <c:v>110807</c:v>
                </c:pt>
                <c:pt idx="949">
                  <c:v>110808</c:v>
                </c:pt>
                <c:pt idx="950">
                  <c:v>110809</c:v>
                </c:pt>
                <c:pt idx="951">
                  <c:v>110810</c:v>
                </c:pt>
                <c:pt idx="952">
                  <c:v>110811</c:v>
                </c:pt>
                <c:pt idx="953">
                  <c:v>110812</c:v>
                </c:pt>
                <c:pt idx="954">
                  <c:v>110813</c:v>
                </c:pt>
                <c:pt idx="955">
                  <c:v>110814</c:v>
                </c:pt>
                <c:pt idx="956">
                  <c:v>110815</c:v>
                </c:pt>
                <c:pt idx="957">
                  <c:v>110816</c:v>
                </c:pt>
                <c:pt idx="958">
                  <c:v>110817</c:v>
                </c:pt>
                <c:pt idx="959">
                  <c:v>110818</c:v>
                </c:pt>
                <c:pt idx="960">
                  <c:v>110819</c:v>
                </c:pt>
                <c:pt idx="961">
                  <c:v>110820</c:v>
                </c:pt>
                <c:pt idx="962">
                  <c:v>110821</c:v>
                </c:pt>
                <c:pt idx="963">
                  <c:v>110822</c:v>
                </c:pt>
                <c:pt idx="964">
                  <c:v>110823</c:v>
                </c:pt>
                <c:pt idx="965">
                  <c:v>110824</c:v>
                </c:pt>
                <c:pt idx="966">
                  <c:v>110825</c:v>
                </c:pt>
                <c:pt idx="967">
                  <c:v>110826</c:v>
                </c:pt>
                <c:pt idx="968">
                  <c:v>110827</c:v>
                </c:pt>
                <c:pt idx="969">
                  <c:v>110828</c:v>
                </c:pt>
                <c:pt idx="970">
                  <c:v>110829</c:v>
                </c:pt>
                <c:pt idx="971">
                  <c:v>110830</c:v>
                </c:pt>
                <c:pt idx="972">
                  <c:v>110831</c:v>
                </c:pt>
                <c:pt idx="973">
                  <c:v>110901</c:v>
                </c:pt>
                <c:pt idx="974">
                  <c:v>110902</c:v>
                </c:pt>
                <c:pt idx="975">
                  <c:v>110903</c:v>
                </c:pt>
                <c:pt idx="976">
                  <c:v>110904</c:v>
                </c:pt>
                <c:pt idx="977">
                  <c:v>110905</c:v>
                </c:pt>
                <c:pt idx="978">
                  <c:v>110906</c:v>
                </c:pt>
                <c:pt idx="979">
                  <c:v>110907</c:v>
                </c:pt>
                <c:pt idx="980">
                  <c:v>110908</c:v>
                </c:pt>
                <c:pt idx="981">
                  <c:v>110909</c:v>
                </c:pt>
                <c:pt idx="982">
                  <c:v>110910</c:v>
                </c:pt>
                <c:pt idx="983">
                  <c:v>110911</c:v>
                </c:pt>
                <c:pt idx="984">
                  <c:v>110912</c:v>
                </c:pt>
                <c:pt idx="985">
                  <c:v>110913</c:v>
                </c:pt>
                <c:pt idx="986">
                  <c:v>110914</c:v>
                </c:pt>
                <c:pt idx="987">
                  <c:v>110915</c:v>
                </c:pt>
                <c:pt idx="988">
                  <c:v>110916</c:v>
                </c:pt>
                <c:pt idx="989">
                  <c:v>110917</c:v>
                </c:pt>
                <c:pt idx="990">
                  <c:v>110918</c:v>
                </c:pt>
                <c:pt idx="991">
                  <c:v>110919</c:v>
                </c:pt>
                <c:pt idx="992">
                  <c:v>110920</c:v>
                </c:pt>
                <c:pt idx="993">
                  <c:v>110921</c:v>
                </c:pt>
                <c:pt idx="994">
                  <c:v>110922</c:v>
                </c:pt>
                <c:pt idx="995">
                  <c:v>110923</c:v>
                </c:pt>
                <c:pt idx="996">
                  <c:v>110924</c:v>
                </c:pt>
                <c:pt idx="997">
                  <c:v>110925</c:v>
                </c:pt>
                <c:pt idx="998">
                  <c:v>110926</c:v>
                </c:pt>
                <c:pt idx="999">
                  <c:v>110927</c:v>
                </c:pt>
                <c:pt idx="1000">
                  <c:v>110928</c:v>
                </c:pt>
                <c:pt idx="1001">
                  <c:v>110929</c:v>
                </c:pt>
                <c:pt idx="1002">
                  <c:v>110930</c:v>
                </c:pt>
                <c:pt idx="1003">
                  <c:v>111001</c:v>
                </c:pt>
                <c:pt idx="1004">
                  <c:v>111002</c:v>
                </c:pt>
                <c:pt idx="1005">
                  <c:v>111003</c:v>
                </c:pt>
                <c:pt idx="1006">
                  <c:v>111004</c:v>
                </c:pt>
                <c:pt idx="1007">
                  <c:v>111005</c:v>
                </c:pt>
                <c:pt idx="1008">
                  <c:v>111006</c:v>
                </c:pt>
                <c:pt idx="1009">
                  <c:v>111007</c:v>
                </c:pt>
                <c:pt idx="1010">
                  <c:v>111008</c:v>
                </c:pt>
                <c:pt idx="1011">
                  <c:v>111009</c:v>
                </c:pt>
                <c:pt idx="1012">
                  <c:v>111010</c:v>
                </c:pt>
                <c:pt idx="1013">
                  <c:v>111011</c:v>
                </c:pt>
                <c:pt idx="1014">
                  <c:v>111012</c:v>
                </c:pt>
                <c:pt idx="1015">
                  <c:v>111013</c:v>
                </c:pt>
                <c:pt idx="1016">
                  <c:v>111014</c:v>
                </c:pt>
                <c:pt idx="1017">
                  <c:v>111015</c:v>
                </c:pt>
                <c:pt idx="1018">
                  <c:v>111016</c:v>
                </c:pt>
                <c:pt idx="1019">
                  <c:v>111017</c:v>
                </c:pt>
                <c:pt idx="1020">
                  <c:v>111018</c:v>
                </c:pt>
                <c:pt idx="1021">
                  <c:v>111019</c:v>
                </c:pt>
                <c:pt idx="1022">
                  <c:v>111020</c:v>
                </c:pt>
                <c:pt idx="1023">
                  <c:v>111021</c:v>
                </c:pt>
                <c:pt idx="1024">
                  <c:v>111022</c:v>
                </c:pt>
                <c:pt idx="1025">
                  <c:v>111023</c:v>
                </c:pt>
                <c:pt idx="1026">
                  <c:v>111024</c:v>
                </c:pt>
                <c:pt idx="1027">
                  <c:v>111025</c:v>
                </c:pt>
                <c:pt idx="1028">
                  <c:v>111026</c:v>
                </c:pt>
                <c:pt idx="1029">
                  <c:v>111027</c:v>
                </c:pt>
                <c:pt idx="1030">
                  <c:v>111028</c:v>
                </c:pt>
                <c:pt idx="1031">
                  <c:v>111029</c:v>
                </c:pt>
                <c:pt idx="1032">
                  <c:v>111030</c:v>
                </c:pt>
                <c:pt idx="1033">
                  <c:v>111031</c:v>
                </c:pt>
                <c:pt idx="1034">
                  <c:v>111101</c:v>
                </c:pt>
                <c:pt idx="1035">
                  <c:v>111102</c:v>
                </c:pt>
                <c:pt idx="1036">
                  <c:v>111103</c:v>
                </c:pt>
                <c:pt idx="1037">
                  <c:v>111104</c:v>
                </c:pt>
                <c:pt idx="1038">
                  <c:v>111105</c:v>
                </c:pt>
                <c:pt idx="1039">
                  <c:v>111106</c:v>
                </c:pt>
                <c:pt idx="1040">
                  <c:v>111107</c:v>
                </c:pt>
                <c:pt idx="1041">
                  <c:v>111108</c:v>
                </c:pt>
                <c:pt idx="1042">
                  <c:v>111109</c:v>
                </c:pt>
                <c:pt idx="1043">
                  <c:v>111110</c:v>
                </c:pt>
                <c:pt idx="1044">
                  <c:v>111111</c:v>
                </c:pt>
                <c:pt idx="1045">
                  <c:v>111112</c:v>
                </c:pt>
                <c:pt idx="1046">
                  <c:v>111113</c:v>
                </c:pt>
                <c:pt idx="1047">
                  <c:v>111114</c:v>
                </c:pt>
                <c:pt idx="1048">
                  <c:v>111115</c:v>
                </c:pt>
                <c:pt idx="1049">
                  <c:v>111116</c:v>
                </c:pt>
                <c:pt idx="1050">
                  <c:v>111117</c:v>
                </c:pt>
                <c:pt idx="1051">
                  <c:v>111118</c:v>
                </c:pt>
                <c:pt idx="1052">
                  <c:v>111119</c:v>
                </c:pt>
                <c:pt idx="1053">
                  <c:v>111120</c:v>
                </c:pt>
                <c:pt idx="1054">
                  <c:v>111121</c:v>
                </c:pt>
                <c:pt idx="1055">
                  <c:v>111122</c:v>
                </c:pt>
                <c:pt idx="1056">
                  <c:v>111123</c:v>
                </c:pt>
                <c:pt idx="1057">
                  <c:v>111124</c:v>
                </c:pt>
                <c:pt idx="1058">
                  <c:v>111125</c:v>
                </c:pt>
                <c:pt idx="1059">
                  <c:v>111126</c:v>
                </c:pt>
                <c:pt idx="1060">
                  <c:v>111127</c:v>
                </c:pt>
                <c:pt idx="1061">
                  <c:v>111128</c:v>
                </c:pt>
                <c:pt idx="1062">
                  <c:v>111129</c:v>
                </c:pt>
                <c:pt idx="1063">
                  <c:v>111130</c:v>
                </c:pt>
                <c:pt idx="1064">
                  <c:v>111201</c:v>
                </c:pt>
                <c:pt idx="1065">
                  <c:v>111202</c:v>
                </c:pt>
                <c:pt idx="1066">
                  <c:v>111203</c:v>
                </c:pt>
                <c:pt idx="1067">
                  <c:v>111204</c:v>
                </c:pt>
                <c:pt idx="1068">
                  <c:v>111205</c:v>
                </c:pt>
                <c:pt idx="1069">
                  <c:v>111206</c:v>
                </c:pt>
                <c:pt idx="1070">
                  <c:v>111207</c:v>
                </c:pt>
                <c:pt idx="1071">
                  <c:v>111208</c:v>
                </c:pt>
                <c:pt idx="1072">
                  <c:v>111209</c:v>
                </c:pt>
                <c:pt idx="1073">
                  <c:v>111210</c:v>
                </c:pt>
                <c:pt idx="1074">
                  <c:v>111211</c:v>
                </c:pt>
                <c:pt idx="1075">
                  <c:v>111212</c:v>
                </c:pt>
                <c:pt idx="1076">
                  <c:v>111213</c:v>
                </c:pt>
                <c:pt idx="1077">
                  <c:v>111214</c:v>
                </c:pt>
                <c:pt idx="1078">
                  <c:v>111215</c:v>
                </c:pt>
                <c:pt idx="1079">
                  <c:v>111216</c:v>
                </c:pt>
                <c:pt idx="1080">
                  <c:v>111217</c:v>
                </c:pt>
                <c:pt idx="1081">
                  <c:v>111218</c:v>
                </c:pt>
                <c:pt idx="1082">
                  <c:v>111219</c:v>
                </c:pt>
                <c:pt idx="1083">
                  <c:v>111220</c:v>
                </c:pt>
                <c:pt idx="1084">
                  <c:v>111221</c:v>
                </c:pt>
                <c:pt idx="1085">
                  <c:v>111222</c:v>
                </c:pt>
                <c:pt idx="1086">
                  <c:v>111223</c:v>
                </c:pt>
                <c:pt idx="1087">
                  <c:v>111224</c:v>
                </c:pt>
                <c:pt idx="1088">
                  <c:v>111225</c:v>
                </c:pt>
                <c:pt idx="1089">
                  <c:v>111226</c:v>
                </c:pt>
                <c:pt idx="1090">
                  <c:v>111227</c:v>
                </c:pt>
                <c:pt idx="1091">
                  <c:v>111228</c:v>
                </c:pt>
                <c:pt idx="1092">
                  <c:v>111229</c:v>
                </c:pt>
                <c:pt idx="1093">
                  <c:v>111230</c:v>
                </c:pt>
                <c:pt idx="1094">
                  <c:v>111231</c:v>
                </c:pt>
                <c:pt idx="1095">
                  <c:v>120101</c:v>
                </c:pt>
                <c:pt idx="1096">
                  <c:v>120102</c:v>
                </c:pt>
                <c:pt idx="1097">
                  <c:v>120103</c:v>
                </c:pt>
                <c:pt idx="1098">
                  <c:v>120104</c:v>
                </c:pt>
                <c:pt idx="1099">
                  <c:v>120105</c:v>
                </c:pt>
                <c:pt idx="1100">
                  <c:v>120106</c:v>
                </c:pt>
                <c:pt idx="1101">
                  <c:v>120107</c:v>
                </c:pt>
                <c:pt idx="1102">
                  <c:v>120108</c:v>
                </c:pt>
                <c:pt idx="1103">
                  <c:v>120109</c:v>
                </c:pt>
                <c:pt idx="1104">
                  <c:v>120110</c:v>
                </c:pt>
                <c:pt idx="1105">
                  <c:v>120111</c:v>
                </c:pt>
                <c:pt idx="1106">
                  <c:v>120112</c:v>
                </c:pt>
                <c:pt idx="1107">
                  <c:v>120113</c:v>
                </c:pt>
                <c:pt idx="1108">
                  <c:v>120114</c:v>
                </c:pt>
                <c:pt idx="1109">
                  <c:v>120115</c:v>
                </c:pt>
                <c:pt idx="1110">
                  <c:v>120116</c:v>
                </c:pt>
                <c:pt idx="1111">
                  <c:v>120117</c:v>
                </c:pt>
                <c:pt idx="1112">
                  <c:v>120118</c:v>
                </c:pt>
                <c:pt idx="1113">
                  <c:v>120119</c:v>
                </c:pt>
                <c:pt idx="1114">
                  <c:v>120120</c:v>
                </c:pt>
                <c:pt idx="1115">
                  <c:v>120121</c:v>
                </c:pt>
                <c:pt idx="1116">
                  <c:v>120122</c:v>
                </c:pt>
                <c:pt idx="1117">
                  <c:v>120123</c:v>
                </c:pt>
                <c:pt idx="1118">
                  <c:v>120124</c:v>
                </c:pt>
                <c:pt idx="1119">
                  <c:v>120125</c:v>
                </c:pt>
                <c:pt idx="1120">
                  <c:v>120126</c:v>
                </c:pt>
                <c:pt idx="1121">
                  <c:v>120127</c:v>
                </c:pt>
                <c:pt idx="1122">
                  <c:v>120128</c:v>
                </c:pt>
                <c:pt idx="1123">
                  <c:v>120129</c:v>
                </c:pt>
                <c:pt idx="1124">
                  <c:v>120130</c:v>
                </c:pt>
                <c:pt idx="1125">
                  <c:v>120131</c:v>
                </c:pt>
                <c:pt idx="1126">
                  <c:v>120201</c:v>
                </c:pt>
                <c:pt idx="1127">
                  <c:v>120202</c:v>
                </c:pt>
                <c:pt idx="1128">
                  <c:v>120203</c:v>
                </c:pt>
                <c:pt idx="1129">
                  <c:v>120204</c:v>
                </c:pt>
                <c:pt idx="1130">
                  <c:v>120205</c:v>
                </c:pt>
                <c:pt idx="1131">
                  <c:v>120206</c:v>
                </c:pt>
                <c:pt idx="1132">
                  <c:v>120207</c:v>
                </c:pt>
                <c:pt idx="1133">
                  <c:v>120208</c:v>
                </c:pt>
                <c:pt idx="1134">
                  <c:v>120209</c:v>
                </c:pt>
                <c:pt idx="1135">
                  <c:v>120210</c:v>
                </c:pt>
                <c:pt idx="1136">
                  <c:v>120211</c:v>
                </c:pt>
                <c:pt idx="1137">
                  <c:v>120212</c:v>
                </c:pt>
                <c:pt idx="1138">
                  <c:v>120213</c:v>
                </c:pt>
                <c:pt idx="1139">
                  <c:v>120214</c:v>
                </c:pt>
                <c:pt idx="1140">
                  <c:v>120215</c:v>
                </c:pt>
                <c:pt idx="1141">
                  <c:v>120216</c:v>
                </c:pt>
                <c:pt idx="1142">
                  <c:v>120217</c:v>
                </c:pt>
                <c:pt idx="1143">
                  <c:v>120218</c:v>
                </c:pt>
                <c:pt idx="1144">
                  <c:v>120219</c:v>
                </c:pt>
                <c:pt idx="1145">
                  <c:v>120220</c:v>
                </c:pt>
                <c:pt idx="1146">
                  <c:v>120221</c:v>
                </c:pt>
                <c:pt idx="1147">
                  <c:v>120222</c:v>
                </c:pt>
                <c:pt idx="1148">
                  <c:v>120223</c:v>
                </c:pt>
                <c:pt idx="1149">
                  <c:v>120224</c:v>
                </c:pt>
                <c:pt idx="1150">
                  <c:v>120225</c:v>
                </c:pt>
                <c:pt idx="1151">
                  <c:v>120226</c:v>
                </c:pt>
                <c:pt idx="1152">
                  <c:v>120227</c:v>
                </c:pt>
                <c:pt idx="1153">
                  <c:v>120228</c:v>
                </c:pt>
                <c:pt idx="1154">
                  <c:v>120229</c:v>
                </c:pt>
                <c:pt idx="1155">
                  <c:v>120301</c:v>
                </c:pt>
                <c:pt idx="1156">
                  <c:v>120302</c:v>
                </c:pt>
                <c:pt idx="1157">
                  <c:v>120303</c:v>
                </c:pt>
                <c:pt idx="1158">
                  <c:v>120304</c:v>
                </c:pt>
                <c:pt idx="1159">
                  <c:v>120305</c:v>
                </c:pt>
                <c:pt idx="1160">
                  <c:v>120306</c:v>
                </c:pt>
                <c:pt idx="1161">
                  <c:v>120307</c:v>
                </c:pt>
                <c:pt idx="1162">
                  <c:v>120308</c:v>
                </c:pt>
                <c:pt idx="1163">
                  <c:v>120309</c:v>
                </c:pt>
                <c:pt idx="1164">
                  <c:v>120310</c:v>
                </c:pt>
                <c:pt idx="1165">
                  <c:v>120311</c:v>
                </c:pt>
                <c:pt idx="1166">
                  <c:v>120312</c:v>
                </c:pt>
                <c:pt idx="1167">
                  <c:v>120313</c:v>
                </c:pt>
                <c:pt idx="1168">
                  <c:v>120314</c:v>
                </c:pt>
                <c:pt idx="1169">
                  <c:v>120315</c:v>
                </c:pt>
                <c:pt idx="1170">
                  <c:v>120316</c:v>
                </c:pt>
                <c:pt idx="1171">
                  <c:v>120317</c:v>
                </c:pt>
                <c:pt idx="1172">
                  <c:v>120318</c:v>
                </c:pt>
                <c:pt idx="1173">
                  <c:v>120319</c:v>
                </c:pt>
                <c:pt idx="1174">
                  <c:v>120320</c:v>
                </c:pt>
                <c:pt idx="1175">
                  <c:v>120321</c:v>
                </c:pt>
                <c:pt idx="1176">
                  <c:v>120322</c:v>
                </c:pt>
                <c:pt idx="1177">
                  <c:v>120323</c:v>
                </c:pt>
                <c:pt idx="1178">
                  <c:v>120324</c:v>
                </c:pt>
                <c:pt idx="1179">
                  <c:v>120325</c:v>
                </c:pt>
                <c:pt idx="1180">
                  <c:v>120326</c:v>
                </c:pt>
                <c:pt idx="1181">
                  <c:v>120327</c:v>
                </c:pt>
                <c:pt idx="1182">
                  <c:v>120328</c:v>
                </c:pt>
                <c:pt idx="1183">
                  <c:v>120329</c:v>
                </c:pt>
                <c:pt idx="1184">
                  <c:v>120330</c:v>
                </c:pt>
                <c:pt idx="1185">
                  <c:v>120331</c:v>
                </c:pt>
                <c:pt idx="1186">
                  <c:v>120401</c:v>
                </c:pt>
                <c:pt idx="1187">
                  <c:v>120402</c:v>
                </c:pt>
                <c:pt idx="1188">
                  <c:v>120403</c:v>
                </c:pt>
                <c:pt idx="1189">
                  <c:v>120404</c:v>
                </c:pt>
                <c:pt idx="1190">
                  <c:v>120405</c:v>
                </c:pt>
                <c:pt idx="1191">
                  <c:v>120406</c:v>
                </c:pt>
                <c:pt idx="1192">
                  <c:v>120407</c:v>
                </c:pt>
                <c:pt idx="1193">
                  <c:v>120408</c:v>
                </c:pt>
                <c:pt idx="1194">
                  <c:v>120409</c:v>
                </c:pt>
                <c:pt idx="1195">
                  <c:v>120410</c:v>
                </c:pt>
                <c:pt idx="1196">
                  <c:v>120411</c:v>
                </c:pt>
                <c:pt idx="1197">
                  <c:v>120412</c:v>
                </c:pt>
                <c:pt idx="1198">
                  <c:v>120413</c:v>
                </c:pt>
                <c:pt idx="1199">
                  <c:v>120414</c:v>
                </c:pt>
                <c:pt idx="1200">
                  <c:v>120415</c:v>
                </c:pt>
                <c:pt idx="1201">
                  <c:v>120416</c:v>
                </c:pt>
                <c:pt idx="1202">
                  <c:v>120417</c:v>
                </c:pt>
                <c:pt idx="1203">
                  <c:v>120418</c:v>
                </c:pt>
                <c:pt idx="1204">
                  <c:v>120419</c:v>
                </c:pt>
                <c:pt idx="1205">
                  <c:v>120420</c:v>
                </c:pt>
                <c:pt idx="1206">
                  <c:v>120421</c:v>
                </c:pt>
                <c:pt idx="1207">
                  <c:v>120422</c:v>
                </c:pt>
                <c:pt idx="1208">
                  <c:v>120423</c:v>
                </c:pt>
                <c:pt idx="1209">
                  <c:v>120424</c:v>
                </c:pt>
                <c:pt idx="1210">
                  <c:v>120425</c:v>
                </c:pt>
                <c:pt idx="1211">
                  <c:v>120426</c:v>
                </c:pt>
                <c:pt idx="1212">
                  <c:v>120427</c:v>
                </c:pt>
                <c:pt idx="1213">
                  <c:v>120428</c:v>
                </c:pt>
                <c:pt idx="1214">
                  <c:v>120429</c:v>
                </c:pt>
                <c:pt idx="1215">
                  <c:v>120430</c:v>
                </c:pt>
                <c:pt idx="1216">
                  <c:v>120501</c:v>
                </c:pt>
                <c:pt idx="1217">
                  <c:v>120502</c:v>
                </c:pt>
                <c:pt idx="1218">
                  <c:v>120503</c:v>
                </c:pt>
                <c:pt idx="1219">
                  <c:v>120504</c:v>
                </c:pt>
                <c:pt idx="1220">
                  <c:v>120505</c:v>
                </c:pt>
                <c:pt idx="1221">
                  <c:v>120506</c:v>
                </c:pt>
                <c:pt idx="1222">
                  <c:v>120507</c:v>
                </c:pt>
                <c:pt idx="1223">
                  <c:v>120508</c:v>
                </c:pt>
                <c:pt idx="1224">
                  <c:v>120509</c:v>
                </c:pt>
                <c:pt idx="1225">
                  <c:v>120510</c:v>
                </c:pt>
                <c:pt idx="1226">
                  <c:v>120511</c:v>
                </c:pt>
                <c:pt idx="1227">
                  <c:v>120512</c:v>
                </c:pt>
                <c:pt idx="1228">
                  <c:v>120513</c:v>
                </c:pt>
                <c:pt idx="1229">
                  <c:v>120514</c:v>
                </c:pt>
                <c:pt idx="1230">
                  <c:v>120515</c:v>
                </c:pt>
                <c:pt idx="1231">
                  <c:v>120516</c:v>
                </c:pt>
                <c:pt idx="1232">
                  <c:v>120517</c:v>
                </c:pt>
                <c:pt idx="1233">
                  <c:v>120518</c:v>
                </c:pt>
                <c:pt idx="1234">
                  <c:v>120519</c:v>
                </c:pt>
                <c:pt idx="1235">
                  <c:v>120520</c:v>
                </c:pt>
                <c:pt idx="1236">
                  <c:v>120521</c:v>
                </c:pt>
                <c:pt idx="1237">
                  <c:v>120522</c:v>
                </c:pt>
                <c:pt idx="1238">
                  <c:v>120523</c:v>
                </c:pt>
                <c:pt idx="1239">
                  <c:v>120524</c:v>
                </c:pt>
                <c:pt idx="1240">
                  <c:v>120525</c:v>
                </c:pt>
                <c:pt idx="1241">
                  <c:v>120526</c:v>
                </c:pt>
                <c:pt idx="1242">
                  <c:v>120527</c:v>
                </c:pt>
                <c:pt idx="1243">
                  <c:v>120528</c:v>
                </c:pt>
                <c:pt idx="1244">
                  <c:v>120529</c:v>
                </c:pt>
                <c:pt idx="1245">
                  <c:v>120530</c:v>
                </c:pt>
                <c:pt idx="1246">
                  <c:v>120531</c:v>
                </c:pt>
                <c:pt idx="1247">
                  <c:v>120601</c:v>
                </c:pt>
                <c:pt idx="1248">
                  <c:v>120602</c:v>
                </c:pt>
                <c:pt idx="1249">
                  <c:v>120603</c:v>
                </c:pt>
                <c:pt idx="1250">
                  <c:v>120604</c:v>
                </c:pt>
                <c:pt idx="1251">
                  <c:v>120605</c:v>
                </c:pt>
                <c:pt idx="1252">
                  <c:v>120606</c:v>
                </c:pt>
                <c:pt idx="1253">
                  <c:v>120607</c:v>
                </c:pt>
                <c:pt idx="1254">
                  <c:v>120608</c:v>
                </c:pt>
                <c:pt idx="1255">
                  <c:v>120609</c:v>
                </c:pt>
                <c:pt idx="1256">
                  <c:v>120610</c:v>
                </c:pt>
                <c:pt idx="1257">
                  <c:v>120611</c:v>
                </c:pt>
                <c:pt idx="1258">
                  <c:v>120612</c:v>
                </c:pt>
                <c:pt idx="1259">
                  <c:v>120613</c:v>
                </c:pt>
                <c:pt idx="1260">
                  <c:v>120614</c:v>
                </c:pt>
                <c:pt idx="1261">
                  <c:v>120615</c:v>
                </c:pt>
                <c:pt idx="1262">
                  <c:v>120616</c:v>
                </c:pt>
                <c:pt idx="1263">
                  <c:v>120617</c:v>
                </c:pt>
                <c:pt idx="1264">
                  <c:v>120618</c:v>
                </c:pt>
                <c:pt idx="1265">
                  <c:v>120619</c:v>
                </c:pt>
                <c:pt idx="1266">
                  <c:v>120620</c:v>
                </c:pt>
                <c:pt idx="1267">
                  <c:v>120621</c:v>
                </c:pt>
                <c:pt idx="1268">
                  <c:v>120622</c:v>
                </c:pt>
                <c:pt idx="1269">
                  <c:v>120623</c:v>
                </c:pt>
                <c:pt idx="1270">
                  <c:v>120624</c:v>
                </c:pt>
                <c:pt idx="1271">
                  <c:v>120625</c:v>
                </c:pt>
                <c:pt idx="1272">
                  <c:v>120626</c:v>
                </c:pt>
                <c:pt idx="1273">
                  <c:v>120627</c:v>
                </c:pt>
                <c:pt idx="1274">
                  <c:v>120628</c:v>
                </c:pt>
                <c:pt idx="1275">
                  <c:v>120629</c:v>
                </c:pt>
                <c:pt idx="1276">
                  <c:v>120630</c:v>
                </c:pt>
                <c:pt idx="1277">
                  <c:v>120701</c:v>
                </c:pt>
                <c:pt idx="1278">
                  <c:v>120702</c:v>
                </c:pt>
                <c:pt idx="1279">
                  <c:v>120703</c:v>
                </c:pt>
                <c:pt idx="1280">
                  <c:v>120704</c:v>
                </c:pt>
                <c:pt idx="1281">
                  <c:v>120705</c:v>
                </c:pt>
                <c:pt idx="1282">
                  <c:v>120706</c:v>
                </c:pt>
                <c:pt idx="1283">
                  <c:v>120707</c:v>
                </c:pt>
                <c:pt idx="1284">
                  <c:v>120708</c:v>
                </c:pt>
                <c:pt idx="1285">
                  <c:v>120709</c:v>
                </c:pt>
                <c:pt idx="1286">
                  <c:v>120710</c:v>
                </c:pt>
                <c:pt idx="1287">
                  <c:v>120711</c:v>
                </c:pt>
                <c:pt idx="1288">
                  <c:v>120712</c:v>
                </c:pt>
                <c:pt idx="1289">
                  <c:v>120713</c:v>
                </c:pt>
                <c:pt idx="1290">
                  <c:v>120714</c:v>
                </c:pt>
                <c:pt idx="1291">
                  <c:v>120715</c:v>
                </c:pt>
                <c:pt idx="1292">
                  <c:v>120716</c:v>
                </c:pt>
                <c:pt idx="1293">
                  <c:v>120717</c:v>
                </c:pt>
                <c:pt idx="1294">
                  <c:v>120718</c:v>
                </c:pt>
                <c:pt idx="1295">
                  <c:v>120719</c:v>
                </c:pt>
                <c:pt idx="1296">
                  <c:v>120720</c:v>
                </c:pt>
                <c:pt idx="1297">
                  <c:v>120721</c:v>
                </c:pt>
                <c:pt idx="1298">
                  <c:v>120722</c:v>
                </c:pt>
                <c:pt idx="1299">
                  <c:v>120723</c:v>
                </c:pt>
                <c:pt idx="1300">
                  <c:v>120724</c:v>
                </c:pt>
                <c:pt idx="1301">
                  <c:v>120725</c:v>
                </c:pt>
                <c:pt idx="1302">
                  <c:v>120726</c:v>
                </c:pt>
                <c:pt idx="1303">
                  <c:v>120727</c:v>
                </c:pt>
                <c:pt idx="1304">
                  <c:v>120728</c:v>
                </c:pt>
                <c:pt idx="1305">
                  <c:v>120729</c:v>
                </c:pt>
                <c:pt idx="1306">
                  <c:v>120730</c:v>
                </c:pt>
                <c:pt idx="1307">
                  <c:v>120731</c:v>
                </c:pt>
                <c:pt idx="1308">
                  <c:v>120801</c:v>
                </c:pt>
                <c:pt idx="1309">
                  <c:v>120802</c:v>
                </c:pt>
                <c:pt idx="1310">
                  <c:v>120803</c:v>
                </c:pt>
                <c:pt idx="1311">
                  <c:v>120804</c:v>
                </c:pt>
                <c:pt idx="1312">
                  <c:v>120805</c:v>
                </c:pt>
                <c:pt idx="1313">
                  <c:v>120806</c:v>
                </c:pt>
                <c:pt idx="1314">
                  <c:v>120807</c:v>
                </c:pt>
                <c:pt idx="1315">
                  <c:v>120808</c:v>
                </c:pt>
                <c:pt idx="1316">
                  <c:v>120809</c:v>
                </c:pt>
                <c:pt idx="1317">
                  <c:v>120810</c:v>
                </c:pt>
                <c:pt idx="1318">
                  <c:v>120811</c:v>
                </c:pt>
                <c:pt idx="1319">
                  <c:v>120812</c:v>
                </c:pt>
                <c:pt idx="1320">
                  <c:v>120813</c:v>
                </c:pt>
                <c:pt idx="1321">
                  <c:v>120814</c:v>
                </c:pt>
                <c:pt idx="1322">
                  <c:v>120815</c:v>
                </c:pt>
                <c:pt idx="1323">
                  <c:v>120816</c:v>
                </c:pt>
                <c:pt idx="1324">
                  <c:v>120817</c:v>
                </c:pt>
                <c:pt idx="1325">
                  <c:v>120818</c:v>
                </c:pt>
                <c:pt idx="1326">
                  <c:v>120819</c:v>
                </c:pt>
                <c:pt idx="1327">
                  <c:v>120820</c:v>
                </c:pt>
                <c:pt idx="1328">
                  <c:v>120821</c:v>
                </c:pt>
                <c:pt idx="1329">
                  <c:v>120822</c:v>
                </c:pt>
                <c:pt idx="1330">
                  <c:v>120823</c:v>
                </c:pt>
                <c:pt idx="1331">
                  <c:v>120824</c:v>
                </c:pt>
                <c:pt idx="1332">
                  <c:v>120825</c:v>
                </c:pt>
                <c:pt idx="1333">
                  <c:v>120826</c:v>
                </c:pt>
                <c:pt idx="1334">
                  <c:v>120827</c:v>
                </c:pt>
                <c:pt idx="1335">
                  <c:v>120828</c:v>
                </c:pt>
                <c:pt idx="1336">
                  <c:v>120829</c:v>
                </c:pt>
                <c:pt idx="1337">
                  <c:v>120830</c:v>
                </c:pt>
                <c:pt idx="1338">
                  <c:v>120831</c:v>
                </c:pt>
                <c:pt idx="1339">
                  <c:v>120901</c:v>
                </c:pt>
                <c:pt idx="1340">
                  <c:v>120902</c:v>
                </c:pt>
                <c:pt idx="1341">
                  <c:v>120903</c:v>
                </c:pt>
                <c:pt idx="1342">
                  <c:v>120904</c:v>
                </c:pt>
                <c:pt idx="1343">
                  <c:v>120905</c:v>
                </c:pt>
                <c:pt idx="1344">
                  <c:v>120906</c:v>
                </c:pt>
                <c:pt idx="1345">
                  <c:v>120907</c:v>
                </c:pt>
                <c:pt idx="1346">
                  <c:v>120908</c:v>
                </c:pt>
                <c:pt idx="1347">
                  <c:v>120909</c:v>
                </c:pt>
                <c:pt idx="1348">
                  <c:v>120910</c:v>
                </c:pt>
                <c:pt idx="1349">
                  <c:v>120911</c:v>
                </c:pt>
                <c:pt idx="1350">
                  <c:v>120912</c:v>
                </c:pt>
                <c:pt idx="1351">
                  <c:v>120913</c:v>
                </c:pt>
                <c:pt idx="1352">
                  <c:v>120914</c:v>
                </c:pt>
                <c:pt idx="1353">
                  <c:v>120915</c:v>
                </c:pt>
                <c:pt idx="1354">
                  <c:v>120916</c:v>
                </c:pt>
                <c:pt idx="1355">
                  <c:v>120917</c:v>
                </c:pt>
                <c:pt idx="1356">
                  <c:v>120918</c:v>
                </c:pt>
                <c:pt idx="1357">
                  <c:v>120919</c:v>
                </c:pt>
                <c:pt idx="1358">
                  <c:v>120920</c:v>
                </c:pt>
                <c:pt idx="1359">
                  <c:v>120921</c:v>
                </c:pt>
                <c:pt idx="1360">
                  <c:v>120922</c:v>
                </c:pt>
                <c:pt idx="1361">
                  <c:v>120923</c:v>
                </c:pt>
                <c:pt idx="1362">
                  <c:v>120924</c:v>
                </c:pt>
                <c:pt idx="1363">
                  <c:v>120925</c:v>
                </c:pt>
                <c:pt idx="1364">
                  <c:v>120926</c:v>
                </c:pt>
                <c:pt idx="1365">
                  <c:v>120927</c:v>
                </c:pt>
                <c:pt idx="1366">
                  <c:v>120928</c:v>
                </c:pt>
                <c:pt idx="1367">
                  <c:v>120929</c:v>
                </c:pt>
                <c:pt idx="1368">
                  <c:v>120930</c:v>
                </c:pt>
                <c:pt idx="1369">
                  <c:v>121001</c:v>
                </c:pt>
                <c:pt idx="1370">
                  <c:v>121002</c:v>
                </c:pt>
                <c:pt idx="1371">
                  <c:v>121003</c:v>
                </c:pt>
                <c:pt idx="1372">
                  <c:v>121004</c:v>
                </c:pt>
                <c:pt idx="1373">
                  <c:v>121005</c:v>
                </c:pt>
                <c:pt idx="1374">
                  <c:v>121006</c:v>
                </c:pt>
                <c:pt idx="1375">
                  <c:v>121007</c:v>
                </c:pt>
                <c:pt idx="1376">
                  <c:v>121008</c:v>
                </c:pt>
                <c:pt idx="1377">
                  <c:v>121009</c:v>
                </c:pt>
                <c:pt idx="1378">
                  <c:v>121010</c:v>
                </c:pt>
                <c:pt idx="1379">
                  <c:v>121011</c:v>
                </c:pt>
                <c:pt idx="1380">
                  <c:v>121012</c:v>
                </c:pt>
                <c:pt idx="1381">
                  <c:v>121013</c:v>
                </c:pt>
                <c:pt idx="1382">
                  <c:v>121014</c:v>
                </c:pt>
                <c:pt idx="1383">
                  <c:v>121015</c:v>
                </c:pt>
                <c:pt idx="1384">
                  <c:v>121016</c:v>
                </c:pt>
                <c:pt idx="1385">
                  <c:v>121017</c:v>
                </c:pt>
                <c:pt idx="1386">
                  <c:v>121018</c:v>
                </c:pt>
                <c:pt idx="1387">
                  <c:v>121019</c:v>
                </c:pt>
                <c:pt idx="1388">
                  <c:v>121020</c:v>
                </c:pt>
                <c:pt idx="1389">
                  <c:v>121021</c:v>
                </c:pt>
                <c:pt idx="1390">
                  <c:v>121022</c:v>
                </c:pt>
                <c:pt idx="1391">
                  <c:v>121023</c:v>
                </c:pt>
                <c:pt idx="1392">
                  <c:v>121024</c:v>
                </c:pt>
                <c:pt idx="1393">
                  <c:v>121025</c:v>
                </c:pt>
                <c:pt idx="1394">
                  <c:v>121026</c:v>
                </c:pt>
                <c:pt idx="1395">
                  <c:v>121027</c:v>
                </c:pt>
                <c:pt idx="1396">
                  <c:v>121028</c:v>
                </c:pt>
                <c:pt idx="1397">
                  <c:v>121029</c:v>
                </c:pt>
                <c:pt idx="1398">
                  <c:v>121030</c:v>
                </c:pt>
                <c:pt idx="1399">
                  <c:v>121031</c:v>
                </c:pt>
                <c:pt idx="1400">
                  <c:v>121101</c:v>
                </c:pt>
                <c:pt idx="1401">
                  <c:v>121102</c:v>
                </c:pt>
                <c:pt idx="1402">
                  <c:v>121103</c:v>
                </c:pt>
                <c:pt idx="1403">
                  <c:v>121104</c:v>
                </c:pt>
                <c:pt idx="1404">
                  <c:v>121105</c:v>
                </c:pt>
                <c:pt idx="1405">
                  <c:v>121106</c:v>
                </c:pt>
                <c:pt idx="1406">
                  <c:v>121107</c:v>
                </c:pt>
                <c:pt idx="1407">
                  <c:v>121108</c:v>
                </c:pt>
                <c:pt idx="1408">
                  <c:v>121109</c:v>
                </c:pt>
                <c:pt idx="1409">
                  <c:v>121110</c:v>
                </c:pt>
                <c:pt idx="1410">
                  <c:v>121111</c:v>
                </c:pt>
                <c:pt idx="1411">
                  <c:v>121112</c:v>
                </c:pt>
                <c:pt idx="1412">
                  <c:v>121113</c:v>
                </c:pt>
                <c:pt idx="1413">
                  <c:v>121114</c:v>
                </c:pt>
                <c:pt idx="1414">
                  <c:v>121115</c:v>
                </c:pt>
                <c:pt idx="1415">
                  <c:v>121116</c:v>
                </c:pt>
                <c:pt idx="1416">
                  <c:v>121117</c:v>
                </c:pt>
                <c:pt idx="1417">
                  <c:v>121118</c:v>
                </c:pt>
                <c:pt idx="1418">
                  <c:v>121119</c:v>
                </c:pt>
                <c:pt idx="1419">
                  <c:v>121120</c:v>
                </c:pt>
                <c:pt idx="1420">
                  <c:v>121121</c:v>
                </c:pt>
                <c:pt idx="1421">
                  <c:v>121122</c:v>
                </c:pt>
                <c:pt idx="1422">
                  <c:v>121123</c:v>
                </c:pt>
                <c:pt idx="1423">
                  <c:v>121124</c:v>
                </c:pt>
                <c:pt idx="1424">
                  <c:v>121125</c:v>
                </c:pt>
                <c:pt idx="1425">
                  <c:v>121126</c:v>
                </c:pt>
                <c:pt idx="1426">
                  <c:v>121127</c:v>
                </c:pt>
                <c:pt idx="1427">
                  <c:v>121128</c:v>
                </c:pt>
                <c:pt idx="1428">
                  <c:v>121129</c:v>
                </c:pt>
                <c:pt idx="1429">
                  <c:v>121130</c:v>
                </c:pt>
                <c:pt idx="1430">
                  <c:v>121201</c:v>
                </c:pt>
                <c:pt idx="1431">
                  <c:v>121202</c:v>
                </c:pt>
                <c:pt idx="1432">
                  <c:v>121203</c:v>
                </c:pt>
                <c:pt idx="1433">
                  <c:v>121204</c:v>
                </c:pt>
                <c:pt idx="1434">
                  <c:v>121205</c:v>
                </c:pt>
                <c:pt idx="1435">
                  <c:v>121206</c:v>
                </c:pt>
                <c:pt idx="1436">
                  <c:v>121207</c:v>
                </c:pt>
                <c:pt idx="1437">
                  <c:v>121208</c:v>
                </c:pt>
                <c:pt idx="1438">
                  <c:v>121209</c:v>
                </c:pt>
                <c:pt idx="1439">
                  <c:v>121210</c:v>
                </c:pt>
                <c:pt idx="1440">
                  <c:v>121211</c:v>
                </c:pt>
                <c:pt idx="1441">
                  <c:v>121212</c:v>
                </c:pt>
                <c:pt idx="1442">
                  <c:v>121213</c:v>
                </c:pt>
                <c:pt idx="1443">
                  <c:v>121214</c:v>
                </c:pt>
                <c:pt idx="1444">
                  <c:v>121215</c:v>
                </c:pt>
                <c:pt idx="1445">
                  <c:v>121216</c:v>
                </c:pt>
                <c:pt idx="1446">
                  <c:v>121217</c:v>
                </c:pt>
                <c:pt idx="1447">
                  <c:v>121218</c:v>
                </c:pt>
                <c:pt idx="1448">
                  <c:v>121219</c:v>
                </c:pt>
                <c:pt idx="1449">
                  <c:v>121220</c:v>
                </c:pt>
                <c:pt idx="1450">
                  <c:v>121221</c:v>
                </c:pt>
                <c:pt idx="1451">
                  <c:v>121222</c:v>
                </c:pt>
                <c:pt idx="1452">
                  <c:v>121223</c:v>
                </c:pt>
                <c:pt idx="1453">
                  <c:v>121224</c:v>
                </c:pt>
                <c:pt idx="1454">
                  <c:v>121225</c:v>
                </c:pt>
                <c:pt idx="1455">
                  <c:v>121226</c:v>
                </c:pt>
                <c:pt idx="1456">
                  <c:v>121227</c:v>
                </c:pt>
                <c:pt idx="1457">
                  <c:v>121228</c:v>
                </c:pt>
                <c:pt idx="1458">
                  <c:v>121229</c:v>
                </c:pt>
                <c:pt idx="1459">
                  <c:v>121230</c:v>
                </c:pt>
                <c:pt idx="1460">
                  <c:v>121231</c:v>
                </c:pt>
                <c:pt idx="1461">
                  <c:v>130101</c:v>
                </c:pt>
                <c:pt idx="1462">
                  <c:v>130102</c:v>
                </c:pt>
                <c:pt idx="1463">
                  <c:v>130103</c:v>
                </c:pt>
                <c:pt idx="1464">
                  <c:v>130104</c:v>
                </c:pt>
                <c:pt idx="1465">
                  <c:v>130105</c:v>
                </c:pt>
                <c:pt idx="1466">
                  <c:v>130106</c:v>
                </c:pt>
                <c:pt idx="1467">
                  <c:v>130107</c:v>
                </c:pt>
                <c:pt idx="1468">
                  <c:v>130108</c:v>
                </c:pt>
                <c:pt idx="1469">
                  <c:v>130109</c:v>
                </c:pt>
                <c:pt idx="1470">
                  <c:v>130110</c:v>
                </c:pt>
                <c:pt idx="1471">
                  <c:v>130111</c:v>
                </c:pt>
                <c:pt idx="1472">
                  <c:v>130112</c:v>
                </c:pt>
                <c:pt idx="1473">
                  <c:v>130113</c:v>
                </c:pt>
                <c:pt idx="1474">
                  <c:v>130114</c:v>
                </c:pt>
                <c:pt idx="1475">
                  <c:v>130115</c:v>
                </c:pt>
                <c:pt idx="1476">
                  <c:v>130116</c:v>
                </c:pt>
                <c:pt idx="1477">
                  <c:v>130117</c:v>
                </c:pt>
                <c:pt idx="1478">
                  <c:v>130118</c:v>
                </c:pt>
                <c:pt idx="1479">
                  <c:v>130119</c:v>
                </c:pt>
                <c:pt idx="1480">
                  <c:v>130120</c:v>
                </c:pt>
                <c:pt idx="1481">
                  <c:v>130121</c:v>
                </c:pt>
                <c:pt idx="1482">
                  <c:v>130122</c:v>
                </c:pt>
                <c:pt idx="1483">
                  <c:v>130123</c:v>
                </c:pt>
                <c:pt idx="1484">
                  <c:v>130124</c:v>
                </c:pt>
                <c:pt idx="1485">
                  <c:v>130125</c:v>
                </c:pt>
                <c:pt idx="1486">
                  <c:v>130126</c:v>
                </c:pt>
                <c:pt idx="1487">
                  <c:v>130127</c:v>
                </c:pt>
                <c:pt idx="1488">
                  <c:v>130128</c:v>
                </c:pt>
                <c:pt idx="1489">
                  <c:v>130129</c:v>
                </c:pt>
                <c:pt idx="1490">
                  <c:v>130130</c:v>
                </c:pt>
                <c:pt idx="1491">
                  <c:v>130131</c:v>
                </c:pt>
                <c:pt idx="1492">
                  <c:v>130201</c:v>
                </c:pt>
                <c:pt idx="1493">
                  <c:v>130202</c:v>
                </c:pt>
                <c:pt idx="1494">
                  <c:v>130203</c:v>
                </c:pt>
                <c:pt idx="1495">
                  <c:v>130204</c:v>
                </c:pt>
                <c:pt idx="1496">
                  <c:v>130205</c:v>
                </c:pt>
                <c:pt idx="1497">
                  <c:v>130206</c:v>
                </c:pt>
                <c:pt idx="1498">
                  <c:v>130207</c:v>
                </c:pt>
                <c:pt idx="1499">
                  <c:v>130208</c:v>
                </c:pt>
                <c:pt idx="1500">
                  <c:v>130209</c:v>
                </c:pt>
                <c:pt idx="1501">
                  <c:v>130210</c:v>
                </c:pt>
                <c:pt idx="1502">
                  <c:v>130211</c:v>
                </c:pt>
                <c:pt idx="1503">
                  <c:v>130212</c:v>
                </c:pt>
                <c:pt idx="1504">
                  <c:v>130213</c:v>
                </c:pt>
                <c:pt idx="1505">
                  <c:v>130214</c:v>
                </c:pt>
                <c:pt idx="1506">
                  <c:v>130215</c:v>
                </c:pt>
                <c:pt idx="1507">
                  <c:v>130216</c:v>
                </c:pt>
                <c:pt idx="1508">
                  <c:v>130217</c:v>
                </c:pt>
                <c:pt idx="1509">
                  <c:v>130218</c:v>
                </c:pt>
                <c:pt idx="1510">
                  <c:v>130219</c:v>
                </c:pt>
                <c:pt idx="1511">
                  <c:v>130220</c:v>
                </c:pt>
                <c:pt idx="1512">
                  <c:v>130221</c:v>
                </c:pt>
                <c:pt idx="1513">
                  <c:v>130222</c:v>
                </c:pt>
                <c:pt idx="1514">
                  <c:v>130223</c:v>
                </c:pt>
                <c:pt idx="1515">
                  <c:v>130224</c:v>
                </c:pt>
                <c:pt idx="1516">
                  <c:v>130225</c:v>
                </c:pt>
                <c:pt idx="1517">
                  <c:v>130226</c:v>
                </c:pt>
                <c:pt idx="1518">
                  <c:v>130227</c:v>
                </c:pt>
                <c:pt idx="1519">
                  <c:v>130228</c:v>
                </c:pt>
                <c:pt idx="1520">
                  <c:v>130301</c:v>
                </c:pt>
                <c:pt idx="1521">
                  <c:v>130302</c:v>
                </c:pt>
                <c:pt idx="1522">
                  <c:v>130303</c:v>
                </c:pt>
                <c:pt idx="1523">
                  <c:v>130304</c:v>
                </c:pt>
                <c:pt idx="1524">
                  <c:v>130305</c:v>
                </c:pt>
                <c:pt idx="1525">
                  <c:v>130306</c:v>
                </c:pt>
                <c:pt idx="1526">
                  <c:v>130307</c:v>
                </c:pt>
                <c:pt idx="1527">
                  <c:v>130308</c:v>
                </c:pt>
                <c:pt idx="1528">
                  <c:v>130309</c:v>
                </c:pt>
                <c:pt idx="1529">
                  <c:v>130310</c:v>
                </c:pt>
                <c:pt idx="1530">
                  <c:v>130311</c:v>
                </c:pt>
                <c:pt idx="1531">
                  <c:v>130312</c:v>
                </c:pt>
                <c:pt idx="1532">
                  <c:v>130313</c:v>
                </c:pt>
                <c:pt idx="1533">
                  <c:v>130314</c:v>
                </c:pt>
                <c:pt idx="1534">
                  <c:v>130315</c:v>
                </c:pt>
                <c:pt idx="1535">
                  <c:v>130316</c:v>
                </c:pt>
                <c:pt idx="1536">
                  <c:v>130317</c:v>
                </c:pt>
                <c:pt idx="1537">
                  <c:v>130318</c:v>
                </c:pt>
                <c:pt idx="1538">
                  <c:v>130319</c:v>
                </c:pt>
                <c:pt idx="1539">
                  <c:v>130320</c:v>
                </c:pt>
                <c:pt idx="1540">
                  <c:v>130321</c:v>
                </c:pt>
                <c:pt idx="1541">
                  <c:v>130322</c:v>
                </c:pt>
                <c:pt idx="1542">
                  <c:v>130323</c:v>
                </c:pt>
                <c:pt idx="1543">
                  <c:v>130324</c:v>
                </c:pt>
                <c:pt idx="1544">
                  <c:v>130325</c:v>
                </c:pt>
                <c:pt idx="1545">
                  <c:v>130326</c:v>
                </c:pt>
                <c:pt idx="1546">
                  <c:v>130327</c:v>
                </c:pt>
                <c:pt idx="1547">
                  <c:v>130328</c:v>
                </c:pt>
                <c:pt idx="1548">
                  <c:v>130329</c:v>
                </c:pt>
                <c:pt idx="1549">
                  <c:v>130330</c:v>
                </c:pt>
                <c:pt idx="1550">
                  <c:v>130331</c:v>
                </c:pt>
                <c:pt idx="1551">
                  <c:v>130401</c:v>
                </c:pt>
                <c:pt idx="1552">
                  <c:v>130402</c:v>
                </c:pt>
                <c:pt idx="1553">
                  <c:v>130403</c:v>
                </c:pt>
                <c:pt idx="1554">
                  <c:v>130404</c:v>
                </c:pt>
                <c:pt idx="1555">
                  <c:v>130405</c:v>
                </c:pt>
                <c:pt idx="1556">
                  <c:v>130406</c:v>
                </c:pt>
                <c:pt idx="1557">
                  <c:v>130407</c:v>
                </c:pt>
                <c:pt idx="1558">
                  <c:v>130408</c:v>
                </c:pt>
                <c:pt idx="1559">
                  <c:v>130409</c:v>
                </c:pt>
                <c:pt idx="1560">
                  <c:v>130410</c:v>
                </c:pt>
                <c:pt idx="1561">
                  <c:v>130411</c:v>
                </c:pt>
                <c:pt idx="1562">
                  <c:v>130412</c:v>
                </c:pt>
                <c:pt idx="1563">
                  <c:v>130413</c:v>
                </c:pt>
                <c:pt idx="1564">
                  <c:v>130414</c:v>
                </c:pt>
                <c:pt idx="1565">
                  <c:v>130415</c:v>
                </c:pt>
                <c:pt idx="1566">
                  <c:v>130416</c:v>
                </c:pt>
                <c:pt idx="1567">
                  <c:v>130417</c:v>
                </c:pt>
                <c:pt idx="1568">
                  <c:v>130418</c:v>
                </c:pt>
                <c:pt idx="1569">
                  <c:v>130419</c:v>
                </c:pt>
                <c:pt idx="1570">
                  <c:v>130420</c:v>
                </c:pt>
                <c:pt idx="1571">
                  <c:v>130421</c:v>
                </c:pt>
                <c:pt idx="1572">
                  <c:v>130422</c:v>
                </c:pt>
                <c:pt idx="1573">
                  <c:v>130423</c:v>
                </c:pt>
                <c:pt idx="1574">
                  <c:v>130424</c:v>
                </c:pt>
                <c:pt idx="1575">
                  <c:v>130425</c:v>
                </c:pt>
                <c:pt idx="1576">
                  <c:v>130426</c:v>
                </c:pt>
                <c:pt idx="1577">
                  <c:v>130427</c:v>
                </c:pt>
                <c:pt idx="1578">
                  <c:v>130428</c:v>
                </c:pt>
                <c:pt idx="1579">
                  <c:v>130429</c:v>
                </c:pt>
                <c:pt idx="1580">
                  <c:v>130430</c:v>
                </c:pt>
                <c:pt idx="1581">
                  <c:v>130501</c:v>
                </c:pt>
                <c:pt idx="1582">
                  <c:v>130502</c:v>
                </c:pt>
                <c:pt idx="1583">
                  <c:v>130503</c:v>
                </c:pt>
                <c:pt idx="1584">
                  <c:v>130504</c:v>
                </c:pt>
                <c:pt idx="1585">
                  <c:v>130505</c:v>
                </c:pt>
                <c:pt idx="1586">
                  <c:v>130506</c:v>
                </c:pt>
                <c:pt idx="1587">
                  <c:v>130507</c:v>
                </c:pt>
                <c:pt idx="1588">
                  <c:v>130508</c:v>
                </c:pt>
                <c:pt idx="1589">
                  <c:v>130509</c:v>
                </c:pt>
                <c:pt idx="1590">
                  <c:v>130510</c:v>
                </c:pt>
                <c:pt idx="1591">
                  <c:v>130511</c:v>
                </c:pt>
                <c:pt idx="1592">
                  <c:v>130512</c:v>
                </c:pt>
                <c:pt idx="1593">
                  <c:v>130513</c:v>
                </c:pt>
                <c:pt idx="1594">
                  <c:v>130514</c:v>
                </c:pt>
                <c:pt idx="1595">
                  <c:v>130515</c:v>
                </c:pt>
                <c:pt idx="1596">
                  <c:v>130516</c:v>
                </c:pt>
                <c:pt idx="1597">
                  <c:v>130517</c:v>
                </c:pt>
                <c:pt idx="1598">
                  <c:v>130518</c:v>
                </c:pt>
                <c:pt idx="1599">
                  <c:v>130519</c:v>
                </c:pt>
                <c:pt idx="1600">
                  <c:v>130520</c:v>
                </c:pt>
                <c:pt idx="1601">
                  <c:v>130521</c:v>
                </c:pt>
                <c:pt idx="1602">
                  <c:v>130522</c:v>
                </c:pt>
                <c:pt idx="1603">
                  <c:v>130523</c:v>
                </c:pt>
                <c:pt idx="1604">
                  <c:v>130524</c:v>
                </c:pt>
                <c:pt idx="1605">
                  <c:v>130525</c:v>
                </c:pt>
                <c:pt idx="1606">
                  <c:v>130526</c:v>
                </c:pt>
                <c:pt idx="1607">
                  <c:v>130527</c:v>
                </c:pt>
                <c:pt idx="1608">
                  <c:v>130528</c:v>
                </c:pt>
                <c:pt idx="1609">
                  <c:v>130529</c:v>
                </c:pt>
                <c:pt idx="1610">
                  <c:v>130530</c:v>
                </c:pt>
                <c:pt idx="1611">
                  <c:v>130531</c:v>
                </c:pt>
                <c:pt idx="1612">
                  <c:v>130601</c:v>
                </c:pt>
                <c:pt idx="1613">
                  <c:v>130602</c:v>
                </c:pt>
                <c:pt idx="1614">
                  <c:v>130603</c:v>
                </c:pt>
                <c:pt idx="1615">
                  <c:v>130604</c:v>
                </c:pt>
                <c:pt idx="1616">
                  <c:v>130605</c:v>
                </c:pt>
                <c:pt idx="1617">
                  <c:v>130606</c:v>
                </c:pt>
                <c:pt idx="1618">
                  <c:v>130607</c:v>
                </c:pt>
                <c:pt idx="1619">
                  <c:v>130608</c:v>
                </c:pt>
                <c:pt idx="1620">
                  <c:v>130609</c:v>
                </c:pt>
                <c:pt idx="1621">
                  <c:v>130610</c:v>
                </c:pt>
                <c:pt idx="1622">
                  <c:v>130611</c:v>
                </c:pt>
                <c:pt idx="1623">
                  <c:v>130612</c:v>
                </c:pt>
                <c:pt idx="1624">
                  <c:v>130613</c:v>
                </c:pt>
                <c:pt idx="1625">
                  <c:v>130614</c:v>
                </c:pt>
                <c:pt idx="1626">
                  <c:v>130615</c:v>
                </c:pt>
                <c:pt idx="1627">
                  <c:v>130616</c:v>
                </c:pt>
                <c:pt idx="1628">
                  <c:v>130617</c:v>
                </c:pt>
                <c:pt idx="1629">
                  <c:v>130618</c:v>
                </c:pt>
                <c:pt idx="1630">
                  <c:v>130619</c:v>
                </c:pt>
                <c:pt idx="1631">
                  <c:v>130620</c:v>
                </c:pt>
                <c:pt idx="1632">
                  <c:v>130621</c:v>
                </c:pt>
                <c:pt idx="1633">
                  <c:v>130622</c:v>
                </c:pt>
                <c:pt idx="1634">
                  <c:v>130623</c:v>
                </c:pt>
                <c:pt idx="1635">
                  <c:v>130624</c:v>
                </c:pt>
                <c:pt idx="1636">
                  <c:v>130625</c:v>
                </c:pt>
                <c:pt idx="1637">
                  <c:v>130626</c:v>
                </c:pt>
                <c:pt idx="1638">
                  <c:v>130627</c:v>
                </c:pt>
                <c:pt idx="1639">
                  <c:v>130628</c:v>
                </c:pt>
                <c:pt idx="1640">
                  <c:v>130629</c:v>
                </c:pt>
                <c:pt idx="1641">
                  <c:v>130630</c:v>
                </c:pt>
                <c:pt idx="1642">
                  <c:v>130701</c:v>
                </c:pt>
                <c:pt idx="1643">
                  <c:v>130702</c:v>
                </c:pt>
                <c:pt idx="1644">
                  <c:v>130703</c:v>
                </c:pt>
                <c:pt idx="1645">
                  <c:v>130704</c:v>
                </c:pt>
                <c:pt idx="1646">
                  <c:v>130705</c:v>
                </c:pt>
                <c:pt idx="1647">
                  <c:v>130706</c:v>
                </c:pt>
                <c:pt idx="1648">
                  <c:v>130707</c:v>
                </c:pt>
                <c:pt idx="1649">
                  <c:v>130708</c:v>
                </c:pt>
                <c:pt idx="1650">
                  <c:v>130709</c:v>
                </c:pt>
                <c:pt idx="1651">
                  <c:v>130710</c:v>
                </c:pt>
                <c:pt idx="1652">
                  <c:v>130711</c:v>
                </c:pt>
                <c:pt idx="1653">
                  <c:v>130712</c:v>
                </c:pt>
                <c:pt idx="1654">
                  <c:v>130713</c:v>
                </c:pt>
                <c:pt idx="1655">
                  <c:v>130714</c:v>
                </c:pt>
                <c:pt idx="1656">
                  <c:v>130715</c:v>
                </c:pt>
                <c:pt idx="1657">
                  <c:v>130716</c:v>
                </c:pt>
                <c:pt idx="1658">
                  <c:v>130717</c:v>
                </c:pt>
                <c:pt idx="1659">
                  <c:v>130718</c:v>
                </c:pt>
                <c:pt idx="1660">
                  <c:v>130719</c:v>
                </c:pt>
                <c:pt idx="1661">
                  <c:v>130720</c:v>
                </c:pt>
                <c:pt idx="1662">
                  <c:v>130721</c:v>
                </c:pt>
                <c:pt idx="1663">
                  <c:v>130722</c:v>
                </c:pt>
                <c:pt idx="1664">
                  <c:v>130723</c:v>
                </c:pt>
                <c:pt idx="1665">
                  <c:v>130724</c:v>
                </c:pt>
                <c:pt idx="1666">
                  <c:v>130725</c:v>
                </c:pt>
                <c:pt idx="1667">
                  <c:v>130726</c:v>
                </c:pt>
                <c:pt idx="1668">
                  <c:v>130727</c:v>
                </c:pt>
                <c:pt idx="1669">
                  <c:v>130728</c:v>
                </c:pt>
                <c:pt idx="1670">
                  <c:v>130729</c:v>
                </c:pt>
                <c:pt idx="1671">
                  <c:v>130730</c:v>
                </c:pt>
                <c:pt idx="1672">
                  <c:v>130731</c:v>
                </c:pt>
                <c:pt idx="1673">
                  <c:v>130801</c:v>
                </c:pt>
                <c:pt idx="1674">
                  <c:v>130802</c:v>
                </c:pt>
                <c:pt idx="1675">
                  <c:v>130803</c:v>
                </c:pt>
                <c:pt idx="1676">
                  <c:v>130804</c:v>
                </c:pt>
                <c:pt idx="1677">
                  <c:v>130805</c:v>
                </c:pt>
                <c:pt idx="1678">
                  <c:v>130806</c:v>
                </c:pt>
                <c:pt idx="1679">
                  <c:v>130807</c:v>
                </c:pt>
                <c:pt idx="1680">
                  <c:v>130808</c:v>
                </c:pt>
                <c:pt idx="1681">
                  <c:v>130809</c:v>
                </c:pt>
                <c:pt idx="1682">
                  <c:v>130810</c:v>
                </c:pt>
                <c:pt idx="1683">
                  <c:v>130811</c:v>
                </c:pt>
                <c:pt idx="1684">
                  <c:v>130812</c:v>
                </c:pt>
                <c:pt idx="1685">
                  <c:v>130813</c:v>
                </c:pt>
                <c:pt idx="1686">
                  <c:v>130814</c:v>
                </c:pt>
                <c:pt idx="1687">
                  <c:v>130815</c:v>
                </c:pt>
                <c:pt idx="1688">
                  <c:v>130816</c:v>
                </c:pt>
                <c:pt idx="1689">
                  <c:v>130817</c:v>
                </c:pt>
                <c:pt idx="1690">
                  <c:v>130818</c:v>
                </c:pt>
                <c:pt idx="1691">
                  <c:v>130819</c:v>
                </c:pt>
                <c:pt idx="1692">
                  <c:v>130820</c:v>
                </c:pt>
                <c:pt idx="1693">
                  <c:v>130821</c:v>
                </c:pt>
                <c:pt idx="1694">
                  <c:v>130822</c:v>
                </c:pt>
                <c:pt idx="1695">
                  <c:v>130823</c:v>
                </c:pt>
                <c:pt idx="1696">
                  <c:v>130824</c:v>
                </c:pt>
                <c:pt idx="1697">
                  <c:v>130825</c:v>
                </c:pt>
                <c:pt idx="1698">
                  <c:v>130826</c:v>
                </c:pt>
                <c:pt idx="1699">
                  <c:v>130827</c:v>
                </c:pt>
                <c:pt idx="1700">
                  <c:v>130828</c:v>
                </c:pt>
                <c:pt idx="1701">
                  <c:v>130829</c:v>
                </c:pt>
                <c:pt idx="1702">
                  <c:v>130830</c:v>
                </c:pt>
                <c:pt idx="1703">
                  <c:v>130831</c:v>
                </c:pt>
                <c:pt idx="1704">
                  <c:v>130901</c:v>
                </c:pt>
                <c:pt idx="1705">
                  <c:v>130902</c:v>
                </c:pt>
                <c:pt idx="1706">
                  <c:v>130903</c:v>
                </c:pt>
                <c:pt idx="1707">
                  <c:v>130904</c:v>
                </c:pt>
                <c:pt idx="1708">
                  <c:v>130905</c:v>
                </c:pt>
                <c:pt idx="1709">
                  <c:v>130906</c:v>
                </c:pt>
                <c:pt idx="1710">
                  <c:v>130907</c:v>
                </c:pt>
                <c:pt idx="1711">
                  <c:v>130908</c:v>
                </c:pt>
                <c:pt idx="1712">
                  <c:v>130909</c:v>
                </c:pt>
                <c:pt idx="1713">
                  <c:v>130910</c:v>
                </c:pt>
                <c:pt idx="1714">
                  <c:v>130911</c:v>
                </c:pt>
                <c:pt idx="1715">
                  <c:v>130912</c:v>
                </c:pt>
                <c:pt idx="1716">
                  <c:v>130913</c:v>
                </c:pt>
                <c:pt idx="1717">
                  <c:v>130914</c:v>
                </c:pt>
                <c:pt idx="1718">
                  <c:v>130915</c:v>
                </c:pt>
                <c:pt idx="1719">
                  <c:v>130916</c:v>
                </c:pt>
                <c:pt idx="1720">
                  <c:v>130917</c:v>
                </c:pt>
                <c:pt idx="1721">
                  <c:v>130918</c:v>
                </c:pt>
                <c:pt idx="1722">
                  <c:v>130919</c:v>
                </c:pt>
                <c:pt idx="1723">
                  <c:v>130920</c:v>
                </c:pt>
                <c:pt idx="1724">
                  <c:v>130921</c:v>
                </c:pt>
                <c:pt idx="1725">
                  <c:v>130922</c:v>
                </c:pt>
                <c:pt idx="1726">
                  <c:v>130923</c:v>
                </c:pt>
                <c:pt idx="1727">
                  <c:v>130924</c:v>
                </c:pt>
                <c:pt idx="1728">
                  <c:v>130925</c:v>
                </c:pt>
                <c:pt idx="1729">
                  <c:v>130926</c:v>
                </c:pt>
                <c:pt idx="1730">
                  <c:v>130927</c:v>
                </c:pt>
                <c:pt idx="1731">
                  <c:v>130928</c:v>
                </c:pt>
                <c:pt idx="1732">
                  <c:v>130929</c:v>
                </c:pt>
                <c:pt idx="1733">
                  <c:v>130930</c:v>
                </c:pt>
                <c:pt idx="1734">
                  <c:v>131001</c:v>
                </c:pt>
                <c:pt idx="1735">
                  <c:v>131002</c:v>
                </c:pt>
                <c:pt idx="1736">
                  <c:v>131003</c:v>
                </c:pt>
                <c:pt idx="1737">
                  <c:v>131004</c:v>
                </c:pt>
                <c:pt idx="1738">
                  <c:v>131005</c:v>
                </c:pt>
                <c:pt idx="1739">
                  <c:v>131006</c:v>
                </c:pt>
                <c:pt idx="1740">
                  <c:v>131007</c:v>
                </c:pt>
                <c:pt idx="1741">
                  <c:v>131008</c:v>
                </c:pt>
                <c:pt idx="1742">
                  <c:v>131009</c:v>
                </c:pt>
                <c:pt idx="1743">
                  <c:v>131010</c:v>
                </c:pt>
                <c:pt idx="1744">
                  <c:v>131011</c:v>
                </c:pt>
                <c:pt idx="1745">
                  <c:v>131012</c:v>
                </c:pt>
                <c:pt idx="1746">
                  <c:v>131013</c:v>
                </c:pt>
                <c:pt idx="1747">
                  <c:v>131014</c:v>
                </c:pt>
                <c:pt idx="1748">
                  <c:v>131015</c:v>
                </c:pt>
                <c:pt idx="1749">
                  <c:v>131016</c:v>
                </c:pt>
                <c:pt idx="1750">
                  <c:v>131017</c:v>
                </c:pt>
                <c:pt idx="1751">
                  <c:v>131018</c:v>
                </c:pt>
                <c:pt idx="1752">
                  <c:v>131019</c:v>
                </c:pt>
                <c:pt idx="1753">
                  <c:v>131020</c:v>
                </c:pt>
                <c:pt idx="1754">
                  <c:v>131021</c:v>
                </c:pt>
                <c:pt idx="1755">
                  <c:v>131022</c:v>
                </c:pt>
                <c:pt idx="1756">
                  <c:v>131023</c:v>
                </c:pt>
                <c:pt idx="1757">
                  <c:v>131024</c:v>
                </c:pt>
                <c:pt idx="1758">
                  <c:v>131025</c:v>
                </c:pt>
                <c:pt idx="1759">
                  <c:v>131026</c:v>
                </c:pt>
                <c:pt idx="1760">
                  <c:v>131027</c:v>
                </c:pt>
                <c:pt idx="1761">
                  <c:v>131028</c:v>
                </c:pt>
                <c:pt idx="1762">
                  <c:v>131029</c:v>
                </c:pt>
                <c:pt idx="1763">
                  <c:v>131030</c:v>
                </c:pt>
                <c:pt idx="1764">
                  <c:v>131031</c:v>
                </c:pt>
                <c:pt idx="1765">
                  <c:v>131101</c:v>
                </c:pt>
                <c:pt idx="1766">
                  <c:v>131102</c:v>
                </c:pt>
                <c:pt idx="1767">
                  <c:v>131103</c:v>
                </c:pt>
                <c:pt idx="1768">
                  <c:v>131104</c:v>
                </c:pt>
                <c:pt idx="1769">
                  <c:v>131105</c:v>
                </c:pt>
                <c:pt idx="1770">
                  <c:v>131106</c:v>
                </c:pt>
                <c:pt idx="1771">
                  <c:v>131107</c:v>
                </c:pt>
                <c:pt idx="1772">
                  <c:v>131108</c:v>
                </c:pt>
                <c:pt idx="1773">
                  <c:v>131109</c:v>
                </c:pt>
                <c:pt idx="1774">
                  <c:v>131110</c:v>
                </c:pt>
                <c:pt idx="1775">
                  <c:v>131111</c:v>
                </c:pt>
                <c:pt idx="1776">
                  <c:v>131112</c:v>
                </c:pt>
                <c:pt idx="1777">
                  <c:v>131113</c:v>
                </c:pt>
                <c:pt idx="1778">
                  <c:v>131114</c:v>
                </c:pt>
                <c:pt idx="1779">
                  <c:v>131115</c:v>
                </c:pt>
                <c:pt idx="1780">
                  <c:v>131116</c:v>
                </c:pt>
                <c:pt idx="1781">
                  <c:v>131117</c:v>
                </c:pt>
                <c:pt idx="1782">
                  <c:v>131118</c:v>
                </c:pt>
                <c:pt idx="1783">
                  <c:v>131119</c:v>
                </c:pt>
                <c:pt idx="1784">
                  <c:v>131120</c:v>
                </c:pt>
                <c:pt idx="1785">
                  <c:v>131121</c:v>
                </c:pt>
                <c:pt idx="1786">
                  <c:v>131122</c:v>
                </c:pt>
                <c:pt idx="1787">
                  <c:v>131123</c:v>
                </c:pt>
                <c:pt idx="1788">
                  <c:v>131124</c:v>
                </c:pt>
                <c:pt idx="1789">
                  <c:v>131125</c:v>
                </c:pt>
                <c:pt idx="1790">
                  <c:v>131126</c:v>
                </c:pt>
                <c:pt idx="1791">
                  <c:v>131127</c:v>
                </c:pt>
                <c:pt idx="1792">
                  <c:v>131128</c:v>
                </c:pt>
                <c:pt idx="1793">
                  <c:v>131129</c:v>
                </c:pt>
                <c:pt idx="1794">
                  <c:v>131130</c:v>
                </c:pt>
                <c:pt idx="1795">
                  <c:v>131201</c:v>
                </c:pt>
                <c:pt idx="1796">
                  <c:v>131202</c:v>
                </c:pt>
                <c:pt idx="1797">
                  <c:v>131203</c:v>
                </c:pt>
                <c:pt idx="1798">
                  <c:v>131204</c:v>
                </c:pt>
                <c:pt idx="1799">
                  <c:v>131205</c:v>
                </c:pt>
                <c:pt idx="1800">
                  <c:v>131206</c:v>
                </c:pt>
                <c:pt idx="1801">
                  <c:v>131207</c:v>
                </c:pt>
                <c:pt idx="1802">
                  <c:v>131208</c:v>
                </c:pt>
                <c:pt idx="1803">
                  <c:v>131209</c:v>
                </c:pt>
                <c:pt idx="1804">
                  <c:v>131210</c:v>
                </c:pt>
                <c:pt idx="1805">
                  <c:v>131211</c:v>
                </c:pt>
                <c:pt idx="1806">
                  <c:v>131212</c:v>
                </c:pt>
                <c:pt idx="1807">
                  <c:v>131213</c:v>
                </c:pt>
                <c:pt idx="1808">
                  <c:v>131214</c:v>
                </c:pt>
                <c:pt idx="1809">
                  <c:v>131215</c:v>
                </c:pt>
                <c:pt idx="1810">
                  <c:v>131216</c:v>
                </c:pt>
                <c:pt idx="1811">
                  <c:v>131217</c:v>
                </c:pt>
                <c:pt idx="1812">
                  <c:v>131218</c:v>
                </c:pt>
                <c:pt idx="1813">
                  <c:v>131219</c:v>
                </c:pt>
                <c:pt idx="1814">
                  <c:v>131220</c:v>
                </c:pt>
                <c:pt idx="1815">
                  <c:v>131221</c:v>
                </c:pt>
                <c:pt idx="1816">
                  <c:v>131222</c:v>
                </c:pt>
                <c:pt idx="1817">
                  <c:v>131223</c:v>
                </c:pt>
                <c:pt idx="1818">
                  <c:v>131224</c:v>
                </c:pt>
                <c:pt idx="1819">
                  <c:v>131225</c:v>
                </c:pt>
                <c:pt idx="1820">
                  <c:v>131226</c:v>
                </c:pt>
                <c:pt idx="1821">
                  <c:v>131227</c:v>
                </c:pt>
                <c:pt idx="1822">
                  <c:v>131228</c:v>
                </c:pt>
                <c:pt idx="1823">
                  <c:v>131229</c:v>
                </c:pt>
                <c:pt idx="1824">
                  <c:v>131230</c:v>
                </c:pt>
                <c:pt idx="1825">
                  <c:v>131231</c:v>
                </c:pt>
                <c:pt idx="1826">
                  <c:v>140101</c:v>
                </c:pt>
                <c:pt idx="1827">
                  <c:v>140102</c:v>
                </c:pt>
                <c:pt idx="1828">
                  <c:v>140103</c:v>
                </c:pt>
                <c:pt idx="1829">
                  <c:v>140104</c:v>
                </c:pt>
                <c:pt idx="1830">
                  <c:v>140105</c:v>
                </c:pt>
                <c:pt idx="1831">
                  <c:v>140106</c:v>
                </c:pt>
                <c:pt idx="1832">
                  <c:v>140107</c:v>
                </c:pt>
                <c:pt idx="1833">
                  <c:v>140108</c:v>
                </c:pt>
                <c:pt idx="1834">
                  <c:v>140109</c:v>
                </c:pt>
                <c:pt idx="1835">
                  <c:v>140110</c:v>
                </c:pt>
                <c:pt idx="1836">
                  <c:v>140111</c:v>
                </c:pt>
                <c:pt idx="1837">
                  <c:v>140112</c:v>
                </c:pt>
                <c:pt idx="1838">
                  <c:v>140113</c:v>
                </c:pt>
                <c:pt idx="1839">
                  <c:v>140114</c:v>
                </c:pt>
                <c:pt idx="1840">
                  <c:v>140115</c:v>
                </c:pt>
                <c:pt idx="1841">
                  <c:v>140116</c:v>
                </c:pt>
                <c:pt idx="1842">
                  <c:v>140117</c:v>
                </c:pt>
                <c:pt idx="1843">
                  <c:v>140118</c:v>
                </c:pt>
                <c:pt idx="1844">
                  <c:v>140119</c:v>
                </c:pt>
                <c:pt idx="1845">
                  <c:v>140120</c:v>
                </c:pt>
                <c:pt idx="1846">
                  <c:v>140121</c:v>
                </c:pt>
                <c:pt idx="1847">
                  <c:v>140122</c:v>
                </c:pt>
                <c:pt idx="1848">
                  <c:v>140123</c:v>
                </c:pt>
                <c:pt idx="1849">
                  <c:v>140124</c:v>
                </c:pt>
                <c:pt idx="1850">
                  <c:v>140125</c:v>
                </c:pt>
                <c:pt idx="1851">
                  <c:v>140126</c:v>
                </c:pt>
                <c:pt idx="1852">
                  <c:v>140127</c:v>
                </c:pt>
                <c:pt idx="1853">
                  <c:v>140128</c:v>
                </c:pt>
                <c:pt idx="1854">
                  <c:v>140129</c:v>
                </c:pt>
                <c:pt idx="1855">
                  <c:v>140130</c:v>
                </c:pt>
                <c:pt idx="1856">
                  <c:v>140131</c:v>
                </c:pt>
                <c:pt idx="1857">
                  <c:v>140201</c:v>
                </c:pt>
                <c:pt idx="1858">
                  <c:v>140202</c:v>
                </c:pt>
                <c:pt idx="1859">
                  <c:v>140203</c:v>
                </c:pt>
                <c:pt idx="1860">
                  <c:v>140204</c:v>
                </c:pt>
                <c:pt idx="1861">
                  <c:v>140205</c:v>
                </c:pt>
                <c:pt idx="1862">
                  <c:v>140206</c:v>
                </c:pt>
                <c:pt idx="1863">
                  <c:v>140207</c:v>
                </c:pt>
                <c:pt idx="1864">
                  <c:v>140208</c:v>
                </c:pt>
                <c:pt idx="1865">
                  <c:v>140209</c:v>
                </c:pt>
                <c:pt idx="1866">
                  <c:v>140210</c:v>
                </c:pt>
                <c:pt idx="1867">
                  <c:v>140211</c:v>
                </c:pt>
                <c:pt idx="1868">
                  <c:v>140212</c:v>
                </c:pt>
                <c:pt idx="1869">
                  <c:v>140213</c:v>
                </c:pt>
                <c:pt idx="1870">
                  <c:v>140214</c:v>
                </c:pt>
                <c:pt idx="1871">
                  <c:v>140215</c:v>
                </c:pt>
                <c:pt idx="1872">
                  <c:v>140216</c:v>
                </c:pt>
                <c:pt idx="1873">
                  <c:v>140217</c:v>
                </c:pt>
                <c:pt idx="1874">
                  <c:v>140218</c:v>
                </c:pt>
                <c:pt idx="1875">
                  <c:v>140219</c:v>
                </c:pt>
                <c:pt idx="1876">
                  <c:v>140220</c:v>
                </c:pt>
                <c:pt idx="1877">
                  <c:v>140221</c:v>
                </c:pt>
                <c:pt idx="1878">
                  <c:v>140222</c:v>
                </c:pt>
                <c:pt idx="1879">
                  <c:v>140223</c:v>
                </c:pt>
                <c:pt idx="1880">
                  <c:v>140224</c:v>
                </c:pt>
                <c:pt idx="1881">
                  <c:v>140225</c:v>
                </c:pt>
                <c:pt idx="1882">
                  <c:v>140226</c:v>
                </c:pt>
                <c:pt idx="1883">
                  <c:v>140227</c:v>
                </c:pt>
                <c:pt idx="1884">
                  <c:v>140228</c:v>
                </c:pt>
                <c:pt idx="1885">
                  <c:v>140301</c:v>
                </c:pt>
                <c:pt idx="1886">
                  <c:v>140302</c:v>
                </c:pt>
                <c:pt idx="1887">
                  <c:v>140303</c:v>
                </c:pt>
                <c:pt idx="1888">
                  <c:v>140304</c:v>
                </c:pt>
                <c:pt idx="1889">
                  <c:v>140305</c:v>
                </c:pt>
                <c:pt idx="1890">
                  <c:v>140306</c:v>
                </c:pt>
                <c:pt idx="1891">
                  <c:v>140307</c:v>
                </c:pt>
                <c:pt idx="1892">
                  <c:v>140308</c:v>
                </c:pt>
                <c:pt idx="1893">
                  <c:v>140309</c:v>
                </c:pt>
                <c:pt idx="1894">
                  <c:v>140310</c:v>
                </c:pt>
                <c:pt idx="1895">
                  <c:v>140311</c:v>
                </c:pt>
                <c:pt idx="1896">
                  <c:v>140312</c:v>
                </c:pt>
                <c:pt idx="1897">
                  <c:v>140313</c:v>
                </c:pt>
                <c:pt idx="1898">
                  <c:v>140314</c:v>
                </c:pt>
                <c:pt idx="1899">
                  <c:v>140315</c:v>
                </c:pt>
                <c:pt idx="1900">
                  <c:v>140316</c:v>
                </c:pt>
                <c:pt idx="1901">
                  <c:v>140317</c:v>
                </c:pt>
                <c:pt idx="1902">
                  <c:v>140318</c:v>
                </c:pt>
                <c:pt idx="1903">
                  <c:v>140319</c:v>
                </c:pt>
                <c:pt idx="1904">
                  <c:v>140320</c:v>
                </c:pt>
                <c:pt idx="1905">
                  <c:v>140321</c:v>
                </c:pt>
                <c:pt idx="1906">
                  <c:v>140322</c:v>
                </c:pt>
                <c:pt idx="1907">
                  <c:v>140323</c:v>
                </c:pt>
                <c:pt idx="1908">
                  <c:v>140324</c:v>
                </c:pt>
                <c:pt idx="1909">
                  <c:v>140325</c:v>
                </c:pt>
                <c:pt idx="1910">
                  <c:v>140326</c:v>
                </c:pt>
                <c:pt idx="1911">
                  <c:v>140327</c:v>
                </c:pt>
                <c:pt idx="1912">
                  <c:v>140328</c:v>
                </c:pt>
                <c:pt idx="1913">
                  <c:v>140329</c:v>
                </c:pt>
                <c:pt idx="1914">
                  <c:v>140330</c:v>
                </c:pt>
                <c:pt idx="1915">
                  <c:v>140331</c:v>
                </c:pt>
                <c:pt idx="1916">
                  <c:v>140401</c:v>
                </c:pt>
                <c:pt idx="1917">
                  <c:v>140402</c:v>
                </c:pt>
                <c:pt idx="1918">
                  <c:v>140403</c:v>
                </c:pt>
                <c:pt idx="1919">
                  <c:v>140404</c:v>
                </c:pt>
                <c:pt idx="1920">
                  <c:v>140405</c:v>
                </c:pt>
                <c:pt idx="1921">
                  <c:v>140406</c:v>
                </c:pt>
                <c:pt idx="1922">
                  <c:v>140407</c:v>
                </c:pt>
                <c:pt idx="1923">
                  <c:v>140408</c:v>
                </c:pt>
                <c:pt idx="1924">
                  <c:v>140409</c:v>
                </c:pt>
                <c:pt idx="1925">
                  <c:v>140410</c:v>
                </c:pt>
                <c:pt idx="1926">
                  <c:v>140411</c:v>
                </c:pt>
                <c:pt idx="1927">
                  <c:v>140412</c:v>
                </c:pt>
                <c:pt idx="1928">
                  <c:v>140413</c:v>
                </c:pt>
                <c:pt idx="1929">
                  <c:v>140414</c:v>
                </c:pt>
                <c:pt idx="1930">
                  <c:v>140415</c:v>
                </c:pt>
                <c:pt idx="1931">
                  <c:v>140416</c:v>
                </c:pt>
                <c:pt idx="1932">
                  <c:v>140417</c:v>
                </c:pt>
                <c:pt idx="1933">
                  <c:v>140418</c:v>
                </c:pt>
                <c:pt idx="1934">
                  <c:v>140419</c:v>
                </c:pt>
                <c:pt idx="1935">
                  <c:v>140420</c:v>
                </c:pt>
                <c:pt idx="1936">
                  <c:v>140421</c:v>
                </c:pt>
                <c:pt idx="1937">
                  <c:v>140422</c:v>
                </c:pt>
                <c:pt idx="1938">
                  <c:v>140423</c:v>
                </c:pt>
                <c:pt idx="1939">
                  <c:v>140424</c:v>
                </c:pt>
                <c:pt idx="1940">
                  <c:v>140425</c:v>
                </c:pt>
                <c:pt idx="1941">
                  <c:v>140426</c:v>
                </c:pt>
                <c:pt idx="1942">
                  <c:v>140427</c:v>
                </c:pt>
                <c:pt idx="1943">
                  <c:v>140428</c:v>
                </c:pt>
                <c:pt idx="1944">
                  <c:v>140429</c:v>
                </c:pt>
                <c:pt idx="1945">
                  <c:v>140430</c:v>
                </c:pt>
                <c:pt idx="1946">
                  <c:v>140501</c:v>
                </c:pt>
                <c:pt idx="1947">
                  <c:v>140502</c:v>
                </c:pt>
                <c:pt idx="1948">
                  <c:v>140503</c:v>
                </c:pt>
                <c:pt idx="1949">
                  <c:v>140504</c:v>
                </c:pt>
                <c:pt idx="1950">
                  <c:v>140505</c:v>
                </c:pt>
                <c:pt idx="1951">
                  <c:v>140506</c:v>
                </c:pt>
                <c:pt idx="1952">
                  <c:v>140507</c:v>
                </c:pt>
                <c:pt idx="1953">
                  <c:v>140508</c:v>
                </c:pt>
                <c:pt idx="1954">
                  <c:v>140509</c:v>
                </c:pt>
                <c:pt idx="1955">
                  <c:v>140510</c:v>
                </c:pt>
                <c:pt idx="1956">
                  <c:v>140511</c:v>
                </c:pt>
                <c:pt idx="1957">
                  <c:v>140512</c:v>
                </c:pt>
                <c:pt idx="1958">
                  <c:v>140513</c:v>
                </c:pt>
                <c:pt idx="1959">
                  <c:v>140514</c:v>
                </c:pt>
                <c:pt idx="1960">
                  <c:v>140515</c:v>
                </c:pt>
                <c:pt idx="1961">
                  <c:v>140516</c:v>
                </c:pt>
                <c:pt idx="1962">
                  <c:v>140517</c:v>
                </c:pt>
                <c:pt idx="1963">
                  <c:v>140518</c:v>
                </c:pt>
                <c:pt idx="1964">
                  <c:v>140519</c:v>
                </c:pt>
                <c:pt idx="1965">
                  <c:v>140520</c:v>
                </c:pt>
                <c:pt idx="1966">
                  <c:v>140521</c:v>
                </c:pt>
                <c:pt idx="1967">
                  <c:v>140522</c:v>
                </c:pt>
                <c:pt idx="1968">
                  <c:v>140523</c:v>
                </c:pt>
                <c:pt idx="1969">
                  <c:v>140524</c:v>
                </c:pt>
                <c:pt idx="1970">
                  <c:v>140525</c:v>
                </c:pt>
                <c:pt idx="1971">
                  <c:v>140526</c:v>
                </c:pt>
                <c:pt idx="1972">
                  <c:v>140527</c:v>
                </c:pt>
                <c:pt idx="1973">
                  <c:v>140528</c:v>
                </c:pt>
                <c:pt idx="1974">
                  <c:v>140529</c:v>
                </c:pt>
                <c:pt idx="1975">
                  <c:v>140530</c:v>
                </c:pt>
                <c:pt idx="1976">
                  <c:v>140531</c:v>
                </c:pt>
                <c:pt idx="1977">
                  <c:v>140601</c:v>
                </c:pt>
                <c:pt idx="1978">
                  <c:v>140602</c:v>
                </c:pt>
                <c:pt idx="1979">
                  <c:v>140603</c:v>
                </c:pt>
                <c:pt idx="1980">
                  <c:v>140604</c:v>
                </c:pt>
                <c:pt idx="1981">
                  <c:v>140605</c:v>
                </c:pt>
                <c:pt idx="1982">
                  <c:v>140606</c:v>
                </c:pt>
                <c:pt idx="1983">
                  <c:v>140607</c:v>
                </c:pt>
                <c:pt idx="1984">
                  <c:v>140608</c:v>
                </c:pt>
                <c:pt idx="1985">
                  <c:v>140609</c:v>
                </c:pt>
                <c:pt idx="1986">
                  <c:v>140610</c:v>
                </c:pt>
                <c:pt idx="1987">
                  <c:v>140611</c:v>
                </c:pt>
                <c:pt idx="1988">
                  <c:v>140612</c:v>
                </c:pt>
                <c:pt idx="1989">
                  <c:v>140613</c:v>
                </c:pt>
                <c:pt idx="1990">
                  <c:v>140614</c:v>
                </c:pt>
                <c:pt idx="1991">
                  <c:v>140615</c:v>
                </c:pt>
                <c:pt idx="1992">
                  <c:v>140616</c:v>
                </c:pt>
                <c:pt idx="1993">
                  <c:v>140617</c:v>
                </c:pt>
                <c:pt idx="1994">
                  <c:v>140618</c:v>
                </c:pt>
                <c:pt idx="1995">
                  <c:v>140619</c:v>
                </c:pt>
                <c:pt idx="1996">
                  <c:v>140620</c:v>
                </c:pt>
                <c:pt idx="1997">
                  <c:v>140621</c:v>
                </c:pt>
                <c:pt idx="1998">
                  <c:v>140622</c:v>
                </c:pt>
                <c:pt idx="1999">
                  <c:v>140623</c:v>
                </c:pt>
                <c:pt idx="2000">
                  <c:v>140624</c:v>
                </c:pt>
                <c:pt idx="2001">
                  <c:v>140625</c:v>
                </c:pt>
                <c:pt idx="2002">
                  <c:v>140626</c:v>
                </c:pt>
                <c:pt idx="2003">
                  <c:v>140627</c:v>
                </c:pt>
                <c:pt idx="2004">
                  <c:v>140628</c:v>
                </c:pt>
                <c:pt idx="2005">
                  <c:v>140629</c:v>
                </c:pt>
                <c:pt idx="2006">
                  <c:v>140630</c:v>
                </c:pt>
                <c:pt idx="2007">
                  <c:v>140701</c:v>
                </c:pt>
                <c:pt idx="2008">
                  <c:v>140702</c:v>
                </c:pt>
                <c:pt idx="2009">
                  <c:v>140703</c:v>
                </c:pt>
                <c:pt idx="2010">
                  <c:v>140704</c:v>
                </c:pt>
                <c:pt idx="2011">
                  <c:v>140705</c:v>
                </c:pt>
                <c:pt idx="2012">
                  <c:v>140706</c:v>
                </c:pt>
                <c:pt idx="2013">
                  <c:v>140707</c:v>
                </c:pt>
                <c:pt idx="2014">
                  <c:v>140708</c:v>
                </c:pt>
                <c:pt idx="2015">
                  <c:v>140709</c:v>
                </c:pt>
                <c:pt idx="2016">
                  <c:v>140710</c:v>
                </c:pt>
                <c:pt idx="2017">
                  <c:v>140711</c:v>
                </c:pt>
                <c:pt idx="2018">
                  <c:v>140712</c:v>
                </c:pt>
                <c:pt idx="2019">
                  <c:v>140713</c:v>
                </c:pt>
                <c:pt idx="2020">
                  <c:v>140714</c:v>
                </c:pt>
                <c:pt idx="2021">
                  <c:v>140715</c:v>
                </c:pt>
                <c:pt idx="2022">
                  <c:v>140716</c:v>
                </c:pt>
                <c:pt idx="2023">
                  <c:v>140717</c:v>
                </c:pt>
                <c:pt idx="2024">
                  <c:v>140718</c:v>
                </c:pt>
                <c:pt idx="2025">
                  <c:v>140719</c:v>
                </c:pt>
                <c:pt idx="2026">
                  <c:v>140720</c:v>
                </c:pt>
                <c:pt idx="2027">
                  <c:v>140721</c:v>
                </c:pt>
                <c:pt idx="2028">
                  <c:v>140722</c:v>
                </c:pt>
                <c:pt idx="2029">
                  <c:v>140723</c:v>
                </c:pt>
                <c:pt idx="2030">
                  <c:v>140724</c:v>
                </c:pt>
                <c:pt idx="2031">
                  <c:v>140725</c:v>
                </c:pt>
                <c:pt idx="2032">
                  <c:v>140726</c:v>
                </c:pt>
                <c:pt idx="2033">
                  <c:v>140727</c:v>
                </c:pt>
                <c:pt idx="2034">
                  <c:v>140728</c:v>
                </c:pt>
                <c:pt idx="2035">
                  <c:v>140729</c:v>
                </c:pt>
                <c:pt idx="2036">
                  <c:v>140730</c:v>
                </c:pt>
                <c:pt idx="2037">
                  <c:v>140731</c:v>
                </c:pt>
                <c:pt idx="2038">
                  <c:v>140801</c:v>
                </c:pt>
                <c:pt idx="2039">
                  <c:v>140802</c:v>
                </c:pt>
                <c:pt idx="2040">
                  <c:v>140803</c:v>
                </c:pt>
                <c:pt idx="2041">
                  <c:v>140804</c:v>
                </c:pt>
                <c:pt idx="2042">
                  <c:v>140805</c:v>
                </c:pt>
                <c:pt idx="2043">
                  <c:v>140806</c:v>
                </c:pt>
                <c:pt idx="2044">
                  <c:v>140807</c:v>
                </c:pt>
                <c:pt idx="2045">
                  <c:v>140808</c:v>
                </c:pt>
                <c:pt idx="2046">
                  <c:v>140809</c:v>
                </c:pt>
                <c:pt idx="2047">
                  <c:v>140810</c:v>
                </c:pt>
                <c:pt idx="2048">
                  <c:v>140811</c:v>
                </c:pt>
                <c:pt idx="2049">
                  <c:v>140812</c:v>
                </c:pt>
                <c:pt idx="2050">
                  <c:v>140813</c:v>
                </c:pt>
                <c:pt idx="2051">
                  <c:v>140814</c:v>
                </c:pt>
                <c:pt idx="2052">
                  <c:v>140815</c:v>
                </c:pt>
                <c:pt idx="2053">
                  <c:v>140816</c:v>
                </c:pt>
                <c:pt idx="2054">
                  <c:v>140817</c:v>
                </c:pt>
                <c:pt idx="2055">
                  <c:v>140818</c:v>
                </c:pt>
                <c:pt idx="2056">
                  <c:v>140819</c:v>
                </c:pt>
                <c:pt idx="2057">
                  <c:v>140820</c:v>
                </c:pt>
                <c:pt idx="2058">
                  <c:v>140821</c:v>
                </c:pt>
                <c:pt idx="2059">
                  <c:v>140822</c:v>
                </c:pt>
                <c:pt idx="2060">
                  <c:v>140823</c:v>
                </c:pt>
                <c:pt idx="2061">
                  <c:v>140824</c:v>
                </c:pt>
                <c:pt idx="2062">
                  <c:v>140825</c:v>
                </c:pt>
                <c:pt idx="2063">
                  <c:v>140826</c:v>
                </c:pt>
                <c:pt idx="2064">
                  <c:v>140827</c:v>
                </c:pt>
                <c:pt idx="2065">
                  <c:v>140828</c:v>
                </c:pt>
                <c:pt idx="2066">
                  <c:v>140829</c:v>
                </c:pt>
                <c:pt idx="2067">
                  <c:v>140830</c:v>
                </c:pt>
                <c:pt idx="2068">
                  <c:v>140831</c:v>
                </c:pt>
                <c:pt idx="2069">
                  <c:v>140901</c:v>
                </c:pt>
                <c:pt idx="2070">
                  <c:v>140902</c:v>
                </c:pt>
                <c:pt idx="2071">
                  <c:v>140903</c:v>
                </c:pt>
                <c:pt idx="2072">
                  <c:v>140904</c:v>
                </c:pt>
                <c:pt idx="2073">
                  <c:v>140905</c:v>
                </c:pt>
                <c:pt idx="2074">
                  <c:v>140906</c:v>
                </c:pt>
                <c:pt idx="2075">
                  <c:v>140907</c:v>
                </c:pt>
                <c:pt idx="2076">
                  <c:v>140908</c:v>
                </c:pt>
                <c:pt idx="2077">
                  <c:v>140909</c:v>
                </c:pt>
                <c:pt idx="2078">
                  <c:v>140910</c:v>
                </c:pt>
                <c:pt idx="2079">
                  <c:v>140911</c:v>
                </c:pt>
                <c:pt idx="2080">
                  <c:v>140912</c:v>
                </c:pt>
                <c:pt idx="2081">
                  <c:v>140913</c:v>
                </c:pt>
                <c:pt idx="2082">
                  <c:v>140914</c:v>
                </c:pt>
                <c:pt idx="2083">
                  <c:v>140915</c:v>
                </c:pt>
                <c:pt idx="2084">
                  <c:v>140916</c:v>
                </c:pt>
                <c:pt idx="2085">
                  <c:v>140917</c:v>
                </c:pt>
                <c:pt idx="2086">
                  <c:v>140918</c:v>
                </c:pt>
                <c:pt idx="2087">
                  <c:v>140919</c:v>
                </c:pt>
                <c:pt idx="2088">
                  <c:v>140920</c:v>
                </c:pt>
                <c:pt idx="2089">
                  <c:v>140921</c:v>
                </c:pt>
              </c:numCache>
            </c:numRef>
          </c:cat>
          <c:val>
            <c:numRef>
              <c:f>'datos_090101_140922 PM2.5 Diari'!$B$2:$B$2134</c:f>
              <c:numCache>
                <c:formatCode>General</c:formatCode>
                <c:ptCount val="2133"/>
                <c:pt idx="0">
                  <c:v>14.03</c:v>
                </c:pt>
                <c:pt idx="1">
                  <c:v>12.48</c:v>
                </c:pt>
                <c:pt idx="2">
                  <c:v>12</c:v>
                </c:pt>
                <c:pt idx="3">
                  <c:v>9.2330000000000005</c:v>
                </c:pt>
                <c:pt idx="4">
                  <c:v>10.4</c:v>
                </c:pt>
                <c:pt idx="5">
                  <c:v>8.3330000000000002</c:v>
                </c:pt>
                <c:pt idx="6">
                  <c:v>11.91</c:v>
                </c:pt>
                <c:pt idx="7">
                  <c:v>14.86</c:v>
                </c:pt>
                <c:pt idx="8">
                  <c:v>13.84</c:v>
                </c:pt>
                <c:pt idx="9">
                  <c:v>13.46</c:v>
                </c:pt>
                <c:pt idx="10">
                  <c:v>11.82</c:v>
                </c:pt>
                <c:pt idx="11">
                  <c:v>10.37</c:v>
                </c:pt>
                <c:pt idx="12">
                  <c:v>13.76</c:v>
                </c:pt>
                <c:pt idx="13">
                  <c:v>8.2170000000000005</c:v>
                </c:pt>
                <c:pt idx="14">
                  <c:v>7.4249999999999998</c:v>
                </c:pt>
                <c:pt idx="15">
                  <c:v>12.43</c:v>
                </c:pt>
                <c:pt idx="16">
                  <c:v>6.6790000000000003</c:v>
                </c:pt>
                <c:pt idx="17">
                  <c:v>11.43</c:v>
                </c:pt>
                <c:pt idx="18">
                  <c:v>17.27</c:v>
                </c:pt>
                <c:pt idx="19">
                  <c:v>15.92</c:v>
                </c:pt>
                <c:pt idx="20">
                  <c:v>15.93</c:v>
                </c:pt>
                <c:pt idx="21">
                  <c:v>18.43</c:v>
                </c:pt>
                <c:pt idx="24">
                  <c:v>6.5330000000000004</c:v>
                </c:pt>
                <c:pt idx="25">
                  <c:v>7.3579999999999997</c:v>
                </c:pt>
                <c:pt idx="26">
                  <c:v>8.8119999999999994</c:v>
                </c:pt>
                <c:pt idx="27">
                  <c:v>9.5169999999999995</c:v>
                </c:pt>
                <c:pt idx="28">
                  <c:v>10.57</c:v>
                </c:pt>
                <c:pt idx="29">
                  <c:v>5.8209999999999997</c:v>
                </c:pt>
                <c:pt idx="30">
                  <c:v>9.7750000000000004</c:v>
                </c:pt>
                <c:pt idx="31">
                  <c:v>9.3040000000000003</c:v>
                </c:pt>
                <c:pt idx="32">
                  <c:v>9.2460000000000004</c:v>
                </c:pt>
                <c:pt idx="33">
                  <c:v>10.119999999999999</c:v>
                </c:pt>
                <c:pt idx="34">
                  <c:v>8.7870000000000008</c:v>
                </c:pt>
                <c:pt idx="35">
                  <c:v>6.7750000000000004</c:v>
                </c:pt>
                <c:pt idx="36">
                  <c:v>7.25</c:v>
                </c:pt>
                <c:pt idx="37">
                  <c:v>10.7</c:v>
                </c:pt>
                <c:pt idx="38">
                  <c:v>8.2870000000000008</c:v>
                </c:pt>
                <c:pt idx="39">
                  <c:v>12.41</c:v>
                </c:pt>
                <c:pt idx="40">
                  <c:v>11.83</c:v>
                </c:pt>
                <c:pt idx="41">
                  <c:v>8.5500000000000007</c:v>
                </c:pt>
                <c:pt idx="42">
                  <c:v>10.85</c:v>
                </c:pt>
                <c:pt idx="43">
                  <c:v>7.8209999999999997</c:v>
                </c:pt>
                <c:pt idx="44">
                  <c:v>12.62</c:v>
                </c:pt>
                <c:pt idx="45">
                  <c:v>6.7</c:v>
                </c:pt>
                <c:pt idx="46">
                  <c:v>8.9830000000000005</c:v>
                </c:pt>
                <c:pt idx="47">
                  <c:v>13.38</c:v>
                </c:pt>
                <c:pt idx="48">
                  <c:v>9.0079999999999991</c:v>
                </c:pt>
                <c:pt idx="49">
                  <c:v>6.4459999999999997</c:v>
                </c:pt>
                <c:pt idx="50">
                  <c:v>7.5419999999999998</c:v>
                </c:pt>
                <c:pt idx="51">
                  <c:v>7.0869999999999997</c:v>
                </c:pt>
                <c:pt idx="52">
                  <c:v>10.27</c:v>
                </c:pt>
                <c:pt idx="53">
                  <c:v>10.4</c:v>
                </c:pt>
                <c:pt idx="54">
                  <c:v>9.7330000000000005</c:v>
                </c:pt>
                <c:pt idx="55">
                  <c:v>9.9749999999999996</c:v>
                </c:pt>
                <c:pt idx="56">
                  <c:v>11.88</c:v>
                </c:pt>
                <c:pt idx="57">
                  <c:v>13.76</c:v>
                </c:pt>
                <c:pt idx="58">
                  <c:v>12.61</c:v>
                </c:pt>
                <c:pt idx="59">
                  <c:v>7.8120000000000003</c:v>
                </c:pt>
                <c:pt idx="60">
                  <c:v>9.6170000000000009</c:v>
                </c:pt>
                <c:pt idx="61">
                  <c:v>11</c:v>
                </c:pt>
                <c:pt idx="62">
                  <c:v>11.13</c:v>
                </c:pt>
                <c:pt idx="63">
                  <c:v>13.8</c:v>
                </c:pt>
                <c:pt idx="64">
                  <c:v>12.92</c:v>
                </c:pt>
                <c:pt idx="65">
                  <c:v>19.760000000000002</c:v>
                </c:pt>
                <c:pt idx="66">
                  <c:v>11.95</c:v>
                </c:pt>
                <c:pt idx="67">
                  <c:v>15.44</c:v>
                </c:pt>
                <c:pt idx="68">
                  <c:v>14.83</c:v>
                </c:pt>
                <c:pt idx="69">
                  <c:v>28.25</c:v>
                </c:pt>
                <c:pt idx="70">
                  <c:v>37.68</c:v>
                </c:pt>
                <c:pt idx="71">
                  <c:v>16.48</c:v>
                </c:pt>
                <c:pt idx="73">
                  <c:v>9.6910000000000007</c:v>
                </c:pt>
                <c:pt idx="74">
                  <c:v>13.48</c:v>
                </c:pt>
                <c:pt idx="75">
                  <c:v>11.83</c:v>
                </c:pt>
                <c:pt idx="76">
                  <c:v>14.91</c:v>
                </c:pt>
                <c:pt idx="77">
                  <c:v>10.55</c:v>
                </c:pt>
                <c:pt idx="78">
                  <c:v>31.08</c:v>
                </c:pt>
                <c:pt idx="79">
                  <c:v>19.12</c:v>
                </c:pt>
                <c:pt idx="80">
                  <c:v>16.54</c:v>
                </c:pt>
                <c:pt idx="81">
                  <c:v>13.89</c:v>
                </c:pt>
                <c:pt idx="82">
                  <c:v>18.440000000000001</c:v>
                </c:pt>
                <c:pt idx="83">
                  <c:v>15.32</c:v>
                </c:pt>
                <c:pt idx="84">
                  <c:v>8.4789999999999992</c:v>
                </c:pt>
                <c:pt idx="85">
                  <c:v>24.72</c:v>
                </c:pt>
                <c:pt idx="86">
                  <c:v>13.9</c:v>
                </c:pt>
                <c:pt idx="87">
                  <c:v>10.68</c:v>
                </c:pt>
                <c:pt idx="88">
                  <c:v>18.55</c:v>
                </c:pt>
                <c:pt idx="89">
                  <c:v>42.82</c:v>
                </c:pt>
                <c:pt idx="90">
                  <c:v>43.16</c:v>
                </c:pt>
                <c:pt idx="91">
                  <c:v>7.5419999999999998</c:v>
                </c:pt>
                <c:pt idx="92">
                  <c:v>25.8</c:v>
                </c:pt>
                <c:pt idx="93">
                  <c:v>22.75</c:v>
                </c:pt>
                <c:pt idx="94">
                  <c:v>40.43</c:v>
                </c:pt>
                <c:pt idx="95">
                  <c:v>221.6</c:v>
                </c:pt>
                <c:pt idx="98">
                  <c:v>25.69</c:v>
                </c:pt>
                <c:pt idx="99">
                  <c:v>19.57</c:v>
                </c:pt>
                <c:pt idx="100">
                  <c:v>37.54</c:v>
                </c:pt>
                <c:pt idx="101">
                  <c:v>48.29</c:v>
                </c:pt>
                <c:pt idx="102">
                  <c:v>87.61</c:v>
                </c:pt>
                <c:pt idx="103">
                  <c:v>55.09</c:v>
                </c:pt>
                <c:pt idx="104">
                  <c:v>47.07</c:v>
                </c:pt>
                <c:pt idx="106">
                  <c:v>26.99</c:v>
                </c:pt>
                <c:pt idx="107">
                  <c:v>38.75</c:v>
                </c:pt>
                <c:pt idx="108">
                  <c:v>36.409999999999997</c:v>
                </c:pt>
                <c:pt idx="109">
                  <c:v>65.819999999999993</c:v>
                </c:pt>
                <c:pt idx="110">
                  <c:v>69.069999999999993</c:v>
                </c:pt>
                <c:pt idx="111">
                  <c:v>26.85</c:v>
                </c:pt>
                <c:pt idx="112">
                  <c:v>70.53</c:v>
                </c:pt>
                <c:pt idx="113">
                  <c:v>128.6</c:v>
                </c:pt>
                <c:pt idx="114">
                  <c:v>65.38</c:v>
                </c:pt>
                <c:pt idx="115">
                  <c:v>50.19</c:v>
                </c:pt>
                <c:pt idx="116">
                  <c:v>78.02</c:v>
                </c:pt>
                <c:pt idx="117">
                  <c:v>50.29</c:v>
                </c:pt>
                <c:pt idx="118">
                  <c:v>83.14</c:v>
                </c:pt>
                <c:pt idx="119">
                  <c:v>85.81</c:v>
                </c:pt>
                <c:pt idx="120">
                  <c:v>106.5</c:v>
                </c:pt>
                <c:pt idx="121">
                  <c:v>62.98</c:v>
                </c:pt>
                <c:pt idx="122">
                  <c:v>49.45</c:v>
                </c:pt>
                <c:pt idx="123">
                  <c:v>57.16</c:v>
                </c:pt>
                <c:pt idx="124">
                  <c:v>53.07</c:v>
                </c:pt>
                <c:pt idx="125">
                  <c:v>87.02</c:v>
                </c:pt>
                <c:pt idx="126">
                  <c:v>60.99</c:v>
                </c:pt>
                <c:pt idx="127">
                  <c:v>77.47</c:v>
                </c:pt>
                <c:pt idx="128">
                  <c:v>54.05</c:v>
                </c:pt>
                <c:pt idx="129">
                  <c:v>41.14</c:v>
                </c:pt>
                <c:pt idx="130">
                  <c:v>62.04</c:v>
                </c:pt>
                <c:pt idx="132">
                  <c:v>172.7</c:v>
                </c:pt>
                <c:pt idx="133">
                  <c:v>174.5</c:v>
                </c:pt>
                <c:pt idx="134">
                  <c:v>63.94</c:v>
                </c:pt>
                <c:pt idx="135">
                  <c:v>50.5</c:v>
                </c:pt>
                <c:pt idx="136">
                  <c:v>92.3</c:v>
                </c:pt>
                <c:pt idx="137">
                  <c:v>77.17</c:v>
                </c:pt>
                <c:pt idx="138">
                  <c:v>41.7</c:v>
                </c:pt>
                <c:pt idx="140">
                  <c:v>38.36</c:v>
                </c:pt>
                <c:pt idx="141">
                  <c:v>17</c:v>
                </c:pt>
                <c:pt idx="142">
                  <c:v>98.31</c:v>
                </c:pt>
                <c:pt idx="143">
                  <c:v>55.6</c:v>
                </c:pt>
                <c:pt idx="144">
                  <c:v>92.1</c:v>
                </c:pt>
                <c:pt idx="145">
                  <c:v>102.1</c:v>
                </c:pt>
                <c:pt idx="146">
                  <c:v>232.1</c:v>
                </c:pt>
                <c:pt idx="147">
                  <c:v>186.5</c:v>
                </c:pt>
                <c:pt idx="148">
                  <c:v>202.9</c:v>
                </c:pt>
                <c:pt idx="149">
                  <c:v>127.9</c:v>
                </c:pt>
                <c:pt idx="150">
                  <c:v>126.9</c:v>
                </c:pt>
                <c:pt idx="151">
                  <c:v>161.5</c:v>
                </c:pt>
                <c:pt idx="153">
                  <c:v>144.30000000000001</c:v>
                </c:pt>
                <c:pt idx="154">
                  <c:v>94.08</c:v>
                </c:pt>
                <c:pt idx="155">
                  <c:v>121.7</c:v>
                </c:pt>
                <c:pt idx="156">
                  <c:v>113.9</c:v>
                </c:pt>
                <c:pt idx="157">
                  <c:v>45.69</c:v>
                </c:pt>
                <c:pt idx="158">
                  <c:v>48.9</c:v>
                </c:pt>
                <c:pt idx="159">
                  <c:v>126</c:v>
                </c:pt>
                <c:pt idx="160">
                  <c:v>128.6</c:v>
                </c:pt>
                <c:pt idx="161">
                  <c:v>198.9</c:v>
                </c:pt>
                <c:pt idx="162">
                  <c:v>141.1</c:v>
                </c:pt>
                <c:pt idx="163">
                  <c:v>128.30000000000001</c:v>
                </c:pt>
                <c:pt idx="164">
                  <c:v>56.84</c:v>
                </c:pt>
                <c:pt idx="165">
                  <c:v>27.12</c:v>
                </c:pt>
                <c:pt idx="166">
                  <c:v>13.34</c:v>
                </c:pt>
                <c:pt idx="167">
                  <c:v>25.94</c:v>
                </c:pt>
                <c:pt idx="168">
                  <c:v>54.67</c:v>
                </c:pt>
                <c:pt idx="169">
                  <c:v>78.72</c:v>
                </c:pt>
                <c:pt idx="170">
                  <c:v>42.75</c:v>
                </c:pt>
                <c:pt idx="171">
                  <c:v>66.430000000000007</c:v>
                </c:pt>
                <c:pt idx="172">
                  <c:v>86.55</c:v>
                </c:pt>
                <c:pt idx="173">
                  <c:v>87.61</c:v>
                </c:pt>
                <c:pt idx="174">
                  <c:v>86.32</c:v>
                </c:pt>
                <c:pt idx="175">
                  <c:v>121.6</c:v>
                </c:pt>
                <c:pt idx="176">
                  <c:v>134.9</c:v>
                </c:pt>
                <c:pt idx="177">
                  <c:v>13.87</c:v>
                </c:pt>
                <c:pt idx="178">
                  <c:v>13.88</c:v>
                </c:pt>
                <c:pt idx="179">
                  <c:v>26.8</c:v>
                </c:pt>
                <c:pt idx="180">
                  <c:v>28.61</c:v>
                </c:pt>
                <c:pt idx="181">
                  <c:v>25.77</c:v>
                </c:pt>
                <c:pt idx="182">
                  <c:v>16.7</c:v>
                </c:pt>
                <c:pt idx="183">
                  <c:v>21.16</c:v>
                </c:pt>
                <c:pt idx="184">
                  <c:v>11.83</c:v>
                </c:pt>
                <c:pt idx="185">
                  <c:v>33.99</c:v>
                </c:pt>
                <c:pt idx="186">
                  <c:v>21.14</c:v>
                </c:pt>
                <c:pt idx="187">
                  <c:v>134.80000000000001</c:v>
                </c:pt>
                <c:pt idx="188">
                  <c:v>225.8</c:v>
                </c:pt>
                <c:pt idx="189">
                  <c:v>29.24</c:v>
                </c:pt>
                <c:pt idx="190">
                  <c:v>146.69999999999999</c:v>
                </c:pt>
                <c:pt idx="191">
                  <c:v>193.9</c:v>
                </c:pt>
                <c:pt idx="192">
                  <c:v>89.44</c:v>
                </c:pt>
                <c:pt idx="193">
                  <c:v>175.9</c:v>
                </c:pt>
                <c:pt idx="194">
                  <c:v>173.1</c:v>
                </c:pt>
                <c:pt idx="195">
                  <c:v>181.4</c:v>
                </c:pt>
                <c:pt idx="196">
                  <c:v>106.3</c:v>
                </c:pt>
                <c:pt idx="197">
                  <c:v>80.41</c:v>
                </c:pt>
                <c:pt idx="198">
                  <c:v>34.700000000000003</c:v>
                </c:pt>
                <c:pt idx="199">
                  <c:v>20.38</c:v>
                </c:pt>
                <c:pt idx="200">
                  <c:v>90.33</c:v>
                </c:pt>
                <c:pt idx="201">
                  <c:v>71.47</c:v>
                </c:pt>
                <c:pt idx="202">
                  <c:v>167</c:v>
                </c:pt>
                <c:pt idx="203">
                  <c:v>212.2</c:v>
                </c:pt>
                <c:pt idx="204">
                  <c:v>230.7</c:v>
                </c:pt>
                <c:pt idx="205">
                  <c:v>121.6</c:v>
                </c:pt>
                <c:pt idx="206">
                  <c:v>191.3</c:v>
                </c:pt>
                <c:pt idx="207">
                  <c:v>316.39999999999998</c:v>
                </c:pt>
                <c:pt idx="208">
                  <c:v>306.7</c:v>
                </c:pt>
                <c:pt idx="209">
                  <c:v>318.60000000000002</c:v>
                </c:pt>
                <c:pt idx="210">
                  <c:v>126</c:v>
                </c:pt>
                <c:pt idx="211">
                  <c:v>34.659999999999997</c:v>
                </c:pt>
                <c:pt idx="212">
                  <c:v>82.86</c:v>
                </c:pt>
                <c:pt idx="213">
                  <c:v>93.28</c:v>
                </c:pt>
                <c:pt idx="214">
                  <c:v>48.44</c:v>
                </c:pt>
                <c:pt idx="215">
                  <c:v>29.73</c:v>
                </c:pt>
                <c:pt idx="216">
                  <c:v>33.380000000000003</c:v>
                </c:pt>
                <c:pt idx="217">
                  <c:v>76.150000000000006</c:v>
                </c:pt>
                <c:pt idx="218">
                  <c:v>108.5</c:v>
                </c:pt>
                <c:pt idx="219">
                  <c:v>146.30000000000001</c:v>
                </c:pt>
                <c:pt idx="220">
                  <c:v>35.4</c:v>
                </c:pt>
                <c:pt idx="221">
                  <c:v>22.74</c:v>
                </c:pt>
                <c:pt idx="222">
                  <c:v>44.02</c:v>
                </c:pt>
                <c:pt idx="223">
                  <c:v>22.71</c:v>
                </c:pt>
                <c:pt idx="224">
                  <c:v>36.97</c:v>
                </c:pt>
                <c:pt idx="225">
                  <c:v>14.46</c:v>
                </c:pt>
                <c:pt idx="226">
                  <c:v>31.45</c:v>
                </c:pt>
                <c:pt idx="227">
                  <c:v>26.81</c:v>
                </c:pt>
                <c:pt idx="228">
                  <c:v>28.26</c:v>
                </c:pt>
                <c:pt idx="229">
                  <c:v>28.91</c:v>
                </c:pt>
                <c:pt idx="230">
                  <c:v>60.45</c:v>
                </c:pt>
                <c:pt idx="231">
                  <c:v>29.1</c:v>
                </c:pt>
                <c:pt idx="232">
                  <c:v>19.43</c:v>
                </c:pt>
                <c:pt idx="233">
                  <c:v>22.27</c:v>
                </c:pt>
                <c:pt idx="234">
                  <c:v>11.76</c:v>
                </c:pt>
                <c:pt idx="235">
                  <c:v>17.77</c:v>
                </c:pt>
                <c:pt idx="236">
                  <c:v>19.62</c:v>
                </c:pt>
                <c:pt idx="237">
                  <c:v>34.869999999999997</c:v>
                </c:pt>
                <c:pt idx="238">
                  <c:v>36.159999999999997</c:v>
                </c:pt>
                <c:pt idx="239">
                  <c:v>18.25</c:v>
                </c:pt>
                <c:pt idx="240">
                  <c:v>21.26</c:v>
                </c:pt>
                <c:pt idx="241">
                  <c:v>31.87</c:v>
                </c:pt>
                <c:pt idx="242">
                  <c:v>60.3</c:v>
                </c:pt>
                <c:pt idx="243">
                  <c:v>122.1</c:v>
                </c:pt>
                <c:pt idx="244">
                  <c:v>103.7</c:v>
                </c:pt>
                <c:pt idx="245">
                  <c:v>81.7</c:v>
                </c:pt>
                <c:pt idx="246">
                  <c:v>46.37</c:v>
                </c:pt>
                <c:pt idx="247">
                  <c:v>11.14</c:v>
                </c:pt>
                <c:pt idx="248">
                  <c:v>30.51</c:v>
                </c:pt>
                <c:pt idx="249">
                  <c:v>58.63</c:v>
                </c:pt>
                <c:pt idx="250">
                  <c:v>84.43</c:v>
                </c:pt>
                <c:pt idx="251">
                  <c:v>45.75</c:v>
                </c:pt>
                <c:pt idx="252">
                  <c:v>43.05</c:v>
                </c:pt>
                <c:pt idx="253">
                  <c:v>13.97</c:v>
                </c:pt>
                <c:pt idx="254">
                  <c:v>19.329999999999998</c:v>
                </c:pt>
                <c:pt idx="255">
                  <c:v>35.17</c:v>
                </c:pt>
                <c:pt idx="256">
                  <c:v>19.48</c:v>
                </c:pt>
                <c:pt idx="257">
                  <c:v>42.49</c:v>
                </c:pt>
                <c:pt idx="258">
                  <c:v>56.07</c:v>
                </c:pt>
                <c:pt idx="259">
                  <c:v>21.83</c:v>
                </c:pt>
                <c:pt idx="260">
                  <c:v>18.48</c:v>
                </c:pt>
                <c:pt idx="261">
                  <c:v>21.15</c:v>
                </c:pt>
                <c:pt idx="262">
                  <c:v>13.62</c:v>
                </c:pt>
                <c:pt idx="263">
                  <c:v>18.12</c:v>
                </c:pt>
                <c:pt idx="264">
                  <c:v>39.82</c:v>
                </c:pt>
                <c:pt idx="265">
                  <c:v>36.67</c:v>
                </c:pt>
                <c:pt idx="266">
                  <c:v>38.020000000000003</c:v>
                </c:pt>
                <c:pt idx="267">
                  <c:v>26.84</c:v>
                </c:pt>
                <c:pt idx="268">
                  <c:v>50.17</c:v>
                </c:pt>
                <c:pt idx="269">
                  <c:v>78.06</c:v>
                </c:pt>
                <c:pt idx="270">
                  <c:v>11.2</c:v>
                </c:pt>
                <c:pt idx="271">
                  <c:v>11.94</c:v>
                </c:pt>
                <c:pt idx="272">
                  <c:v>16.149999999999999</c:v>
                </c:pt>
                <c:pt idx="273">
                  <c:v>15.52</c:v>
                </c:pt>
                <c:pt idx="274">
                  <c:v>25.86</c:v>
                </c:pt>
                <c:pt idx="275">
                  <c:v>37.28</c:v>
                </c:pt>
                <c:pt idx="276">
                  <c:v>18.72</c:v>
                </c:pt>
                <c:pt idx="277">
                  <c:v>23.55</c:v>
                </c:pt>
                <c:pt idx="278">
                  <c:v>82.06</c:v>
                </c:pt>
                <c:pt idx="279">
                  <c:v>53.25</c:v>
                </c:pt>
                <c:pt idx="280">
                  <c:v>43.8</c:v>
                </c:pt>
                <c:pt idx="281">
                  <c:v>13.95</c:v>
                </c:pt>
                <c:pt idx="282">
                  <c:v>10.29</c:v>
                </c:pt>
                <c:pt idx="283">
                  <c:v>10.75</c:v>
                </c:pt>
                <c:pt idx="284">
                  <c:v>13.47</c:v>
                </c:pt>
                <c:pt idx="285">
                  <c:v>19.88</c:v>
                </c:pt>
                <c:pt idx="286">
                  <c:v>47.44</c:v>
                </c:pt>
                <c:pt idx="287">
                  <c:v>21.55</c:v>
                </c:pt>
                <c:pt idx="288">
                  <c:v>18.309999999999999</c:v>
                </c:pt>
                <c:pt idx="289">
                  <c:v>25.79</c:v>
                </c:pt>
                <c:pt idx="290">
                  <c:v>15.94</c:v>
                </c:pt>
                <c:pt idx="291">
                  <c:v>17.239999999999998</c:v>
                </c:pt>
                <c:pt idx="292">
                  <c:v>29.23</c:v>
                </c:pt>
                <c:pt idx="293">
                  <c:v>17.38</c:v>
                </c:pt>
                <c:pt idx="294">
                  <c:v>6.5330000000000004</c:v>
                </c:pt>
                <c:pt idx="295">
                  <c:v>16.23</c:v>
                </c:pt>
                <c:pt idx="296">
                  <c:v>15.02</c:v>
                </c:pt>
                <c:pt idx="297">
                  <c:v>11.17</c:v>
                </c:pt>
                <c:pt idx="298">
                  <c:v>26.08</c:v>
                </c:pt>
                <c:pt idx="299">
                  <c:v>18.34</c:v>
                </c:pt>
                <c:pt idx="300">
                  <c:v>8.4619999999999997</c:v>
                </c:pt>
                <c:pt idx="301">
                  <c:v>4.6500000000000004</c:v>
                </c:pt>
                <c:pt idx="302">
                  <c:v>9.3079999999999998</c:v>
                </c:pt>
                <c:pt idx="303">
                  <c:v>20.2</c:v>
                </c:pt>
                <c:pt idx="304">
                  <c:v>12.3</c:v>
                </c:pt>
                <c:pt idx="305">
                  <c:v>20.57</c:v>
                </c:pt>
                <c:pt idx="306">
                  <c:v>21.55</c:v>
                </c:pt>
                <c:pt idx="307">
                  <c:v>11.88</c:v>
                </c:pt>
                <c:pt idx="308">
                  <c:v>11.16</c:v>
                </c:pt>
                <c:pt idx="309">
                  <c:v>17.16</c:v>
                </c:pt>
                <c:pt idx="310">
                  <c:v>39.6</c:v>
                </c:pt>
                <c:pt idx="311">
                  <c:v>25.79</c:v>
                </c:pt>
                <c:pt idx="312">
                  <c:v>14.85</c:v>
                </c:pt>
                <c:pt idx="313">
                  <c:v>64.45</c:v>
                </c:pt>
                <c:pt idx="314">
                  <c:v>13.52</c:v>
                </c:pt>
                <c:pt idx="315">
                  <c:v>10.69</c:v>
                </c:pt>
                <c:pt idx="316">
                  <c:v>12.07</c:v>
                </c:pt>
                <c:pt idx="317">
                  <c:v>25.26</c:v>
                </c:pt>
                <c:pt idx="318">
                  <c:v>15.37</c:v>
                </c:pt>
                <c:pt idx="319">
                  <c:v>18.45</c:v>
                </c:pt>
                <c:pt idx="320">
                  <c:v>12.81</c:v>
                </c:pt>
                <c:pt idx="321">
                  <c:v>24.05</c:v>
                </c:pt>
                <c:pt idx="322">
                  <c:v>13.75</c:v>
                </c:pt>
                <c:pt idx="323">
                  <c:v>12.68</c:v>
                </c:pt>
                <c:pt idx="324">
                  <c:v>18.88</c:v>
                </c:pt>
                <c:pt idx="325">
                  <c:v>14.4</c:v>
                </c:pt>
                <c:pt idx="328">
                  <c:v>9.0370000000000008</c:v>
                </c:pt>
                <c:pt idx="329">
                  <c:v>10.57</c:v>
                </c:pt>
                <c:pt idx="330">
                  <c:v>6.5709999999999997</c:v>
                </c:pt>
                <c:pt idx="331">
                  <c:v>10.88</c:v>
                </c:pt>
                <c:pt idx="332">
                  <c:v>9.5</c:v>
                </c:pt>
                <c:pt idx="333">
                  <c:v>11.87</c:v>
                </c:pt>
                <c:pt idx="334">
                  <c:v>12.52</c:v>
                </c:pt>
                <c:pt idx="335">
                  <c:v>4.8789999999999996</c:v>
                </c:pt>
                <c:pt idx="336">
                  <c:v>8.3330000000000002</c:v>
                </c:pt>
                <c:pt idx="337">
                  <c:v>7.4580000000000002</c:v>
                </c:pt>
                <c:pt idx="338">
                  <c:v>7.8460000000000001</c:v>
                </c:pt>
                <c:pt idx="339">
                  <c:v>11.2</c:v>
                </c:pt>
                <c:pt idx="340">
                  <c:v>11.02</c:v>
                </c:pt>
                <c:pt idx="341">
                  <c:v>6.8170000000000002</c:v>
                </c:pt>
                <c:pt idx="342">
                  <c:v>5.7370000000000001</c:v>
                </c:pt>
                <c:pt idx="343">
                  <c:v>7.4349999999999996</c:v>
                </c:pt>
                <c:pt idx="345">
                  <c:v>6.5289999999999999</c:v>
                </c:pt>
                <c:pt idx="346">
                  <c:v>5.6120000000000001</c:v>
                </c:pt>
                <c:pt idx="347">
                  <c:v>4.0209999999999999</c:v>
                </c:pt>
                <c:pt idx="348">
                  <c:v>7.9960000000000004</c:v>
                </c:pt>
                <c:pt idx="349">
                  <c:v>8.875</c:v>
                </c:pt>
                <c:pt idx="350">
                  <c:v>7.3710000000000004</c:v>
                </c:pt>
                <c:pt idx="351">
                  <c:v>6.1829999999999998</c:v>
                </c:pt>
                <c:pt idx="352">
                  <c:v>8.7249999999999996</c:v>
                </c:pt>
                <c:pt idx="353">
                  <c:v>8.2420000000000009</c:v>
                </c:pt>
                <c:pt idx="354">
                  <c:v>9.7539999999999996</c:v>
                </c:pt>
                <c:pt idx="355">
                  <c:v>7.1749999999999998</c:v>
                </c:pt>
                <c:pt idx="356">
                  <c:v>12.4</c:v>
                </c:pt>
                <c:pt idx="357">
                  <c:v>7.7670000000000003</c:v>
                </c:pt>
                <c:pt idx="358">
                  <c:v>9.1920000000000002</c:v>
                </c:pt>
                <c:pt idx="359">
                  <c:v>8.0459999999999994</c:v>
                </c:pt>
                <c:pt idx="360">
                  <c:v>9.9670000000000005</c:v>
                </c:pt>
                <c:pt idx="361">
                  <c:v>6.7460000000000004</c:v>
                </c:pt>
                <c:pt idx="362">
                  <c:v>5.15</c:v>
                </c:pt>
                <c:pt idx="363">
                  <c:v>7.9870000000000001</c:v>
                </c:pt>
                <c:pt idx="364">
                  <c:v>5.2960000000000003</c:v>
                </c:pt>
                <c:pt idx="365">
                  <c:v>9.1750000000000007</c:v>
                </c:pt>
                <c:pt idx="366">
                  <c:v>6.4829999999999997</c:v>
                </c:pt>
                <c:pt idx="367">
                  <c:v>5.9459999999999997</c:v>
                </c:pt>
                <c:pt idx="368">
                  <c:v>5.0250000000000004</c:v>
                </c:pt>
                <c:pt idx="369">
                  <c:v>5.7370000000000001</c:v>
                </c:pt>
                <c:pt idx="370">
                  <c:v>5.9829999999999997</c:v>
                </c:pt>
                <c:pt idx="371">
                  <c:v>5.9329999999999998</c:v>
                </c:pt>
                <c:pt idx="372">
                  <c:v>8.4120000000000008</c:v>
                </c:pt>
                <c:pt idx="373">
                  <c:v>7.7869999999999999</c:v>
                </c:pt>
                <c:pt idx="374">
                  <c:v>7.2539999999999996</c:v>
                </c:pt>
                <c:pt idx="375">
                  <c:v>5.8959999999999999</c:v>
                </c:pt>
                <c:pt idx="376">
                  <c:v>5.6829999999999998</c:v>
                </c:pt>
                <c:pt idx="377">
                  <c:v>10.95</c:v>
                </c:pt>
                <c:pt idx="378">
                  <c:v>6.3369999999999997</c:v>
                </c:pt>
                <c:pt idx="379">
                  <c:v>9.2579999999999991</c:v>
                </c:pt>
                <c:pt idx="380">
                  <c:v>8.6080000000000005</c:v>
                </c:pt>
                <c:pt idx="381">
                  <c:v>8.2750000000000004</c:v>
                </c:pt>
                <c:pt idx="382">
                  <c:v>5.2869999999999999</c:v>
                </c:pt>
                <c:pt idx="383">
                  <c:v>5.8959999999999999</c:v>
                </c:pt>
                <c:pt idx="384">
                  <c:v>10.78</c:v>
                </c:pt>
                <c:pt idx="385">
                  <c:v>8.3710000000000004</c:v>
                </c:pt>
                <c:pt idx="386">
                  <c:v>5.4539999999999997</c:v>
                </c:pt>
                <c:pt idx="387">
                  <c:v>8.4499999999999993</c:v>
                </c:pt>
                <c:pt idx="388">
                  <c:v>9.3919999999999995</c:v>
                </c:pt>
                <c:pt idx="389">
                  <c:v>12.29</c:v>
                </c:pt>
                <c:pt idx="390">
                  <c:v>8.2959999999999994</c:v>
                </c:pt>
                <c:pt idx="391">
                  <c:v>6.5579999999999998</c:v>
                </c:pt>
                <c:pt idx="392">
                  <c:v>7.6790000000000003</c:v>
                </c:pt>
                <c:pt idx="393">
                  <c:v>8.7959999999999994</c:v>
                </c:pt>
                <c:pt idx="394">
                  <c:v>5.7789999999999999</c:v>
                </c:pt>
                <c:pt idx="395">
                  <c:v>6.3209999999999997</c:v>
                </c:pt>
                <c:pt idx="396">
                  <c:v>4.7080000000000002</c:v>
                </c:pt>
                <c:pt idx="397">
                  <c:v>5.1040000000000001</c:v>
                </c:pt>
                <c:pt idx="398">
                  <c:v>7.5209999999999999</c:v>
                </c:pt>
                <c:pt idx="399">
                  <c:v>10.18</c:v>
                </c:pt>
                <c:pt idx="400">
                  <c:v>6.0419999999999998</c:v>
                </c:pt>
                <c:pt idx="401">
                  <c:v>7.3369999999999997</c:v>
                </c:pt>
                <c:pt idx="402">
                  <c:v>6.5369999999999999</c:v>
                </c:pt>
                <c:pt idx="403">
                  <c:v>10.9</c:v>
                </c:pt>
                <c:pt idx="404">
                  <c:v>7.9</c:v>
                </c:pt>
                <c:pt idx="405">
                  <c:v>12.41</c:v>
                </c:pt>
                <c:pt idx="406">
                  <c:v>9.9290000000000003</c:v>
                </c:pt>
                <c:pt idx="407">
                  <c:v>6.6539999999999999</c:v>
                </c:pt>
                <c:pt idx="408">
                  <c:v>7.1790000000000003</c:v>
                </c:pt>
                <c:pt idx="409">
                  <c:v>5.5</c:v>
                </c:pt>
                <c:pt idx="410">
                  <c:v>5.2290000000000001</c:v>
                </c:pt>
                <c:pt idx="411">
                  <c:v>11.7</c:v>
                </c:pt>
                <c:pt idx="412">
                  <c:v>9.3330000000000002</c:v>
                </c:pt>
                <c:pt idx="413">
                  <c:v>6.65</c:v>
                </c:pt>
                <c:pt idx="414">
                  <c:v>8.8580000000000005</c:v>
                </c:pt>
                <c:pt idx="415">
                  <c:v>6.0670000000000002</c:v>
                </c:pt>
                <c:pt idx="416">
                  <c:v>6.4749999999999996</c:v>
                </c:pt>
                <c:pt idx="417">
                  <c:v>8.9039999999999999</c:v>
                </c:pt>
                <c:pt idx="418">
                  <c:v>7.6369999999999996</c:v>
                </c:pt>
                <c:pt idx="419">
                  <c:v>10.49</c:v>
                </c:pt>
                <c:pt idx="420">
                  <c:v>20.86</c:v>
                </c:pt>
                <c:pt idx="421">
                  <c:v>10.02</c:v>
                </c:pt>
                <c:pt idx="423">
                  <c:v>18.079999999999998</c:v>
                </c:pt>
                <c:pt idx="424">
                  <c:v>10.79</c:v>
                </c:pt>
                <c:pt idx="425">
                  <c:v>13.13</c:v>
                </c:pt>
                <c:pt idx="426">
                  <c:v>13.14</c:v>
                </c:pt>
                <c:pt idx="427">
                  <c:v>8.7249999999999996</c:v>
                </c:pt>
                <c:pt idx="428">
                  <c:v>15.72</c:v>
                </c:pt>
                <c:pt idx="429">
                  <c:v>14.22</c:v>
                </c:pt>
                <c:pt idx="430">
                  <c:v>11.46</c:v>
                </c:pt>
                <c:pt idx="431">
                  <c:v>8.3330000000000002</c:v>
                </c:pt>
                <c:pt idx="432">
                  <c:v>7.0460000000000003</c:v>
                </c:pt>
                <c:pt idx="433">
                  <c:v>6.0919999999999996</c:v>
                </c:pt>
                <c:pt idx="434">
                  <c:v>7.133</c:v>
                </c:pt>
                <c:pt idx="435">
                  <c:v>14.36</c:v>
                </c:pt>
                <c:pt idx="436">
                  <c:v>13.7</c:v>
                </c:pt>
                <c:pt idx="437">
                  <c:v>9.6259999999999994</c:v>
                </c:pt>
                <c:pt idx="438">
                  <c:v>11.97</c:v>
                </c:pt>
                <c:pt idx="439">
                  <c:v>13.51</c:v>
                </c:pt>
                <c:pt idx="440">
                  <c:v>8.7579999999999991</c:v>
                </c:pt>
                <c:pt idx="441">
                  <c:v>9.1120000000000001</c:v>
                </c:pt>
                <c:pt idx="442">
                  <c:v>15.3</c:v>
                </c:pt>
                <c:pt idx="443">
                  <c:v>7.633</c:v>
                </c:pt>
                <c:pt idx="444">
                  <c:v>7.0289999999999999</c:v>
                </c:pt>
                <c:pt idx="445">
                  <c:v>9.0370000000000008</c:v>
                </c:pt>
                <c:pt idx="446">
                  <c:v>10.39</c:v>
                </c:pt>
                <c:pt idx="447">
                  <c:v>15.91</c:v>
                </c:pt>
                <c:pt idx="448">
                  <c:v>16.62</c:v>
                </c:pt>
                <c:pt idx="449">
                  <c:v>14.2</c:v>
                </c:pt>
                <c:pt idx="450">
                  <c:v>12.63</c:v>
                </c:pt>
                <c:pt idx="451">
                  <c:v>8.9540000000000006</c:v>
                </c:pt>
                <c:pt idx="452">
                  <c:v>10.38</c:v>
                </c:pt>
                <c:pt idx="453">
                  <c:v>11.61</c:v>
                </c:pt>
                <c:pt idx="454">
                  <c:v>15.3</c:v>
                </c:pt>
                <c:pt idx="455">
                  <c:v>13.27</c:v>
                </c:pt>
                <c:pt idx="456">
                  <c:v>13.74</c:v>
                </c:pt>
                <c:pt idx="457">
                  <c:v>10</c:v>
                </c:pt>
                <c:pt idx="458">
                  <c:v>14.55</c:v>
                </c:pt>
                <c:pt idx="459">
                  <c:v>27.83</c:v>
                </c:pt>
                <c:pt idx="460">
                  <c:v>19.55</c:v>
                </c:pt>
                <c:pt idx="461">
                  <c:v>43.36</c:v>
                </c:pt>
                <c:pt idx="462">
                  <c:v>51.61</c:v>
                </c:pt>
                <c:pt idx="463">
                  <c:v>57.45</c:v>
                </c:pt>
                <c:pt idx="464">
                  <c:v>50.27</c:v>
                </c:pt>
                <c:pt idx="465">
                  <c:v>19.98</c:v>
                </c:pt>
                <c:pt idx="466">
                  <c:v>38.32</c:v>
                </c:pt>
                <c:pt idx="467">
                  <c:v>61.47</c:v>
                </c:pt>
                <c:pt idx="468">
                  <c:v>55.99</c:v>
                </c:pt>
                <c:pt idx="469">
                  <c:v>84.52</c:v>
                </c:pt>
                <c:pt idx="470">
                  <c:v>54.74</c:v>
                </c:pt>
                <c:pt idx="471">
                  <c:v>31.71</c:v>
                </c:pt>
                <c:pt idx="472">
                  <c:v>26.1</c:v>
                </c:pt>
                <c:pt idx="473">
                  <c:v>15.57</c:v>
                </c:pt>
                <c:pt idx="474">
                  <c:v>22.91</c:v>
                </c:pt>
                <c:pt idx="475">
                  <c:v>50.82</c:v>
                </c:pt>
                <c:pt idx="476">
                  <c:v>95.76</c:v>
                </c:pt>
                <c:pt idx="477">
                  <c:v>49.15</c:v>
                </c:pt>
                <c:pt idx="478">
                  <c:v>80.930000000000007</c:v>
                </c:pt>
                <c:pt idx="479">
                  <c:v>52.75</c:v>
                </c:pt>
                <c:pt idx="480">
                  <c:v>61.74</c:v>
                </c:pt>
                <c:pt idx="481">
                  <c:v>54.43</c:v>
                </c:pt>
                <c:pt idx="482">
                  <c:v>58.57</c:v>
                </c:pt>
                <c:pt idx="483">
                  <c:v>67.959999999999994</c:v>
                </c:pt>
                <c:pt idx="484">
                  <c:v>86.58</c:v>
                </c:pt>
                <c:pt idx="485">
                  <c:v>87.81</c:v>
                </c:pt>
                <c:pt idx="486">
                  <c:v>32.06</c:v>
                </c:pt>
                <c:pt idx="487">
                  <c:v>41.37</c:v>
                </c:pt>
                <c:pt idx="499">
                  <c:v>156.4</c:v>
                </c:pt>
                <c:pt idx="500">
                  <c:v>185.9</c:v>
                </c:pt>
                <c:pt idx="501">
                  <c:v>60.94</c:v>
                </c:pt>
                <c:pt idx="502">
                  <c:v>45.35</c:v>
                </c:pt>
                <c:pt idx="503">
                  <c:v>121.5</c:v>
                </c:pt>
                <c:pt idx="504">
                  <c:v>193.6</c:v>
                </c:pt>
                <c:pt idx="505">
                  <c:v>176.4</c:v>
                </c:pt>
                <c:pt idx="506">
                  <c:v>54.3</c:v>
                </c:pt>
                <c:pt idx="507">
                  <c:v>60.2</c:v>
                </c:pt>
                <c:pt idx="508">
                  <c:v>40.35</c:v>
                </c:pt>
                <c:pt idx="509">
                  <c:v>61.95</c:v>
                </c:pt>
                <c:pt idx="510">
                  <c:v>70.62</c:v>
                </c:pt>
                <c:pt idx="511">
                  <c:v>277.60000000000002</c:v>
                </c:pt>
                <c:pt idx="512">
                  <c:v>278.60000000000002</c:v>
                </c:pt>
                <c:pt idx="513">
                  <c:v>123.8</c:v>
                </c:pt>
                <c:pt idx="514">
                  <c:v>322.8</c:v>
                </c:pt>
                <c:pt idx="515">
                  <c:v>372.1</c:v>
                </c:pt>
                <c:pt idx="516">
                  <c:v>131.19999999999999</c:v>
                </c:pt>
                <c:pt idx="517">
                  <c:v>71.37</c:v>
                </c:pt>
                <c:pt idx="518">
                  <c:v>54.41</c:v>
                </c:pt>
                <c:pt idx="519">
                  <c:v>43.9</c:v>
                </c:pt>
                <c:pt idx="520">
                  <c:v>174.7</c:v>
                </c:pt>
                <c:pt idx="521">
                  <c:v>107.2</c:v>
                </c:pt>
                <c:pt idx="522">
                  <c:v>145.9</c:v>
                </c:pt>
                <c:pt idx="523">
                  <c:v>290.89999999999998</c:v>
                </c:pt>
                <c:pt idx="524">
                  <c:v>65.290000000000006</c:v>
                </c:pt>
                <c:pt idx="525">
                  <c:v>62.6</c:v>
                </c:pt>
                <c:pt idx="526">
                  <c:v>13.85</c:v>
                </c:pt>
                <c:pt idx="527">
                  <c:v>13.72</c:v>
                </c:pt>
                <c:pt idx="528">
                  <c:v>13.87</c:v>
                </c:pt>
                <c:pt idx="529">
                  <c:v>15.57</c:v>
                </c:pt>
                <c:pt idx="530">
                  <c:v>68.040000000000006</c:v>
                </c:pt>
                <c:pt idx="531">
                  <c:v>44.18</c:v>
                </c:pt>
                <c:pt idx="532">
                  <c:v>27.48</c:v>
                </c:pt>
                <c:pt idx="602">
                  <c:v>29.27</c:v>
                </c:pt>
                <c:pt idx="603">
                  <c:v>15.27</c:v>
                </c:pt>
                <c:pt idx="604">
                  <c:v>96.12</c:v>
                </c:pt>
                <c:pt idx="607">
                  <c:v>74.400000000000006</c:v>
                </c:pt>
                <c:pt idx="614">
                  <c:v>26.04</c:v>
                </c:pt>
                <c:pt idx="615">
                  <c:v>38.17</c:v>
                </c:pt>
                <c:pt idx="616">
                  <c:v>57.61</c:v>
                </c:pt>
                <c:pt idx="617">
                  <c:v>61.5</c:v>
                </c:pt>
                <c:pt idx="618">
                  <c:v>60.13</c:v>
                </c:pt>
                <c:pt idx="619">
                  <c:v>59.03</c:v>
                </c:pt>
                <c:pt idx="620">
                  <c:v>48.03</c:v>
                </c:pt>
                <c:pt idx="621">
                  <c:v>59.4</c:v>
                </c:pt>
                <c:pt idx="622">
                  <c:v>105.6</c:v>
                </c:pt>
                <c:pt idx="623">
                  <c:v>65.13</c:v>
                </c:pt>
                <c:pt idx="624">
                  <c:v>95.64</c:v>
                </c:pt>
                <c:pt idx="625">
                  <c:v>67.3</c:v>
                </c:pt>
                <c:pt idx="626">
                  <c:v>45.75</c:v>
                </c:pt>
                <c:pt idx="627">
                  <c:v>45.7</c:v>
                </c:pt>
                <c:pt idx="628">
                  <c:v>60.91</c:v>
                </c:pt>
                <c:pt idx="629">
                  <c:v>80.87</c:v>
                </c:pt>
                <c:pt idx="630">
                  <c:v>63.55</c:v>
                </c:pt>
                <c:pt idx="631">
                  <c:v>49.92</c:v>
                </c:pt>
                <c:pt idx="632">
                  <c:v>67.98</c:v>
                </c:pt>
                <c:pt idx="633">
                  <c:v>35.29</c:v>
                </c:pt>
                <c:pt idx="643">
                  <c:v>42.38</c:v>
                </c:pt>
                <c:pt idx="646">
                  <c:v>24.85</c:v>
                </c:pt>
                <c:pt idx="647">
                  <c:v>17.13</c:v>
                </c:pt>
                <c:pt idx="648">
                  <c:v>14.3</c:v>
                </c:pt>
                <c:pt idx="649">
                  <c:v>16.73</c:v>
                </c:pt>
                <c:pt idx="650">
                  <c:v>18.91</c:v>
                </c:pt>
                <c:pt idx="652">
                  <c:v>23.24</c:v>
                </c:pt>
                <c:pt idx="653">
                  <c:v>27.68</c:v>
                </c:pt>
                <c:pt idx="654">
                  <c:v>26.23</c:v>
                </c:pt>
                <c:pt idx="655">
                  <c:v>30.98</c:v>
                </c:pt>
                <c:pt idx="656">
                  <c:v>17.559999999999999</c:v>
                </c:pt>
                <c:pt idx="659">
                  <c:v>14.64</c:v>
                </c:pt>
                <c:pt idx="660">
                  <c:v>25.25</c:v>
                </c:pt>
                <c:pt idx="661">
                  <c:v>39.68</c:v>
                </c:pt>
                <c:pt idx="662">
                  <c:v>15.97</c:v>
                </c:pt>
                <c:pt idx="663">
                  <c:v>16.32</c:v>
                </c:pt>
                <c:pt idx="664">
                  <c:v>10.57</c:v>
                </c:pt>
                <c:pt idx="665">
                  <c:v>17.23</c:v>
                </c:pt>
                <c:pt idx="666">
                  <c:v>14.76</c:v>
                </c:pt>
                <c:pt idx="667">
                  <c:v>17.649999999999999</c:v>
                </c:pt>
                <c:pt idx="668">
                  <c:v>18.07</c:v>
                </c:pt>
                <c:pt idx="669">
                  <c:v>19</c:v>
                </c:pt>
                <c:pt idx="670">
                  <c:v>12.2</c:v>
                </c:pt>
                <c:pt idx="671">
                  <c:v>14.21</c:v>
                </c:pt>
                <c:pt idx="672">
                  <c:v>13.9</c:v>
                </c:pt>
                <c:pt idx="673">
                  <c:v>17.47</c:v>
                </c:pt>
                <c:pt idx="674">
                  <c:v>14.67</c:v>
                </c:pt>
                <c:pt idx="675">
                  <c:v>15.64</c:v>
                </c:pt>
                <c:pt idx="676">
                  <c:v>23.74</c:v>
                </c:pt>
                <c:pt idx="677">
                  <c:v>19.64</c:v>
                </c:pt>
                <c:pt idx="678">
                  <c:v>12.77</c:v>
                </c:pt>
                <c:pt idx="679">
                  <c:v>12.96</c:v>
                </c:pt>
                <c:pt idx="680">
                  <c:v>12.49</c:v>
                </c:pt>
                <c:pt idx="681">
                  <c:v>11.42</c:v>
                </c:pt>
                <c:pt idx="682">
                  <c:v>14.22</c:v>
                </c:pt>
                <c:pt idx="683">
                  <c:v>13.56</c:v>
                </c:pt>
                <c:pt idx="684">
                  <c:v>11.47</c:v>
                </c:pt>
                <c:pt idx="685">
                  <c:v>10.19</c:v>
                </c:pt>
                <c:pt idx="686">
                  <c:v>9.3360000000000003</c:v>
                </c:pt>
                <c:pt idx="687">
                  <c:v>16.04</c:v>
                </c:pt>
                <c:pt idx="688">
                  <c:v>15.22</c:v>
                </c:pt>
                <c:pt idx="689">
                  <c:v>16.32</c:v>
                </c:pt>
                <c:pt idx="690">
                  <c:v>11.97</c:v>
                </c:pt>
                <c:pt idx="691">
                  <c:v>13.76</c:v>
                </c:pt>
                <c:pt idx="692">
                  <c:v>13.21</c:v>
                </c:pt>
                <c:pt idx="693">
                  <c:v>14.29</c:v>
                </c:pt>
                <c:pt idx="694">
                  <c:v>12.25</c:v>
                </c:pt>
                <c:pt idx="695">
                  <c:v>14.65</c:v>
                </c:pt>
                <c:pt idx="696">
                  <c:v>17.079999999999998</c:v>
                </c:pt>
                <c:pt idx="697">
                  <c:v>16.38</c:v>
                </c:pt>
                <c:pt idx="698">
                  <c:v>17.149999999999999</c:v>
                </c:pt>
                <c:pt idx="699">
                  <c:v>15.48</c:v>
                </c:pt>
                <c:pt idx="700">
                  <c:v>16.46</c:v>
                </c:pt>
                <c:pt idx="701">
                  <c:v>20.57</c:v>
                </c:pt>
                <c:pt idx="702">
                  <c:v>12.82</c:v>
                </c:pt>
                <c:pt idx="703">
                  <c:v>9.9</c:v>
                </c:pt>
                <c:pt idx="704">
                  <c:v>12.74</c:v>
                </c:pt>
                <c:pt idx="705">
                  <c:v>12.54</c:v>
                </c:pt>
                <c:pt idx="706">
                  <c:v>14.81</c:v>
                </c:pt>
                <c:pt idx="707">
                  <c:v>12.52</c:v>
                </c:pt>
                <c:pt idx="708">
                  <c:v>15.62</c:v>
                </c:pt>
                <c:pt idx="709">
                  <c:v>27.55</c:v>
                </c:pt>
                <c:pt idx="710">
                  <c:v>31.32</c:v>
                </c:pt>
                <c:pt idx="711">
                  <c:v>12.88</c:v>
                </c:pt>
                <c:pt idx="712">
                  <c:v>11.75</c:v>
                </c:pt>
                <c:pt idx="713">
                  <c:v>8.7370000000000001</c:v>
                </c:pt>
                <c:pt idx="714">
                  <c:v>10.5</c:v>
                </c:pt>
                <c:pt idx="715">
                  <c:v>13.45</c:v>
                </c:pt>
                <c:pt idx="716">
                  <c:v>15.68</c:v>
                </c:pt>
                <c:pt idx="717">
                  <c:v>15.34</c:v>
                </c:pt>
                <c:pt idx="718">
                  <c:v>14.7</c:v>
                </c:pt>
                <c:pt idx="719">
                  <c:v>9.9670000000000005</c:v>
                </c:pt>
                <c:pt idx="720">
                  <c:v>9.8170000000000002</c:v>
                </c:pt>
                <c:pt idx="721">
                  <c:v>11.9</c:v>
                </c:pt>
                <c:pt idx="722">
                  <c:v>11.78</c:v>
                </c:pt>
                <c:pt idx="723">
                  <c:v>10.42</c:v>
                </c:pt>
                <c:pt idx="724">
                  <c:v>11.66</c:v>
                </c:pt>
                <c:pt idx="725">
                  <c:v>13.15</c:v>
                </c:pt>
                <c:pt idx="726">
                  <c:v>13.75</c:v>
                </c:pt>
                <c:pt idx="727">
                  <c:v>12.78</c:v>
                </c:pt>
                <c:pt idx="728">
                  <c:v>19.04</c:v>
                </c:pt>
                <c:pt idx="729">
                  <c:v>18.12</c:v>
                </c:pt>
                <c:pt idx="730">
                  <c:v>13.7</c:v>
                </c:pt>
                <c:pt idx="731">
                  <c:v>15.52</c:v>
                </c:pt>
                <c:pt idx="732">
                  <c:v>12.73</c:v>
                </c:pt>
                <c:pt idx="733">
                  <c:v>13.34</c:v>
                </c:pt>
                <c:pt idx="734">
                  <c:v>13.62</c:v>
                </c:pt>
                <c:pt idx="735">
                  <c:v>13.17</c:v>
                </c:pt>
                <c:pt idx="736">
                  <c:v>17.87</c:v>
                </c:pt>
                <c:pt idx="738">
                  <c:v>21.4</c:v>
                </c:pt>
                <c:pt idx="740">
                  <c:v>30.77</c:v>
                </c:pt>
                <c:pt idx="742">
                  <c:v>43.17</c:v>
                </c:pt>
                <c:pt idx="743">
                  <c:v>23.6</c:v>
                </c:pt>
                <c:pt idx="744">
                  <c:v>27.15</c:v>
                </c:pt>
                <c:pt idx="745">
                  <c:v>26</c:v>
                </c:pt>
                <c:pt idx="746">
                  <c:v>23.05</c:v>
                </c:pt>
                <c:pt idx="747">
                  <c:v>26.62</c:v>
                </c:pt>
                <c:pt idx="748">
                  <c:v>25.34</c:v>
                </c:pt>
                <c:pt idx="749">
                  <c:v>18.87</c:v>
                </c:pt>
                <c:pt idx="750">
                  <c:v>21.65</c:v>
                </c:pt>
                <c:pt idx="751">
                  <c:v>20.45</c:v>
                </c:pt>
                <c:pt idx="752">
                  <c:v>19.82</c:v>
                </c:pt>
                <c:pt idx="753">
                  <c:v>24.39</c:v>
                </c:pt>
                <c:pt idx="757">
                  <c:v>14.93</c:v>
                </c:pt>
                <c:pt idx="758">
                  <c:v>15.32</c:v>
                </c:pt>
                <c:pt idx="759">
                  <c:v>21.15</c:v>
                </c:pt>
                <c:pt idx="760">
                  <c:v>15.5</c:v>
                </c:pt>
                <c:pt idx="761">
                  <c:v>15.83</c:v>
                </c:pt>
                <c:pt idx="762">
                  <c:v>24.12</c:v>
                </c:pt>
                <c:pt idx="763">
                  <c:v>17.399999999999999</c:v>
                </c:pt>
                <c:pt idx="764">
                  <c:v>18.2</c:v>
                </c:pt>
                <c:pt idx="765">
                  <c:v>17.55</c:v>
                </c:pt>
                <c:pt idx="766">
                  <c:v>17.78</c:v>
                </c:pt>
                <c:pt idx="767">
                  <c:v>23.84</c:v>
                </c:pt>
                <c:pt idx="768">
                  <c:v>20.92</c:v>
                </c:pt>
                <c:pt idx="769">
                  <c:v>23.69</c:v>
                </c:pt>
                <c:pt idx="770">
                  <c:v>26.67</c:v>
                </c:pt>
                <c:pt idx="771">
                  <c:v>56</c:v>
                </c:pt>
                <c:pt idx="772">
                  <c:v>11.08</c:v>
                </c:pt>
                <c:pt idx="773">
                  <c:v>7.883</c:v>
                </c:pt>
                <c:pt idx="774">
                  <c:v>24.73</c:v>
                </c:pt>
                <c:pt idx="776">
                  <c:v>11.35</c:v>
                </c:pt>
                <c:pt idx="779">
                  <c:v>17.78</c:v>
                </c:pt>
                <c:pt idx="780">
                  <c:v>18</c:v>
                </c:pt>
                <c:pt idx="781">
                  <c:v>14.49</c:v>
                </c:pt>
                <c:pt idx="782">
                  <c:v>17.48</c:v>
                </c:pt>
                <c:pt idx="783">
                  <c:v>18.36</c:v>
                </c:pt>
                <c:pt idx="784">
                  <c:v>18.13</c:v>
                </c:pt>
                <c:pt idx="785">
                  <c:v>23.89</c:v>
                </c:pt>
                <c:pt idx="786">
                  <c:v>15.77</c:v>
                </c:pt>
                <c:pt idx="787">
                  <c:v>12.49</c:v>
                </c:pt>
                <c:pt idx="788">
                  <c:v>17.57</c:v>
                </c:pt>
                <c:pt idx="789">
                  <c:v>17.100000000000001</c:v>
                </c:pt>
                <c:pt idx="790">
                  <c:v>18.41</c:v>
                </c:pt>
                <c:pt idx="791">
                  <c:v>18.47</c:v>
                </c:pt>
                <c:pt idx="792">
                  <c:v>19.510000000000002</c:v>
                </c:pt>
                <c:pt idx="793">
                  <c:v>18.8</c:v>
                </c:pt>
                <c:pt idx="794">
                  <c:v>14</c:v>
                </c:pt>
                <c:pt idx="795">
                  <c:v>18.63</c:v>
                </c:pt>
                <c:pt idx="796">
                  <c:v>19.75</c:v>
                </c:pt>
                <c:pt idx="797">
                  <c:v>20.76</c:v>
                </c:pt>
                <c:pt idx="798">
                  <c:v>23.3</c:v>
                </c:pt>
                <c:pt idx="799">
                  <c:v>26.23</c:v>
                </c:pt>
                <c:pt idx="800">
                  <c:v>28.23</c:v>
                </c:pt>
                <c:pt idx="801">
                  <c:v>23.25</c:v>
                </c:pt>
                <c:pt idx="802">
                  <c:v>22.66</c:v>
                </c:pt>
                <c:pt idx="803">
                  <c:v>26.16</c:v>
                </c:pt>
                <c:pt idx="804">
                  <c:v>28.18</c:v>
                </c:pt>
                <c:pt idx="805">
                  <c:v>28.71</c:v>
                </c:pt>
                <c:pt idx="806">
                  <c:v>34.1</c:v>
                </c:pt>
                <c:pt idx="807">
                  <c:v>26.39</c:v>
                </c:pt>
                <c:pt idx="808">
                  <c:v>25.79</c:v>
                </c:pt>
                <c:pt idx="809">
                  <c:v>15.52</c:v>
                </c:pt>
                <c:pt idx="811">
                  <c:v>28.07</c:v>
                </c:pt>
                <c:pt idx="812">
                  <c:v>24.24</c:v>
                </c:pt>
                <c:pt idx="813">
                  <c:v>45.96</c:v>
                </c:pt>
                <c:pt idx="814">
                  <c:v>60.23</c:v>
                </c:pt>
                <c:pt idx="815">
                  <c:v>45.49</c:v>
                </c:pt>
                <c:pt idx="817">
                  <c:v>37.33</c:v>
                </c:pt>
                <c:pt idx="818">
                  <c:v>25.23</c:v>
                </c:pt>
                <c:pt idx="819">
                  <c:v>21.95</c:v>
                </c:pt>
                <c:pt idx="820">
                  <c:v>54.76</c:v>
                </c:pt>
                <c:pt idx="821">
                  <c:v>29.72</c:v>
                </c:pt>
                <c:pt idx="822">
                  <c:v>20.329999999999998</c:v>
                </c:pt>
                <c:pt idx="823">
                  <c:v>27.8</c:v>
                </c:pt>
                <c:pt idx="824">
                  <c:v>24.11</c:v>
                </c:pt>
                <c:pt idx="825">
                  <c:v>23.05</c:v>
                </c:pt>
                <c:pt idx="826">
                  <c:v>26.76</c:v>
                </c:pt>
                <c:pt idx="827">
                  <c:v>54.04</c:v>
                </c:pt>
                <c:pt idx="828">
                  <c:v>73.8</c:v>
                </c:pt>
                <c:pt idx="829">
                  <c:v>37.549999999999997</c:v>
                </c:pt>
                <c:pt idx="830">
                  <c:v>41.25</c:v>
                </c:pt>
                <c:pt idx="831">
                  <c:v>30.68</c:v>
                </c:pt>
                <c:pt idx="832">
                  <c:v>30.53</c:v>
                </c:pt>
                <c:pt idx="833">
                  <c:v>97.74</c:v>
                </c:pt>
                <c:pt idx="834">
                  <c:v>98.15</c:v>
                </c:pt>
                <c:pt idx="835">
                  <c:v>69.94</c:v>
                </c:pt>
                <c:pt idx="836">
                  <c:v>95.79</c:v>
                </c:pt>
                <c:pt idx="837">
                  <c:v>80.02</c:v>
                </c:pt>
                <c:pt idx="838">
                  <c:v>67.66</c:v>
                </c:pt>
                <c:pt idx="839">
                  <c:v>51.1</c:v>
                </c:pt>
                <c:pt idx="840">
                  <c:v>24.79</c:v>
                </c:pt>
                <c:pt idx="841">
                  <c:v>32.79</c:v>
                </c:pt>
                <c:pt idx="842">
                  <c:v>39.28</c:v>
                </c:pt>
                <c:pt idx="843">
                  <c:v>57.11</c:v>
                </c:pt>
                <c:pt idx="850">
                  <c:v>137</c:v>
                </c:pt>
                <c:pt idx="851">
                  <c:v>131</c:v>
                </c:pt>
                <c:pt idx="852">
                  <c:v>96.8</c:v>
                </c:pt>
                <c:pt idx="853">
                  <c:v>81.55</c:v>
                </c:pt>
                <c:pt idx="856">
                  <c:v>93.04</c:v>
                </c:pt>
                <c:pt idx="857">
                  <c:v>68.349999999999994</c:v>
                </c:pt>
                <c:pt idx="858">
                  <c:v>107</c:v>
                </c:pt>
                <c:pt idx="859">
                  <c:v>61.08</c:v>
                </c:pt>
                <c:pt idx="862">
                  <c:v>67.11</c:v>
                </c:pt>
                <c:pt idx="863">
                  <c:v>37.229999999999997</c:v>
                </c:pt>
                <c:pt idx="867">
                  <c:v>39.840000000000003</c:v>
                </c:pt>
                <c:pt idx="869">
                  <c:v>88.1</c:v>
                </c:pt>
                <c:pt idx="870">
                  <c:v>61.14</c:v>
                </c:pt>
                <c:pt idx="871">
                  <c:v>141.5</c:v>
                </c:pt>
                <c:pt idx="876">
                  <c:v>47.27</c:v>
                </c:pt>
                <c:pt idx="877">
                  <c:v>33.049999999999997</c:v>
                </c:pt>
                <c:pt idx="880">
                  <c:v>88.38</c:v>
                </c:pt>
                <c:pt idx="881">
                  <c:v>127.2</c:v>
                </c:pt>
                <c:pt idx="882">
                  <c:v>88.82</c:v>
                </c:pt>
                <c:pt idx="883">
                  <c:v>121.6</c:v>
                </c:pt>
                <c:pt idx="884">
                  <c:v>48.79</c:v>
                </c:pt>
                <c:pt idx="885">
                  <c:v>73.44</c:v>
                </c:pt>
                <c:pt idx="886">
                  <c:v>58.08</c:v>
                </c:pt>
                <c:pt idx="889">
                  <c:v>26.57</c:v>
                </c:pt>
                <c:pt idx="890">
                  <c:v>35.85</c:v>
                </c:pt>
                <c:pt idx="891">
                  <c:v>35.25</c:v>
                </c:pt>
                <c:pt idx="892">
                  <c:v>182.9</c:v>
                </c:pt>
                <c:pt idx="893">
                  <c:v>297.2</c:v>
                </c:pt>
                <c:pt idx="894">
                  <c:v>51.9</c:v>
                </c:pt>
                <c:pt idx="895">
                  <c:v>43.72</c:v>
                </c:pt>
                <c:pt idx="896">
                  <c:v>29.06</c:v>
                </c:pt>
                <c:pt idx="898">
                  <c:v>22.02</c:v>
                </c:pt>
                <c:pt idx="899">
                  <c:v>42.44</c:v>
                </c:pt>
                <c:pt idx="900">
                  <c:v>136.69999999999999</c:v>
                </c:pt>
                <c:pt idx="901">
                  <c:v>178.7</c:v>
                </c:pt>
                <c:pt idx="902">
                  <c:v>101.5</c:v>
                </c:pt>
                <c:pt idx="903">
                  <c:v>89.95</c:v>
                </c:pt>
                <c:pt idx="904">
                  <c:v>101.1</c:v>
                </c:pt>
                <c:pt idx="905">
                  <c:v>112.3</c:v>
                </c:pt>
                <c:pt idx="906">
                  <c:v>97.96</c:v>
                </c:pt>
                <c:pt idx="907">
                  <c:v>123.1</c:v>
                </c:pt>
                <c:pt idx="908">
                  <c:v>55.01</c:v>
                </c:pt>
                <c:pt idx="909">
                  <c:v>45.97</c:v>
                </c:pt>
                <c:pt idx="910">
                  <c:v>49.28</c:v>
                </c:pt>
                <c:pt idx="911">
                  <c:v>155.5</c:v>
                </c:pt>
                <c:pt idx="912">
                  <c:v>199.7</c:v>
                </c:pt>
                <c:pt idx="913">
                  <c:v>150.69999999999999</c:v>
                </c:pt>
                <c:pt idx="914">
                  <c:v>224.1</c:v>
                </c:pt>
                <c:pt idx="915">
                  <c:v>116</c:v>
                </c:pt>
                <c:pt idx="916">
                  <c:v>187.3</c:v>
                </c:pt>
                <c:pt idx="917">
                  <c:v>219.3</c:v>
                </c:pt>
                <c:pt idx="918">
                  <c:v>81.09</c:v>
                </c:pt>
                <c:pt idx="919">
                  <c:v>45.46</c:v>
                </c:pt>
                <c:pt idx="920">
                  <c:v>64.849999999999994</c:v>
                </c:pt>
                <c:pt idx="921">
                  <c:v>45.3</c:v>
                </c:pt>
                <c:pt idx="922">
                  <c:v>42.68</c:v>
                </c:pt>
                <c:pt idx="923">
                  <c:v>23.89</c:v>
                </c:pt>
                <c:pt idx="924">
                  <c:v>21.49</c:v>
                </c:pt>
                <c:pt idx="925">
                  <c:v>33.35</c:v>
                </c:pt>
                <c:pt idx="926">
                  <c:v>44.45</c:v>
                </c:pt>
                <c:pt idx="927">
                  <c:v>127</c:v>
                </c:pt>
                <c:pt idx="928">
                  <c:v>85.84</c:v>
                </c:pt>
                <c:pt idx="929">
                  <c:v>118.9</c:v>
                </c:pt>
                <c:pt idx="930">
                  <c:v>43.75</c:v>
                </c:pt>
                <c:pt idx="931">
                  <c:v>67.930000000000007</c:v>
                </c:pt>
                <c:pt idx="932">
                  <c:v>72.150000000000006</c:v>
                </c:pt>
                <c:pt idx="933">
                  <c:v>150.19999999999999</c:v>
                </c:pt>
                <c:pt idx="934">
                  <c:v>34.659999999999997</c:v>
                </c:pt>
                <c:pt idx="935">
                  <c:v>43.57</c:v>
                </c:pt>
                <c:pt idx="936">
                  <c:v>46.43</c:v>
                </c:pt>
                <c:pt idx="937">
                  <c:v>33.380000000000003</c:v>
                </c:pt>
                <c:pt idx="938">
                  <c:v>58.49</c:v>
                </c:pt>
                <c:pt idx="939">
                  <c:v>110.7</c:v>
                </c:pt>
                <c:pt idx="940">
                  <c:v>214</c:v>
                </c:pt>
                <c:pt idx="941">
                  <c:v>135.30000000000001</c:v>
                </c:pt>
                <c:pt idx="942">
                  <c:v>49.12</c:v>
                </c:pt>
                <c:pt idx="943">
                  <c:v>69.34</c:v>
                </c:pt>
                <c:pt idx="944">
                  <c:v>144.5</c:v>
                </c:pt>
                <c:pt idx="945">
                  <c:v>35.729999999999997</c:v>
                </c:pt>
                <c:pt idx="946">
                  <c:v>28.57</c:v>
                </c:pt>
                <c:pt idx="947">
                  <c:v>94.13</c:v>
                </c:pt>
                <c:pt idx="948">
                  <c:v>113.1</c:v>
                </c:pt>
                <c:pt idx="949">
                  <c:v>24.39</c:v>
                </c:pt>
                <c:pt idx="950">
                  <c:v>54.67</c:v>
                </c:pt>
                <c:pt idx="951">
                  <c:v>28</c:v>
                </c:pt>
                <c:pt idx="952">
                  <c:v>39.89</c:v>
                </c:pt>
                <c:pt idx="953">
                  <c:v>45.42</c:v>
                </c:pt>
                <c:pt idx="954">
                  <c:v>100.5</c:v>
                </c:pt>
                <c:pt idx="955">
                  <c:v>129</c:v>
                </c:pt>
                <c:pt idx="956">
                  <c:v>52.44</c:v>
                </c:pt>
                <c:pt idx="957">
                  <c:v>26.79</c:v>
                </c:pt>
                <c:pt idx="958">
                  <c:v>49.26</c:v>
                </c:pt>
                <c:pt idx="959">
                  <c:v>164.9</c:v>
                </c:pt>
                <c:pt idx="960">
                  <c:v>215.4</c:v>
                </c:pt>
                <c:pt idx="961">
                  <c:v>121.3</c:v>
                </c:pt>
                <c:pt idx="962">
                  <c:v>175.6</c:v>
                </c:pt>
                <c:pt idx="963">
                  <c:v>85.05</c:v>
                </c:pt>
                <c:pt idx="964">
                  <c:v>76.3</c:v>
                </c:pt>
                <c:pt idx="965">
                  <c:v>97.04</c:v>
                </c:pt>
                <c:pt idx="966">
                  <c:v>70.8</c:v>
                </c:pt>
                <c:pt idx="967">
                  <c:v>26.79</c:v>
                </c:pt>
                <c:pt idx="968">
                  <c:v>39.53</c:v>
                </c:pt>
                <c:pt idx="969">
                  <c:v>19.37</c:v>
                </c:pt>
                <c:pt idx="970">
                  <c:v>44.27</c:v>
                </c:pt>
                <c:pt idx="971">
                  <c:v>96.54</c:v>
                </c:pt>
                <c:pt idx="972">
                  <c:v>98.36</c:v>
                </c:pt>
                <c:pt idx="973">
                  <c:v>42.9</c:v>
                </c:pt>
                <c:pt idx="974">
                  <c:v>35.979999999999997</c:v>
                </c:pt>
                <c:pt idx="975">
                  <c:v>43.39</c:v>
                </c:pt>
                <c:pt idx="976">
                  <c:v>35.32</c:v>
                </c:pt>
                <c:pt idx="977">
                  <c:v>54.93</c:v>
                </c:pt>
                <c:pt idx="978">
                  <c:v>96.74</c:v>
                </c:pt>
                <c:pt idx="979">
                  <c:v>72.150000000000006</c:v>
                </c:pt>
                <c:pt idx="980">
                  <c:v>35.799999999999997</c:v>
                </c:pt>
                <c:pt idx="981">
                  <c:v>34</c:v>
                </c:pt>
                <c:pt idx="982">
                  <c:v>41.03</c:v>
                </c:pt>
                <c:pt idx="983">
                  <c:v>35.39</c:v>
                </c:pt>
                <c:pt idx="984">
                  <c:v>56.48</c:v>
                </c:pt>
                <c:pt idx="985">
                  <c:v>122.6</c:v>
                </c:pt>
                <c:pt idx="986">
                  <c:v>109.4</c:v>
                </c:pt>
                <c:pt idx="987">
                  <c:v>53</c:v>
                </c:pt>
                <c:pt idx="988">
                  <c:v>75.099999999999994</c:v>
                </c:pt>
                <c:pt idx="989">
                  <c:v>99.87</c:v>
                </c:pt>
                <c:pt idx="990">
                  <c:v>42.69</c:v>
                </c:pt>
                <c:pt idx="991">
                  <c:v>43.71</c:v>
                </c:pt>
                <c:pt idx="992">
                  <c:v>28.74</c:v>
                </c:pt>
                <c:pt idx="993">
                  <c:v>33.979999999999997</c:v>
                </c:pt>
                <c:pt idx="994">
                  <c:v>47.03</c:v>
                </c:pt>
                <c:pt idx="995">
                  <c:v>72.83</c:v>
                </c:pt>
                <c:pt idx="996">
                  <c:v>59.99</c:v>
                </c:pt>
                <c:pt idx="997">
                  <c:v>78.25</c:v>
                </c:pt>
                <c:pt idx="998">
                  <c:v>80.099999999999994</c:v>
                </c:pt>
                <c:pt idx="999">
                  <c:v>45.81</c:v>
                </c:pt>
                <c:pt idx="1000">
                  <c:v>27.1</c:v>
                </c:pt>
                <c:pt idx="1001">
                  <c:v>28.58</c:v>
                </c:pt>
                <c:pt idx="1002">
                  <c:v>39.450000000000003</c:v>
                </c:pt>
                <c:pt idx="1003">
                  <c:v>48.25</c:v>
                </c:pt>
                <c:pt idx="1004">
                  <c:v>39.83</c:v>
                </c:pt>
                <c:pt idx="1005">
                  <c:v>35.409999999999997</c:v>
                </c:pt>
                <c:pt idx="1006">
                  <c:v>53.39</c:v>
                </c:pt>
                <c:pt idx="1007">
                  <c:v>37.35</c:v>
                </c:pt>
                <c:pt idx="1008">
                  <c:v>23.58</c:v>
                </c:pt>
                <c:pt idx="1009">
                  <c:v>34.69</c:v>
                </c:pt>
                <c:pt idx="1010">
                  <c:v>34.94</c:v>
                </c:pt>
                <c:pt idx="1011">
                  <c:v>45.58</c:v>
                </c:pt>
                <c:pt idx="1012">
                  <c:v>37.299999999999997</c:v>
                </c:pt>
                <c:pt idx="1013">
                  <c:v>41.45</c:v>
                </c:pt>
                <c:pt idx="1014">
                  <c:v>31.19</c:v>
                </c:pt>
                <c:pt idx="1015">
                  <c:v>36.01</c:v>
                </c:pt>
                <c:pt idx="1016">
                  <c:v>31.38</c:v>
                </c:pt>
                <c:pt idx="1017">
                  <c:v>33.58</c:v>
                </c:pt>
                <c:pt idx="1018">
                  <c:v>32.31</c:v>
                </c:pt>
                <c:pt idx="1019">
                  <c:v>42.41</c:v>
                </c:pt>
                <c:pt idx="1020">
                  <c:v>32.549999999999997</c:v>
                </c:pt>
                <c:pt idx="1021">
                  <c:v>43.66</c:v>
                </c:pt>
                <c:pt idx="1022">
                  <c:v>42.92</c:v>
                </c:pt>
                <c:pt idx="1023">
                  <c:v>36.200000000000003</c:v>
                </c:pt>
                <c:pt idx="1024">
                  <c:v>50.26</c:v>
                </c:pt>
                <c:pt idx="1025">
                  <c:v>48.14</c:v>
                </c:pt>
                <c:pt idx="1027">
                  <c:v>23.23</c:v>
                </c:pt>
                <c:pt idx="1028">
                  <c:v>21.69</c:v>
                </c:pt>
                <c:pt idx="1029">
                  <c:v>15.77</c:v>
                </c:pt>
                <c:pt idx="1030">
                  <c:v>15.15</c:v>
                </c:pt>
                <c:pt idx="1031">
                  <c:v>11.98</c:v>
                </c:pt>
                <c:pt idx="1032">
                  <c:v>15.85</c:v>
                </c:pt>
                <c:pt idx="1033">
                  <c:v>30.3</c:v>
                </c:pt>
                <c:pt idx="1034">
                  <c:v>10.83</c:v>
                </c:pt>
                <c:pt idx="1035">
                  <c:v>14.3</c:v>
                </c:pt>
                <c:pt idx="1036">
                  <c:v>15.09</c:v>
                </c:pt>
                <c:pt idx="1037">
                  <c:v>11.15</c:v>
                </c:pt>
                <c:pt idx="1038">
                  <c:v>12.55</c:v>
                </c:pt>
                <c:pt idx="1039">
                  <c:v>12.98</c:v>
                </c:pt>
                <c:pt idx="1040">
                  <c:v>11.94</c:v>
                </c:pt>
                <c:pt idx="1041">
                  <c:v>14.04</c:v>
                </c:pt>
                <c:pt idx="1042">
                  <c:v>19.55</c:v>
                </c:pt>
                <c:pt idx="1043">
                  <c:v>14.95</c:v>
                </c:pt>
                <c:pt idx="1044">
                  <c:v>16.82</c:v>
                </c:pt>
                <c:pt idx="1045">
                  <c:v>13.78</c:v>
                </c:pt>
                <c:pt idx="1046">
                  <c:v>11.95</c:v>
                </c:pt>
                <c:pt idx="1047">
                  <c:v>11.73</c:v>
                </c:pt>
                <c:pt idx="1048">
                  <c:v>15.22</c:v>
                </c:pt>
                <c:pt idx="1049">
                  <c:v>15.15</c:v>
                </c:pt>
                <c:pt idx="1050">
                  <c:v>14.31</c:v>
                </c:pt>
                <c:pt idx="1051">
                  <c:v>12.54</c:v>
                </c:pt>
                <c:pt idx="1052">
                  <c:v>15</c:v>
                </c:pt>
                <c:pt idx="1053">
                  <c:v>12.38</c:v>
                </c:pt>
                <c:pt idx="1054">
                  <c:v>16.96</c:v>
                </c:pt>
                <c:pt idx="1055">
                  <c:v>14.52</c:v>
                </c:pt>
                <c:pt idx="1056">
                  <c:v>16.07</c:v>
                </c:pt>
                <c:pt idx="1057">
                  <c:v>15.56</c:v>
                </c:pt>
                <c:pt idx="1058">
                  <c:v>13.3</c:v>
                </c:pt>
                <c:pt idx="1059">
                  <c:v>12.51</c:v>
                </c:pt>
                <c:pt idx="1060">
                  <c:v>13.7</c:v>
                </c:pt>
                <c:pt idx="1061">
                  <c:v>11.84</c:v>
                </c:pt>
                <c:pt idx="1062">
                  <c:v>12.15</c:v>
                </c:pt>
                <c:pt idx="1063">
                  <c:v>12.19</c:v>
                </c:pt>
                <c:pt idx="1064">
                  <c:v>14.82</c:v>
                </c:pt>
                <c:pt idx="1065">
                  <c:v>16.7</c:v>
                </c:pt>
                <c:pt idx="1066">
                  <c:v>13.32</c:v>
                </c:pt>
                <c:pt idx="1067">
                  <c:v>13.91</c:v>
                </c:pt>
                <c:pt idx="1068">
                  <c:v>16.53</c:v>
                </c:pt>
                <c:pt idx="1069">
                  <c:v>13.95</c:v>
                </c:pt>
                <c:pt idx="1070">
                  <c:v>14.23</c:v>
                </c:pt>
                <c:pt idx="1071">
                  <c:v>12.14</c:v>
                </c:pt>
                <c:pt idx="1072">
                  <c:v>12.96</c:v>
                </c:pt>
                <c:pt idx="1073">
                  <c:v>13.19</c:v>
                </c:pt>
                <c:pt idx="1074">
                  <c:v>12.32</c:v>
                </c:pt>
                <c:pt idx="1075">
                  <c:v>15.47</c:v>
                </c:pt>
                <c:pt idx="1076">
                  <c:v>11.31</c:v>
                </c:pt>
                <c:pt idx="1077">
                  <c:v>12.82</c:v>
                </c:pt>
                <c:pt idx="1078">
                  <c:v>12.47</c:v>
                </c:pt>
                <c:pt idx="1079">
                  <c:v>11.01</c:v>
                </c:pt>
                <c:pt idx="1080">
                  <c:v>12.43</c:v>
                </c:pt>
                <c:pt idx="1081">
                  <c:v>12</c:v>
                </c:pt>
                <c:pt idx="1082">
                  <c:v>13.61</c:v>
                </c:pt>
                <c:pt idx="1083">
                  <c:v>13.74</c:v>
                </c:pt>
                <c:pt idx="1084">
                  <c:v>15.18</c:v>
                </c:pt>
                <c:pt idx="1085">
                  <c:v>11.32</c:v>
                </c:pt>
                <c:pt idx="1086">
                  <c:v>15.47</c:v>
                </c:pt>
                <c:pt idx="1087">
                  <c:v>11.46</c:v>
                </c:pt>
                <c:pt idx="1088">
                  <c:v>15.87</c:v>
                </c:pt>
                <c:pt idx="1089">
                  <c:v>15.35</c:v>
                </c:pt>
                <c:pt idx="1090">
                  <c:v>13.7</c:v>
                </c:pt>
                <c:pt idx="1091">
                  <c:v>14.9</c:v>
                </c:pt>
                <c:pt idx="1093">
                  <c:v>16.25</c:v>
                </c:pt>
                <c:pt idx="1094">
                  <c:v>13.81</c:v>
                </c:pt>
                <c:pt idx="1095">
                  <c:v>9.5259999999999998</c:v>
                </c:pt>
                <c:pt idx="1096">
                  <c:v>12.66</c:v>
                </c:pt>
                <c:pt idx="1097">
                  <c:v>11.65</c:v>
                </c:pt>
                <c:pt idx="1098">
                  <c:v>13.34</c:v>
                </c:pt>
                <c:pt idx="1099">
                  <c:v>12.3</c:v>
                </c:pt>
                <c:pt idx="1100">
                  <c:v>15.5</c:v>
                </c:pt>
                <c:pt idx="1101">
                  <c:v>15.7</c:v>
                </c:pt>
                <c:pt idx="1102">
                  <c:v>14.96</c:v>
                </c:pt>
                <c:pt idx="1103">
                  <c:v>11.36</c:v>
                </c:pt>
                <c:pt idx="1104">
                  <c:v>10.47</c:v>
                </c:pt>
                <c:pt idx="1105">
                  <c:v>9.2620000000000005</c:v>
                </c:pt>
                <c:pt idx="1106">
                  <c:v>7.1920000000000002</c:v>
                </c:pt>
                <c:pt idx="1107">
                  <c:v>7.8250000000000002</c:v>
                </c:pt>
                <c:pt idx="1108">
                  <c:v>9.4710000000000001</c:v>
                </c:pt>
                <c:pt idx="1109">
                  <c:v>5.1959999999999997</c:v>
                </c:pt>
                <c:pt idx="1110">
                  <c:v>7.5709999999999997</c:v>
                </c:pt>
                <c:pt idx="1111">
                  <c:v>5.5709999999999997</c:v>
                </c:pt>
                <c:pt idx="1112">
                  <c:v>6.6829999999999998</c:v>
                </c:pt>
                <c:pt idx="1113">
                  <c:v>6.2039999999999997</c:v>
                </c:pt>
                <c:pt idx="1114">
                  <c:v>5.6390000000000002</c:v>
                </c:pt>
                <c:pt idx="1115">
                  <c:v>6.8129999999999997</c:v>
                </c:pt>
                <c:pt idx="1116">
                  <c:v>6.609</c:v>
                </c:pt>
                <c:pt idx="1117">
                  <c:v>8.4</c:v>
                </c:pt>
                <c:pt idx="1118">
                  <c:v>7.7249999999999996</c:v>
                </c:pt>
                <c:pt idx="1119">
                  <c:v>12.07</c:v>
                </c:pt>
                <c:pt idx="1120">
                  <c:v>8.5</c:v>
                </c:pt>
                <c:pt idx="1121">
                  <c:v>8.343</c:v>
                </c:pt>
                <c:pt idx="1122">
                  <c:v>6.742</c:v>
                </c:pt>
                <c:pt idx="1123">
                  <c:v>6.4589999999999996</c:v>
                </c:pt>
                <c:pt idx="1124">
                  <c:v>6.3860000000000001</c:v>
                </c:pt>
                <c:pt idx="1125">
                  <c:v>6.4829999999999997</c:v>
                </c:pt>
                <c:pt idx="1126">
                  <c:v>6.7649999999999997</c:v>
                </c:pt>
                <c:pt idx="1127">
                  <c:v>5.7</c:v>
                </c:pt>
                <c:pt idx="1128">
                  <c:v>6.5709999999999997</c:v>
                </c:pt>
                <c:pt idx="1129">
                  <c:v>6.1459999999999999</c:v>
                </c:pt>
                <c:pt idx="1130">
                  <c:v>6.0919999999999996</c:v>
                </c:pt>
                <c:pt idx="1131">
                  <c:v>7.4370000000000003</c:v>
                </c:pt>
                <c:pt idx="1132">
                  <c:v>6.0670000000000002</c:v>
                </c:pt>
                <c:pt idx="1133">
                  <c:v>7.6609999999999996</c:v>
                </c:pt>
                <c:pt idx="1134">
                  <c:v>8.7249999999999996</c:v>
                </c:pt>
                <c:pt idx="1135">
                  <c:v>5.7830000000000004</c:v>
                </c:pt>
                <c:pt idx="1136">
                  <c:v>6.0540000000000003</c:v>
                </c:pt>
                <c:pt idx="1137">
                  <c:v>6.4710000000000001</c:v>
                </c:pt>
                <c:pt idx="1138">
                  <c:v>5.9539999999999997</c:v>
                </c:pt>
                <c:pt idx="1139">
                  <c:v>10.57</c:v>
                </c:pt>
                <c:pt idx="1140">
                  <c:v>7.2039999999999997</c:v>
                </c:pt>
                <c:pt idx="1141">
                  <c:v>7.15</c:v>
                </c:pt>
                <c:pt idx="1142">
                  <c:v>7.2169999999999996</c:v>
                </c:pt>
                <c:pt idx="1143">
                  <c:v>4.6520000000000001</c:v>
                </c:pt>
                <c:pt idx="1144">
                  <c:v>5.6079999999999997</c:v>
                </c:pt>
                <c:pt idx="1145">
                  <c:v>7.3120000000000003</c:v>
                </c:pt>
                <c:pt idx="1146">
                  <c:v>6.0039999999999996</c:v>
                </c:pt>
                <c:pt idx="1147">
                  <c:v>7.0289999999999999</c:v>
                </c:pt>
                <c:pt idx="1148">
                  <c:v>6.375</c:v>
                </c:pt>
                <c:pt idx="1149">
                  <c:v>10.52</c:v>
                </c:pt>
                <c:pt idx="1150">
                  <c:v>5.0289999999999999</c:v>
                </c:pt>
                <c:pt idx="1151">
                  <c:v>6.2</c:v>
                </c:pt>
                <c:pt idx="1152">
                  <c:v>4.7519999999999998</c:v>
                </c:pt>
                <c:pt idx="1153">
                  <c:v>5.9249999999999998</c:v>
                </c:pt>
                <c:pt idx="1154">
                  <c:v>7.15</c:v>
                </c:pt>
                <c:pt idx="1155">
                  <c:v>9.5350000000000001</c:v>
                </c:pt>
                <c:pt idx="1156">
                  <c:v>11.48</c:v>
                </c:pt>
                <c:pt idx="1157">
                  <c:v>8.7590000000000003</c:v>
                </c:pt>
                <c:pt idx="1158">
                  <c:v>8.8829999999999991</c:v>
                </c:pt>
                <c:pt idx="1159">
                  <c:v>9.5820000000000007</c:v>
                </c:pt>
                <c:pt idx="1160">
                  <c:v>11.12</c:v>
                </c:pt>
                <c:pt idx="1161">
                  <c:v>6.367</c:v>
                </c:pt>
                <c:pt idx="1167">
                  <c:v>10.8</c:v>
                </c:pt>
                <c:pt idx="1168">
                  <c:v>10.47</c:v>
                </c:pt>
                <c:pt idx="1169">
                  <c:v>19.37</c:v>
                </c:pt>
                <c:pt idx="1170">
                  <c:v>9.5079999999999991</c:v>
                </c:pt>
                <c:pt idx="1171">
                  <c:v>11.99</c:v>
                </c:pt>
                <c:pt idx="1172">
                  <c:v>18.97</c:v>
                </c:pt>
                <c:pt idx="1173">
                  <c:v>10.28</c:v>
                </c:pt>
                <c:pt idx="1174">
                  <c:v>6.9</c:v>
                </c:pt>
                <c:pt idx="1175">
                  <c:v>7.85</c:v>
                </c:pt>
                <c:pt idx="1176">
                  <c:v>9.4209999999999994</c:v>
                </c:pt>
                <c:pt idx="1177">
                  <c:v>8.8829999999999991</c:v>
                </c:pt>
                <c:pt idx="1178">
                  <c:v>8.9779999999999998</c:v>
                </c:pt>
                <c:pt idx="1179">
                  <c:v>8.0709999999999997</c:v>
                </c:pt>
                <c:pt idx="1180">
                  <c:v>9.0670000000000002</c:v>
                </c:pt>
                <c:pt idx="1181">
                  <c:v>12.64</c:v>
                </c:pt>
                <c:pt idx="1182">
                  <c:v>7.9320000000000004</c:v>
                </c:pt>
                <c:pt idx="1185">
                  <c:v>9.6869999999999994</c:v>
                </c:pt>
                <c:pt idx="1186">
                  <c:v>9.9429999999999996</c:v>
                </c:pt>
                <c:pt idx="1187">
                  <c:v>11.33</c:v>
                </c:pt>
                <c:pt idx="1188">
                  <c:v>15.55</c:v>
                </c:pt>
                <c:pt idx="1189">
                  <c:v>15.86</c:v>
                </c:pt>
                <c:pt idx="1190">
                  <c:v>17.54</c:v>
                </c:pt>
                <c:pt idx="1191">
                  <c:v>11.59</c:v>
                </c:pt>
                <c:pt idx="1192">
                  <c:v>17.09</c:v>
                </c:pt>
                <c:pt idx="1193">
                  <c:v>17.25</c:v>
                </c:pt>
                <c:pt idx="1194">
                  <c:v>22.2</c:v>
                </c:pt>
                <c:pt idx="1195">
                  <c:v>47.1</c:v>
                </c:pt>
                <c:pt idx="1196">
                  <c:v>51.32</c:v>
                </c:pt>
                <c:pt idx="1197">
                  <c:v>48.93</c:v>
                </c:pt>
                <c:pt idx="1198">
                  <c:v>29.18</c:v>
                </c:pt>
                <c:pt idx="1199">
                  <c:v>49.83</c:v>
                </c:pt>
                <c:pt idx="1201">
                  <c:v>33.92</c:v>
                </c:pt>
                <c:pt idx="1203">
                  <c:v>90.79</c:v>
                </c:pt>
                <c:pt idx="1204">
                  <c:v>37.82</c:v>
                </c:pt>
                <c:pt idx="1205">
                  <c:v>50.06</c:v>
                </c:pt>
                <c:pt idx="1206">
                  <c:v>37.26</c:v>
                </c:pt>
                <c:pt idx="1207">
                  <c:v>45.16</c:v>
                </c:pt>
                <c:pt idx="1209">
                  <c:v>48.47</c:v>
                </c:pt>
                <c:pt idx="1210">
                  <c:v>33.82</c:v>
                </c:pt>
                <c:pt idx="1211">
                  <c:v>70.77</c:v>
                </c:pt>
                <c:pt idx="1212">
                  <c:v>80.98</c:v>
                </c:pt>
                <c:pt idx="1213">
                  <c:v>24.15</c:v>
                </c:pt>
                <c:pt idx="1214">
                  <c:v>17.46</c:v>
                </c:pt>
                <c:pt idx="1215">
                  <c:v>28.37</c:v>
                </c:pt>
                <c:pt idx="1216">
                  <c:v>43.32</c:v>
                </c:pt>
                <c:pt idx="1217">
                  <c:v>24.82</c:v>
                </c:pt>
                <c:pt idx="1218">
                  <c:v>59.48</c:v>
                </c:pt>
                <c:pt idx="1219">
                  <c:v>87.42</c:v>
                </c:pt>
                <c:pt idx="1220">
                  <c:v>36.020000000000003</c:v>
                </c:pt>
                <c:pt idx="1221">
                  <c:v>22.15</c:v>
                </c:pt>
                <c:pt idx="1222">
                  <c:v>34.950000000000003</c:v>
                </c:pt>
                <c:pt idx="1223">
                  <c:v>79.739999999999995</c:v>
                </c:pt>
                <c:pt idx="1224">
                  <c:v>62.04</c:v>
                </c:pt>
                <c:pt idx="1225">
                  <c:v>33.28</c:v>
                </c:pt>
                <c:pt idx="1226">
                  <c:v>39.96</c:v>
                </c:pt>
                <c:pt idx="1227">
                  <c:v>84.81</c:v>
                </c:pt>
                <c:pt idx="1228">
                  <c:v>75.819999999999993</c:v>
                </c:pt>
                <c:pt idx="1229">
                  <c:v>83.88</c:v>
                </c:pt>
                <c:pt idx="1230">
                  <c:v>39.369999999999997</c:v>
                </c:pt>
                <c:pt idx="1231">
                  <c:v>36.6</c:v>
                </c:pt>
                <c:pt idx="1232">
                  <c:v>41.67</c:v>
                </c:pt>
                <c:pt idx="1233">
                  <c:v>33.9</c:v>
                </c:pt>
                <c:pt idx="1234">
                  <c:v>37.08</c:v>
                </c:pt>
                <c:pt idx="1235">
                  <c:v>57.02</c:v>
                </c:pt>
                <c:pt idx="1236">
                  <c:v>122.3</c:v>
                </c:pt>
                <c:pt idx="1237">
                  <c:v>191.7</c:v>
                </c:pt>
                <c:pt idx="1238">
                  <c:v>121.4</c:v>
                </c:pt>
                <c:pt idx="1239">
                  <c:v>203.5</c:v>
                </c:pt>
                <c:pt idx="1240">
                  <c:v>36.39</c:v>
                </c:pt>
                <c:pt idx="1241">
                  <c:v>6.9960000000000004</c:v>
                </c:pt>
                <c:pt idx="1242">
                  <c:v>13.77</c:v>
                </c:pt>
                <c:pt idx="1243">
                  <c:v>8.4939999999999998</c:v>
                </c:pt>
                <c:pt idx="1244">
                  <c:v>50.08</c:v>
                </c:pt>
                <c:pt idx="1245">
                  <c:v>78.150000000000006</c:v>
                </c:pt>
                <c:pt idx="1246">
                  <c:v>88.09</c:v>
                </c:pt>
                <c:pt idx="1247">
                  <c:v>11.93</c:v>
                </c:pt>
                <c:pt idx="1248">
                  <c:v>19.329999999999998</c:v>
                </c:pt>
                <c:pt idx="1249">
                  <c:v>28.55</c:v>
                </c:pt>
                <c:pt idx="1250">
                  <c:v>158.6</c:v>
                </c:pt>
                <c:pt idx="1251">
                  <c:v>126.2</c:v>
                </c:pt>
                <c:pt idx="1252">
                  <c:v>199.6</c:v>
                </c:pt>
                <c:pt idx="1253">
                  <c:v>114.7</c:v>
                </c:pt>
                <c:pt idx="1254">
                  <c:v>191.9</c:v>
                </c:pt>
                <c:pt idx="1255">
                  <c:v>278.5</c:v>
                </c:pt>
                <c:pt idx="1256">
                  <c:v>214.6</c:v>
                </c:pt>
                <c:pt idx="1257">
                  <c:v>76.61</c:v>
                </c:pt>
                <c:pt idx="1258">
                  <c:v>25.71</c:v>
                </c:pt>
                <c:pt idx="1259">
                  <c:v>57.68</c:v>
                </c:pt>
                <c:pt idx="1260">
                  <c:v>158.6</c:v>
                </c:pt>
                <c:pt idx="1263">
                  <c:v>28.87</c:v>
                </c:pt>
                <c:pt idx="1264">
                  <c:v>62.6</c:v>
                </c:pt>
                <c:pt idx="1265">
                  <c:v>21.55</c:v>
                </c:pt>
                <c:pt idx="1266">
                  <c:v>15.32</c:v>
                </c:pt>
                <c:pt idx="1267">
                  <c:v>16.350000000000001</c:v>
                </c:pt>
                <c:pt idx="1269">
                  <c:v>14.55</c:v>
                </c:pt>
                <c:pt idx="1270">
                  <c:v>125.3</c:v>
                </c:pt>
                <c:pt idx="1271">
                  <c:v>225.4</c:v>
                </c:pt>
                <c:pt idx="1272">
                  <c:v>139</c:v>
                </c:pt>
                <c:pt idx="1273">
                  <c:v>23.34</c:v>
                </c:pt>
                <c:pt idx="1276">
                  <c:v>71.989999999999995</c:v>
                </c:pt>
                <c:pt idx="1277">
                  <c:v>52.75</c:v>
                </c:pt>
                <c:pt idx="1278">
                  <c:v>121.8</c:v>
                </c:pt>
                <c:pt idx="1279">
                  <c:v>41.53</c:v>
                </c:pt>
                <c:pt idx="1280">
                  <c:v>62.89</c:v>
                </c:pt>
                <c:pt idx="1281">
                  <c:v>80.650000000000006</c:v>
                </c:pt>
                <c:pt idx="1282">
                  <c:v>37.96</c:v>
                </c:pt>
                <c:pt idx="1283">
                  <c:v>42.89</c:v>
                </c:pt>
                <c:pt idx="1284">
                  <c:v>92.23</c:v>
                </c:pt>
                <c:pt idx="1285">
                  <c:v>139.4</c:v>
                </c:pt>
                <c:pt idx="1286">
                  <c:v>170.4</c:v>
                </c:pt>
                <c:pt idx="1287">
                  <c:v>80.040000000000006</c:v>
                </c:pt>
                <c:pt idx="1288">
                  <c:v>87.31</c:v>
                </c:pt>
                <c:pt idx="1289">
                  <c:v>93.97</c:v>
                </c:pt>
                <c:pt idx="1290">
                  <c:v>135.30000000000001</c:v>
                </c:pt>
                <c:pt idx="1291">
                  <c:v>152.69999999999999</c:v>
                </c:pt>
                <c:pt idx="1292">
                  <c:v>290.7</c:v>
                </c:pt>
                <c:pt idx="1293">
                  <c:v>148.5</c:v>
                </c:pt>
                <c:pt idx="1294">
                  <c:v>110.8</c:v>
                </c:pt>
                <c:pt idx="1295">
                  <c:v>116.8</c:v>
                </c:pt>
                <c:pt idx="1296">
                  <c:v>46.34</c:v>
                </c:pt>
                <c:pt idx="1297">
                  <c:v>168.9</c:v>
                </c:pt>
                <c:pt idx="1298">
                  <c:v>129.4</c:v>
                </c:pt>
                <c:pt idx="1299">
                  <c:v>174.9</c:v>
                </c:pt>
                <c:pt idx="1300">
                  <c:v>275.89999999999998</c:v>
                </c:pt>
                <c:pt idx="1301">
                  <c:v>206.1</c:v>
                </c:pt>
                <c:pt idx="1302">
                  <c:v>172</c:v>
                </c:pt>
                <c:pt idx="1304">
                  <c:v>113.6</c:v>
                </c:pt>
                <c:pt idx="1305">
                  <c:v>187.5</c:v>
                </c:pt>
                <c:pt idx="1306">
                  <c:v>220.9</c:v>
                </c:pt>
                <c:pt idx="1307">
                  <c:v>83.65</c:v>
                </c:pt>
                <c:pt idx="1308">
                  <c:v>18.07</c:v>
                </c:pt>
                <c:pt idx="1309">
                  <c:v>14.29</c:v>
                </c:pt>
                <c:pt idx="1310">
                  <c:v>64.900000000000006</c:v>
                </c:pt>
                <c:pt idx="1311">
                  <c:v>158.80000000000001</c:v>
                </c:pt>
                <c:pt idx="1312">
                  <c:v>45.96</c:v>
                </c:pt>
                <c:pt idx="1316">
                  <c:v>38.119999999999997</c:v>
                </c:pt>
                <c:pt idx="1317">
                  <c:v>130.6</c:v>
                </c:pt>
                <c:pt idx="1318">
                  <c:v>110.5</c:v>
                </c:pt>
                <c:pt idx="1319">
                  <c:v>42.07</c:v>
                </c:pt>
                <c:pt idx="1320">
                  <c:v>38.409999999999997</c:v>
                </c:pt>
                <c:pt idx="1321">
                  <c:v>18.11</c:v>
                </c:pt>
                <c:pt idx="1322">
                  <c:v>14.2</c:v>
                </c:pt>
                <c:pt idx="1323">
                  <c:v>21.14</c:v>
                </c:pt>
                <c:pt idx="1324">
                  <c:v>36.33</c:v>
                </c:pt>
                <c:pt idx="1325">
                  <c:v>61.84</c:v>
                </c:pt>
                <c:pt idx="1326">
                  <c:v>59.23</c:v>
                </c:pt>
                <c:pt idx="1327">
                  <c:v>44.56</c:v>
                </c:pt>
                <c:pt idx="1328">
                  <c:v>58.78</c:v>
                </c:pt>
                <c:pt idx="1329">
                  <c:v>64.790000000000006</c:v>
                </c:pt>
                <c:pt idx="1330">
                  <c:v>95.13</c:v>
                </c:pt>
                <c:pt idx="1331">
                  <c:v>132.6</c:v>
                </c:pt>
                <c:pt idx="1332">
                  <c:v>149.9</c:v>
                </c:pt>
                <c:pt idx="1333">
                  <c:v>209.2</c:v>
                </c:pt>
                <c:pt idx="1334">
                  <c:v>117.3</c:v>
                </c:pt>
                <c:pt idx="1335">
                  <c:v>129.80000000000001</c:v>
                </c:pt>
                <c:pt idx="1336">
                  <c:v>68.63</c:v>
                </c:pt>
                <c:pt idx="1337">
                  <c:v>107.7</c:v>
                </c:pt>
                <c:pt idx="1338">
                  <c:v>71.17</c:v>
                </c:pt>
                <c:pt idx="1339">
                  <c:v>140</c:v>
                </c:pt>
                <c:pt idx="1340">
                  <c:v>159.5</c:v>
                </c:pt>
                <c:pt idx="1341">
                  <c:v>27.46</c:v>
                </c:pt>
                <c:pt idx="1342">
                  <c:v>88.54</c:v>
                </c:pt>
                <c:pt idx="1343">
                  <c:v>202.2</c:v>
                </c:pt>
                <c:pt idx="1344">
                  <c:v>79.88</c:v>
                </c:pt>
                <c:pt idx="1345">
                  <c:v>73.08</c:v>
                </c:pt>
                <c:pt idx="1346">
                  <c:v>212.3</c:v>
                </c:pt>
                <c:pt idx="1347">
                  <c:v>212</c:v>
                </c:pt>
                <c:pt idx="1348">
                  <c:v>150.6</c:v>
                </c:pt>
                <c:pt idx="1349">
                  <c:v>175.8</c:v>
                </c:pt>
                <c:pt idx="1350">
                  <c:v>199</c:v>
                </c:pt>
                <c:pt idx="1365">
                  <c:v>39.79</c:v>
                </c:pt>
                <c:pt idx="1366">
                  <c:v>133</c:v>
                </c:pt>
                <c:pt idx="1367">
                  <c:v>99.12</c:v>
                </c:pt>
                <c:pt idx="1368">
                  <c:v>220.3</c:v>
                </c:pt>
                <c:pt idx="1369">
                  <c:v>48.87</c:v>
                </c:pt>
                <c:pt idx="1370">
                  <c:v>37.68</c:v>
                </c:pt>
                <c:pt idx="1371">
                  <c:v>31.31</c:v>
                </c:pt>
                <c:pt idx="1372">
                  <c:v>21.92</c:v>
                </c:pt>
                <c:pt idx="1373">
                  <c:v>31.32</c:v>
                </c:pt>
                <c:pt idx="1374">
                  <c:v>39.46</c:v>
                </c:pt>
                <c:pt idx="1375">
                  <c:v>24.25</c:v>
                </c:pt>
                <c:pt idx="1376">
                  <c:v>31.77</c:v>
                </c:pt>
                <c:pt idx="1377">
                  <c:v>12.56</c:v>
                </c:pt>
                <c:pt idx="1378">
                  <c:v>14.77</c:v>
                </c:pt>
                <c:pt idx="1379">
                  <c:v>12.24</c:v>
                </c:pt>
                <c:pt idx="1380">
                  <c:v>12.9</c:v>
                </c:pt>
                <c:pt idx="1381">
                  <c:v>7.3419999999999996</c:v>
                </c:pt>
                <c:pt idx="1382">
                  <c:v>8.4960000000000004</c:v>
                </c:pt>
                <c:pt idx="1383">
                  <c:v>10.050000000000001</c:v>
                </c:pt>
                <c:pt idx="1384">
                  <c:v>14.29</c:v>
                </c:pt>
                <c:pt idx="1385">
                  <c:v>16.87</c:v>
                </c:pt>
                <c:pt idx="1386">
                  <c:v>13.59</c:v>
                </c:pt>
                <c:pt idx="1387">
                  <c:v>15.89</c:v>
                </c:pt>
                <c:pt idx="1469">
                  <c:v>9.5630000000000006</c:v>
                </c:pt>
                <c:pt idx="1470">
                  <c:v>15.31</c:v>
                </c:pt>
                <c:pt idx="1471">
                  <c:v>9.9359999999999999</c:v>
                </c:pt>
                <c:pt idx="1472">
                  <c:v>9.1150000000000002</c:v>
                </c:pt>
                <c:pt idx="1473">
                  <c:v>17.14</c:v>
                </c:pt>
                <c:pt idx="1474">
                  <c:v>16.97</c:v>
                </c:pt>
                <c:pt idx="1475">
                  <c:v>11.92</c:v>
                </c:pt>
                <c:pt idx="1476">
                  <c:v>9.6590000000000007</c:v>
                </c:pt>
                <c:pt idx="1477">
                  <c:v>10.78</c:v>
                </c:pt>
                <c:pt idx="1478">
                  <c:v>10.19</c:v>
                </c:pt>
                <c:pt idx="1479">
                  <c:v>12.41</c:v>
                </c:pt>
                <c:pt idx="1480">
                  <c:v>12.98</c:v>
                </c:pt>
                <c:pt idx="1481">
                  <c:v>14.29</c:v>
                </c:pt>
                <c:pt idx="1482">
                  <c:v>10.23</c:v>
                </c:pt>
                <c:pt idx="1483">
                  <c:v>8.1969999999999992</c:v>
                </c:pt>
                <c:pt idx="1484">
                  <c:v>12.26</c:v>
                </c:pt>
                <c:pt idx="1485">
                  <c:v>10.62</c:v>
                </c:pt>
                <c:pt idx="1486">
                  <c:v>10.77</c:v>
                </c:pt>
                <c:pt idx="1487">
                  <c:v>5.6479999999999997</c:v>
                </c:pt>
                <c:pt idx="1488">
                  <c:v>3.6440000000000001</c:v>
                </c:pt>
                <c:pt idx="1489">
                  <c:v>1.7949999999999999</c:v>
                </c:pt>
                <c:pt idx="1490">
                  <c:v>3.323</c:v>
                </c:pt>
                <c:pt idx="1491">
                  <c:v>1.9379999999999999</c:v>
                </c:pt>
                <c:pt idx="1520">
                  <c:v>2.4350000000000001</c:v>
                </c:pt>
                <c:pt idx="1521">
                  <c:v>4.1500000000000004</c:v>
                </c:pt>
                <c:pt idx="1523">
                  <c:v>8.8330000000000002</c:v>
                </c:pt>
                <c:pt idx="1524">
                  <c:v>10.48</c:v>
                </c:pt>
                <c:pt idx="1525">
                  <c:v>7.625</c:v>
                </c:pt>
                <c:pt idx="1526">
                  <c:v>6.375</c:v>
                </c:pt>
                <c:pt idx="1527">
                  <c:v>7.25</c:v>
                </c:pt>
                <c:pt idx="1528">
                  <c:v>9.3330000000000002</c:v>
                </c:pt>
                <c:pt idx="1529">
                  <c:v>8.6820000000000004</c:v>
                </c:pt>
                <c:pt idx="1530">
                  <c:v>6.7830000000000004</c:v>
                </c:pt>
                <c:pt idx="1531">
                  <c:v>7.5</c:v>
                </c:pt>
                <c:pt idx="1532">
                  <c:v>9.2080000000000002</c:v>
                </c:pt>
                <c:pt idx="1533">
                  <c:v>6.125</c:v>
                </c:pt>
                <c:pt idx="1538">
                  <c:v>16.670000000000002</c:v>
                </c:pt>
                <c:pt idx="1539">
                  <c:v>20.5</c:v>
                </c:pt>
                <c:pt idx="1540">
                  <c:v>9.4580000000000002</c:v>
                </c:pt>
                <c:pt idx="1541">
                  <c:v>17.829999999999998</c:v>
                </c:pt>
                <c:pt idx="1542">
                  <c:v>11.08</c:v>
                </c:pt>
                <c:pt idx="1543">
                  <c:v>9.9550000000000001</c:v>
                </c:pt>
                <c:pt idx="1544">
                  <c:v>6.6669999999999998</c:v>
                </c:pt>
                <c:pt idx="1545">
                  <c:v>6.75</c:v>
                </c:pt>
                <c:pt idx="1546">
                  <c:v>14.04</c:v>
                </c:pt>
                <c:pt idx="1547">
                  <c:v>9.25</c:v>
                </c:pt>
                <c:pt idx="1548">
                  <c:v>12.04</c:v>
                </c:pt>
                <c:pt idx="1549">
                  <c:v>11.41</c:v>
                </c:pt>
                <c:pt idx="1550">
                  <c:v>13.17</c:v>
                </c:pt>
                <c:pt idx="1551">
                  <c:v>18</c:v>
                </c:pt>
                <c:pt idx="1552">
                  <c:v>10.210000000000001</c:v>
                </c:pt>
                <c:pt idx="1553">
                  <c:v>16.71</c:v>
                </c:pt>
                <c:pt idx="1554">
                  <c:v>14.96</c:v>
                </c:pt>
                <c:pt idx="1555">
                  <c:v>15.5</c:v>
                </c:pt>
                <c:pt idx="1556">
                  <c:v>43.21</c:v>
                </c:pt>
                <c:pt idx="1557">
                  <c:v>39.119999999999997</c:v>
                </c:pt>
                <c:pt idx="1558">
                  <c:v>47.96</c:v>
                </c:pt>
                <c:pt idx="1559">
                  <c:v>43.38</c:v>
                </c:pt>
                <c:pt idx="1560">
                  <c:v>25.79</c:v>
                </c:pt>
                <c:pt idx="1561">
                  <c:v>47.58</c:v>
                </c:pt>
                <c:pt idx="1562">
                  <c:v>69.709999999999994</c:v>
                </c:pt>
                <c:pt idx="1563">
                  <c:v>108.2</c:v>
                </c:pt>
                <c:pt idx="1564">
                  <c:v>126.2</c:v>
                </c:pt>
                <c:pt idx="1565">
                  <c:v>34.46</c:v>
                </c:pt>
                <c:pt idx="1566">
                  <c:v>36.46</c:v>
                </c:pt>
                <c:pt idx="1568">
                  <c:v>150.69999999999999</c:v>
                </c:pt>
                <c:pt idx="1569">
                  <c:v>18.899999999999999</c:v>
                </c:pt>
                <c:pt idx="1570">
                  <c:v>11.54</c:v>
                </c:pt>
                <c:pt idx="1571">
                  <c:v>18.54</c:v>
                </c:pt>
                <c:pt idx="1572">
                  <c:v>13.71</c:v>
                </c:pt>
                <c:pt idx="1573">
                  <c:v>19</c:v>
                </c:pt>
                <c:pt idx="1574">
                  <c:v>30.33</c:v>
                </c:pt>
                <c:pt idx="1575">
                  <c:v>52.71</c:v>
                </c:pt>
                <c:pt idx="1576">
                  <c:v>69.92</c:v>
                </c:pt>
                <c:pt idx="1577">
                  <c:v>67.290000000000006</c:v>
                </c:pt>
                <c:pt idx="1578">
                  <c:v>62.38</c:v>
                </c:pt>
                <c:pt idx="1579">
                  <c:v>52.08</c:v>
                </c:pt>
                <c:pt idx="1580">
                  <c:v>22.33</c:v>
                </c:pt>
                <c:pt idx="1581">
                  <c:v>16.5</c:v>
                </c:pt>
                <c:pt idx="1582">
                  <c:v>11.25</c:v>
                </c:pt>
                <c:pt idx="1583">
                  <c:v>14.96</c:v>
                </c:pt>
                <c:pt idx="1584">
                  <c:v>75.12</c:v>
                </c:pt>
                <c:pt idx="1585">
                  <c:v>58.54</c:v>
                </c:pt>
                <c:pt idx="1586">
                  <c:v>104.5</c:v>
                </c:pt>
                <c:pt idx="1587">
                  <c:v>87.67</c:v>
                </c:pt>
                <c:pt idx="1588">
                  <c:v>67.42</c:v>
                </c:pt>
                <c:pt idx="1590">
                  <c:v>18.62</c:v>
                </c:pt>
                <c:pt idx="1591">
                  <c:v>34.65</c:v>
                </c:pt>
                <c:pt idx="1592">
                  <c:v>55.17</c:v>
                </c:pt>
                <c:pt idx="1593">
                  <c:v>41.64</c:v>
                </c:pt>
                <c:pt idx="1594">
                  <c:v>94.87</c:v>
                </c:pt>
                <c:pt idx="1595">
                  <c:v>163</c:v>
                </c:pt>
                <c:pt idx="1596">
                  <c:v>148.30000000000001</c:v>
                </c:pt>
                <c:pt idx="1597">
                  <c:v>157.1</c:v>
                </c:pt>
                <c:pt idx="1598">
                  <c:v>122.5</c:v>
                </c:pt>
                <c:pt idx="1599">
                  <c:v>159.19999999999999</c:v>
                </c:pt>
                <c:pt idx="1600">
                  <c:v>92.71</c:v>
                </c:pt>
                <c:pt idx="1603">
                  <c:v>59.96</c:v>
                </c:pt>
                <c:pt idx="1604">
                  <c:v>37.5</c:v>
                </c:pt>
                <c:pt idx="1605">
                  <c:v>21.92</c:v>
                </c:pt>
                <c:pt idx="1606">
                  <c:v>18.12</c:v>
                </c:pt>
                <c:pt idx="1607">
                  <c:v>10.9</c:v>
                </c:pt>
                <c:pt idx="1608">
                  <c:v>15.83</c:v>
                </c:pt>
                <c:pt idx="1609">
                  <c:v>45.67</c:v>
                </c:pt>
                <c:pt idx="1610">
                  <c:v>27.42</c:v>
                </c:pt>
                <c:pt idx="1611">
                  <c:v>16.38</c:v>
                </c:pt>
                <c:pt idx="1612">
                  <c:v>36.46</c:v>
                </c:pt>
                <c:pt idx="1613">
                  <c:v>29.62</c:v>
                </c:pt>
                <c:pt idx="1614">
                  <c:v>73.459999999999994</c:v>
                </c:pt>
                <c:pt idx="1615">
                  <c:v>42.43</c:v>
                </c:pt>
                <c:pt idx="1616">
                  <c:v>122.3</c:v>
                </c:pt>
                <c:pt idx="1617">
                  <c:v>147.5</c:v>
                </c:pt>
                <c:pt idx="1618">
                  <c:v>88.46</c:v>
                </c:pt>
                <c:pt idx="1619">
                  <c:v>180.6</c:v>
                </c:pt>
                <c:pt idx="1620">
                  <c:v>154.19999999999999</c:v>
                </c:pt>
                <c:pt idx="1621">
                  <c:v>285.10000000000002</c:v>
                </c:pt>
                <c:pt idx="1622">
                  <c:v>177</c:v>
                </c:pt>
                <c:pt idx="1623">
                  <c:v>95.71</c:v>
                </c:pt>
                <c:pt idx="1624">
                  <c:v>68.38</c:v>
                </c:pt>
                <c:pt idx="1625">
                  <c:v>77.42</c:v>
                </c:pt>
                <c:pt idx="1626">
                  <c:v>25.52</c:v>
                </c:pt>
                <c:pt idx="1627">
                  <c:v>136</c:v>
                </c:pt>
                <c:pt idx="1628">
                  <c:v>33.67</c:v>
                </c:pt>
                <c:pt idx="1629">
                  <c:v>87.92</c:v>
                </c:pt>
                <c:pt idx="1630">
                  <c:v>191</c:v>
                </c:pt>
                <c:pt idx="1631">
                  <c:v>105.7</c:v>
                </c:pt>
                <c:pt idx="1632">
                  <c:v>22</c:v>
                </c:pt>
                <c:pt idx="1633">
                  <c:v>135</c:v>
                </c:pt>
                <c:pt idx="1634">
                  <c:v>145.30000000000001</c:v>
                </c:pt>
                <c:pt idx="1635">
                  <c:v>72.67</c:v>
                </c:pt>
                <c:pt idx="1636">
                  <c:v>136.80000000000001</c:v>
                </c:pt>
                <c:pt idx="1637">
                  <c:v>19.96</c:v>
                </c:pt>
                <c:pt idx="1638">
                  <c:v>3.2109999999999999</c:v>
                </c:pt>
                <c:pt idx="1640">
                  <c:v>60.79</c:v>
                </c:pt>
                <c:pt idx="1641">
                  <c:v>34.22</c:v>
                </c:pt>
                <c:pt idx="1642">
                  <c:v>24</c:v>
                </c:pt>
                <c:pt idx="1645">
                  <c:v>72.77</c:v>
                </c:pt>
                <c:pt idx="1646">
                  <c:v>95.38</c:v>
                </c:pt>
                <c:pt idx="1647">
                  <c:v>77.92</c:v>
                </c:pt>
                <c:pt idx="1648">
                  <c:v>201.6</c:v>
                </c:pt>
                <c:pt idx="1649">
                  <c:v>94</c:v>
                </c:pt>
                <c:pt idx="1650">
                  <c:v>12.43</c:v>
                </c:pt>
                <c:pt idx="1651">
                  <c:v>33.43</c:v>
                </c:pt>
                <c:pt idx="1652">
                  <c:v>37.880000000000003</c:v>
                </c:pt>
                <c:pt idx="1653">
                  <c:v>54.04</c:v>
                </c:pt>
                <c:pt idx="1654">
                  <c:v>56.21</c:v>
                </c:pt>
                <c:pt idx="1655">
                  <c:v>36.33</c:v>
                </c:pt>
                <c:pt idx="1656">
                  <c:v>67.650000000000006</c:v>
                </c:pt>
                <c:pt idx="1657">
                  <c:v>45.08</c:v>
                </c:pt>
                <c:pt idx="1658">
                  <c:v>70.14</c:v>
                </c:pt>
                <c:pt idx="1659">
                  <c:v>131.30000000000001</c:v>
                </c:pt>
                <c:pt idx="1660">
                  <c:v>48.39</c:v>
                </c:pt>
                <c:pt idx="1661">
                  <c:v>90.17</c:v>
                </c:pt>
                <c:pt idx="1662">
                  <c:v>255.9</c:v>
                </c:pt>
                <c:pt idx="1663">
                  <c:v>150.19999999999999</c:v>
                </c:pt>
                <c:pt idx="1664">
                  <c:v>103.9</c:v>
                </c:pt>
                <c:pt idx="1665">
                  <c:v>103.8</c:v>
                </c:pt>
                <c:pt idx="1666">
                  <c:v>30.5</c:v>
                </c:pt>
                <c:pt idx="1667">
                  <c:v>74</c:v>
                </c:pt>
                <c:pt idx="1668">
                  <c:v>53.52</c:v>
                </c:pt>
                <c:pt idx="1669">
                  <c:v>80.209999999999994</c:v>
                </c:pt>
                <c:pt idx="1670">
                  <c:v>35</c:v>
                </c:pt>
                <c:pt idx="1671">
                  <c:v>33.08</c:v>
                </c:pt>
                <c:pt idx="1672">
                  <c:v>98.48</c:v>
                </c:pt>
                <c:pt idx="1673">
                  <c:v>97.92</c:v>
                </c:pt>
                <c:pt idx="1674">
                  <c:v>49</c:v>
                </c:pt>
                <c:pt idx="1675">
                  <c:v>17.5</c:v>
                </c:pt>
                <c:pt idx="1676">
                  <c:v>12.12</c:v>
                </c:pt>
                <c:pt idx="1677">
                  <c:v>26.25</c:v>
                </c:pt>
                <c:pt idx="1678">
                  <c:v>27.21</c:v>
                </c:pt>
                <c:pt idx="1679">
                  <c:v>41.29</c:v>
                </c:pt>
                <c:pt idx="1680">
                  <c:v>96.42</c:v>
                </c:pt>
                <c:pt idx="1681">
                  <c:v>110.2</c:v>
                </c:pt>
                <c:pt idx="1682">
                  <c:v>26.71</c:v>
                </c:pt>
                <c:pt idx="1683">
                  <c:v>22.62</c:v>
                </c:pt>
                <c:pt idx="1684">
                  <c:v>131.1</c:v>
                </c:pt>
                <c:pt idx="1685">
                  <c:v>159.19999999999999</c:v>
                </c:pt>
                <c:pt idx="1686">
                  <c:v>92.92</c:v>
                </c:pt>
                <c:pt idx="1687">
                  <c:v>49.62</c:v>
                </c:pt>
                <c:pt idx="1688">
                  <c:v>73.88</c:v>
                </c:pt>
                <c:pt idx="1689">
                  <c:v>104.1</c:v>
                </c:pt>
                <c:pt idx="1690">
                  <c:v>39.119999999999997</c:v>
                </c:pt>
                <c:pt idx="1691">
                  <c:v>74.55</c:v>
                </c:pt>
                <c:pt idx="1692">
                  <c:v>61.71</c:v>
                </c:pt>
                <c:pt idx="1693">
                  <c:v>52.5</c:v>
                </c:pt>
                <c:pt idx="1694">
                  <c:v>103.8</c:v>
                </c:pt>
                <c:pt idx="1695">
                  <c:v>41.75</c:v>
                </c:pt>
                <c:pt idx="1696">
                  <c:v>53.04</c:v>
                </c:pt>
                <c:pt idx="1697">
                  <c:v>133.5</c:v>
                </c:pt>
                <c:pt idx="1698">
                  <c:v>46.12</c:v>
                </c:pt>
                <c:pt idx="1699">
                  <c:v>46.96</c:v>
                </c:pt>
                <c:pt idx="1700">
                  <c:v>34.67</c:v>
                </c:pt>
                <c:pt idx="1701">
                  <c:v>18.420000000000002</c:v>
                </c:pt>
                <c:pt idx="1702">
                  <c:v>36.880000000000003</c:v>
                </c:pt>
                <c:pt idx="1703">
                  <c:v>34.119999999999997</c:v>
                </c:pt>
                <c:pt idx="1704">
                  <c:v>45.38</c:v>
                </c:pt>
                <c:pt idx="1705">
                  <c:v>58</c:v>
                </c:pt>
                <c:pt idx="1706">
                  <c:v>61.92</c:v>
                </c:pt>
                <c:pt idx="1707">
                  <c:v>34.04</c:v>
                </c:pt>
                <c:pt idx="1708">
                  <c:v>28.12</c:v>
                </c:pt>
                <c:pt idx="1709">
                  <c:v>20.92</c:v>
                </c:pt>
                <c:pt idx="1710">
                  <c:v>11.08</c:v>
                </c:pt>
                <c:pt idx="1711">
                  <c:v>16.329999999999998</c:v>
                </c:pt>
                <c:pt idx="1712">
                  <c:v>7.25</c:v>
                </c:pt>
                <c:pt idx="1713">
                  <c:v>16.46</c:v>
                </c:pt>
                <c:pt idx="1714">
                  <c:v>29.12</c:v>
                </c:pt>
                <c:pt idx="1715">
                  <c:v>67.38</c:v>
                </c:pt>
                <c:pt idx="1716">
                  <c:v>90.08</c:v>
                </c:pt>
                <c:pt idx="1717">
                  <c:v>56.46</c:v>
                </c:pt>
                <c:pt idx="1718">
                  <c:v>36.79</c:v>
                </c:pt>
                <c:pt idx="1719">
                  <c:v>50.5</c:v>
                </c:pt>
                <c:pt idx="1720">
                  <c:v>45.54</c:v>
                </c:pt>
                <c:pt idx="1721">
                  <c:v>73.209999999999994</c:v>
                </c:pt>
                <c:pt idx="1722">
                  <c:v>34.79</c:v>
                </c:pt>
                <c:pt idx="1723">
                  <c:v>27.38</c:v>
                </c:pt>
                <c:pt idx="1724">
                  <c:v>65.33</c:v>
                </c:pt>
                <c:pt idx="1725">
                  <c:v>51.5</c:v>
                </c:pt>
                <c:pt idx="1726">
                  <c:v>45.71</c:v>
                </c:pt>
                <c:pt idx="1727">
                  <c:v>30.15</c:v>
                </c:pt>
                <c:pt idx="1728">
                  <c:v>24.71</c:v>
                </c:pt>
                <c:pt idx="1729">
                  <c:v>19.71</c:v>
                </c:pt>
                <c:pt idx="1730">
                  <c:v>73</c:v>
                </c:pt>
                <c:pt idx="1731">
                  <c:v>81.42</c:v>
                </c:pt>
                <c:pt idx="1732">
                  <c:v>58</c:v>
                </c:pt>
                <c:pt idx="1733">
                  <c:v>23.46</c:v>
                </c:pt>
                <c:pt idx="1734">
                  <c:v>29.54</c:v>
                </c:pt>
                <c:pt idx="1735">
                  <c:v>32.71</c:v>
                </c:pt>
                <c:pt idx="1736">
                  <c:v>29.08</c:v>
                </c:pt>
                <c:pt idx="1737">
                  <c:v>25</c:v>
                </c:pt>
                <c:pt idx="1738">
                  <c:v>22.12</c:v>
                </c:pt>
                <c:pt idx="1739">
                  <c:v>14.58</c:v>
                </c:pt>
                <c:pt idx="1740">
                  <c:v>17.79</c:v>
                </c:pt>
                <c:pt idx="1741">
                  <c:v>26</c:v>
                </c:pt>
                <c:pt idx="1742">
                  <c:v>23.92</c:v>
                </c:pt>
                <c:pt idx="1743">
                  <c:v>15.96</c:v>
                </c:pt>
                <c:pt idx="1744">
                  <c:v>8.625</c:v>
                </c:pt>
                <c:pt idx="1745">
                  <c:v>6.4580000000000002</c:v>
                </c:pt>
                <c:pt idx="1746">
                  <c:v>16.96</c:v>
                </c:pt>
                <c:pt idx="1747">
                  <c:v>17.25</c:v>
                </c:pt>
                <c:pt idx="1748">
                  <c:v>4.9169999999999998</c:v>
                </c:pt>
                <c:pt idx="1749">
                  <c:v>5.625</c:v>
                </c:pt>
                <c:pt idx="1750">
                  <c:v>12.38</c:v>
                </c:pt>
                <c:pt idx="1751">
                  <c:v>12</c:v>
                </c:pt>
                <c:pt idx="1752">
                  <c:v>10.08</c:v>
                </c:pt>
                <c:pt idx="1753">
                  <c:v>8.2080000000000002</c:v>
                </c:pt>
                <c:pt idx="1754">
                  <c:v>13.5</c:v>
                </c:pt>
                <c:pt idx="1755">
                  <c:v>27.67</c:v>
                </c:pt>
                <c:pt idx="1756">
                  <c:v>24.04</c:v>
                </c:pt>
                <c:pt idx="1757">
                  <c:v>18.54</c:v>
                </c:pt>
                <c:pt idx="1758">
                  <c:v>9.625</c:v>
                </c:pt>
                <c:pt idx="1759">
                  <c:v>7.1669999999999998</c:v>
                </c:pt>
                <c:pt idx="1760">
                  <c:v>6.75</c:v>
                </c:pt>
                <c:pt idx="1761">
                  <c:v>12.21</c:v>
                </c:pt>
                <c:pt idx="1762">
                  <c:v>8.9169999999999998</c:v>
                </c:pt>
                <c:pt idx="1763">
                  <c:v>10.17</c:v>
                </c:pt>
                <c:pt idx="1764">
                  <c:v>6.2919999999999998</c:v>
                </c:pt>
                <c:pt idx="1765">
                  <c:v>8.125</c:v>
                </c:pt>
                <c:pt idx="1766">
                  <c:v>6.625</c:v>
                </c:pt>
                <c:pt idx="1767">
                  <c:v>4.4580000000000002</c:v>
                </c:pt>
                <c:pt idx="1768">
                  <c:v>7.4169999999999998</c:v>
                </c:pt>
                <c:pt idx="1769">
                  <c:v>8.5</c:v>
                </c:pt>
                <c:pt idx="1770">
                  <c:v>11.12</c:v>
                </c:pt>
                <c:pt idx="1771">
                  <c:v>5.5419999999999998</c:v>
                </c:pt>
                <c:pt idx="1772">
                  <c:v>12.42</c:v>
                </c:pt>
                <c:pt idx="1773">
                  <c:v>7.609</c:v>
                </c:pt>
                <c:pt idx="1774">
                  <c:v>5.4169999999999998</c:v>
                </c:pt>
                <c:pt idx="1775">
                  <c:v>7.375</c:v>
                </c:pt>
                <c:pt idx="1776">
                  <c:v>11.21</c:v>
                </c:pt>
                <c:pt idx="1777">
                  <c:v>7.4169999999999998</c:v>
                </c:pt>
                <c:pt idx="1778">
                  <c:v>7.2080000000000002</c:v>
                </c:pt>
                <c:pt idx="1779">
                  <c:v>6.0830000000000002</c:v>
                </c:pt>
                <c:pt idx="1780">
                  <c:v>5.2919999999999998</c:v>
                </c:pt>
                <c:pt idx="1781">
                  <c:v>4.5830000000000002</c:v>
                </c:pt>
                <c:pt idx="1782">
                  <c:v>6.0830000000000002</c:v>
                </c:pt>
                <c:pt idx="1783">
                  <c:v>6</c:v>
                </c:pt>
                <c:pt idx="1784">
                  <c:v>7.7389999999999999</c:v>
                </c:pt>
                <c:pt idx="1785">
                  <c:v>6.5830000000000002</c:v>
                </c:pt>
                <c:pt idx="1786">
                  <c:v>5.375</c:v>
                </c:pt>
                <c:pt idx="1787">
                  <c:v>7.875</c:v>
                </c:pt>
                <c:pt idx="1788">
                  <c:v>6.13</c:v>
                </c:pt>
                <c:pt idx="1789">
                  <c:v>5.875</c:v>
                </c:pt>
                <c:pt idx="1790">
                  <c:v>6.2919999999999998</c:v>
                </c:pt>
                <c:pt idx="1791">
                  <c:v>3.87</c:v>
                </c:pt>
                <c:pt idx="1792">
                  <c:v>3.625</c:v>
                </c:pt>
                <c:pt idx="1793">
                  <c:v>2.1669999999999998</c:v>
                </c:pt>
                <c:pt idx="1794">
                  <c:v>4.1669999999999998</c:v>
                </c:pt>
                <c:pt idx="1795">
                  <c:v>1.667</c:v>
                </c:pt>
                <c:pt idx="1796">
                  <c:v>2.625</c:v>
                </c:pt>
                <c:pt idx="1797">
                  <c:v>4.4169999999999998</c:v>
                </c:pt>
                <c:pt idx="1798">
                  <c:v>3</c:v>
                </c:pt>
                <c:pt idx="1799">
                  <c:v>2.7919999999999998</c:v>
                </c:pt>
                <c:pt idx="1800">
                  <c:v>2.375</c:v>
                </c:pt>
                <c:pt idx="1801">
                  <c:v>2.1669999999999998</c:v>
                </c:pt>
                <c:pt idx="1802">
                  <c:v>4.625</c:v>
                </c:pt>
                <c:pt idx="1803">
                  <c:v>2.3039999999999998</c:v>
                </c:pt>
                <c:pt idx="1804">
                  <c:v>2.125</c:v>
                </c:pt>
                <c:pt idx="1805">
                  <c:v>2.9169999999999998</c:v>
                </c:pt>
                <c:pt idx="1806">
                  <c:v>3.25</c:v>
                </c:pt>
                <c:pt idx="1807">
                  <c:v>2.6669999999999998</c:v>
                </c:pt>
                <c:pt idx="1808">
                  <c:v>3.0430000000000001</c:v>
                </c:pt>
                <c:pt idx="1809">
                  <c:v>2.5419999999999998</c:v>
                </c:pt>
                <c:pt idx="1810">
                  <c:v>5.391</c:v>
                </c:pt>
                <c:pt idx="1811">
                  <c:v>2.875</c:v>
                </c:pt>
                <c:pt idx="1812">
                  <c:v>3.9169999999999998</c:v>
                </c:pt>
                <c:pt idx="1813">
                  <c:v>2.6669999999999998</c:v>
                </c:pt>
                <c:pt idx="1814">
                  <c:v>2</c:v>
                </c:pt>
                <c:pt idx="1815">
                  <c:v>3.7080000000000002</c:v>
                </c:pt>
                <c:pt idx="1816">
                  <c:v>5.8330000000000002</c:v>
                </c:pt>
                <c:pt idx="1817">
                  <c:v>5.3330000000000002</c:v>
                </c:pt>
                <c:pt idx="1818">
                  <c:v>3.875</c:v>
                </c:pt>
                <c:pt idx="1819">
                  <c:v>3.125</c:v>
                </c:pt>
                <c:pt idx="1820">
                  <c:v>2.4169999999999998</c:v>
                </c:pt>
                <c:pt idx="1821">
                  <c:v>3.5830000000000002</c:v>
                </c:pt>
                <c:pt idx="1822">
                  <c:v>4.4169999999999998</c:v>
                </c:pt>
                <c:pt idx="1823">
                  <c:v>2.0419999999999998</c:v>
                </c:pt>
                <c:pt idx="1824">
                  <c:v>3.4169999999999998</c:v>
                </c:pt>
                <c:pt idx="1825">
                  <c:v>4.0830000000000002</c:v>
                </c:pt>
                <c:pt idx="1826">
                  <c:v>2.8330000000000002</c:v>
                </c:pt>
                <c:pt idx="1827">
                  <c:v>1.625</c:v>
                </c:pt>
                <c:pt idx="1828">
                  <c:v>2</c:v>
                </c:pt>
                <c:pt idx="1829">
                  <c:v>1.667</c:v>
                </c:pt>
                <c:pt idx="1830">
                  <c:v>3.2919999999999998</c:v>
                </c:pt>
                <c:pt idx="1831">
                  <c:v>1.125</c:v>
                </c:pt>
                <c:pt idx="1832">
                  <c:v>1.875</c:v>
                </c:pt>
                <c:pt idx="1833">
                  <c:v>3.2919999999999998</c:v>
                </c:pt>
                <c:pt idx="1834">
                  <c:v>3.7919999999999998</c:v>
                </c:pt>
                <c:pt idx="1835">
                  <c:v>2.5419999999999998</c:v>
                </c:pt>
                <c:pt idx="1836">
                  <c:v>1.792</c:v>
                </c:pt>
                <c:pt idx="1837">
                  <c:v>2.2919999999999998</c:v>
                </c:pt>
                <c:pt idx="1838">
                  <c:v>1.792</c:v>
                </c:pt>
                <c:pt idx="1839">
                  <c:v>1.458</c:v>
                </c:pt>
                <c:pt idx="1840">
                  <c:v>6.0419999999999998</c:v>
                </c:pt>
                <c:pt idx="1841">
                  <c:v>9.4580000000000002</c:v>
                </c:pt>
                <c:pt idx="1842">
                  <c:v>8.25</c:v>
                </c:pt>
                <c:pt idx="1843">
                  <c:v>4.125</c:v>
                </c:pt>
                <c:pt idx="1844">
                  <c:v>4.625</c:v>
                </c:pt>
                <c:pt idx="1845">
                  <c:v>3.0419999999999998</c:v>
                </c:pt>
                <c:pt idx="1846">
                  <c:v>1.458</c:v>
                </c:pt>
                <c:pt idx="1847">
                  <c:v>1.708</c:v>
                </c:pt>
                <c:pt idx="1848">
                  <c:v>2.8330000000000002</c:v>
                </c:pt>
                <c:pt idx="1849">
                  <c:v>4.3479999999999999</c:v>
                </c:pt>
                <c:pt idx="1850">
                  <c:v>2.25</c:v>
                </c:pt>
                <c:pt idx="1851">
                  <c:v>1.583</c:v>
                </c:pt>
                <c:pt idx="1852">
                  <c:v>2.1669999999999998</c:v>
                </c:pt>
                <c:pt idx="1853">
                  <c:v>1.958</c:v>
                </c:pt>
                <c:pt idx="1854">
                  <c:v>1.917</c:v>
                </c:pt>
                <c:pt idx="1855">
                  <c:v>1.9570000000000001</c:v>
                </c:pt>
                <c:pt idx="1856">
                  <c:v>1.667</c:v>
                </c:pt>
                <c:pt idx="1857">
                  <c:v>3.1669999999999998</c:v>
                </c:pt>
                <c:pt idx="1858">
                  <c:v>3.6669999999999998</c:v>
                </c:pt>
                <c:pt idx="1859">
                  <c:v>2.0830000000000002</c:v>
                </c:pt>
                <c:pt idx="1860">
                  <c:v>4.1669999999999998</c:v>
                </c:pt>
                <c:pt idx="1861">
                  <c:v>2.5419999999999998</c:v>
                </c:pt>
                <c:pt idx="1862">
                  <c:v>4.6669999999999998</c:v>
                </c:pt>
                <c:pt idx="1863">
                  <c:v>2.9169999999999998</c:v>
                </c:pt>
                <c:pt idx="1864">
                  <c:v>2.4580000000000002</c:v>
                </c:pt>
                <c:pt idx="1865">
                  <c:v>2.25</c:v>
                </c:pt>
                <c:pt idx="1866">
                  <c:v>2.5830000000000002</c:v>
                </c:pt>
                <c:pt idx="1867">
                  <c:v>2.5</c:v>
                </c:pt>
                <c:pt idx="1868">
                  <c:v>4.7919999999999998</c:v>
                </c:pt>
                <c:pt idx="1869">
                  <c:v>4.5</c:v>
                </c:pt>
                <c:pt idx="1870">
                  <c:v>8.7080000000000002</c:v>
                </c:pt>
                <c:pt idx="1871">
                  <c:v>4.9169999999999998</c:v>
                </c:pt>
                <c:pt idx="1872">
                  <c:v>4.2080000000000002</c:v>
                </c:pt>
                <c:pt idx="1873">
                  <c:v>1.958</c:v>
                </c:pt>
                <c:pt idx="1874">
                  <c:v>2.8330000000000002</c:v>
                </c:pt>
                <c:pt idx="1876">
                  <c:v>3.75</c:v>
                </c:pt>
                <c:pt idx="1877">
                  <c:v>3.625</c:v>
                </c:pt>
                <c:pt idx="1878">
                  <c:v>3.6669999999999998</c:v>
                </c:pt>
                <c:pt idx="1879">
                  <c:v>2.9169999999999998</c:v>
                </c:pt>
                <c:pt idx="1880">
                  <c:v>6.5830000000000002</c:v>
                </c:pt>
                <c:pt idx="1881">
                  <c:v>8.125</c:v>
                </c:pt>
                <c:pt idx="1882">
                  <c:v>5.125</c:v>
                </c:pt>
                <c:pt idx="1883">
                  <c:v>4.9169999999999998</c:v>
                </c:pt>
                <c:pt idx="1884">
                  <c:v>7.4580000000000002</c:v>
                </c:pt>
                <c:pt idx="1885">
                  <c:v>4.1669999999999998</c:v>
                </c:pt>
                <c:pt idx="1886">
                  <c:v>4.625</c:v>
                </c:pt>
                <c:pt idx="1887">
                  <c:v>3.0419999999999998</c:v>
                </c:pt>
                <c:pt idx="1888">
                  <c:v>7.2080000000000002</c:v>
                </c:pt>
                <c:pt idx="1889">
                  <c:v>3.7080000000000002</c:v>
                </c:pt>
                <c:pt idx="1890">
                  <c:v>6.125</c:v>
                </c:pt>
                <c:pt idx="1891">
                  <c:v>4.25</c:v>
                </c:pt>
                <c:pt idx="1892">
                  <c:v>11.79</c:v>
                </c:pt>
                <c:pt idx="1893">
                  <c:v>5</c:v>
                </c:pt>
                <c:pt idx="1894">
                  <c:v>9.2379999999999995</c:v>
                </c:pt>
                <c:pt idx="1895">
                  <c:v>1.75</c:v>
                </c:pt>
                <c:pt idx="1896">
                  <c:v>2.5</c:v>
                </c:pt>
                <c:pt idx="1897">
                  <c:v>3</c:v>
                </c:pt>
                <c:pt idx="1898">
                  <c:v>3.9580000000000002</c:v>
                </c:pt>
                <c:pt idx="1899">
                  <c:v>2</c:v>
                </c:pt>
                <c:pt idx="1900">
                  <c:v>3.7080000000000002</c:v>
                </c:pt>
                <c:pt idx="1901">
                  <c:v>5.8419999999999996</c:v>
                </c:pt>
                <c:pt idx="1902">
                  <c:v>12.36</c:v>
                </c:pt>
                <c:pt idx="1903">
                  <c:v>8.4090000000000007</c:v>
                </c:pt>
                <c:pt idx="1904">
                  <c:v>13.25</c:v>
                </c:pt>
                <c:pt idx="1905">
                  <c:v>34.43</c:v>
                </c:pt>
                <c:pt idx="1906">
                  <c:v>18.38</c:v>
                </c:pt>
                <c:pt idx="1907">
                  <c:v>7.75</c:v>
                </c:pt>
                <c:pt idx="1908">
                  <c:v>9.4779999999999998</c:v>
                </c:pt>
                <c:pt idx="1909">
                  <c:v>21.08</c:v>
                </c:pt>
                <c:pt idx="1910">
                  <c:v>25.79</c:v>
                </c:pt>
                <c:pt idx="1911">
                  <c:v>21.83</c:v>
                </c:pt>
                <c:pt idx="1912">
                  <c:v>27.12</c:v>
                </c:pt>
                <c:pt idx="1913">
                  <c:v>13.29</c:v>
                </c:pt>
                <c:pt idx="1914">
                  <c:v>15.26</c:v>
                </c:pt>
                <c:pt idx="1915">
                  <c:v>42.3</c:v>
                </c:pt>
                <c:pt idx="1916">
                  <c:v>45.71</c:v>
                </c:pt>
                <c:pt idx="1917">
                  <c:v>42.3</c:v>
                </c:pt>
                <c:pt idx="1918">
                  <c:v>22.71</c:v>
                </c:pt>
                <c:pt idx="1919">
                  <c:v>33.380000000000003</c:v>
                </c:pt>
                <c:pt idx="1920">
                  <c:v>32.25</c:v>
                </c:pt>
                <c:pt idx="1921">
                  <c:v>17.84</c:v>
                </c:pt>
                <c:pt idx="1922">
                  <c:v>48.62</c:v>
                </c:pt>
                <c:pt idx="1923">
                  <c:v>19.579999999999998</c:v>
                </c:pt>
                <c:pt idx="1924">
                  <c:v>25.83</c:v>
                </c:pt>
                <c:pt idx="1925">
                  <c:v>27.71</c:v>
                </c:pt>
                <c:pt idx="1926">
                  <c:v>27.75</c:v>
                </c:pt>
                <c:pt idx="1930">
                  <c:v>16.79</c:v>
                </c:pt>
                <c:pt idx="1931">
                  <c:v>30.12</c:v>
                </c:pt>
                <c:pt idx="1932">
                  <c:v>47.65</c:v>
                </c:pt>
                <c:pt idx="1933">
                  <c:v>61.75</c:v>
                </c:pt>
                <c:pt idx="1934">
                  <c:v>75.25</c:v>
                </c:pt>
                <c:pt idx="1935">
                  <c:v>70.709999999999994</c:v>
                </c:pt>
                <c:pt idx="1936">
                  <c:v>15.54</c:v>
                </c:pt>
                <c:pt idx="1937">
                  <c:v>12.67</c:v>
                </c:pt>
                <c:pt idx="1938">
                  <c:v>14.38</c:v>
                </c:pt>
                <c:pt idx="1939">
                  <c:v>48.83</c:v>
                </c:pt>
                <c:pt idx="1940">
                  <c:v>93</c:v>
                </c:pt>
                <c:pt idx="1941">
                  <c:v>33.42</c:v>
                </c:pt>
                <c:pt idx="1942">
                  <c:v>77.92</c:v>
                </c:pt>
                <c:pt idx="1943">
                  <c:v>79.42</c:v>
                </c:pt>
                <c:pt idx="1944">
                  <c:v>101.5</c:v>
                </c:pt>
                <c:pt idx="1945">
                  <c:v>32.25</c:v>
                </c:pt>
                <c:pt idx="1946">
                  <c:v>55.79</c:v>
                </c:pt>
                <c:pt idx="1947">
                  <c:v>29</c:v>
                </c:pt>
                <c:pt idx="1948">
                  <c:v>8.5830000000000002</c:v>
                </c:pt>
                <c:pt idx="1949">
                  <c:v>46.5</c:v>
                </c:pt>
                <c:pt idx="1950">
                  <c:v>58.04</c:v>
                </c:pt>
                <c:pt idx="1951">
                  <c:v>22.58</c:v>
                </c:pt>
                <c:pt idx="1952">
                  <c:v>11.92</c:v>
                </c:pt>
                <c:pt idx="1953">
                  <c:v>14.21</c:v>
                </c:pt>
                <c:pt idx="1954">
                  <c:v>32.25</c:v>
                </c:pt>
                <c:pt idx="1955">
                  <c:v>49.5</c:v>
                </c:pt>
                <c:pt idx="1956">
                  <c:v>70.709999999999994</c:v>
                </c:pt>
                <c:pt idx="1957">
                  <c:v>43.83</c:v>
                </c:pt>
                <c:pt idx="1958">
                  <c:v>50.29</c:v>
                </c:pt>
                <c:pt idx="1959">
                  <c:v>42.79</c:v>
                </c:pt>
                <c:pt idx="1960">
                  <c:v>22.46</c:v>
                </c:pt>
                <c:pt idx="1961">
                  <c:v>94.08</c:v>
                </c:pt>
                <c:pt idx="1962">
                  <c:v>199</c:v>
                </c:pt>
                <c:pt idx="1963">
                  <c:v>20.29</c:v>
                </c:pt>
                <c:pt idx="1964">
                  <c:v>29.5</c:v>
                </c:pt>
                <c:pt idx="1965">
                  <c:v>23.92</c:v>
                </c:pt>
                <c:pt idx="1966">
                  <c:v>52.83</c:v>
                </c:pt>
                <c:pt idx="1967">
                  <c:v>94.58</c:v>
                </c:pt>
                <c:pt idx="1968">
                  <c:v>121.7</c:v>
                </c:pt>
                <c:pt idx="1969">
                  <c:v>134.6</c:v>
                </c:pt>
                <c:pt idx="1970">
                  <c:v>64.88</c:v>
                </c:pt>
                <c:pt idx="1971">
                  <c:v>51.29</c:v>
                </c:pt>
                <c:pt idx="1972">
                  <c:v>97.38</c:v>
                </c:pt>
                <c:pt idx="1973">
                  <c:v>25.04</c:v>
                </c:pt>
                <c:pt idx="1974">
                  <c:v>35.54</c:v>
                </c:pt>
                <c:pt idx="1975">
                  <c:v>19.670000000000002</c:v>
                </c:pt>
                <c:pt idx="1976">
                  <c:v>13.54</c:v>
                </c:pt>
                <c:pt idx="1977">
                  <c:v>8.5</c:v>
                </c:pt>
                <c:pt idx="1978">
                  <c:v>8.0830000000000002</c:v>
                </c:pt>
                <c:pt idx="1979">
                  <c:v>32.21</c:v>
                </c:pt>
                <c:pt idx="1980">
                  <c:v>23.83</c:v>
                </c:pt>
                <c:pt idx="1981">
                  <c:v>28.38</c:v>
                </c:pt>
                <c:pt idx="1982">
                  <c:v>16.170000000000002</c:v>
                </c:pt>
                <c:pt idx="1983">
                  <c:v>16.079999999999998</c:v>
                </c:pt>
                <c:pt idx="1984">
                  <c:v>19.21</c:v>
                </c:pt>
                <c:pt idx="1985">
                  <c:v>34.520000000000003</c:v>
                </c:pt>
                <c:pt idx="1986">
                  <c:v>9.25</c:v>
                </c:pt>
                <c:pt idx="1987">
                  <c:v>61.29</c:v>
                </c:pt>
                <c:pt idx="1988">
                  <c:v>75.42</c:v>
                </c:pt>
                <c:pt idx="1989">
                  <c:v>23</c:v>
                </c:pt>
                <c:pt idx="1990">
                  <c:v>14.75</c:v>
                </c:pt>
                <c:pt idx="1991">
                  <c:v>67.83</c:v>
                </c:pt>
                <c:pt idx="1992">
                  <c:v>127.5</c:v>
                </c:pt>
                <c:pt idx="1993">
                  <c:v>173.8</c:v>
                </c:pt>
                <c:pt idx="1994">
                  <c:v>121.2</c:v>
                </c:pt>
                <c:pt idx="1995">
                  <c:v>100.1</c:v>
                </c:pt>
                <c:pt idx="1996">
                  <c:v>73.290000000000006</c:v>
                </c:pt>
                <c:pt idx="1997">
                  <c:v>16.12</c:v>
                </c:pt>
                <c:pt idx="1998">
                  <c:v>18</c:v>
                </c:pt>
                <c:pt idx="1999">
                  <c:v>76.260000000000005</c:v>
                </c:pt>
                <c:pt idx="2000">
                  <c:v>181.5</c:v>
                </c:pt>
                <c:pt idx="2001">
                  <c:v>203</c:v>
                </c:pt>
                <c:pt idx="2002">
                  <c:v>66.040000000000006</c:v>
                </c:pt>
                <c:pt idx="2003">
                  <c:v>139.80000000000001</c:v>
                </c:pt>
                <c:pt idx="2004">
                  <c:v>125</c:v>
                </c:pt>
                <c:pt idx="2005">
                  <c:v>36.880000000000003</c:v>
                </c:pt>
                <c:pt idx="2006">
                  <c:v>37.46</c:v>
                </c:pt>
                <c:pt idx="2007">
                  <c:v>36.35</c:v>
                </c:pt>
                <c:pt idx="2008">
                  <c:v>38.880000000000003</c:v>
                </c:pt>
                <c:pt idx="2009">
                  <c:v>35.119999999999997</c:v>
                </c:pt>
                <c:pt idx="2010">
                  <c:v>56.8</c:v>
                </c:pt>
                <c:pt idx="2011">
                  <c:v>75.239999999999995</c:v>
                </c:pt>
                <c:pt idx="2012">
                  <c:v>52.35</c:v>
                </c:pt>
                <c:pt idx="2013">
                  <c:v>67.73</c:v>
                </c:pt>
                <c:pt idx="2014">
                  <c:v>126</c:v>
                </c:pt>
                <c:pt idx="2015">
                  <c:v>230.1</c:v>
                </c:pt>
                <c:pt idx="2016">
                  <c:v>142.9</c:v>
                </c:pt>
                <c:pt idx="2017">
                  <c:v>58.52</c:v>
                </c:pt>
                <c:pt idx="2018">
                  <c:v>38.86</c:v>
                </c:pt>
                <c:pt idx="2019">
                  <c:v>42.9</c:v>
                </c:pt>
                <c:pt idx="2020">
                  <c:v>14.83</c:v>
                </c:pt>
                <c:pt idx="2021">
                  <c:v>29.62</c:v>
                </c:pt>
                <c:pt idx="2022">
                  <c:v>30.96</c:v>
                </c:pt>
                <c:pt idx="2023">
                  <c:v>98.77</c:v>
                </c:pt>
                <c:pt idx="2024">
                  <c:v>151</c:v>
                </c:pt>
                <c:pt idx="2025">
                  <c:v>159</c:v>
                </c:pt>
                <c:pt idx="2026">
                  <c:v>85.92</c:v>
                </c:pt>
                <c:pt idx="2027">
                  <c:v>45.5</c:v>
                </c:pt>
                <c:pt idx="2028">
                  <c:v>80.650000000000006</c:v>
                </c:pt>
                <c:pt idx="2029">
                  <c:v>143.30000000000001</c:v>
                </c:pt>
                <c:pt idx="2030">
                  <c:v>51.57</c:v>
                </c:pt>
                <c:pt idx="2031">
                  <c:v>39.880000000000003</c:v>
                </c:pt>
                <c:pt idx="2032">
                  <c:v>49.16</c:v>
                </c:pt>
                <c:pt idx="2033">
                  <c:v>5.4379999999999997</c:v>
                </c:pt>
                <c:pt idx="2034">
                  <c:v>20.34</c:v>
                </c:pt>
                <c:pt idx="2035">
                  <c:v>34.01</c:v>
                </c:pt>
                <c:pt idx="2036">
                  <c:v>44.65</c:v>
                </c:pt>
                <c:pt idx="2037">
                  <c:v>15.19</c:v>
                </c:pt>
                <c:pt idx="2038">
                  <c:v>11.81</c:v>
                </c:pt>
                <c:pt idx="2039">
                  <c:v>15.79</c:v>
                </c:pt>
                <c:pt idx="2040">
                  <c:v>43.94</c:v>
                </c:pt>
                <c:pt idx="2041">
                  <c:v>91.15</c:v>
                </c:pt>
                <c:pt idx="2042">
                  <c:v>22.7</c:v>
                </c:pt>
                <c:pt idx="2043">
                  <c:v>38.68</c:v>
                </c:pt>
                <c:pt idx="2044">
                  <c:v>68.38</c:v>
                </c:pt>
                <c:pt idx="2045">
                  <c:v>50.12</c:v>
                </c:pt>
                <c:pt idx="2046">
                  <c:v>63.89</c:v>
                </c:pt>
                <c:pt idx="2047">
                  <c:v>94.08</c:v>
                </c:pt>
                <c:pt idx="2048">
                  <c:v>43.11</c:v>
                </c:pt>
                <c:pt idx="2049">
                  <c:v>129.80000000000001</c:v>
                </c:pt>
                <c:pt idx="2050">
                  <c:v>153.5</c:v>
                </c:pt>
                <c:pt idx="2051">
                  <c:v>148.30000000000001</c:v>
                </c:pt>
                <c:pt idx="2052">
                  <c:v>73.489999999999995</c:v>
                </c:pt>
                <c:pt idx="2053">
                  <c:v>60.52</c:v>
                </c:pt>
                <c:pt idx="2054">
                  <c:v>65.59</c:v>
                </c:pt>
                <c:pt idx="2055">
                  <c:v>87.87</c:v>
                </c:pt>
                <c:pt idx="2056">
                  <c:v>50.25</c:v>
                </c:pt>
                <c:pt idx="2057">
                  <c:v>56.82</c:v>
                </c:pt>
                <c:pt idx="2058">
                  <c:v>73.040000000000006</c:v>
                </c:pt>
                <c:pt idx="2059">
                  <c:v>45.6</c:v>
                </c:pt>
                <c:pt idx="2060">
                  <c:v>13.17</c:v>
                </c:pt>
                <c:pt idx="2061">
                  <c:v>34.659999999999997</c:v>
                </c:pt>
                <c:pt idx="2062">
                  <c:v>51.65</c:v>
                </c:pt>
                <c:pt idx="2063">
                  <c:v>68.8</c:v>
                </c:pt>
                <c:pt idx="2064">
                  <c:v>52.23</c:v>
                </c:pt>
                <c:pt idx="2065">
                  <c:v>37.869999999999997</c:v>
                </c:pt>
                <c:pt idx="2066">
                  <c:v>25.91</c:v>
                </c:pt>
                <c:pt idx="2067">
                  <c:v>26.42</c:v>
                </c:pt>
                <c:pt idx="2068">
                  <c:v>23.98</c:v>
                </c:pt>
                <c:pt idx="2069">
                  <c:v>6.6360000000000001</c:v>
                </c:pt>
                <c:pt idx="2070">
                  <c:v>14.54</c:v>
                </c:pt>
                <c:pt idx="2071">
                  <c:v>41.6</c:v>
                </c:pt>
                <c:pt idx="2072">
                  <c:v>70.989999999999995</c:v>
                </c:pt>
                <c:pt idx="2073">
                  <c:v>9.2609999999999992</c:v>
                </c:pt>
                <c:pt idx="2074">
                  <c:v>13.78</c:v>
                </c:pt>
                <c:pt idx="2075">
                  <c:v>10.78</c:v>
                </c:pt>
                <c:pt idx="2076">
                  <c:v>19.829999999999998</c:v>
                </c:pt>
                <c:pt idx="2077">
                  <c:v>30.68</c:v>
                </c:pt>
                <c:pt idx="2078">
                  <c:v>98.08</c:v>
                </c:pt>
                <c:pt idx="2079">
                  <c:v>89.19</c:v>
                </c:pt>
                <c:pt idx="2080">
                  <c:v>33.44</c:v>
                </c:pt>
                <c:pt idx="2081">
                  <c:v>51.33</c:v>
                </c:pt>
                <c:pt idx="2082">
                  <c:v>42.84</c:v>
                </c:pt>
                <c:pt idx="2083">
                  <c:v>42.61</c:v>
                </c:pt>
                <c:pt idx="2084">
                  <c:v>24.43</c:v>
                </c:pt>
                <c:pt idx="2085">
                  <c:v>35.880000000000003</c:v>
                </c:pt>
                <c:pt idx="2086">
                  <c:v>17.059999999999999</c:v>
                </c:pt>
                <c:pt idx="2087">
                  <c:v>28.36</c:v>
                </c:pt>
                <c:pt idx="2088">
                  <c:v>17.8</c:v>
                </c:pt>
                <c:pt idx="2089">
                  <c:v>11.98</c:v>
                </c:pt>
              </c:numCache>
            </c:numRef>
          </c:val>
          <c:smooth val="0"/>
        </c:ser>
        <c:ser>
          <c:idx val="2"/>
          <c:order val="1"/>
          <c:tx>
            <c:strRef>
              <c:f>'datos_090101_140922 PM2.5 Diari'!$C$1</c:f>
              <c:strCache>
                <c:ptCount val="1"/>
                <c:pt idx="0">
                  <c:v>Norma 24-h</c:v>
                </c:pt>
              </c:strCache>
            </c:strRef>
          </c:tx>
          <c:spPr>
            <a:ln w="28575" cap="rnd">
              <a:solidFill>
                <a:srgbClr val="C00000"/>
              </a:solidFill>
              <a:round/>
            </a:ln>
            <a:effectLst/>
          </c:spPr>
          <c:marker>
            <c:symbol val="none"/>
          </c:marker>
          <c:cat>
            <c:numRef>
              <c:f>'datos_090101_140922 PM2.5 Diari'!$A$2:$A$2091</c:f>
              <c:numCache>
                <c:formatCode>General</c:formatCode>
                <c:ptCount val="2090"/>
                <c:pt idx="0">
                  <c:v>90101</c:v>
                </c:pt>
                <c:pt idx="1">
                  <c:v>90102</c:v>
                </c:pt>
                <c:pt idx="2">
                  <c:v>90103</c:v>
                </c:pt>
                <c:pt idx="3">
                  <c:v>90104</c:v>
                </c:pt>
                <c:pt idx="4">
                  <c:v>90105</c:v>
                </c:pt>
                <c:pt idx="5">
                  <c:v>90106</c:v>
                </c:pt>
                <c:pt idx="6">
                  <c:v>90107</c:v>
                </c:pt>
                <c:pt idx="7">
                  <c:v>90108</c:v>
                </c:pt>
                <c:pt idx="8">
                  <c:v>90109</c:v>
                </c:pt>
                <c:pt idx="9">
                  <c:v>90110</c:v>
                </c:pt>
                <c:pt idx="10">
                  <c:v>90111</c:v>
                </c:pt>
                <c:pt idx="11">
                  <c:v>90112</c:v>
                </c:pt>
                <c:pt idx="12">
                  <c:v>90113</c:v>
                </c:pt>
                <c:pt idx="13">
                  <c:v>90114</c:v>
                </c:pt>
                <c:pt idx="14">
                  <c:v>90115</c:v>
                </c:pt>
                <c:pt idx="15">
                  <c:v>90116</c:v>
                </c:pt>
                <c:pt idx="16">
                  <c:v>90117</c:v>
                </c:pt>
                <c:pt idx="17">
                  <c:v>90118</c:v>
                </c:pt>
                <c:pt idx="18">
                  <c:v>90119</c:v>
                </c:pt>
                <c:pt idx="19">
                  <c:v>90120</c:v>
                </c:pt>
                <c:pt idx="20">
                  <c:v>90121</c:v>
                </c:pt>
                <c:pt idx="21">
                  <c:v>90122</c:v>
                </c:pt>
                <c:pt idx="22">
                  <c:v>90123</c:v>
                </c:pt>
                <c:pt idx="23">
                  <c:v>90124</c:v>
                </c:pt>
                <c:pt idx="24">
                  <c:v>90125</c:v>
                </c:pt>
                <c:pt idx="25">
                  <c:v>90126</c:v>
                </c:pt>
                <c:pt idx="26">
                  <c:v>90127</c:v>
                </c:pt>
                <c:pt idx="27">
                  <c:v>90128</c:v>
                </c:pt>
                <c:pt idx="28">
                  <c:v>90129</c:v>
                </c:pt>
                <c:pt idx="29">
                  <c:v>90130</c:v>
                </c:pt>
                <c:pt idx="30">
                  <c:v>90131</c:v>
                </c:pt>
                <c:pt idx="31">
                  <c:v>90201</c:v>
                </c:pt>
                <c:pt idx="32">
                  <c:v>90202</c:v>
                </c:pt>
                <c:pt idx="33">
                  <c:v>90203</c:v>
                </c:pt>
                <c:pt idx="34">
                  <c:v>90204</c:v>
                </c:pt>
                <c:pt idx="35">
                  <c:v>90205</c:v>
                </c:pt>
                <c:pt idx="36">
                  <c:v>90206</c:v>
                </c:pt>
                <c:pt idx="37">
                  <c:v>90207</c:v>
                </c:pt>
                <c:pt idx="38">
                  <c:v>90208</c:v>
                </c:pt>
                <c:pt idx="39">
                  <c:v>90209</c:v>
                </c:pt>
                <c:pt idx="40">
                  <c:v>90210</c:v>
                </c:pt>
                <c:pt idx="41">
                  <c:v>90211</c:v>
                </c:pt>
                <c:pt idx="42">
                  <c:v>90212</c:v>
                </c:pt>
                <c:pt idx="43">
                  <c:v>90213</c:v>
                </c:pt>
                <c:pt idx="44">
                  <c:v>90214</c:v>
                </c:pt>
                <c:pt idx="45">
                  <c:v>90215</c:v>
                </c:pt>
                <c:pt idx="46">
                  <c:v>90216</c:v>
                </c:pt>
                <c:pt idx="47">
                  <c:v>90217</c:v>
                </c:pt>
                <c:pt idx="48">
                  <c:v>90218</c:v>
                </c:pt>
                <c:pt idx="49">
                  <c:v>90219</c:v>
                </c:pt>
                <c:pt idx="50">
                  <c:v>90220</c:v>
                </c:pt>
                <c:pt idx="51">
                  <c:v>90221</c:v>
                </c:pt>
                <c:pt idx="52">
                  <c:v>90222</c:v>
                </c:pt>
                <c:pt idx="53">
                  <c:v>90223</c:v>
                </c:pt>
                <c:pt idx="54">
                  <c:v>90224</c:v>
                </c:pt>
                <c:pt idx="55">
                  <c:v>90225</c:v>
                </c:pt>
                <c:pt idx="56">
                  <c:v>90226</c:v>
                </c:pt>
                <c:pt idx="57">
                  <c:v>90227</c:v>
                </c:pt>
                <c:pt idx="58">
                  <c:v>90228</c:v>
                </c:pt>
                <c:pt idx="59">
                  <c:v>90301</c:v>
                </c:pt>
                <c:pt idx="60">
                  <c:v>90302</c:v>
                </c:pt>
                <c:pt idx="61">
                  <c:v>90303</c:v>
                </c:pt>
                <c:pt idx="62">
                  <c:v>90304</c:v>
                </c:pt>
                <c:pt idx="63">
                  <c:v>90305</c:v>
                </c:pt>
                <c:pt idx="64">
                  <c:v>90306</c:v>
                </c:pt>
                <c:pt idx="65">
                  <c:v>90307</c:v>
                </c:pt>
                <c:pt idx="66">
                  <c:v>90308</c:v>
                </c:pt>
                <c:pt idx="67">
                  <c:v>90309</c:v>
                </c:pt>
                <c:pt idx="68">
                  <c:v>90310</c:v>
                </c:pt>
                <c:pt idx="69">
                  <c:v>90311</c:v>
                </c:pt>
                <c:pt idx="70">
                  <c:v>90312</c:v>
                </c:pt>
                <c:pt idx="71">
                  <c:v>90313</c:v>
                </c:pt>
                <c:pt idx="72">
                  <c:v>90314</c:v>
                </c:pt>
                <c:pt idx="73">
                  <c:v>90315</c:v>
                </c:pt>
                <c:pt idx="74">
                  <c:v>90316</c:v>
                </c:pt>
                <c:pt idx="75">
                  <c:v>90317</c:v>
                </c:pt>
                <c:pt idx="76">
                  <c:v>90318</c:v>
                </c:pt>
                <c:pt idx="77">
                  <c:v>90319</c:v>
                </c:pt>
                <c:pt idx="78">
                  <c:v>90320</c:v>
                </c:pt>
                <c:pt idx="79">
                  <c:v>90321</c:v>
                </c:pt>
                <c:pt idx="80">
                  <c:v>90322</c:v>
                </c:pt>
                <c:pt idx="81">
                  <c:v>90323</c:v>
                </c:pt>
                <c:pt idx="82">
                  <c:v>90324</c:v>
                </c:pt>
                <c:pt idx="83">
                  <c:v>90325</c:v>
                </c:pt>
                <c:pt idx="84">
                  <c:v>90326</c:v>
                </c:pt>
                <c:pt idx="85">
                  <c:v>90327</c:v>
                </c:pt>
                <c:pt idx="86">
                  <c:v>90328</c:v>
                </c:pt>
                <c:pt idx="87">
                  <c:v>90329</c:v>
                </c:pt>
                <c:pt idx="88">
                  <c:v>90330</c:v>
                </c:pt>
                <c:pt idx="89">
                  <c:v>90331</c:v>
                </c:pt>
                <c:pt idx="90">
                  <c:v>90401</c:v>
                </c:pt>
                <c:pt idx="91">
                  <c:v>90402</c:v>
                </c:pt>
                <c:pt idx="92">
                  <c:v>90403</c:v>
                </c:pt>
                <c:pt idx="93">
                  <c:v>90404</c:v>
                </c:pt>
                <c:pt idx="94">
                  <c:v>90405</c:v>
                </c:pt>
                <c:pt idx="95">
                  <c:v>90406</c:v>
                </c:pt>
                <c:pt idx="96">
                  <c:v>90407</c:v>
                </c:pt>
                <c:pt idx="97">
                  <c:v>90408</c:v>
                </c:pt>
                <c:pt idx="98">
                  <c:v>90409</c:v>
                </c:pt>
                <c:pt idx="99">
                  <c:v>90410</c:v>
                </c:pt>
                <c:pt idx="100">
                  <c:v>90411</c:v>
                </c:pt>
                <c:pt idx="101">
                  <c:v>90412</c:v>
                </c:pt>
                <c:pt idx="102">
                  <c:v>90413</c:v>
                </c:pt>
                <c:pt idx="103">
                  <c:v>90414</c:v>
                </c:pt>
                <c:pt idx="104">
                  <c:v>90415</c:v>
                </c:pt>
                <c:pt idx="105">
                  <c:v>90416</c:v>
                </c:pt>
                <c:pt idx="106">
                  <c:v>90417</c:v>
                </c:pt>
                <c:pt idx="107">
                  <c:v>90418</c:v>
                </c:pt>
                <c:pt idx="108">
                  <c:v>90419</c:v>
                </c:pt>
                <c:pt idx="109">
                  <c:v>90420</c:v>
                </c:pt>
                <c:pt idx="110">
                  <c:v>90421</c:v>
                </c:pt>
                <c:pt idx="111">
                  <c:v>90422</c:v>
                </c:pt>
                <c:pt idx="112">
                  <c:v>90423</c:v>
                </c:pt>
                <c:pt idx="113">
                  <c:v>90424</c:v>
                </c:pt>
                <c:pt idx="114">
                  <c:v>90425</c:v>
                </c:pt>
                <c:pt idx="115">
                  <c:v>90426</c:v>
                </c:pt>
                <c:pt idx="116">
                  <c:v>90427</c:v>
                </c:pt>
                <c:pt idx="117">
                  <c:v>90428</c:v>
                </c:pt>
                <c:pt idx="118">
                  <c:v>90429</c:v>
                </c:pt>
                <c:pt idx="119">
                  <c:v>90430</c:v>
                </c:pt>
                <c:pt idx="120">
                  <c:v>90501</c:v>
                </c:pt>
                <c:pt idx="121">
                  <c:v>90502</c:v>
                </c:pt>
                <c:pt idx="122">
                  <c:v>90503</c:v>
                </c:pt>
                <c:pt idx="123">
                  <c:v>90504</c:v>
                </c:pt>
                <c:pt idx="124">
                  <c:v>90505</c:v>
                </c:pt>
                <c:pt idx="125">
                  <c:v>90506</c:v>
                </c:pt>
                <c:pt idx="126">
                  <c:v>90507</c:v>
                </c:pt>
                <c:pt idx="127">
                  <c:v>90508</c:v>
                </c:pt>
                <c:pt idx="128">
                  <c:v>90509</c:v>
                </c:pt>
                <c:pt idx="129">
                  <c:v>90510</c:v>
                </c:pt>
                <c:pt idx="130">
                  <c:v>90511</c:v>
                </c:pt>
                <c:pt idx="131">
                  <c:v>90512</c:v>
                </c:pt>
                <c:pt idx="132">
                  <c:v>90513</c:v>
                </c:pt>
                <c:pt idx="133">
                  <c:v>90514</c:v>
                </c:pt>
                <c:pt idx="134">
                  <c:v>90515</c:v>
                </c:pt>
                <c:pt idx="135">
                  <c:v>90516</c:v>
                </c:pt>
                <c:pt idx="136">
                  <c:v>90517</c:v>
                </c:pt>
                <c:pt idx="137">
                  <c:v>90518</c:v>
                </c:pt>
                <c:pt idx="138">
                  <c:v>90519</c:v>
                </c:pt>
                <c:pt idx="139">
                  <c:v>90520</c:v>
                </c:pt>
                <c:pt idx="140">
                  <c:v>90521</c:v>
                </c:pt>
                <c:pt idx="141">
                  <c:v>90522</c:v>
                </c:pt>
                <c:pt idx="142">
                  <c:v>90523</c:v>
                </c:pt>
                <c:pt idx="143">
                  <c:v>90524</c:v>
                </c:pt>
                <c:pt idx="144">
                  <c:v>90525</c:v>
                </c:pt>
                <c:pt idx="145">
                  <c:v>90526</c:v>
                </c:pt>
                <c:pt idx="146">
                  <c:v>90527</c:v>
                </c:pt>
                <c:pt idx="147">
                  <c:v>90528</c:v>
                </c:pt>
                <c:pt idx="148">
                  <c:v>90529</c:v>
                </c:pt>
                <c:pt idx="149">
                  <c:v>90530</c:v>
                </c:pt>
                <c:pt idx="150">
                  <c:v>90531</c:v>
                </c:pt>
                <c:pt idx="151">
                  <c:v>90601</c:v>
                </c:pt>
                <c:pt idx="152">
                  <c:v>90602</c:v>
                </c:pt>
                <c:pt idx="153">
                  <c:v>90603</c:v>
                </c:pt>
                <c:pt idx="154">
                  <c:v>90604</c:v>
                </c:pt>
                <c:pt idx="155">
                  <c:v>90605</c:v>
                </c:pt>
                <c:pt idx="156">
                  <c:v>90606</c:v>
                </c:pt>
                <c:pt idx="157">
                  <c:v>90607</c:v>
                </c:pt>
                <c:pt idx="158">
                  <c:v>90608</c:v>
                </c:pt>
                <c:pt idx="159">
                  <c:v>90609</c:v>
                </c:pt>
                <c:pt idx="160">
                  <c:v>90610</c:v>
                </c:pt>
                <c:pt idx="161">
                  <c:v>90611</c:v>
                </c:pt>
                <c:pt idx="162">
                  <c:v>90612</c:v>
                </c:pt>
                <c:pt idx="163">
                  <c:v>90613</c:v>
                </c:pt>
                <c:pt idx="164">
                  <c:v>90614</c:v>
                </c:pt>
                <c:pt idx="165">
                  <c:v>90615</c:v>
                </c:pt>
                <c:pt idx="166">
                  <c:v>90616</c:v>
                </c:pt>
                <c:pt idx="167">
                  <c:v>90617</c:v>
                </c:pt>
                <c:pt idx="168">
                  <c:v>90618</c:v>
                </c:pt>
                <c:pt idx="169">
                  <c:v>90619</c:v>
                </c:pt>
                <c:pt idx="170">
                  <c:v>90620</c:v>
                </c:pt>
                <c:pt idx="171">
                  <c:v>90621</c:v>
                </c:pt>
                <c:pt idx="172">
                  <c:v>90622</c:v>
                </c:pt>
                <c:pt idx="173">
                  <c:v>90623</c:v>
                </c:pt>
                <c:pt idx="174">
                  <c:v>90624</c:v>
                </c:pt>
                <c:pt idx="175">
                  <c:v>90625</c:v>
                </c:pt>
                <c:pt idx="176">
                  <c:v>90626</c:v>
                </c:pt>
                <c:pt idx="177">
                  <c:v>90627</c:v>
                </c:pt>
                <c:pt idx="178">
                  <c:v>90628</c:v>
                </c:pt>
                <c:pt idx="179">
                  <c:v>90629</c:v>
                </c:pt>
                <c:pt idx="180">
                  <c:v>90630</c:v>
                </c:pt>
                <c:pt idx="181">
                  <c:v>90701</c:v>
                </c:pt>
                <c:pt idx="182">
                  <c:v>90702</c:v>
                </c:pt>
                <c:pt idx="183">
                  <c:v>90703</c:v>
                </c:pt>
                <c:pt idx="184">
                  <c:v>90704</c:v>
                </c:pt>
                <c:pt idx="185">
                  <c:v>90705</c:v>
                </c:pt>
                <c:pt idx="186">
                  <c:v>90706</c:v>
                </c:pt>
                <c:pt idx="187">
                  <c:v>90707</c:v>
                </c:pt>
                <c:pt idx="188">
                  <c:v>90708</c:v>
                </c:pt>
                <c:pt idx="189">
                  <c:v>90709</c:v>
                </c:pt>
                <c:pt idx="190">
                  <c:v>90710</c:v>
                </c:pt>
                <c:pt idx="191">
                  <c:v>90711</c:v>
                </c:pt>
                <c:pt idx="192">
                  <c:v>90712</c:v>
                </c:pt>
                <c:pt idx="193">
                  <c:v>90713</c:v>
                </c:pt>
                <c:pt idx="194">
                  <c:v>90714</c:v>
                </c:pt>
                <c:pt idx="195">
                  <c:v>90715</c:v>
                </c:pt>
                <c:pt idx="196">
                  <c:v>90716</c:v>
                </c:pt>
                <c:pt idx="197">
                  <c:v>90717</c:v>
                </c:pt>
                <c:pt idx="198">
                  <c:v>90718</c:v>
                </c:pt>
                <c:pt idx="199">
                  <c:v>90719</c:v>
                </c:pt>
                <c:pt idx="200">
                  <c:v>90720</c:v>
                </c:pt>
                <c:pt idx="201">
                  <c:v>90721</c:v>
                </c:pt>
                <c:pt idx="202">
                  <c:v>90722</c:v>
                </c:pt>
                <c:pt idx="203">
                  <c:v>90723</c:v>
                </c:pt>
                <c:pt idx="204">
                  <c:v>90724</c:v>
                </c:pt>
                <c:pt idx="205">
                  <c:v>90725</c:v>
                </c:pt>
                <c:pt idx="206">
                  <c:v>90726</c:v>
                </c:pt>
                <c:pt idx="207">
                  <c:v>90727</c:v>
                </c:pt>
                <c:pt idx="208">
                  <c:v>90728</c:v>
                </c:pt>
                <c:pt idx="209">
                  <c:v>90729</c:v>
                </c:pt>
                <c:pt idx="210">
                  <c:v>90730</c:v>
                </c:pt>
                <c:pt idx="211">
                  <c:v>90731</c:v>
                </c:pt>
                <c:pt idx="212">
                  <c:v>90801</c:v>
                </c:pt>
                <c:pt idx="213">
                  <c:v>90802</c:v>
                </c:pt>
                <c:pt idx="214">
                  <c:v>90803</c:v>
                </c:pt>
                <c:pt idx="215">
                  <c:v>90804</c:v>
                </c:pt>
                <c:pt idx="216">
                  <c:v>90805</c:v>
                </c:pt>
                <c:pt idx="217">
                  <c:v>90806</c:v>
                </c:pt>
                <c:pt idx="218">
                  <c:v>90807</c:v>
                </c:pt>
                <c:pt idx="219">
                  <c:v>90808</c:v>
                </c:pt>
                <c:pt idx="220">
                  <c:v>90809</c:v>
                </c:pt>
                <c:pt idx="221">
                  <c:v>90810</c:v>
                </c:pt>
                <c:pt idx="222">
                  <c:v>90811</c:v>
                </c:pt>
                <c:pt idx="223">
                  <c:v>90812</c:v>
                </c:pt>
                <c:pt idx="224">
                  <c:v>90813</c:v>
                </c:pt>
                <c:pt idx="225">
                  <c:v>90814</c:v>
                </c:pt>
                <c:pt idx="226">
                  <c:v>90815</c:v>
                </c:pt>
                <c:pt idx="227">
                  <c:v>90816</c:v>
                </c:pt>
                <c:pt idx="228">
                  <c:v>90817</c:v>
                </c:pt>
                <c:pt idx="229">
                  <c:v>90818</c:v>
                </c:pt>
                <c:pt idx="230">
                  <c:v>90819</c:v>
                </c:pt>
                <c:pt idx="231">
                  <c:v>90820</c:v>
                </c:pt>
                <c:pt idx="232">
                  <c:v>90821</c:v>
                </c:pt>
                <c:pt idx="233">
                  <c:v>90822</c:v>
                </c:pt>
                <c:pt idx="234">
                  <c:v>90823</c:v>
                </c:pt>
                <c:pt idx="235">
                  <c:v>90824</c:v>
                </c:pt>
                <c:pt idx="236">
                  <c:v>90825</c:v>
                </c:pt>
                <c:pt idx="237">
                  <c:v>90826</c:v>
                </c:pt>
                <c:pt idx="238">
                  <c:v>90827</c:v>
                </c:pt>
                <c:pt idx="239">
                  <c:v>90828</c:v>
                </c:pt>
                <c:pt idx="240">
                  <c:v>90829</c:v>
                </c:pt>
                <c:pt idx="241">
                  <c:v>90830</c:v>
                </c:pt>
                <c:pt idx="242">
                  <c:v>90831</c:v>
                </c:pt>
                <c:pt idx="243">
                  <c:v>90901</c:v>
                </c:pt>
                <c:pt idx="244">
                  <c:v>90902</c:v>
                </c:pt>
                <c:pt idx="245">
                  <c:v>90903</c:v>
                </c:pt>
                <c:pt idx="246">
                  <c:v>90904</c:v>
                </c:pt>
                <c:pt idx="247">
                  <c:v>90905</c:v>
                </c:pt>
                <c:pt idx="248">
                  <c:v>90906</c:v>
                </c:pt>
                <c:pt idx="249">
                  <c:v>90907</c:v>
                </c:pt>
                <c:pt idx="250">
                  <c:v>90908</c:v>
                </c:pt>
                <c:pt idx="251">
                  <c:v>90909</c:v>
                </c:pt>
                <c:pt idx="252">
                  <c:v>90910</c:v>
                </c:pt>
                <c:pt idx="253">
                  <c:v>90911</c:v>
                </c:pt>
                <c:pt idx="254">
                  <c:v>90912</c:v>
                </c:pt>
                <c:pt idx="255">
                  <c:v>90913</c:v>
                </c:pt>
                <c:pt idx="256">
                  <c:v>90914</c:v>
                </c:pt>
                <c:pt idx="257">
                  <c:v>90915</c:v>
                </c:pt>
                <c:pt idx="258">
                  <c:v>90916</c:v>
                </c:pt>
                <c:pt idx="259">
                  <c:v>90917</c:v>
                </c:pt>
                <c:pt idx="260">
                  <c:v>90918</c:v>
                </c:pt>
                <c:pt idx="261">
                  <c:v>90919</c:v>
                </c:pt>
                <c:pt idx="262">
                  <c:v>90920</c:v>
                </c:pt>
                <c:pt idx="263">
                  <c:v>90921</c:v>
                </c:pt>
                <c:pt idx="264">
                  <c:v>90922</c:v>
                </c:pt>
                <c:pt idx="265">
                  <c:v>90923</c:v>
                </c:pt>
                <c:pt idx="266">
                  <c:v>90924</c:v>
                </c:pt>
                <c:pt idx="267">
                  <c:v>90925</c:v>
                </c:pt>
                <c:pt idx="268">
                  <c:v>90926</c:v>
                </c:pt>
                <c:pt idx="269">
                  <c:v>90927</c:v>
                </c:pt>
                <c:pt idx="270">
                  <c:v>90928</c:v>
                </c:pt>
                <c:pt idx="271">
                  <c:v>90929</c:v>
                </c:pt>
                <c:pt idx="272">
                  <c:v>90930</c:v>
                </c:pt>
                <c:pt idx="273">
                  <c:v>91001</c:v>
                </c:pt>
                <c:pt idx="274">
                  <c:v>91002</c:v>
                </c:pt>
                <c:pt idx="275">
                  <c:v>91003</c:v>
                </c:pt>
                <c:pt idx="276">
                  <c:v>91004</c:v>
                </c:pt>
                <c:pt idx="277">
                  <c:v>91005</c:v>
                </c:pt>
                <c:pt idx="278">
                  <c:v>91006</c:v>
                </c:pt>
                <c:pt idx="279">
                  <c:v>91007</c:v>
                </c:pt>
                <c:pt idx="280">
                  <c:v>91008</c:v>
                </c:pt>
                <c:pt idx="281">
                  <c:v>91009</c:v>
                </c:pt>
                <c:pt idx="282">
                  <c:v>91010</c:v>
                </c:pt>
                <c:pt idx="283">
                  <c:v>91011</c:v>
                </c:pt>
                <c:pt idx="284">
                  <c:v>91012</c:v>
                </c:pt>
                <c:pt idx="285">
                  <c:v>91013</c:v>
                </c:pt>
                <c:pt idx="286">
                  <c:v>91014</c:v>
                </c:pt>
                <c:pt idx="287">
                  <c:v>91015</c:v>
                </c:pt>
                <c:pt idx="288">
                  <c:v>91016</c:v>
                </c:pt>
                <c:pt idx="289">
                  <c:v>91017</c:v>
                </c:pt>
                <c:pt idx="290">
                  <c:v>91018</c:v>
                </c:pt>
                <c:pt idx="291">
                  <c:v>91019</c:v>
                </c:pt>
                <c:pt idx="292">
                  <c:v>91020</c:v>
                </c:pt>
                <c:pt idx="293">
                  <c:v>91021</c:v>
                </c:pt>
                <c:pt idx="294">
                  <c:v>91022</c:v>
                </c:pt>
                <c:pt idx="295">
                  <c:v>91023</c:v>
                </c:pt>
                <c:pt idx="296">
                  <c:v>91024</c:v>
                </c:pt>
                <c:pt idx="297">
                  <c:v>91025</c:v>
                </c:pt>
                <c:pt idx="298">
                  <c:v>91026</c:v>
                </c:pt>
                <c:pt idx="299">
                  <c:v>91027</c:v>
                </c:pt>
                <c:pt idx="300">
                  <c:v>91028</c:v>
                </c:pt>
                <c:pt idx="301">
                  <c:v>91029</c:v>
                </c:pt>
                <c:pt idx="302">
                  <c:v>91030</c:v>
                </c:pt>
                <c:pt idx="303">
                  <c:v>91031</c:v>
                </c:pt>
                <c:pt idx="304">
                  <c:v>91101</c:v>
                </c:pt>
                <c:pt idx="305">
                  <c:v>91102</c:v>
                </c:pt>
                <c:pt idx="306">
                  <c:v>91103</c:v>
                </c:pt>
                <c:pt idx="307">
                  <c:v>91104</c:v>
                </c:pt>
                <c:pt idx="308">
                  <c:v>91105</c:v>
                </c:pt>
                <c:pt idx="309">
                  <c:v>91106</c:v>
                </c:pt>
                <c:pt idx="310">
                  <c:v>91107</c:v>
                </c:pt>
                <c:pt idx="311">
                  <c:v>91108</c:v>
                </c:pt>
                <c:pt idx="312">
                  <c:v>91109</c:v>
                </c:pt>
                <c:pt idx="313">
                  <c:v>91110</c:v>
                </c:pt>
                <c:pt idx="314">
                  <c:v>91111</c:v>
                </c:pt>
                <c:pt idx="315">
                  <c:v>91112</c:v>
                </c:pt>
                <c:pt idx="316">
                  <c:v>91113</c:v>
                </c:pt>
                <c:pt idx="317">
                  <c:v>91114</c:v>
                </c:pt>
                <c:pt idx="318">
                  <c:v>91115</c:v>
                </c:pt>
                <c:pt idx="319">
                  <c:v>91116</c:v>
                </c:pt>
                <c:pt idx="320">
                  <c:v>91117</c:v>
                </c:pt>
                <c:pt idx="321">
                  <c:v>91118</c:v>
                </c:pt>
                <c:pt idx="322">
                  <c:v>91119</c:v>
                </c:pt>
                <c:pt idx="323">
                  <c:v>91120</c:v>
                </c:pt>
                <c:pt idx="324">
                  <c:v>91121</c:v>
                </c:pt>
                <c:pt idx="325">
                  <c:v>91122</c:v>
                </c:pt>
                <c:pt idx="326">
                  <c:v>91123</c:v>
                </c:pt>
                <c:pt idx="327">
                  <c:v>91124</c:v>
                </c:pt>
                <c:pt idx="328">
                  <c:v>91125</c:v>
                </c:pt>
                <c:pt idx="329">
                  <c:v>91126</c:v>
                </c:pt>
                <c:pt idx="330">
                  <c:v>91127</c:v>
                </c:pt>
                <c:pt idx="331">
                  <c:v>91128</c:v>
                </c:pt>
                <c:pt idx="332">
                  <c:v>91129</c:v>
                </c:pt>
                <c:pt idx="333">
                  <c:v>91130</c:v>
                </c:pt>
                <c:pt idx="334">
                  <c:v>91201</c:v>
                </c:pt>
                <c:pt idx="335">
                  <c:v>91202</c:v>
                </c:pt>
                <c:pt idx="336">
                  <c:v>91203</c:v>
                </c:pt>
                <c:pt idx="337">
                  <c:v>91204</c:v>
                </c:pt>
                <c:pt idx="338">
                  <c:v>91205</c:v>
                </c:pt>
                <c:pt idx="339">
                  <c:v>91206</c:v>
                </c:pt>
                <c:pt idx="340">
                  <c:v>91207</c:v>
                </c:pt>
                <c:pt idx="341">
                  <c:v>91208</c:v>
                </c:pt>
                <c:pt idx="342">
                  <c:v>91209</c:v>
                </c:pt>
                <c:pt idx="343">
                  <c:v>91210</c:v>
                </c:pt>
                <c:pt idx="344">
                  <c:v>91211</c:v>
                </c:pt>
                <c:pt idx="345">
                  <c:v>91212</c:v>
                </c:pt>
                <c:pt idx="346">
                  <c:v>91213</c:v>
                </c:pt>
                <c:pt idx="347">
                  <c:v>91214</c:v>
                </c:pt>
                <c:pt idx="348">
                  <c:v>91215</c:v>
                </c:pt>
                <c:pt idx="349">
                  <c:v>91216</c:v>
                </c:pt>
                <c:pt idx="350">
                  <c:v>91217</c:v>
                </c:pt>
                <c:pt idx="351">
                  <c:v>91218</c:v>
                </c:pt>
                <c:pt idx="352">
                  <c:v>91219</c:v>
                </c:pt>
                <c:pt idx="353">
                  <c:v>91220</c:v>
                </c:pt>
                <c:pt idx="354">
                  <c:v>91221</c:v>
                </c:pt>
                <c:pt idx="355">
                  <c:v>91222</c:v>
                </c:pt>
                <c:pt idx="356">
                  <c:v>91223</c:v>
                </c:pt>
                <c:pt idx="357">
                  <c:v>91224</c:v>
                </c:pt>
                <c:pt idx="358">
                  <c:v>91225</c:v>
                </c:pt>
                <c:pt idx="359">
                  <c:v>91226</c:v>
                </c:pt>
                <c:pt idx="360">
                  <c:v>91227</c:v>
                </c:pt>
                <c:pt idx="361">
                  <c:v>91228</c:v>
                </c:pt>
                <c:pt idx="362">
                  <c:v>91229</c:v>
                </c:pt>
                <c:pt idx="363">
                  <c:v>91230</c:v>
                </c:pt>
                <c:pt idx="364">
                  <c:v>91231</c:v>
                </c:pt>
                <c:pt idx="365">
                  <c:v>100101</c:v>
                </c:pt>
                <c:pt idx="366">
                  <c:v>100102</c:v>
                </c:pt>
                <c:pt idx="367">
                  <c:v>100103</c:v>
                </c:pt>
                <c:pt idx="368">
                  <c:v>100104</c:v>
                </c:pt>
                <c:pt idx="369">
                  <c:v>100105</c:v>
                </c:pt>
                <c:pt idx="370">
                  <c:v>100106</c:v>
                </c:pt>
                <c:pt idx="371">
                  <c:v>100107</c:v>
                </c:pt>
                <c:pt idx="372">
                  <c:v>100108</c:v>
                </c:pt>
                <c:pt idx="373">
                  <c:v>100109</c:v>
                </c:pt>
                <c:pt idx="374">
                  <c:v>100110</c:v>
                </c:pt>
                <c:pt idx="375">
                  <c:v>100111</c:v>
                </c:pt>
                <c:pt idx="376">
                  <c:v>100112</c:v>
                </c:pt>
                <c:pt idx="377">
                  <c:v>100113</c:v>
                </c:pt>
                <c:pt idx="378">
                  <c:v>100114</c:v>
                </c:pt>
                <c:pt idx="379">
                  <c:v>100115</c:v>
                </c:pt>
                <c:pt idx="380">
                  <c:v>100116</c:v>
                </c:pt>
                <c:pt idx="381">
                  <c:v>100117</c:v>
                </c:pt>
                <c:pt idx="382">
                  <c:v>100118</c:v>
                </c:pt>
                <c:pt idx="383">
                  <c:v>100119</c:v>
                </c:pt>
                <c:pt idx="384">
                  <c:v>100120</c:v>
                </c:pt>
                <c:pt idx="385">
                  <c:v>100121</c:v>
                </c:pt>
                <c:pt idx="386">
                  <c:v>100122</c:v>
                </c:pt>
                <c:pt idx="387">
                  <c:v>100123</c:v>
                </c:pt>
                <c:pt idx="388">
                  <c:v>100124</c:v>
                </c:pt>
                <c:pt idx="389">
                  <c:v>100125</c:v>
                </c:pt>
                <c:pt idx="390">
                  <c:v>100126</c:v>
                </c:pt>
                <c:pt idx="391">
                  <c:v>100127</c:v>
                </c:pt>
                <c:pt idx="392">
                  <c:v>100128</c:v>
                </c:pt>
                <c:pt idx="393">
                  <c:v>100129</c:v>
                </c:pt>
                <c:pt idx="394">
                  <c:v>100130</c:v>
                </c:pt>
                <c:pt idx="395">
                  <c:v>100131</c:v>
                </c:pt>
                <c:pt idx="396">
                  <c:v>100201</c:v>
                </c:pt>
                <c:pt idx="397">
                  <c:v>100202</c:v>
                </c:pt>
                <c:pt idx="398">
                  <c:v>100203</c:v>
                </c:pt>
                <c:pt idx="399">
                  <c:v>100204</c:v>
                </c:pt>
                <c:pt idx="400">
                  <c:v>100205</c:v>
                </c:pt>
                <c:pt idx="401">
                  <c:v>100206</c:v>
                </c:pt>
                <c:pt idx="402">
                  <c:v>100207</c:v>
                </c:pt>
                <c:pt idx="403">
                  <c:v>100208</c:v>
                </c:pt>
                <c:pt idx="404">
                  <c:v>100209</c:v>
                </c:pt>
                <c:pt idx="405">
                  <c:v>100210</c:v>
                </c:pt>
                <c:pt idx="406">
                  <c:v>100211</c:v>
                </c:pt>
                <c:pt idx="407">
                  <c:v>100212</c:v>
                </c:pt>
                <c:pt idx="408">
                  <c:v>100213</c:v>
                </c:pt>
                <c:pt idx="409">
                  <c:v>100214</c:v>
                </c:pt>
                <c:pt idx="410">
                  <c:v>100215</c:v>
                </c:pt>
                <c:pt idx="411">
                  <c:v>100216</c:v>
                </c:pt>
                <c:pt idx="412">
                  <c:v>100217</c:v>
                </c:pt>
                <c:pt idx="413">
                  <c:v>100218</c:v>
                </c:pt>
                <c:pt idx="414">
                  <c:v>100219</c:v>
                </c:pt>
                <c:pt idx="415">
                  <c:v>100220</c:v>
                </c:pt>
                <c:pt idx="416">
                  <c:v>100221</c:v>
                </c:pt>
                <c:pt idx="417">
                  <c:v>100222</c:v>
                </c:pt>
                <c:pt idx="418">
                  <c:v>100223</c:v>
                </c:pt>
                <c:pt idx="419">
                  <c:v>100224</c:v>
                </c:pt>
                <c:pt idx="420">
                  <c:v>100225</c:v>
                </c:pt>
                <c:pt idx="421">
                  <c:v>100226</c:v>
                </c:pt>
                <c:pt idx="422">
                  <c:v>100227</c:v>
                </c:pt>
                <c:pt idx="423">
                  <c:v>100228</c:v>
                </c:pt>
                <c:pt idx="424">
                  <c:v>100301</c:v>
                </c:pt>
                <c:pt idx="425">
                  <c:v>100302</c:v>
                </c:pt>
                <c:pt idx="426">
                  <c:v>100303</c:v>
                </c:pt>
                <c:pt idx="427">
                  <c:v>100304</c:v>
                </c:pt>
                <c:pt idx="428">
                  <c:v>100305</c:v>
                </c:pt>
                <c:pt idx="429">
                  <c:v>100306</c:v>
                </c:pt>
                <c:pt idx="430">
                  <c:v>100307</c:v>
                </c:pt>
                <c:pt idx="431">
                  <c:v>100308</c:v>
                </c:pt>
                <c:pt idx="432">
                  <c:v>100309</c:v>
                </c:pt>
                <c:pt idx="433">
                  <c:v>100310</c:v>
                </c:pt>
                <c:pt idx="434">
                  <c:v>100311</c:v>
                </c:pt>
                <c:pt idx="435">
                  <c:v>100312</c:v>
                </c:pt>
                <c:pt idx="436">
                  <c:v>100313</c:v>
                </c:pt>
                <c:pt idx="437">
                  <c:v>100314</c:v>
                </c:pt>
                <c:pt idx="438">
                  <c:v>100315</c:v>
                </c:pt>
                <c:pt idx="439">
                  <c:v>100316</c:v>
                </c:pt>
                <c:pt idx="440">
                  <c:v>100317</c:v>
                </c:pt>
                <c:pt idx="441">
                  <c:v>100318</c:v>
                </c:pt>
                <c:pt idx="442">
                  <c:v>100319</c:v>
                </c:pt>
                <c:pt idx="443">
                  <c:v>100320</c:v>
                </c:pt>
                <c:pt idx="444">
                  <c:v>100321</c:v>
                </c:pt>
                <c:pt idx="445">
                  <c:v>100322</c:v>
                </c:pt>
                <c:pt idx="446">
                  <c:v>100323</c:v>
                </c:pt>
                <c:pt idx="447">
                  <c:v>100324</c:v>
                </c:pt>
                <c:pt idx="448">
                  <c:v>100325</c:v>
                </c:pt>
                <c:pt idx="449">
                  <c:v>100326</c:v>
                </c:pt>
                <c:pt idx="450">
                  <c:v>100327</c:v>
                </c:pt>
                <c:pt idx="451">
                  <c:v>100328</c:v>
                </c:pt>
                <c:pt idx="452">
                  <c:v>100329</c:v>
                </c:pt>
                <c:pt idx="453">
                  <c:v>100330</c:v>
                </c:pt>
                <c:pt idx="454">
                  <c:v>100331</c:v>
                </c:pt>
                <c:pt idx="455">
                  <c:v>100401</c:v>
                </c:pt>
                <c:pt idx="456">
                  <c:v>100402</c:v>
                </c:pt>
                <c:pt idx="457">
                  <c:v>100403</c:v>
                </c:pt>
                <c:pt idx="458">
                  <c:v>100404</c:v>
                </c:pt>
                <c:pt idx="459">
                  <c:v>100405</c:v>
                </c:pt>
                <c:pt idx="460">
                  <c:v>100406</c:v>
                </c:pt>
                <c:pt idx="461">
                  <c:v>100407</c:v>
                </c:pt>
                <c:pt idx="462">
                  <c:v>100408</c:v>
                </c:pt>
                <c:pt idx="463">
                  <c:v>100409</c:v>
                </c:pt>
                <c:pt idx="464">
                  <c:v>100410</c:v>
                </c:pt>
                <c:pt idx="465">
                  <c:v>100411</c:v>
                </c:pt>
                <c:pt idx="466">
                  <c:v>100412</c:v>
                </c:pt>
                <c:pt idx="467">
                  <c:v>100413</c:v>
                </c:pt>
                <c:pt idx="468">
                  <c:v>100414</c:v>
                </c:pt>
                <c:pt idx="469">
                  <c:v>100415</c:v>
                </c:pt>
                <c:pt idx="470">
                  <c:v>100416</c:v>
                </c:pt>
                <c:pt idx="471">
                  <c:v>100417</c:v>
                </c:pt>
                <c:pt idx="472">
                  <c:v>100418</c:v>
                </c:pt>
                <c:pt idx="473">
                  <c:v>100419</c:v>
                </c:pt>
                <c:pt idx="474">
                  <c:v>100420</c:v>
                </c:pt>
                <c:pt idx="475">
                  <c:v>100421</c:v>
                </c:pt>
                <c:pt idx="476">
                  <c:v>100422</c:v>
                </c:pt>
                <c:pt idx="477">
                  <c:v>100423</c:v>
                </c:pt>
                <c:pt idx="478">
                  <c:v>100424</c:v>
                </c:pt>
                <c:pt idx="479">
                  <c:v>100425</c:v>
                </c:pt>
                <c:pt idx="480">
                  <c:v>100426</c:v>
                </c:pt>
                <c:pt idx="481">
                  <c:v>100427</c:v>
                </c:pt>
                <c:pt idx="482">
                  <c:v>100428</c:v>
                </c:pt>
                <c:pt idx="483">
                  <c:v>100429</c:v>
                </c:pt>
                <c:pt idx="484">
                  <c:v>100430</c:v>
                </c:pt>
                <c:pt idx="485">
                  <c:v>100501</c:v>
                </c:pt>
                <c:pt idx="486">
                  <c:v>100502</c:v>
                </c:pt>
                <c:pt idx="487">
                  <c:v>100503</c:v>
                </c:pt>
                <c:pt idx="488">
                  <c:v>100504</c:v>
                </c:pt>
                <c:pt idx="489">
                  <c:v>100505</c:v>
                </c:pt>
                <c:pt idx="490">
                  <c:v>100506</c:v>
                </c:pt>
                <c:pt idx="491">
                  <c:v>100507</c:v>
                </c:pt>
                <c:pt idx="492">
                  <c:v>100508</c:v>
                </c:pt>
                <c:pt idx="493">
                  <c:v>100509</c:v>
                </c:pt>
                <c:pt idx="494">
                  <c:v>100510</c:v>
                </c:pt>
                <c:pt idx="495">
                  <c:v>100511</c:v>
                </c:pt>
                <c:pt idx="496">
                  <c:v>100512</c:v>
                </c:pt>
                <c:pt idx="497">
                  <c:v>100513</c:v>
                </c:pt>
                <c:pt idx="498">
                  <c:v>100514</c:v>
                </c:pt>
                <c:pt idx="499">
                  <c:v>100515</c:v>
                </c:pt>
                <c:pt idx="500">
                  <c:v>100516</c:v>
                </c:pt>
                <c:pt idx="501">
                  <c:v>100517</c:v>
                </c:pt>
                <c:pt idx="502">
                  <c:v>100518</c:v>
                </c:pt>
                <c:pt idx="503">
                  <c:v>100519</c:v>
                </c:pt>
                <c:pt idx="504">
                  <c:v>100520</c:v>
                </c:pt>
                <c:pt idx="505">
                  <c:v>100521</c:v>
                </c:pt>
                <c:pt idx="506">
                  <c:v>100522</c:v>
                </c:pt>
                <c:pt idx="507">
                  <c:v>100523</c:v>
                </c:pt>
                <c:pt idx="508">
                  <c:v>100524</c:v>
                </c:pt>
                <c:pt idx="509">
                  <c:v>100525</c:v>
                </c:pt>
                <c:pt idx="510">
                  <c:v>100526</c:v>
                </c:pt>
                <c:pt idx="511">
                  <c:v>100527</c:v>
                </c:pt>
                <c:pt idx="512">
                  <c:v>100528</c:v>
                </c:pt>
                <c:pt idx="513">
                  <c:v>100529</c:v>
                </c:pt>
                <c:pt idx="514">
                  <c:v>100530</c:v>
                </c:pt>
                <c:pt idx="515">
                  <c:v>100531</c:v>
                </c:pt>
                <c:pt idx="516">
                  <c:v>100601</c:v>
                </c:pt>
                <c:pt idx="517">
                  <c:v>100602</c:v>
                </c:pt>
                <c:pt idx="518">
                  <c:v>100603</c:v>
                </c:pt>
                <c:pt idx="519">
                  <c:v>100604</c:v>
                </c:pt>
                <c:pt idx="520">
                  <c:v>100605</c:v>
                </c:pt>
                <c:pt idx="521">
                  <c:v>100606</c:v>
                </c:pt>
                <c:pt idx="522">
                  <c:v>100607</c:v>
                </c:pt>
                <c:pt idx="523">
                  <c:v>100608</c:v>
                </c:pt>
                <c:pt idx="524">
                  <c:v>100609</c:v>
                </c:pt>
                <c:pt idx="525">
                  <c:v>100610</c:v>
                </c:pt>
                <c:pt idx="526">
                  <c:v>100611</c:v>
                </c:pt>
                <c:pt idx="527">
                  <c:v>100612</c:v>
                </c:pt>
                <c:pt idx="528">
                  <c:v>100613</c:v>
                </c:pt>
                <c:pt idx="529">
                  <c:v>100614</c:v>
                </c:pt>
                <c:pt idx="530">
                  <c:v>100615</c:v>
                </c:pt>
                <c:pt idx="531">
                  <c:v>100616</c:v>
                </c:pt>
                <c:pt idx="532">
                  <c:v>100617</c:v>
                </c:pt>
                <c:pt idx="533">
                  <c:v>100618</c:v>
                </c:pt>
                <c:pt idx="534">
                  <c:v>100619</c:v>
                </c:pt>
                <c:pt idx="535">
                  <c:v>100620</c:v>
                </c:pt>
                <c:pt idx="536">
                  <c:v>100621</c:v>
                </c:pt>
                <c:pt idx="537">
                  <c:v>100622</c:v>
                </c:pt>
                <c:pt idx="538">
                  <c:v>100623</c:v>
                </c:pt>
                <c:pt idx="539">
                  <c:v>100624</c:v>
                </c:pt>
                <c:pt idx="540">
                  <c:v>100625</c:v>
                </c:pt>
                <c:pt idx="541">
                  <c:v>100626</c:v>
                </c:pt>
                <c:pt idx="542">
                  <c:v>100627</c:v>
                </c:pt>
                <c:pt idx="543">
                  <c:v>100628</c:v>
                </c:pt>
                <c:pt idx="544">
                  <c:v>100629</c:v>
                </c:pt>
                <c:pt idx="545">
                  <c:v>100630</c:v>
                </c:pt>
                <c:pt idx="546">
                  <c:v>100701</c:v>
                </c:pt>
                <c:pt idx="547">
                  <c:v>100702</c:v>
                </c:pt>
                <c:pt idx="548">
                  <c:v>100703</c:v>
                </c:pt>
                <c:pt idx="549">
                  <c:v>100704</c:v>
                </c:pt>
                <c:pt idx="550">
                  <c:v>100705</c:v>
                </c:pt>
                <c:pt idx="551">
                  <c:v>100706</c:v>
                </c:pt>
                <c:pt idx="552">
                  <c:v>100707</c:v>
                </c:pt>
                <c:pt idx="553">
                  <c:v>100708</c:v>
                </c:pt>
                <c:pt idx="554">
                  <c:v>100709</c:v>
                </c:pt>
                <c:pt idx="555">
                  <c:v>100710</c:v>
                </c:pt>
                <c:pt idx="556">
                  <c:v>100711</c:v>
                </c:pt>
                <c:pt idx="557">
                  <c:v>100712</c:v>
                </c:pt>
                <c:pt idx="558">
                  <c:v>100713</c:v>
                </c:pt>
                <c:pt idx="559">
                  <c:v>100714</c:v>
                </c:pt>
                <c:pt idx="560">
                  <c:v>100715</c:v>
                </c:pt>
                <c:pt idx="561">
                  <c:v>100716</c:v>
                </c:pt>
                <c:pt idx="562">
                  <c:v>100717</c:v>
                </c:pt>
                <c:pt idx="563">
                  <c:v>100718</c:v>
                </c:pt>
                <c:pt idx="564">
                  <c:v>100719</c:v>
                </c:pt>
                <c:pt idx="565">
                  <c:v>100720</c:v>
                </c:pt>
                <c:pt idx="566">
                  <c:v>100721</c:v>
                </c:pt>
                <c:pt idx="567">
                  <c:v>100722</c:v>
                </c:pt>
                <c:pt idx="568">
                  <c:v>100723</c:v>
                </c:pt>
                <c:pt idx="569">
                  <c:v>100724</c:v>
                </c:pt>
                <c:pt idx="570">
                  <c:v>100725</c:v>
                </c:pt>
                <c:pt idx="571">
                  <c:v>100726</c:v>
                </c:pt>
                <c:pt idx="572">
                  <c:v>100727</c:v>
                </c:pt>
                <c:pt idx="573">
                  <c:v>100728</c:v>
                </c:pt>
                <c:pt idx="574">
                  <c:v>100729</c:v>
                </c:pt>
                <c:pt idx="575">
                  <c:v>100730</c:v>
                </c:pt>
                <c:pt idx="576">
                  <c:v>100731</c:v>
                </c:pt>
                <c:pt idx="577">
                  <c:v>100801</c:v>
                </c:pt>
                <c:pt idx="578">
                  <c:v>100802</c:v>
                </c:pt>
                <c:pt idx="579">
                  <c:v>100803</c:v>
                </c:pt>
                <c:pt idx="580">
                  <c:v>100804</c:v>
                </c:pt>
                <c:pt idx="581">
                  <c:v>100805</c:v>
                </c:pt>
                <c:pt idx="582">
                  <c:v>100806</c:v>
                </c:pt>
                <c:pt idx="583">
                  <c:v>100807</c:v>
                </c:pt>
                <c:pt idx="584">
                  <c:v>100808</c:v>
                </c:pt>
                <c:pt idx="585">
                  <c:v>100809</c:v>
                </c:pt>
                <c:pt idx="586">
                  <c:v>100810</c:v>
                </c:pt>
                <c:pt idx="587">
                  <c:v>100811</c:v>
                </c:pt>
                <c:pt idx="588">
                  <c:v>100812</c:v>
                </c:pt>
                <c:pt idx="589">
                  <c:v>100813</c:v>
                </c:pt>
                <c:pt idx="590">
                  <c:v>100814</c:v>
                </c:pt>
                <c:pt idx="591">
                  <c:v>100815</c:v>
                </c:pt>
                <c:pt idx="592">
                  <c:v>100816</c:v>
                </c:pt>
                <c:pt idx="593">
                  <c:v>100817</c:v>
                </c:pt>
                <c:pt idx="594">
                  <c:v>100818</c:v>
                </c:pt>
                <c:pt idx="595">
                  <c:v>100819</c:v>
                </c:pt>
                <c:pt idx="596">
                  <c:v>100820</c:v>
                </c:pt>
                <c:pt idx="597">
                  <c:v>100821</c:v>
                </c:pt>
                <c:pt idx="598">
                  <c:v>100822</c:v>
                </c:pt>
                <c:pt idx="599">
                  <c:v>100823</c:v>
                </c:pt>
                <c:pt idx="600">
                  <c:v>100824</c:v>
                </c:pt>
                <c:pt idx="601">
                  <c:v>100825</c:v>
                </c:pt>
                <c:pt idx="602">
                  <c:v>100826</c:v>
                </c:pt>
                <c:pt idx="603">
                  <c:v>100827</c:v>
                </c:pt>
                <c:pt idx="604">
                  <c:v>100828</c:v>
                </c:pt>
                <c:pt idx="605">
                  <c:v>100829</c:v>
                </c:pt>
                <c:pt idx="606">
                  <c:v>100830</c:v>
                </c:pt>
                <c:pt idx="607">
                  <c:v>100831</c:v>
                </c:pt>
                <c:pt idx="608">
                  <c:v>100901</c:v>
                </c:pt>
                <c:pt idx="609">
                  <c:v>100902</c:v>
                </c:pt>
                <c:pt idx="610">
                  <c:v>100903</c:v>
                </c:pt>
                <c:pt idx="611">
                  <c:v>100904</c:v>
                </c:pt>
                <c:pt idx="612">
                  <c:v>100905</c:v>
                </c:pt>
                <c:pt idx="613">
                  <c:v>100906</c:v>
                </c:pt>
                <c:pt idx="614">
                  <c:v>100907</c:v>
                </c:pt>
                <c:pt idx="615">
                  <c:v>100908</c:v>
                </c:pt>
                <c:pt idx="616">
                  <c:v>100909</c:v>
                </c:pt>
                <c:pt idx="617">
                  <c:v>100910</c:v>
                </c:pt>
                <c:pt idx="618">
                  <c:v>100911</c:v>
                </c:pt>
                <c:pt idx="619">
                  <c:v>100912</c:v>
                </c:pt>
                <c:pt idx="620">
                  <c:v>100913</c:v>
                </c:pt>
                <c:pt idx="621">
                  <c:v>100914</c:v>
                </c:pt>
                <c:pt idx="622">
                  <c:v>100915</c:v>
                </c:pt>
                <c:pt idx="623">
                  <c:v>100916</c:v>
                </c:pt>
                <c:pt idx="624">
                  <c:v>100917</c:v>
                </c:pt>
                <c:pt idx="625">
                  <c:v>100918</c:v>
                </c:pt>
                <c:pt idx="626">
                  <c:v>100919</c:v>
                </c:pt>
                <c:pt idx="627">
                  <c:v>100920</c:v>
                </c:pt>
                <c:pt idx="628">
                  <c:v>100921</c:v>
                </c:pt>
                <c:pt idx="629">
                  <c:v>100922</c:v>
                </c:pt>
                <c:pt idx="630">
                  <c:v>100923</c:v>
                </c:pt>
                <c:pt idx="631">
                  <c:v>100924</c:v>
                </c:pt>
                <c:pt idx="632">
                  <c:v>100925</c:v>
                </c:pt>
                <c:pt idx="633">
                  <c:v>100926</c:v>
                </c:pt>
                <c:pt idx="634">
                  <c:v>100927</c:v>
                </c:pt>
                <c:pt idx="635">
                  <c:v>100928</c:v>
                </c:pt>
                <c:pt idx="636">
                  <c:v>100929</c:v>
                </c:pt>
                <c:pt idx="637">
                  <c:v>100930</c:v>
                </c:pt>
                <c:pt idx="638">
                  <c:v>101001</c:v>
                </c:pt>
                <c:pt idx="639">
                  <c:v>101002</c:v>
                </c:pt>
                <c:pt idx="640">
                  <c:v>101003</c:v>
                </c:pt>
                <c:pt idx="641">
                  <c:v>101004</c:v>
                </c:pt>
                <c:pt idx="642">
                  <c:v>101005</c:v>
                </c:pt>
                <c:pt idx="643">
                  <c:v>101006</c:v>
                </c:pt>
                <c:pt idx="644">
                  <c:v>101007</c:v>
                </c:pt>
                <c:pt idx="645">
                  <c:v>101008</c:v>
                </c:pt>
                <c:pt idx="646">
                  <c:v>101009</c:v>
                </c:pt>
                <c:pt idx="647">
                  <c:v>101010</c:v>
                </c:pt>
                <c:pt idx="648">
                  <c:v>101011</c:v>
                </c:pt>
                <c:pt idx="649">
                  <c:v>101012</c:v>
                </c:pt>
                <c:pt idx="650">
                  <c:v>101013</c:v>
                </c:pt>
                <c:pt idx="651">
                  <c:v>101014</c:v>
                </c:pt>
                <c:pt idx="652">
                  <c:v>101015</c:v>
                </c:pt>
                <c:pt idx="653">
                  <c:v>101016</c:v>
                </c:pt>
                <c:pt idx="654">
                  <c:v>101017</c:v>
                </c:pt>
                <c:pt idx="655">
                  <c:v>101018</c:v>
                </c:pt>
                <c:pt idx="656">
                  <c:v>101019</c:v>
                </c:pt>
                <c:pt idx="657">
                  <c:v>101020</c:v>
                </c:pt>
                <c:pt idx="658">
                  <c:v>101021</c:v>
                </c:pt>
                <c:pt idx="659">
                  <c:v>101022</c:v>
                </c:pt>
                <c:pt idx="660">
                  <c:v>101023</c:v>
                </c:pt>
                <c:pt idx="661">
                  <c:v>101024</c:v>
                </c:pt>
                <c:pt idx="662">
                  <c:v>101025</c:v>
                </c:pt>
                <c:pt idx="663">
                  <c:v>101026</c:v>
                </c:pt>
                <c:pt idx="664">
                  <c:v>101027</c:v>
                </c:pt>
                <c:pt idx="665">
                  <c:v>101028</c:v>
                </c:pt>
                <c:pt idx="666">
                  <c:v>101029</c:v>
                </c:pt>
                <c:pt idx="667">
                  <c:v>101030</c:v>
                </c:pt>
                <c:pt idx="668">
                  <c:v>101031</c:v>
                </c:pt>
                <c:pt idx="669">
                  <c:v>101101</c:v>
                </c:pt>
                <c:pt idx="670">
                  <c:v>101102</c:v>
                </c:pt>
                <c:pt idx="671">
                  <c:v>101103</c:v>
                </c:pt>
                <c:pt idx="672">
                  <c:v>101104</c:v>
                </c:pt>
                <c:pt idx="673">
                  <c:v>101105</c:v>
                </c:pt>
                <c:pt idx="674">
                  <c:v>101106</c:v>
                </c:pt>
                <c:pt idx="675">
                  <c:v>101107</c:v>
                </c:pt>
                <c:pt idx="676">
                  <c:v>101108</c:v>
                </c:pt>
                <c:pt idx="677">
                  <c:v>101109</c:v>
                </c:pt>
                <c:pt idx="678">
                  <c:v>101110</c:v>
                </c:pt>
                <c:pt idx="679">
                  <c:v>101111</c:v>
                </c:pt>
                <c:pt idx="680">
                  <c:v>101112</c:v>
                </c:pt>
                <c:pt idx="681">
                  <c:v>101113</c:v>
                </c:pt>
                <c:pt idx="682">
                  <c:v>101114</c:v>
                </c:pt>
                <c:pt idx="683">
                  <c:v>101115</c:v>
                </c:pt>
                <c:pt idx="684">
                  <c:v>101116</c:v>
                </c:pt>
                <c:pt idx="685">
                  <c:v>101117</c:v>
                </c:pt>
                <c:pt idx="686">
                  <c:v>101118</c:v>
                </c:pt>
                <c:pt idx="687">
                  <c:v>101119</c:v>
                </c:pt>
                <c:pt idx="688">
                  <c:v>101120</c:v>
                </c:pt>
                <c:pt idx="689">
                  <c:v>101121</c:v>
                </c:pt>
                <c:pt idx="690">
                  <c:v>101122</c:v>
                </c:pt>
                <c:pt idx="691">
                  <c:v>101123</c:v>
                </c:pt>
                <c:pt idx="692">
                  <c:v>101124</c:v>
                </c:pt>
                <c:pt idx="693">
                  <c:v>101125</c:v>
                </c:pt>
                <c:pt idx="694">
                  <c:v>101126</c:v>
                </c:pt>
                <c:pt idx="695">
                  <c:v>101127</c:v>
                </c:pt>
                <c:pt idx="696">
                  <c:v>101128</c:v>
                </c:pt>
                <c:pt idx="697">
                  <c:v>101129</c:v>
                </c:pt>
                <c:pt idx="698">
                  <c:v>101130</c:v>
                </c:pt>
                <c:pt idx="699">
                  <c:v>101201</c:v>
                </c:pt>
                <c:pt idx="700">
                  <c:v>101202</c:v>
                </c:pt>
                <c:pt idx="701">
                  <c:v>101203</c:v>
                </c:pt>
                <c:pt idx="702">
                  <c:v>101204</c:v>
                </c:pt>
                <c:pt idx="703">
                  <c:v>101205</c:v>
                </c:pt>
                <c:pt idx="704">
                  <c:v>101206</c:v>
                </c:pt>
                <c:pt idx="705">
                  <c:v>101207</c:v>
                </c:pt>
                <c:pt idx="706">
                  <c:v>101208</c:v>
                </c:pt>
                <c:pt idx="707">
                  <c:v>101209</c:v>
                </c:pt>
                <c:pt idx="708">
                  <c:v>101210</c:v>
                </c:pt>
                <c:pt idx="709">
                  <c:v>101211</c:v>
                </c:pt>
                <c:pt idx="710">
                  <c:v>101212</c:v>
                </c:pt>
                <c:pt idx="711">
                  <c:v>101213</c:v>
                </c:pt>
                <c:pt idx="712">
                  <c:v>101214</c:v>
                </c:pt>
                <c:pt idx="713">
                  <c:v>101215</c:v>
                </c:pt>
                <c:pt idx="714">
                  <c:v>101216</c:v>
                </c:pt>
                <c:pt idx="715">
                  <c:v>101217</c:v>
                </c:pt>
                <c:pt idx="716">
                  <c:v>101218</c:v>
                </c:pt>
                <c:pt idx="717">
                  <c:v>101219</c:v>
                </c:pt>
                <c:pt idx="718">
                  <c:v>101220</c:v>
                </c:pt>
                <c:pt idx="719">
                  <c:v>101221</c:v>
                </c:pt>
                <c:pt idx="720">
                  <c:v>101222</c:v>
                </c:pt>
                <c:pt idx="721">
                  <c:v>101223</c:v>
                </c:pt>
                <c:pt idx="722">
                  <c:v>101224</c:v>
                </c:pt>
                <c:pt idx="723">
                  <c:v>101225</c:v>
                </c:pt>
                <c:pt idx="724">
                  <c:v>101226</c:v>
                </c:pt>
                <c:pt idx="725">
                  <c:v>101227</c:v>
                </c:pt>
                <c:pt idx="726">
                  <c:v>101228</c:v>
                </c:pt>
                <c:pt idx="727">
                  <c:v>101229</c:v>
                </c:pt>
                <c:pt idx="728">
                  <c:v>101230</c:v>
                </c:pt>
                <c:pt idx="729">
                  <c:v>101231</c:v>
                </c:pt>
                <c:pt idx="730">
                  <c:v>110101</c:v>
                </c:pt>
                <c:pt idx="731">
                  <c:v>110102</c:v>
                </c:pt>
                <c:pt idx="732">
                  <c:v>110103</c:v>
                </c:pt>
                <c:pt idx="733">
                  <c:v>110104</c:v>
                </c:pt>
                <c:pt idx="734">
                  <c:v>110105</c:v>
                </c:pt>
                <c:pt idx="735">
                  <c:v>110106</c:v>
                </c:pt>
                <c:pt idx="736">
                  <c:v>110107</c:v>
                </c:pt>
                <c:pt idx="737">
                  <c:v>110108</c:v>
                </c:pt>
                <c:pt idx="738">
                  <c:v>110109</c:v>
                </c:pt>
                <c:pt idx="739">
                  <c:v>110110</c:v>
                </c:pt>
                <c:pt idx="740">
                  <c:v>110111</c:v>
                </c:pt>
                <c:pt idx="741">
                  <c:v>110112</c:v>
                </c:pt>
                <c:pt idx="742">
                  <c:v>110113</c:v>
                </c:pt>
                <c:pt idx="743">
                  <c:v>110114</c:v>
                </c:pt>
                <c:pt idx="744">
                  <c:v>110115</c:v>
                </c:pt>
                <c:pt idx="745">
                  <c:v>110116</c:v>
                </c:pt>
                <c:pt idx="746">
                  <c:v>110117</c:v>
                </c:pt>
                <c:pt idx="747">
                  <c:v>110118</c:v>
                </c:pt>
                <c:pt idx="748">
                  <c:v>110119</c:v>
                </c:pt>
                <c:pt idx="749">
                  <c:v>110120</c:v>
                </c:pt>
                <c:pt idx="750">
                  <c:v>110121</c:v>
                </c:pt>
                <c:pt idx="751">
                  <c:v>110122</c:v>
                </c:pt>
                <c:pt idx="752">
                  <c:v>110123</c:v>
                </c:pt>
                <c:pt idx="753">
                  <c:v>110124</c:v>
                </c:pt>
                <c:pt idx="754">
                  <c:v>110125</c:v>
                </c:pt>
                <c:pt idx="755">
                  <c:v>110126</c:v>
                </c:pt>
                <c:pt idx="756">
                  <c:v>110127</c:v>
                </c:pt>
                <c:pt idx="757">
                  <c:v>110128</c:v>
                </c:pt>
                <c:pt idx="758">
                  <c:v>110129</c:v>
                </c:pt>
                <c:pt idx="759">
                  <c:v>110130</c:v>
                </c:pt>
                <c:pt idx="760">
                  <c:v>110131</c:v>
                </c:pt>
                <c:pt idx="761">
                  <c:v>110201</c:v>
                </c:pt>
                <c:pt idx="762">
                  <c:v>110202</c:v>
                </c:pt>
                <c:pt idx="763">
                  <c:v>110203</c:v>
                </c:pt>
                <c:pt idx="764">
                  <c:v>110204</c:v>
                </c:pt>
                <c:pt idx="765">
                  <c:v>110205</c:v>
                </c:pt>
                <c:pt idx="766">
                  <c:v>110206</c:v>
                </c:pt>
                <c:pt idx="767">
                  <c:v>110207</c:v>
                </c:pt>
                <c:pt idx="768">
                  <c:v>110208</c:v>
                </c:pt>
                <c:pt idx="769">
                  <c:v>110209</c:v>
                </c:pt>
                <c:pt idx="770">
                  <c:v>110210</c:v>
                </c:pt>
                <c:pt idx="771">
                  <c:v>110211</c:v>
                </c:pt>
                <c:pt idx="772">
                  <c:v>110212</c:v>
                </c:pt>
                <c:pt idx="773">
                  <c:v>110213</c:v>
                </c:pt>
                <c:pt idx="774">
                  <c:v>110214</c:v>
                </c:pt>
                <c:pt idx="775">
                  <c:v>110215</c:v>
                </c:pt>
                <c:pt idx="776">
                  <c:v>110216</c:v>
                </c:pt>
                <c:pt idx="777">
                  <c:v>110217</c:v>
                </c:pt>
                <c:pt idx="778">
                  <c:v>110218</c:v>
                </c:pt>
                <c:pt idx="779">
                  <c:v>110219</c:v>
                </c:pt>
                <c:pt idx="780">
                  <c:v>110220</c:v>
                </c:pt>
                <c:pt idx="781">
                  <c:v>110221</c:v>
                </c:pt>
                <c:pt idx="782">
                  <c:v>110222</c:v>
                </c:pt>
                <c:pt idx="783">
                  <c:v>110223</c:v>
                </c:pt>
                <c:pt idx="784">
                  <c:v>110224</c:v>
                </c:pt>
                <c:pt idx="785">
                  <c:v>110225</c:v>
                </c:pt>
                <c:pt idx="786">
                  <c:v>110226</c:v>
                </c:pt>
                <c:pt idx="787">
                  <c:v>110227</c:v>
                </c:pt>
                <c:pt idx="788">
                  <c:v>110228</c:v>
                </c:pt>
                <c:pt idx="789">
                  <c:v>110301</c:v>
                </c:pt>
                <c:pt idx="790">
                  <c:v>110302</c:v>
                </c:pt>
                <c:pt idx="791">
                  <c:v>110303</c:v>
                </c:pt>
                <c:pt idx="792">
                  <c:v>110304</c:v>
                </c:pt>
                <c:pt idx="793">
                  <c:v>110305</c:v>
                </c:pt>
                <c:pt idx="794">
                  <c:v>110306</c:v>
                </c:pt>
                <c:pt idx="795">
                  <c:v>110307</c:v>
                </c:pt>
                <c:pt idx="796">
                  <c:v>110308</c:v>
                </c:pt>
                <c:pt idx="797">
                  <c:v>110309</c:v>
                </c:pt>
                <c:pt idx="798">
                  <c:v>110310</c:v>
                </c:pt>
                <c:pt idx="799">
                  <c:v>110311</c:v>
                </c:pt>
                <c:pt idx="800">
                  <c:v>110312</c:v>
                </c:pt>
                <c:pt idx="801">
                  <c:v>110313</c:v>
                </c:pt>
                <c:pt idx="802">
                  <c:v>110314</c:v>
                </c:pt>
                <c:pt idx="803">
                  <c:v>110315</c:v>
                </c:pt>
                <c:pt idx="804">
                  <c:v>110316</c:v>
                </c:pt>
                <c:pt idx="805">
                  <c:v>110317</c:v>
                </c:pt>
                <c:pt idx="806">
                  <c:v>110318</c:v>
                </c:pt>
                <c:pt idx="807">
                  <c:v>110319</c:v>
                </c:pt>
                <c:pt idx="808">
                  <c:v>110320</c:v>
                </c:pt>
                <c:pt idx="809">
                  <c:v>110321</c:v>
                </c:pt>
                <c:pt idx="810">
                  <c:v>110322</c:v>
                </c:pt>
                <c:pt idx="811">
                  <c:v>110323</c:v>
                </c:pt>
                <c:pt idx="812">
                  <c:v>110324</c:v>
                </c:pt>
                <c:pt idx="813">
                  <c:v>110325</c:v>
                </c:pt>
                <c:pt idx="814">
                  <c:v>110326</c:v>
                </c:pt>
                <c:pt idx="815">
                  <c:v>110327</c:v>
                </c:pt>
                <c:pt idx="816">
                  <c:v>110328</c:v>
                </c:pt>
                <c:pt idx="817">
                  <c:v>110329</c:v>
                </c:pt>
                <c:pt idx="818">
                  <c:v>110330</c:v>
                </c:pt>
                <c:pt idx="819">
                  <c:v>110331</c:v>
                </c:pt>
                <c:pt idx="820">
                  <c:v>110401</c:v>
                </c:pt>
                <c:pt idx="821">
                  <c:v>110402</c:v>
                </c:pt>
                <c:pt idx="822">
                  <c:v>110403</c:v>
                </c:pt>
                <c:pt idx="823">
                  <c:v>110404</c:v>
                </c:pt>
                <c:pt idx="824">
                  <c:v>110405</c:v>
                </c:pt>
                <c:pt idx="825">
                  <c:v>110406</c:v>
                </c:pt>
                <c:pt idx="826">
                  <c:v>110407</c:v>
                </c:pt>
                <c:pt idx="827">
                  <c:v>110408</c:v>
                </c:pt>
                <c:pt idx="828">
                  <c:v>110409</c:v>
                </c:pt>
                <c:pt idx="829">
                  <c:v>110410</c:v>
                </c:pt>
                <c:pt idx="830">
                  <c:v>110411</c:v>
                </c:pt>
                <c:pt idx="831">
                  <c:v>110412</c:v>
                </c:pt>
                <c:pt idx="832">
                  <c:v>110413</c:v>
                </c:pt>
                <c:pt idx="833">
                  <c:v>110414</c:v>
                </c:pt>
                <c:pt idx="834">
                  <c:v>110415</c:v>
                </c:pt>
                <c:pt idx="835">
                  <c:v>110416</c:v>
                </c:pt>
                <c:pt idx="836">
                  <c:v>110417</c:v>
                </c:pt>
                <c:pt idx="837">
                  <c:v>110418</c:v>
                </c:pt>
                <c:pt idx="838">
                  <c:v>110419</c:v>
                </c:pt>
                <c:pt idx="839">
                  <c:v>110420</c:v>
                </c:pt>
                <c:pt idx="840">
                  <c:v>110421</c:v>
                </c:pt>
                <c:pt idx="841">
                  <c:v>110422</c:v>
                </c:pt>
                <c:pt idx="842">
                  <c:v>110423</c:v>
                </c:pt>
                <c:pt idx="843">
                  <c:v>110424</c:v>
                </c:pt>
                <c:pt idx="844">
                  <c:v>110425</c:v>
                </c:pt>
                <c:pt idx="845">
                  <c:v>110426</c:v>
                </c:pt>
                <c:pt idx="846">
                  <c:v>110427</c:v>
                </c:pt>
                <c:pt idx="847">
                  <c:v>110428</c:v>
                </c:pt>
                <c:pt idx="848">
                  <c:v>110429</c:v>
                </c:pt>
                <c:pt idx="849">
                  <c:v>110430</c:v>
                </c:pt>
                <c:pt idx="850">
                  <c:v>110501</c:v>
                </c:pt>
                <c:pt idx="851">
                  <c:v>110502</c:v>
                </c:pt>
                <c:pt idx="852">
                  <c:v>110503</c:v>
                </c:pt>
                <c:pt idx="853">
                  <c:v>110504</c:v>
                </c:pt>
                <c:pt idx="854">
                  <c:v>110505</c:v>
                </c:pt>
                <c:pt idx="855">
                  <c:v>110506</c:v>
                </c:pt>
                <c:pt idx="856">
                  <c:v>110507</c:v>
                </c:pt>
                <c:pt idx="857">
                  <c:v>110508</c:v>
                </c:pt>
                <c:pt idx="858">
                  <c:v>110509</c:v>
                </c:pt>
                <c:pt idx="859">
                  <c:v>110510</c:v>
                </c:pt>
                <c:pt idx="860">
                  <c:v>110511</c:v>
                </c:pt>
                <c:pt idx="861">
                  <c:v>110512</c:v>
                </c:pt>
                <c:pt idx="862">
                  <c:v>110513</c:v>
                </c:pt>
                <c:pt idx="863">
                  <c:v>110514</c:v>
                </c:pt>
                <c:pt idx="864">
                  <c:v>110515</c:v>
                </c:pt>
                <c:pt idx="865">
                  <c:v>110516</c:v>
                </c:pt>
                <c:pt idx="866">
                  <c:v>110517</c:v>
                </c:pt>
                <c:pt idx="867">
                  <c:v>110518</c:v>
                </c:pt>
                <c:pt idx="868">
                  <c:v>110519</c:v>
                </c:pt>
                <c:pt idx="869">
                  <c:v>110520</c:v>
                </c:pt>
                <c:pt idx="870">
                  <c:v>110521</c:v>
                </c:pt>
                <c:pt idx="871">
                  <c:v>110522</c:v>
                </c:pt>
                <c:pt idx="872">
                  <c:v>110523</c:v>
                </c:pt>
                <c:pt idx="873">
                  <c:v>110524</c:v>
                </c:pt>
                <c:pt idx="874">
                  <c:v>110525</c:v>
                </c:pt>
                <c:pt idx="875">
                  <c:v>110526</c:v>
                </c:pt>
                <c:pt idx="876">
                  <c:v>110527</c:v>
                </c:pt>
                <c:pt idx="877">
                  <c:v>110528</c:v>
                </c:pt>
                <c:pt idx="878">
                  <c:v>110529</c:v>
                </c:pt>
                <c:pt idx="879">
                  <c:v>110530</c:v>
                </c:pt>
                <c:pt idx="880">
                  <c:v>110531</c:v>
                </c:pt>
                <c:pt idx="881">
                  <c:v>110601</c:v>
                </c:pt>
                <c:pt idx="882">
                  <c:v>110602</c:v>
                </c:pt>
                <c:pt idx="883">
                  <c:v>110603</c:v>
                </c:pt>
                <c:pt idx="884">
                  <c:v>110604</c:v>
                </c:pt>
                <c:pt idx="885">
                  <c:v>110605</c:v>
                </c:pt>
                <c:pt idx="886">
                  <c:v>110606</c:v>
                </c:pt>
                <c:pt idx="887">
                  <c:v>110607</c:v>
                </c:pt>
                <c:pt idx="888">
                  <c:v>110608</c:v>
                </c:pt>
                <c:pt idx="889">
                  <c:v>110609</c:v>
                </c:pt>
                <c:pt idx="890">
                  <c:v>110610</c:v>
                </c:pt>
                <c:pt idx="891">
                  <c:v>110611</c:v>
                </c:pt>
                <c:pt idx="892">
                  <c:v>110612</c:v>
                </c:pt>
                <c:pt idx="893">
                  <c:v>110613</c:v>
                </c:pt>
                <c:pt idx="894">
                  <c:v>110614</c:v>
                </c:pt>
                <c:pt idx="895">
                  <c:v>110615</c:v>
                </c:pt>
                <c:pt idx="896">
                  <c:v>110616</c:v>
                </c:pt>
                <c:pt idx="897">
                  <c:v>110617</c:v>
                </c:pt>
                <c:pt idx="898">
                  <c:v>110618</c:v>
                </c:pt>
                <c:pt idx="899">
                  <c:v>110619</c:v>
                </c:pt>
                <c:pt idx="900">
                  <c:v>110620</c:v>
                </c:pt>
                <c:pt idx="901">
                  <c:v>110621</c:v>
                </c:pt>
                <c:pt idx="902">
                  <c:v>110622</c:v>
                </c:pt>
                <c:pt idx="903">
                  <c:v>110623</c:v>
                </c:pt>
                <c:pt idx="904">
                  <c:v>110624</c:v>
                </c:pt>
                <c:pt idx="905">
                  <c:v>110625</c:v>
                </c:pt>
                <c:pt idx="906">
                  <c:v>110626</c:v>
                </c:pt>
                <c:pt idx="907">
                  <c:v>110627</c:v>
                </c:pt>
                <c:pt idx="908">
                  <c:v>110628</c:v>
                </c:pt>
                <c:pt idx="909">
                  <c:v>110629</c:v>
                </c:pt>
                <c:pt idx="910">
                  <c:v>110630</c:v>
                </c:pt>
                <c:pt idx="911">
                  <c:v>110701</c:v>
                </c:pt>
                <c:pt idx="912">
                  <c:v>110702</c:v>
                </c:pt>
                <c:pt idx="913">
                  <c:v>110703</c:v>
                </c:pt>
                <c:pt idx="914">
                  <c:v>110704</c:v>
                </c:pt>
                <c:pt idx="915">
                  <c:v>110705</c:v>
                </c:pt>
                <c:pt idx="916">
                  <c:v>110706</c:v>
                </c:pt>
                <c:pt idx="917">
                  <c:v>110707</c:v>
                </c:pt>
                <c:pt idx="918">
                  <c:v>110708</c:v>
                </c:pt>
                <c:pt idx="919">
                  <c:v>110709</c:v>
                </c:pt>
                <c:pt idx="920">
                  <c:v>110710</c:v>
                </c:pt>
                <c:pt idx="921">
                  <c:v>110711</c:v>
                </c:pt>
                <c:pt idx="922">
                  <c:v>110712</c:v>
                </c:pt>
                <c:pt idx="923">
                  <c:v>110713</c:v>
                </c:pt>
                <c:pt idx="924">
                  <c:v>110714</c:v>
                </c:pt>
                <c:pt idx="925">
                  <c:v>110715</c:v>
                </c:pt>
                <c:pt idx="926">
                  <c:v>110716</c:v>
                </c:pt>
                <c:pt idx="927">
                  <c:v>110717</c:v>
                </c:pt>
                <c:pt idx="928">
                  <c:v>110718</c:v>
                </c:pt>
                <c:pt idx="929">
                  <c:v>110719</c:v>
                </c:pt>
                <c:pt idx="930">
                  <c:v>110720</c:v>
                </c:pt>
                <c:pt idx="931">
                  <c:v>110721</c:v>
                </c:pt>
                <c:pt idx="932">
                  <c:v>110722</c:v>
                </c:pt>
                <c:pt idx="933">
                  <c:v>110723</c:v>
                </c:pt>
                <c:pt idx="934">
                  <c:v>110724</c:v>
                </c:pt>
                <c:pt idx="935">
                  <c:v>110725</c:v>
                </c:pt>
                <c:pt idx="936">
                  <c:v>110726</c:v>
                </c:pt>
                <c:pt idx="937">
                  <c:v>110727</c:v>
                </c:pt>
                <c:pt idx="938">
                  <c:v>110728</c:v>
                </c:pt>
                <c:pt idx="939">
                  <c:v>110729</c:v>
                </c:pt>
                <c:pt idx="940">
                  <c:v>110730</c:v>
                </c:pt>
                <c:pt idx="941">
                  <c:v>110731</c:v>
                </c:pt>
                <c:pt idx="942">
                  <c:v>110801</c:v>
                </c:pt>
                <c:pt idx="943">
                  <c:v>110802</c:v>
                </c:pt>
                <c:pt idx="944">
                  <c:v>110803</c:v>
                </c:pt>
                <c:pt idx="945">
                  <c:v>110804</c:v>
                </c:pt>
                <c:pt idx="946">
                  <c:v>110805</c:v>
                </c:pt>
                <c:pt idx="947">
                  <c:v>110806</c:v>
                </c:pt>
                <c:pt idx="948">
                  <c:v>110807</c:v>
                </c:pt>
                <c:pt idx="949">
                  <c:v>110808</c:v>
                </c:pt>
                <c:pt idx="950">
                  <c:v>110809</c:v>
                </c:pt>
                <c:pt idx="951">
                  <c:v>110810</c:v>
                </c:pt>
                <c:pt idx="952">
                  <c:v>110811</c:v>
                </c:pt>
                <c:pt idx="953">
                  <c:v>110812</c:v>
                </c:pt>
                <c:pt idx="954">
                  <c:v>110813</c:v>
                </c:pt>
                <c:pt idx="955">
                  <c:v>110814</c:v>
                </c:pt>
                <c:pt idx="956">
                  <c:v>110815</c:v>
                </c:pt>
                <c:pt idx="957">
                  <c:v>110816</c:v>
                </c:pt>
                <c:pt idx="958">
                  <c:v>110817</c:v>
                </c:pt>
                <c:pt idx="959">
                  <c:v>110818</c:v>
                </c:pt>
                <c:pt idx="960">
                  <c:v>110819</c:v>
                </c:pt>
                <c:pt idx="961">
                  <c:v>110820</c:v>
                </c:pt>
                <c:pt idx="962">
                  <c:v>110821</c:v>
                </c:pt>
                <c:pt idx="963">
                  <c:v>110822</c:v>
                </c:pt>
                <c:pt idx="964">
                  <c:v>110823</c:v>
                </c:pt>
                <c:pt idx="965">
                  <c:v>110824</c:v>
                </c:pt>
                <c:pt idx="966">
                  <c:v>110825</c:v>
                </c:pt>
                <c:pt idx="967">
                  <c:v>110826</c:v>
                </c:pt>
                <c:pt idx="968">
                  <c:v>110827</c:v>
                </c:pt>
                <c:pt idx="969">
                  <c:v>110828</c:v>
                </c:pt>
                <c:pt idx="970">
                  <c:v>110829</c:v>
                </c:pt>
                <c:pt idx="971">
                  <c:v>110830</c:v>
                </c:pt>
                <c:pt idx="972">
                  <c:v>110831</c:v>
                </c:pt>
                <c:pt idx="973">
                  <c:v>110901</c:v>
                </c:pt>
                <c:pt idx="974">
                  <c:v>110902</c:v>
                </c:pt>
                <c:pt idx="975">
                  <c:v>110903</c:v>
                </c:pt>
                <c:pt idx="976">
                  <c:v>110904</c:v>
                </c:pt>
                <c:pt idx="977">
                  <c:v>110905</c:v>
                </c:pt>
                <c:pt idx="978">
                  <c:v>110906</c:v>
                </c:pt>
                <c:pt idx="979">
                  <c:v>110907</c:v>
                </c:pt>
                <c:pt idx="980">
                  <c:v>110908</c:v>
                </c:pt>
                <c:pt idx="981">
                  <c:v>110909</c:v>
                </c:pt>
                <c:pt idx="982">
                  <c:v>110910</c:v>
                </c:pt>
                <c:pt idx="983">
                  <c:v>110911</c:v>
                </c:pt>
                <c:pt idx="984">
                  <c:v>110912</c:v>
                </c:pt>
                <c:pt idx="985">
                  <c:v>110913</c:v>
                </c:pt>
                <c:pt idx="986">
                  <c:v>110914</c:v>
                </c:pt>
                <c:pt idx="987">
                  <c:v>110915</c:v>
                </c:pt>
                <c:pt idx="988">
                  <c:v>110916</c:v>
                </c:pt>
                <c:pt idx="989">
                  <c:v>110917</c:v>
                </c:pt>
                <c:pt idx="990">
                  <c:v>110918</c:v>
                </c:pt>
                <c:pt idx="991">
                  <c:v>110919</c:v>
                </c:pt>
                <c:pt idx="992">
                  <c:v>110920</c:v>
                </c:pt>
                <c:pt idx="993">
                  <c:v>110921</c:v>
                </c:pt>
                <c:pt idx="994">
                  <c:v>110922</c:v>
                </c:pt>
                <c:pt idx="995">
                  <c:v>110923</c:v>
                </c:pt>
                <c:pt idx="996">
                  <c:v>110924</c:v>
                </c:pt>
                <c:pt idx="997">
                  <c:v>110925</c:v>
                </c:pt>
                <c:pt idx="998">
                  <c:v>110926</c:v>
                </c:pt>
                <c:pt idx="999">
                  <c:v>110927</c:v>
                </c:pt>
                <c:pt idx="1000">
                  <c:v>110928</c:v>
                </c:pt>
                <c:pt idx="1001">
                  <c:v>110929</c:v>
                </c:pt>
                <c:pt idx="1002">
                  <c:v>110930</c:v>
                </c:pt>
                <c:pt idx="1003">
                  <c:v>111001</c:v>
                </c:pt>
                <c:pt idx="1004">
                  <c:v>111002</c:v>
                </c:pt>
                <c:pt idx="1005">
                  <c:v>111003</c:v>
                </c:pt>
                <c:pt idx="1006">
                  <c:v>111004</c:v>
                </c:pt>
                <c:pt idx="1007">
                  <c:v>111005</c:v>
                </c:pt>
                <c:pt idx="1008">
                  <c:v>111006</c:v>
                </c:pt>
                <c:pt idx="1009">
                  <c:v>111007</c:v>
                </c:pt>
                <c:pt idx="1010">
                  <c:v>111008</c:v>
                </c:pt>
                <c:pt idx="1011">
                  <c:v>111009</c:v>
                </c:pt>
                <c:pt idx="1012">
                  <c:v>111010</c:v>
                </c:pt>
                <c:pt idx="1013">
                  <c:v>111011</c:v>
                </c:pt>
                <c:pt idx="1014">
                  <c:v>111012</c:v>
                </c:pt>
                <c:pt idx="1015">
                  <c:v>111013</c:v>
                </c:pt>
                <c:pt idx="1016">
                  <c:v>111014</c:v>
                </c:pt>
                <c:pt idx="1017">
                  <c:v>111015</c:v>
                </c:pt>
                <c:pt idx="1018">
                  <c:v>111016</c:v>
                </c:pt>
                <c:pt idx="1019">
                  <c:v>111017</c:v>
                </c:pt>
                <c:pt idx="1020">
                  <c:v>111018</c:v>
                </c:pt>
                <c:pt idx="1021">
                  <c:v>111019</c:v>
                </c:pt>
                <c:pt idx="1022">
                  <c:v>111020</c:v>
                </c:pt>
                <c:pt idx="1023">
                  <c:v>111021</c:v>
                </c:pt>
                <c:pt idx="1024">
                  <c:v>111022</c:v>
                </c:pt>
                <c:pt idx="1025">
                  <c:v>111023</c:v>
                </c:pt>
                <c:pt idx="1026">
                  <c:v>111024</c:v>
                </c:pt>
                <c:pt idx="1027">
                  <c:v>111025</c:v>
                </c:pt>
                <c:pt idx="1028">
                  <c:v>111026</c:v>
                </c:pt>
                <c:pt idx="1029">
                  <c:v>111027</c:v>
                </c:pt>
                <c:pt idx="1030">
                  <c:v>111028</c:v>
                </c:pt>
                <c:pt idx="1031">
                  <c:v>111029</c:v>
                </c:pt>
                <c:pt idx="1032">
                  <c:v>111030</c:v>
                </c:pt>
                <c:pt idx="1033">
                  <c:v>111031</c:v>
                </c:pt>
                <c:pt idx="1034">
                  <c:v>111101</c:v>
                </c:pt>
                <c:pt idx="1035">
                  <c:v>111102</c:v>
                </c:pt>
                <c:pt idx="1036">
                  <c:v>111103</c:v>
                </c:pt>
                <c:pt idx="1037">
                  <c:v>111104</c:v>
                </c:pt>
                <c:pt idx="1038">
                  <c:v>111105</c:v>
                </c:pt>
                <c:pt idx="1039">
                  <c:v>111106</c:v>
                </c:pt>
                <c:pt idx="1040">
                  <c:v>111107</c:v>
                </c:pt>
                <c:pt idx="1041">
                  <c:v>111108</c:v>
                </c:pt>
                <c:pt idx="1042">
                  <c:v>111109</c:v>
                </c:pt>
                <c:pt idx="1043">
                  <c:v>111110</c:v>
                </c:pt>
                <c:pt idx="1044">
                  <c:v>111111</c:v>
                </c:pt>
                <c:pt idx="1045">
                  <c:v>111112</c:v>
                </c:pt>
                <c:pt idx="1046">
                  <c:v>111113</c:v>
                </c:pt>
                <c:pt idx="1047">
                  <c:v>111114</c:v>
                </c:pt>
                <c:pt idx="1048">
                  <c:v>111115</c:v>
                </c:pt>
                <c:pt idx="1049">
                  <c:v>111116</c:v>
                </c:pt>
                <c:pt idx="1050">
                  <c:v>111117</c:v>
                </c:pt>
                <c:pt idx="1051">
                  <c:v>111118</c:v>
                </c:pt>
                <c:pt idx="1052">
                  <c:v>111119</c:v>
                </c:pt>
                <c:pt idx="1053">
                  <c:v>111120</c:v>
                </c:pt>
                <c:pt idx="1054">
                  <c:v>111121</c:v>
                </c:pt>
                <c:pt idx="1055">
                  <c:v>111122</c:v>
                </c:pt>
                <c:pt idx="1056">
                  <c:v>111123</c:v>
                </c:pt>
                <c:pt idx="1057">
                  <c:v>111124</c:v>
                </c:pt>
                <c:pt idx="1058">
                  <c:v>111125</c:v>
                </c:pt>
                <c:pt idx="1059">
                  <c:v>111126</c:v>
                </c:pt>
                <c:pt idx="1060">
                  <c:v>111127</c:v>
                </c:pt>
                <c:pt idx="1061">
                  <c:v>111128</c:v>
                </c:pt>
                <c:pt idx="1062">
                  <c:v>111129</c:v>
                </c:pt>
                <c:pt idx="1063">
                  <c:v>111130</c:v>
                </c:pt>
                <c:pt idx="1064">
                  <c:v>111201</c:v>
                </c:pt>
                <c:pt idx="1065">
                  <c:v>111202</c:v>
                </c:pt>
                <c:pt idx="1066">
                  <c:v>111203</c:v>
                </c:pt>
                <c:pt idx="1067">
                  <c:v>111204</c:v>
                </c:pt>
                <c:pt idx="1068">
                  <c:v>111205</c:v>
                </c:pt>
                <c:pt idx="1069">
                  <c:v>111206</c:v>
                </c:pt>
                <c:pt idx="1070">
                  <c:v>111207</c:v>
                </c:pt>
                <c:pt idx="1071">
                  <c:v>111208</c:v>
                </c:pt>
                <c:pt idx="1072">
                  <c:v>111209</c:v>
                </c:pt>
                <c:pt idx="1073">
                  <c:v>111210</c:v>
                </c:pt>
                <c:pt idx="1074">
                  <c:v>111211</c:v>
                </c:pt>
                <c:pt idx="1075">
                  <c:v>111212</c:v>
                </c:pt>
                <c:pt idx="1076">
                  <c:v>111213</c:v>
                </c:pt>
                <c:pt idx="1077">
                  <c:v>111214</c:v>
                </c:pt>
                <c:pt idx="1078">
                  <c:v>111215</c:v>
                </c:pt>
                <c:pt idx="1079">
                  <c:v>111216</c:v>
                </c:pt>
                <c:pt idx="1080">
                  <c:v>111217</c:v>
                </c:pt>
                <c:pt idx="1081">
                  <c:v>111218</c:v>
                </c:pt>
                <c:pt idx="1082">
                  <c:v>111219</c:v>
                </c:pt>
                <c:pt idx="1083">
                  <c:v>111220</c:v>
                </c:pt>
                <c:pt idx="1084">
                  <c:v>111221</c:v>
                </c:pt>
                <c:pt idx="1085">
                  <c:v>111222</c:v>
                </c:pt>
                <c:pt idx="1086">
                  <c:v>111223</c:v>
                </c:pt>
                <c:pt idx="1087">
                  <c:v>111224</c:v>
                </c:pt>
                <c:pt idx="1088">
                  <c:v>111225</c:v>
                </c:pt>
                <c:pt idx="1089">
                  <c:v>111226</c:v>
                </c:pt>
                <c:pt idx="1090">
                  <c:v>111227</c:v>
                </c:pt>
                <c:pt idx="1091">
                  <c:v>111228</c:v>
                </c:pt>
                <c:pt idx="1092">
                  <c:v>111229</c:v>
                </c:pt>
                <c:pt idx="1093">
                  <c:v>111230</c:v>
                </c:pt>
                <c:pt idx="1094">
                  <c:v>111231</c:v>
                </c:pt>
                <c:pt idx="1095">
                  <c:v>120101</c:v>
                </c:pt>
                <c:pt idx="1096">
                  <c:v>120102</c:v>
                </c:pt>
                <c:pt idx="1097">
                  <c:v>120103</c:v>
                </c:pt>
                <c:pt idx="1098">
                  <c:v>120104</c:v>
                </c:pt>
                <c:pt idx="1099">
                  <c:v>120105</c:v>
                </c:pt>
                <c:pt idx="1100">
                  <c:v>120106</c:v>
                </c:pt>
                <c:pt idx="1101">
                  <c:v>120107</c:v>
                </c:pt>
                <c:pt idx="1102">
                  <c:v>120108</c:v>
                </c:pt>
                <c:pt idx="1103">
                  <c:v>120109</c:v>
                </c:pt>
                <c:pt idx="1104">
                  <c:v>120110</c:v>
                </c:pt>
                <c:pt idx="1105">
                  <c:v>120111</c:v>
                </c:pt>
                <c:pt idx="1106">
                  <c:v>120112</c:v>
                </c:pt>
                <c:pt idx="1107">
                  <c:v>120113</c:v>
                </c:pt>
                <c:pt idx="1108">
                  <c:v>120114</c:v>
                </c:pt>
                <c:pt idx="1109">
                  <c:v>120115</c:v>
                </c:pt>
                <c:pt idx="1110">
                  <c:v>120116</c:v>
                </c:pt>
                <c:pt idx="1111">
                  <c:v>120117</c:v>
                </c:pt>
                <c:pt idx="1112">
                  <c:v>120118</c:v>
                </c:pt>
                <c:pt idx="1113">
                  <c:v>120119</c:v>
                </c:pt>
                <c:pt idx="1114">
                  <c:v>120120</c:v>
                </c:pt>
                <c:pt idx="1115">
                  <c:v>120121</c:v>
                </c:pt>
                <c:pt idx="1116">
                  <c:v>120122</c:v>
                </c:pt>
                <c:pt idx="1117">
                  <c:v>120123</c:v>
                </c:pt>
                <c:pt idx="1118">
                  <c:v>120124</c:v>
                </c:pt>
                <c:pt idx="1119">
                  <c:v>120125</c:v>
                </c:pt>
                <c:pt idx="1120">
                  <c:v>120126</c:v>
                </c:pt>
                <c:pt idx="1121">
                  <c:v>120127</c:v>
                </c:pt>
                <c:pt idx="1122">
                  <c:v>120128</c:v>
                </c:pt>
                <c:pt idx="1123">
                  <c:v>120129</c:v>
                </c:pt>
                <c:pt idx="1124">
                  <c:v>120130</c:v>
                </c:pt>
                <c:pt idx="1125">
                  <c:v>120131</c:v>
                </c:pt>
                <c:pt idx="1126">
                  <c:v>120201</c:v>
                </c:pt>
                <c:pt idx="1127">
                  <c:v>120202</c:v>
                </c:pt>
                <c:pt idx="1128">
                  <c:v>120203</c:v>
                </c:pt>
                <c:pt idx="1129">
                  <c:v>120204</c:v>
                </c:pt>
                <c:pt idx="1130">
                  <c:v>120205</c:v>
                </c:pt>
                <c:pt idx="1131">
                  <c:v>120206</c:v>
                </c:pt>
                <c:pt idx="1132">
                  <c:v>120207</c:v>
                </c:pt>
                <c:pt idx="1133">
                  <c:v>120208</c:v>
                </c:pt>
                <c:pt idx="1134">
                  <c:v>120209</c:v>
                </c:pt>
                <c:pt idx="1135">
                  <c:v>120210</c:v>
                </c:pt>
                <c:pt idx="1136">
                  <c:v>120211</c:v>
                </c:pt>
                <c:pt idx="1137">
                  <c:v>120212</c:v>
                </c:pt>
                <c:pt idx="1138">
                  <c:v>120213</c:v>
                </c:pt>
                <c:pt idx="1139">
                  <c:v>120214</c:v>
                </c:pt>
                <c:pt idx="1140">
                  <c:v>120215</c:v>
                </c:pt>
                <c:pt idx="1141">
                  <c:v>120216</c:v>
                </c:pt>
                <c:pt idx="1142">
                  <c:v>120217</c:v>
                </c:pt>
                <c:pt idx="1143">
                  <c:v>120218</c:v>
                </c:pt>
                <c:pt idx="1144">
                  <c:v>120219</c:v>
                </c:pt>
                <c:pt idx="1145">
                  <c:v>120220</c:v>
                </c:pt>
                <c:pt idx="1146">
                  <c:v>120221</c:v>
                </c:pt>
                <c:pt idx="1147">
                  <c:v>120222</c:v>
                </c:pt>
                <c:pt idx="1148">
                  <c:v>120223</c:v>
                </c:pt>
                <c:pt idx="1149">
                  <c:v>120224</c:v>
                </c:pt>
                <c:pt idx="1150">
                  <c:v>120225</c:v>
                </c:pt>
                <c:pt idx="1151">
                  <c:v>120226</c:v>
                </c:pt>
                <c:pt idx="1152">
                  <c:v>120227</c:v>
                </c:pt>
                <c:pt idx="1153">
                  <c:v>120228</c:v>
                </c:pt>
                <c:pt idx="1154">
                  <c:v>120229</c:v>
                </c:pt>
                <c:pt idx="1155">
                  <c:v>120301</c:v>
                </c:pt>
                <c:pt idx="1156">
                  <c:v>120302</c:v>
                </c:pt>
                <c:pt idx="1157">
                  <c:v>120303</c:v>
                </c:pt>
                <c:pt idx="1158">
                  <c:v>120304</c:v>
                </c:pt>
                <c:pt idx="1159">
                  <c:v>120305</c:v>
                </c:pt>
                <c:pt idx="1160">
                  <c:v>120306</c:v>
                </c:pt>
                <c:pt idx="1161">
                  <c:v>120307</c:v>
                </c:pt>
                <c:pt idx="1162">
                  <c:v>120308</c:v>
                </c:pt>
                <c:pt idx="1163">
                  <c:v>120309</c:v>
                </c:pt>
                <c:pt idx="1164">
                  <c:v>120310</c:v>
                </c:pt>
                <c:pt idx="1165">
                  <c:v>120311</c:v>
                </c:pt>
                <c:pt idx="1166">
                  <c:v>120312</c:v>
                </c:pt>
                <c:pt idx="1167">
                  <c:v>120313</c:v>
                </c:pt>
                <c:pt idx="1168">
                  <c:v>120314</c:v>
                </c:pt>
                <c:pt idx="1169">
                  <c:v>120315</c:v>
                </c:pt>
                <c:pt idx="1170">
                  <c:v>120316</c:v>
                </c:pt>
                <c:pt idx="1171">
                  <c:v>120317</c:v>
                </c:pt>
                <c:pt idx="1172">
                  <c:v>120318</c:v>
                </c:pt>
                <c:pt idx="1173">
                  <c:v>120319</c:v>
                </c:pt>
                <c:pt idx="1174">
                  <c:v>120320</c:v>
                </c:pt>
                <c:pt idx="1175">
                  <c:v>120321</c:v>
                </c:pt>
                <c:pt idx="1176">
                  <c:v>120322</c:v>
                </c:pt>
                <c:pt idx="1177">
                  <c:v>120323</c:v>
                </c:pt>
                <c:pt idx="1178">
                  <c:v>120324</c:v>
                </c:pt>
                <c:pt idx="1179">
                  <c:v>120325</c:v>
                </c:pt>
                <c:pt idx="1180">
                  <c:v>120326</c:v>
                </c:pt>
                <c:pt idx="1181">
                  <c:v>120327</c:v>
                </c:pt>
                <c:pt idx="1182">
                  <c:v>120328</c:v>
                </c:pt>
                <c:pt idx="1183">
                  <c:v>120329</c:v>
                </c:pt>
                <c:pt idx="1184">
                  <c:v>120330</c:v>
                </c:pt>
                <c:pt idx="1185">
                  <c:v>120331</c:v>
                </c:pt>
                <c:pt idx="1186">
                  <c:v>120401</c:v>
                </c:pt>
                <c:pt idx="1187">
                  <c:v>120402</c:v>
                </c:pt>
                <c:pt idx="1188">
                  <c:v>120403</c:v>
                </c:pt>
                <c:pt idx="1189">
                  <c:v>120404</c:v>
                </c:pt>
                <c:pt idx="1190">
                  <c:v>120405</c:v>
                </c:pt>
                <c:pt idx="1191">
                  <c:v>120406</c:v>
                </c:pt>
                <c:pt idx="1192">
                  <c:v>120407</c:v>
                </c:pt>
                <c:pt idx="1193">
                  <c:v>120408</c:v>
                </c:pt>
                <c:pt idx="1194">
                  <c:v>120409</c:v>
                </c:pt>
                <c:pt idx="1195">
                  <c:v>120410</c:v>
                </c:pt>
                <c:pt idx="1196">
                  <c:v>120411</c:v>
                </c:pt>
                <c:pt idx="1197">
                  <c:v>120412</c:v>
                </c:pt>
                <c:pt idx="1198">
                  <c:v>120413</c:v>
                </c:pt>
                <c:pt idx="1199">
                  <c:v>120414</c:v>
                </c:pt>
                <c:pt idx="1200">
                  <c:v>120415</c:v>
                </c:pt>
                <c:pt idx="1201">
                  <c:v>120416</c:v>
                </c:pt>
                <c:pt idx="1202">
                  <c:v>120417</c:v>
                </c:pt>
                <c:pt idx="1203">
                  <c:v>120418</c:v>
                </c:pt>
                <c:pt idx="1204">
                  <c:v>120419</c:v>
                </c:pt>
                <c:pt idx="1205">
                  <c:v>120420</c:v>
                </c:pt>
                <c:pt idx="1206">
                  <c:v>120421</c:v>
                </c:pt>
                <c:pt idx="1207">
                  <c:v>120422</c:v>
                </c:pt>
                <c:pt idx="1208">
                  <c:v>120423</c:v>
                </c:pt>
                <c:pt idx="1209">
                  <c:v>120424</c:v>
                </c:pt>
                <c:pt idx="1210">
                  <c:v>120425</c:v>
                </c:pt>
                <c:pt idx="1211">
                  <c:v>120426</c:v>
                </c:pt>
                <c:pt idx="1212">
                  <c:v>120427</c:v>
                </c:pt>
                <c:pt idx="1213">
                  <c:v>120428</c:v>
                </c:pt>
                <c:pt idx="1214">
                  <c:v>120429</c:v>
                </c:pt>
                <c:pt idx="1215">
                  <c:v>120430</c:v>
                </c:pt>
                <c:pt idx="1216">
                  <c:v>120501</c:v>
                </c:pt>
                <c:pt idx="1217">
                  <c:v>120502</c:v>
                </c:pt>
                <c:pt idx="1218">
                  <c:v>120503</c:v>
                </c:pt>
                <c:pt idx="1219">
                  <c:v>120504</c:v>
                </c:pt>
                <c:pt idx="1220">
                  <c:v>120505</c:v>
                </c:pt>
                <c:pt idx="1221">
                  <c:v>120506</c:v>
                </c:pt>
                <c:pt idx="1222">
                  <c:v>120507</c:v>
                </c:pt>
                <c:pt idx="1223">
                  <c:v>120508</c:v>
                </c:pt>
                <c:pt idx="1224">
                  <c:v>120509</c:v>
                </c:pt>
                <c:pt idx="1225">
                  <c:v>120510</c:v>
                </c:pt>
                <c:pt idx="1226">
                  <c:v>120511</c:v>
                </c:pt>
                <c:pt idx="1227">
                  <c:v>120512</c:v>
                </c:pt>
                <c:pt idx="1228">
                  <c:v>120513</c:v>
                </c:pt>
                <c:pt idx="1229">
                  <c:v>120514</c:v>
                </c:pt>
                <c:pt idx="1230">
                  <c:v>120515</c:v>
                </c:pt>
                <c:pt idx="1231">
                  <c:v>120516</c:v>
                </c:pt>
                <c:pt idx="1232">
                  <c:v>120517</c:v>
                </c:pt>
                <c:pt idx="1233">
                  <c:v>120518</c:v>
                </c:pt>
                <c:pt idx="1234">
                  <c:v>120519</c:v>
                </c:pt>
                <c:pt idx="1235">
                  <c:v>120520</c:v>
                </c:pt>
                <c:pt idx="1236">
                  <c:v>120521</c:v>
                </c:pt>
                <c:pt idx="1237">
                  <c:v>120522</c:v>
                </c:pt>
                <c:pt idx="1238">
                  <c:v>120523</c:v>
                </c:pt>
                <c:pt idx="1239">
                  <c:v>120524</c:v>
                </c:pt>
                <c:pt idx="1240">
                  <c:v>120525</c:v>
                </c:pt>
                <c:pt idx="1241">
                  <c:v>120526</c:v>
                </c:pt>
                <c:pt idx="1242">
                  <c:v>120527</c:v>
                </c:pt>
                <c:pt idx="1243">
                  <c:v>120528</c:v>
                </c:pt>
                <c:pt idx="1244">
                  <c:v>120529</c:v>
                </c:pt>
                <c:pt idx="1245">
                  <c:v>120530</c:v>
                </c:pt>
                <c:pt idx="1246">
                  <c:v>120531</c:v>
                </c:pt>
                <c:pt idx="1247">
                  <c:v>120601</c:v>
                </c:pt>
                <c:pt idx="1248">
                  <c:v>120602</c:v>
                </c:pt>
                <c:pt idx="1249">
                  <c:v>120603</c:v>
                </c:pt>
                <c:pt idx="1250">
                  <c:v>120604</c:v>
                </c:pt>
                <c:pt idx="1251">
                  <c:v>120605</c:v>
                </c:pt>
                <c:pt idx="1252">
                  <c:v>120606</c:v>
                </c:pt>
                <c:pt idx="1253">
                  <c:v>120607</c:v>
                </c:pt>
                <c:pt idx="1254">
                  <c:v>120608</c:v>
                </c:pt>
                <c:pt idx="1255">
                  <c:v>120609</c:v>
                </c:pt>
                <c:pt idx="1256">
                  <c:v>120610</c:v>
                </c:pt>
                <c:pt idx="1257">
                  <c:v>120611</c:v>
                </c:pt>
                <c:pt idx="1258">
                  <c:v>120612</c:v>
                </c:pt>
                <c:pt idx="1259">
                  <c:v>120613</c:v>
                </c:pt>
                <c:pt idx="1260">
                  <c:v>120614</c:v>
                </c:pt>
                <c:pt idx="1261">
                  <c:v>120615</c:v>
                </c:pt>
                <c:pt idx="1262">
                  <c:v>120616</c:v>
                </c:pt>
                <c:pt idx="1263">
                  <c:v>120617</c:v>
                </c:pt>
                <c:pt idx="1264">
                  <c:v>120618</c:v>
                </c:pt>
                <c:pt idx="1265">
                  <c:v>120619</c:v>
                </c:pt>
                <c:pt idx="1266">
                  <c:v>120620</c:v>
                </c:pt>
                <c:pt idx="1267">
                  <c:v>120621</c:v>
                </c:pt>
                <c:pt idx="1268">
                  <c:v>120622</c:v>
                </c:pt>
                <c:pt idx="1269">
                  <c:v>120623</c:v>
                </c:pt>
                <c:pt idx="1270">
                  <c:v>120624</c:v>
                </c:pt>
                <c:pt idx="1271">
                  <c:v>120625</c:v>
                </c:pt>
                <c:pt idx="1272">
                  <c:v>120626</c:v>
                </c:pt>
                <c:pt idx="1273">
                  <c:v>120627</c:v>
                </c:pt>
                <c:pt idx="1274">
                  <c:v>120628</c:v>
                </c:pt>
                <c:pt idx="1275">
                  <c:v>120629</c:v>
                </c:pt>
                <c:pt idx="1276">
                  <c:v>120630</c:v>
                </c:pt>
                <c:pt idx="1277">
                  <c:v>120701</c:v>
                </c:pt>
                <c:pt idx="1278">
                  <c:v>120702</c:v>
                </c:pt>
                <c:pt idx="1279">
                  <c:v>120703</c:v>
                </c:pt>
                <c:pt idx="1280">
                  <c:v>120704</c:v>
                </c:pt>
                <c:pt idx="1281">
                  <c:v>120705</c:v>
                </c:pt>
                <c:pt idx="1282">
                  <c:v>120706</c:v>
                </c:pt>
                <c:pt idx="1283">
                  <c:v>120707</c:v>
                </c:pt>
                <c:pt idx="1284">
                  <c:v>120708</c:v>
                </c:pt>
                <c:pt idx="1285">
                  <c:v>120709</c:v>
                </c:pt>
                <c:pt idx="1286">
                  <c:v>120710</c:v>
                </c:pt>
                <c:pt idx="1287">
                  <c:v>120711</c:v>
                </c:pt>
                <c:pt idx="1288">
                  <c:v>120712</c:v>
                </c:pt>
                <c:pt idx="1289">
                  <c:v>120713</c:v>
                </c:pt>
                <c:pt idx="1290">
                  <c:v>120714</c:v>
                </c:pt>
                <c:pt idx="1291">
                  <c:v>120715</c:v>
                </c:pt>
                <c:pt idx="1292">
                  <c:v>120716</c:v>
                </c:pt>
                <c:pt idx="1293">
                  <c:v>120717</c:v>
                </c:pt>
                <c:pt idx="1294">
                  <c:v>120718</c:v>
                </c:pt>
                <c:pt idx="1295">
                  <c:v>120719</c:v>
                </c:pt>
                <c:pt idx="1296">
                  <c:v>120720</c:v>
                </c:pt>
                <c:pt idx="1297">
                  <c:v>120721</c:v>
                </c:pt>
                <c:pt idx="1298">
                  <c:v>120722</c:v>
                </c:pt>
                <c:pt idx="1299">
                  <c:v>120723</c:v>
                </c:pt>
                <c:pt idx="1300">
                  <c:v>120724</c:v>
                </c:pt>
                <c:pt idx="1301">
                  <c:v>120725</c:v>
                </c:pt>
                <c:pt idx="1302">
                  <c:v>120726</c:v>
                </c:pt>
                <c:pt idx="1303">
                  <c:v>120727</c:v>
                </c:pt>
                <c:pt idx="1304">
                  <c:v>120728</c:v>
                </c:pt>
                <c:pt idx="1305">
                  <c:v>120729</c:v>
                </c:pt>
                <c:pt idx="1306">
                  <c:v>120730</c:v>
                </c:pt>
                <c:pt idx="1307">
                  <c:v>120731</c:v>
                </c:pt>
                <c:pt idx="1308">
                  <c:v>120801</c:v>
                </c:pt>
                <c:pt idx="1309">
                  <c:v>120802</c:v>
                </c:pt>
                <c:pt idx="1310">
                  <c:v>120803</c:v>
                </c:pt>
                <c:pt idx="1311">
                  <c:v>120804</c:v>
                </c:pt>
                <c:pt idx="1312">
                  <c:v>120805</c:v>
                </c:pt>
                <c:pt idx="1313">
                  <c:v>120806</c:v>
                </c:pt>
                <c:pt idx="1314">
                  <c:v>120807</c:v>
                </c:pt>
                <c:pt idx="1315">
                  <c:v>120808</c:v>
                </c:pt>
                <c:pt idx="1316">
                  <c:v>120809</c:v>
                </c:pt>
                <c:pt idx="1317">
                  <c:v>120810</c:v>
                </c:pt>
                <c:pt idx="1318">
                  <c:v>120811</c:v>
                </c:pt>
                <c:pt idx="1319">
                  <c:v>120812</c:v>
                </c:pt>
                <c:pt idx="1320">
                  <c:v>120813</c:v>
                </c:pt>
                <c:pt idx="1321">
                  <c:v>120814</c:v>
                </c:pt>
                <c:pt idx="1322">
                  <c:v>120815</c:v>
                </c:pt>
                <c:pt idx="1323">
                  <c:v>120816</c:v>
                </c:pt>
                <c:pt idx="1324">
                  <c:v>120817</c:v>
                </c:pt>
                <c:pt idx="1325">
                  <c:v>120818</c:v>
                </c:pt>
                <c:pt idx="1326">
                  <c:v>120819</c:v>
                </c:pt>
                <c:pt idx="1327">
                  <c:v>120820</c:v>
                </c:pt>
                <c:pt idx="1328">
                  <c:v>120821</c:v>
                </c:pt>
                <c:pt idx="1329">
                  <c:v>120822</c:v>
                </c:pt>
                <c:pt idx="1330">
                  <c:v>120823</c:v>
                </c:pt>
                <c:pt idx="1331">
                  <c:v>120824</c:v>
                </c:pt>
                <c:pt idx="1332">
                  <c:v>120825</c:v>
                </c:pt>
                <c:pt idx="1333">
                  <c:v>120826</c:v>
                </c:pt>
                <c:pt idx="1334">
                  <c:v>120827</c:v>
                </c:pt>
                <c:pt idx="1335">
                  <c:v>120828</c:v>
                </c:pt>
                <c:pt idx="1336">
                  <c:v>120829</c:v>
                </c:pt>
                <c:pt idx="1337">
                  <c:v>120830</c:v>
                </c:pt>
                <c:pt idx="1338">
                  <c:v>120831</c:v>
                </c:pt>
                <c:pt idx="1339">
                  <c:v>120901</c:v>
                </c:pt>
                <c:pt idx="1340">
                  <c:v>120902</c:v>
                </c:pt>
                <c:pt idx="1341">
                  <c:v>120903</c:v>
                </c:pt>
                <c:pt idx="1342">
                  <c:v>120904</c:v>
                </c:pt>
                <c:pt idx="1343">
                  <c:v>120905</c:v>
                </c:pt>
                <c:pt idx="1344">
                  <c:v>120906</c:v>
                </c:pt>
                <c:pt idx="1345">
                  <c:v>120907</c:v>
                </c:pt>
                <c:pt idx="1346">
                  <c:v>120908</c:v>
                </c:pt>
                <c:pt idx="1347">
                  <c:v>120909</c:v>
                </c:pt>
                <c:pt idx="1348">
                  <c:v>120910</c:v>
                </c:pt>
                <c:pt idx="1349">
                  <c:v>120911</c:v>
                </c:pt>
                <c:pt idx="1350">
                  <c:v>120912</c:v>
                </c:pt>
                <c:pt idx="1351">
                  <c:v>120913</c:v>
                </c:pt>
                <c:pt idx="1352">
                  <c:v>120914</c:v>
                </c:pt>
                <c:pt idx="1353">
                  <c:v>120915</c:v>
                </c:pt>
                <c:pt idx="1354">
                  <c:v>120916</c:v>
                </c:pt>
                <c:pt idx="1355">
                  <c:v>120917</c:v>
                </c:pt>
                <c:pt idx="1356">
                  <c:v>120918</c:v>
                </c:pt>
                <c:pt idx="1357">
                  <c:v>120919</c:v>
                </c:pt>
                <c:pt idx="1358">
                  <c:v>120920</c:v>
                </c:pt>
                <c:pt idx="1359">
                  <c:v>120921</c:v>
                </c:pt>
                <c:pt idx="1360">
                  <c:v>120922</c:v>
                </c:pt>
                <c:pt idx="1361">
                  <c:v>120923</c:v>
                </c:pt>
                <c:pt idx="1362">
                  <c:v>120924</c:v>
                </c:pt>
                <c:pt idx="1363">
                  <c:v>120925</c:v>
                </c:pt>
                <c:pt idx="1364">
                  <c:v>120926</c:v>
                </c:pt>
                <c:pt idx="1365">
                  <c:v>120927</c:v>
                </c:pt>
                <c:pt idx="1366">
                  <c:v>120928</c:v>
                </c:pt>
                <c:pt idx="1367">
                  <c:v>120929</c:v>
                </c:pt>
                <c:pt idx="1368">
                  <c:v>120930</c:v>
                </c:pt>
                <c:pt idx="1369">
                  <c:v>121001</c:v>
                </c:pt>
                <c:pt idx="1370">
                  <c:v>121002</c:v>
                </c:pt>
                <c:pt idx="1371">
                  <c:v>121003</c:v>
                </c:pt>
                <c:pt idx="1372">
                  <c:v>121004</c:v>
                </c:pt>
                <c:pt idx="1373">
                  <c:v>121005</c:v>
                </c:pt>
                <c:pt idx="1374">
                  <c:v>121006</c:v>
                </c:pt>
                <c:pt idx="1375">
                  <c:v>121007</c:v>
                </c:pt>
                <c:pt idx="1376">
                  <c:v>121008</c:v>
                </c:pt>
                <c:pt idx="1377">
                  <c:v>121009</c:v>
                </c:pt>
                <c:pt idx="1378">
                  <c:v>121010</c:v>
                </c:pt>
                <c:pt idx="1379">
                  <c:v>121011</c:v>
                </c:pt>
                <c:pt idx="1380">
                  <c:v>121012</c:v>
                </c:pt>
                <c:pt idx="1381">
                  <c:v>121013</c:v>
                </c:pt>
                <c:pt idx="1382">
                  <c:v>121014</c:v>
                </c:pt>
                <c:pt idx="1383">
                  <c:v>121015</c:v>
                </c:pt>
                <c:pt idx="1384">
                  <c:v>121016</c:v>
                </c:pt>
                <c:pt idx="1385">
                  <c:v>121017</c:v>
                </c:pt>
                <c:pt idx="1386">
                  <c:v>121018</c:v>
                </c:pt>
                <c:pt idx="1387">
                  <c:v>121019</c:v>
                </c:pt>
                <c:pt idx="1388">
                  <c:v>121020</c:v>
                </c:pt>
                <c:pt idx="1389">
                  <c:v>121021</c:v>
                </c:pt>
                <c:pt idx="1390">
                  <c:v>121022</c:v>
                </c:pt>
                <c:pt idx="1391">
                  <c:v>121023</c:v>
                </c:pt>
                <c:pt idx="1392">
                  <c:v>121024</c:v>
                </c:pt>
                <c:pt idx="1393">
                  <c:v>121025</c:v>
                </c:pt>
                <c:pt idx="1394">
                  <c:v>121026</c:v>
                </c:pt>
                <c:pt idx="1395">
                  <c:v>121027</c:v>
                </c:pt>
                <c:pt idx="1396">
                  <c:v>121028</c:v>
                </c:pt>
                <c:pt idx="1397">
                  <c:v>121029</c:v>
                </c:pt>
                <c:pt idx="1398">
                  <c:v>121030</c:v>
                </c:pt>
                <c:pt idx="1399">
                  <c:v>121031</c:v>
                </c:pt>
                <c:pt idx="1400">
                  <c:v>121101</c:v>
                </c:pt>
                <c:pt idx="1401">
                  <c:v>121102</c:v>
                </c:pt>
                <c:pt idx="1402">
                  <c:v>121103</c:v>
                </c:pt>
                <c:pt idx="1403">
                  <c:v>121104</c:v>
                </c:pt>
                <c:pt idx="1404">
                  <c:v>121105</c:v>
                </c:pt>
                <c:pt idx="1405">
                  <c:v>121106</c:v>
                </c:pt>
                <c:pt idx="1406">
                  <c:v>121107</c:v>
                </c:pt>
                <c:pt idx="1407">
                  <c:v>121108</c:v>
                </c:pt>
                <c:pt idx="1408">
                  <c:v>121109</c:v>
                </c:pt>
                <c:pt idx="1409">
                  <c:v>121110</c:v>
                </c:pt>
                <c:pt idx="1410">
                  <c:v>121111</c:v>
                </c:pt>
                <c:pt idx="1411">
                  <c:v>121112</c:v>
                </c:pt>
                <c:pt idx="1412">
                  <c:v>121113</c:v>
                </c:pt>
                <c:pt idx="1413">
                  <c:v>121114</c:v>
                </c:pt>
                <c:pt idx="1414">
                  <c:v>121115</c:v>
                </c:pt>
                <c:pt idx="1415">
                  <c:v>121116</c:v>
                </c:pt>
                <c:pt idx="1416">
                  <c:v>121117</c:v>
                </c:pt>
                <c:pt idx="1417">
                  <c:v>121118</c:v>
                </c:pt>
                <c:pt idx="1418">
                  <c:v>121119</c:v>
                </c:pt>
                <c:pt idx="1419">
                  <c:v>121120</c:v>
                </c:pt>
                <c:pt idx="1420">
                  <c:v>121121</c:v>
                </c:pt>
                <c:pt idx="1421">
                  <c:v>121122</c:v>
                </c:pt>
                <c:pt idx="1422">
                  <c:v>121123</c:v>
                </c:pt>
                <c:pt idx="1423">
                  <c:v>121124</c:v>
                </c:pt>
                <c:pt idx="1424">
                  <c:v>121125</c:v>
                </c:pt>
                <c:pt idx="1425">
                  <c:v>121126</c:v>
                </c:pt>
                <c:pt idx="1426">
                  <c:v>121127</c:v>
                </c:pt>
                <c:pt idx="1427">
                  <c:v>121128</c:v>
                </c:pt>
                <c:pt idx="1428">
                  <c:v>121129</c:v>
                </c:pt>
                <c:pt idx="1429">
                  <c:v>121130</c:v>
                </c:pt>
                <c:pt idx="1430">
                  <c:v>121201</c:v>
                </c:pt>
                <c:pt idx="1431">
                  <c:v>121202</c:v>
                </c:pt>
                <c:pt idx="1432">
                  <c:v>121203</c:v>
                </c:pt>
                <c:pt idx="1433">
                  <c:v>121204</c:v>
                </c:pt>
                <c:pt idx="1434">
                  <c:v>121205</c:v>
                </c:pt>
                <c:pt idx="1435">
                  <c:v>121206</c:v>
                </c:pt>
                <c:pt idx="1436">
                  <c:v>121207</c:v>
                </c:pt>
                <c:pt idx="1437">
                  <c:v>121208</c:v>
                </c:pt>
                <c:pt idx="1438">
                  <c:v>121209</c:v>
                </c:pt>
                <c:pt idx="1439">
                  <c:v>121210</c:v>
                </c:pt>
                <c:pt idx="1440">
                  <c:v>121211</c:v>
                </c:pt>
                <c:pt idx="1441">
                  <c:v>121212</c:v>
                </c:pt>
                <c:pt idx="1442">
                  <c:v>121213</c:v>
                </c:pt>
                <c:pt idx="1443">
                  <c:v>121214</c:v>
                </c:pt>
                <c:pt idx="1444">
                  <c:v>121215</c:v>
                </c:pt>
                <c:pt idx="1445">
                  <c:v>121216</c:v>
                </c:pt>
                <c:pt idx="1446">
                  <c:v>121217</c:v>
                </c:pt>
                <c:pt idx="1447">
                  <c:v>121218</c:v>
                </c:pt>
                <c:pt idx="1448">
                  <c:v>121219</c:v>
                </c:pt>
                <c:pt idx="1449">
                  <c:v>121220</c:v>
                </c:pt>
                <c:pt idx="1450">
                  <c:v>121221</c:v>
                </c:pt>
                <c:pt idx="1451">
                  <c:v>121222</c:v>
                </c:pt>
                <c:pt idx="1452">
                  <c:v>121223</c:v>
                </c:pt>
                <c:pt idx="1453">
                  <c:v>121224</c:v>
                </c:pt>
                <c:pt idx="1454">
                  <c:v>121225</c:v>
                </c:pt>
                <c:pt idx="1455">
                  <c:v>121226</c:v>
                </c:pt>
                <c:pt idx="1456">
                  <c:v>121227</c:v>
                </c:pt>
                <c:pt idx="1457">
                  <c:v>121228</c:v>
                </c:pt>
                <c:pt idx="1458">
                  <c:v>121229</c:v>
                </c:pt>
                <c:pt idx="1459">
                  <c:v>121230</c:v>
                </c:pt>
                <c:pt idx="1460">
                  <c:v>121231</c:v>
                </c:pt>
                <c:pt idx="1461">
                  <c:v>130101</c:v>
                </c:pt>
                <c:pt idx="1462">
                  <c:v>130102</c:v>
                </c:pt>
                <c:pt idx="1463">
                  <c:v>130103</c:v>
                </c:pt>
                <c:pt idx="1464">
                  <c:v>130104</c:v>
                </c:pt>
                <c:pt idx="1465">
                  <c:v>130105</c:v>
                </c:pt>
                <c:pt idx="1466">
                  <c:v>130106</c:v>
                </c:pt>
                <c:pt idx="1467">
                  <c:v>130107</c:v>
                </c:pt>
                <c:pt idx="1468">
                  <c:v>130108</c:v>
                </c:pt>
                <c:pt idx="1469">
                  <c:v>130109</c:v>
                </c:pt>
                <c:pt idx="1470">
                  <c:v>130110</c:v>
                </c:pt>
                <c:pt idx="1471">
                  <c:v>130111</c:v>
                </c:pt>
                <c:pt idx="1472">
                  <c:v>130112</c:v>
                </c:pt>
                <c:pt idx="1473">
                  <c:v>130113</c:v>
                </c:pt>
                <c:pt idx="1474">
                  <c:v>130114</c:v>
                </c:pt>
                <c:pt idx="1475">
                  <c:v>130115</c:v>
                </c:pt>
                <c:pt idx="1476">
                  <c:v>130116</c:v>
                </c:pt>
                <c:pt idx="1477">
                  <c:v>130117</c:v>
                </c:pt>
                <c:pt idx="1478">
                  <c:v>130118</c:v>
                </c:pt>
                <c:pt idx="1479">
                  <c:v>130119</c:v>
                </c:pt>
                <c:pt idx="1480">
                  <c:v>130120</c:v>
                </c:pt>
                <c:pt idx="1481">
                  <c:v>130121</c:v>
                </c:pt>
                <c:pt idx="1482">
                  <c:v>130122</c:v>
                </c:pt>
                <c:pt idx="1483">
                  <c:v>130123</c:v>
                </c:pt>
                <c:pt idx="1484">
                  <c:v>130124</c:v>
                </c:pt>
                <c:pt idx="1485">
                  <c:v>130125</c:v>
                </c:pt>
                <c:pt idx="1486">
                  <c:v>130126</c:v>
                </c:pt>
                <c:pt idx="1487">
                  <c:v>130127</c:v>
                </c:pt>
                <c:pt idx="1488">
                  <c:v>130128</c:v>
                </c:pt>
                <c:pt idx="1489">
                  <c:v>130129</c:v>
                </c:pt>
                <c:pt idx="1490">
                  <c:v>130130</c:v>
                </c:pt>
                <c:pt idx="1491">
                  <c:v>130131</c:v>
                </c:pt>
                <c:pt idx="1492">
                  <c:v>130201</c:v>
                </c:pt>
                <c:pt idx="1493">
                  <c:v>130202</c:v>
                </c:pt>
                <c:pt idx="1494">
                  <c:v>130203</c:v>
                </c:pt>
                <c:pt idx="1495">
                  <c:v>130204</c:v>
                </c:pt>
                <c:pt idx="1496">
                  <c:v>130205</c:v>
                </c:pt>
                <c:pt idx="1497">
                  <c:v>130206</c:v>
                </c:pt>
                <c:pt idx="1498">
                  <c:v>130207</c:v>
                </c:pt>
                <c:pt idx="1499">
                  <c:v>130208</c:v>
                </c:pt>
                <c:pt idx="1500">
                  <c:v>130209</c:v>
                </c:pt>
                <c:pt idx="1501">
                  <c:v>130210</c:v>
                </c:pt>
                <c:pt idx="1502">
                  <c:v>130211</c:v>
                </c:pt>
                <c:pt idx="1503">
                  <c:v>130212</c:v>
                </c:pt>
                <c:pt idx="1504">
                  <c:v>130213</c:v>
                </c:pt>
                <c:pt idx="1505">
                  <c:v>130214</c:v>
                </c:pt>
                <c:pt idx="1506">
                  <c:v>130215</c:v>
                </c:pt>
                <c:pt idx="1507">
                  <c:v>130216</c:v>
                </c:pt>
                <c:pt idx="1508">
                  <c:v>130217</c:v>
                </c:pt>
                <c:pt idx="1509">
                  <c:v>130218</c:v>
                </c:pt>
                <c:pt idx="1510">
                  <c:v>130219</c:v>
                </c:pt>
                <c:pt idx="1511">
                  <c:v>130220</c:v>
                </c:pt>
                <c:pt idx="1512">
                  <c:v>130221</c:v>
                </c:pt>
                <c:pt idx="1513">
                  <c:v>130222</c:v>
                </c:pt>
                <c:pt idx="1514">
                  <c:v>130223</c:v>
                </c:pt>
                <c:pt idx="1515">
                  <c:v>130224</c:v>
                </c:pt>
                <c:pt idx="1516">
                  <c:v>130225</c:v>
                </c:pt>
                <c:pt idx="1517">
                  <c:v>130226</c:v>
                </c:pt>
                <c:pt idx="1518">
                  <c:v>130227</c:v>
                </c:pt>
                <c:pt idx="1519">
                  <c:v>130228</c:v>
                </c:pt>
                <c:pt idx="1520">
                  <c:v>130301</c:v>
                </c:pt>
                <c:pt idx="1521">
                  <c:v>130302</c:v>
                </c:pt>
                <c:pt idx="1522">
                  <c:v>130303</c:v>
                </c:pt>
                <c:pt idx="1523">
                  <c:v>130304</c:v>
                </c:pt>
                <c:pt idx="1524">
                  <c:v>130305</c:v>
                </c:pt>
                <c:pt idx="1525">
                  <c:v>130306</c:v>
                </c:pt>
                <c:pt idx="1526">
                  <c:v>130307</c:v>
                </c:pt>
                <c:pt idx="1527">
                  <c:v>130308</c:v>
                </c:pt>
                <c:pt idx="1528">
                  <c:v>130309</c:v>
                </c:pt>
                <c:pt idx="1529">
                  <c:v>130310</c:v>
                </c:pt>
                <c:pt idx="1530">
                  <c:v>130311</c:v>
                </c:pt>
                <c:pt idx="1531">
                  <c:v>130312</c:v>
                </c:pt>
                <c:pt idx="1532">
                  <c:v>130313</c:v>
                </c:pt>
                <c:pt idx="1533">
                  <c:v>130314</c:v>
                </c:pt>
                <c:pt idx="1534">
                  <c:v>130315</c:v>
                </c:pt>
                <c:pt idx="1535">
                  <c:v>130316</c:v>
                </c:pt>
                <c:pt idx="1536">
                  <c:v>130317</c:v>
                </c:pt>
                <c:pt idx="1537">
                  <c:v>130318</c:v>
                </c:pt>
                <c:pt idx="1538">
                  <c:v>130319</c:v>
                </c:pt>
                <c:pt idx="1539">
                  <c:v>130320</c:v>
                </c:pt>
                <c:pt idx="1540">
                  <c:v>130321</c:v>
                </c:pt>
                <c:pt idx="1541">
                  <c:v>130322</c:v>
                </c:pt>
                <c:pt idx="1542">
                  <c:v>130323</c:v>
                </c:pt>
                <c:pt idx="1543">
                  <c:v>130324</c:v>
                </c:pt>
                <c:pt idx="1544">
                  <c:v>130325</c:v>
                </c:pt>
                <c:pt idx="1545">
                  <c:v>130326</c:v>
                </c:pt>
                <c:pt idx="1546">
                  <c:v>130327</c:v>
                </c:pt>
                <c:pt idx="1547">
                  <c:v>130328</c:v>
                </c:pt>
                <c:pt idx="1548">
                  <c:v>130329</c:v>
                </c:pt>
                <c:pt idx="1549">
                  <c:v>130330</c:v>
                </c:pt>
                <c:pt idx="1550">
                  <c:v>130331</c:v>
                </c:pt>
                <c:pt idx="1551">
                  <c:v>130401</c:v>
                </c:pt>
                <c:pt idx="1552">
                  <c:v>130402</c:v>
                </c:pt>
                <c:pt idx="1553">
                  <c:v>130403</c:v>
                </c:pt>
                <c:pt idx="1554">
                  <c:v>130404</c:v>
                </c:pt>
                <c:pt idx="1555">
                  <c:v>130405</c:v>
                </c:pt>
                <c:pt idx="1556">
                  <c:v>130406</c:v>
                </c:pt>
                <c:pt idx="1557">
                  <c:v>130407</c:v>
                </c:pt>
                <c:pt idx="1558">
                  <c:v>130408</c:v>
                </c:pt>
                <c:pt idx="1559">
                  <c:v>130409</c:v>
                </c:pt>
                <c:pt idx="1560">
                  <c:v>130410</c:v>
                </c:pt>
                <c:pt idx="1561">
                  <c:v>130411</c:v>
                </c:pt>
                <c:pt idx="1562">
                  <c:v>130412</c:v>
                </c:pt>
                <c:pt idx="1563">
                  <c:v>130413</c:v>
                </c:pt>
                <c:pt idx="1564">
                  <c:v>130414</c:v>
                </c:pt>
                <c:pt idx="1565">
                  <c:v>130415</c:v>
                </c:pt>
                <c:pt idx="1566">
                  <c:v>130416</c:v>
                </c:pt>
                <c:pt idx="1567">
                  <c:v>130417</c:v>
                </c:pt>
                <c:pt idx="1568">
                  <c:v>130418</c:v>
                </c:pt>
                <c:pt idx="1569">
                  <c:v>130419</c:v>
                </c:pt>
                <c:pt idx="1570">
                  <c:v>130420</c:v>
                </c:pt>
                <c:pt idx="1571">
                  <c:v>130421</c:v>
                </c:pt>
                <c:pt idx="1572">
                  <c:v>130422</c:v>
                </c:pt>
                <c:pt idx="1573">
                  <c:v>130423</c:v>
                </c:pt>
                <c:pt idx="1574">
                  <c:v>130424</c:v>
                </c:pt>
                <c:pt idx="1575">
                  <c:v>130425</c:v>
                </c:pt>
                <c:pt idx="1576">
                  <c:v>130426</c:v>
                </c:pt>
                <c:pt idx="1577">
                  <c:v>130427</c:v>
                </c:pt>
                <c:pt idx="1578">
                  <c:v>130428</c:v>
                </c:pt>
                <c:pt idx="1579">
                  <c:v>130429</c:v>
                </c:pt>
                <c:pt idx="1580">
                  <c:v>130430</c:v>
                </c:pt>
                <c:pt idx="1581">
                  <c:v>130501</c:v>
                </c:pt>
                <c:pt idx="1582">
                  <c:v>130502</c:v>
                </c:pt>
                <c:pt idx="1583">
                  <c:v>130503</c:v>
                </c:pt>
                <c:pt idx="1584">
                  <c:v>130504</c:v>
                </c:pt>
                <c:pt idx="1585">
                  <c:v>130505</c:v>
                </c:pt>
                <c:pt idx="1586">
                  <c:v>130506</c:v>
                </c:pt>
                <c:pt idx="1587">
                  <c:v>130507</c:v>
                </c:pt>
                <c:pt idx="1588">
                  <c:v>130508</c:v>
                </c:pt>
                <c:pt idx="1589">
                  <c:v>130509</c:v>
                </c:pt>
                <c:pt idx="1590">
                  <c:v>130510</c:v>
                </c:pt>
                <c:pt idx="1591">
                  <c:v>130511</c:v>
                </c:pt>
                <c:pt idx="1592">
                  <c:v>130512</c:v>
                </c:pt>
                <c:pt idx="1593">
                  <c:v>130513</c:v>
                </c:pt>
                <c:pt idx="1594">
                  <c:v>130514</c:v>
                </c:pt>
                <c:pt idx="1595">
                  <c:v>130515</c:v>
                </c:pt>
                <c:pt idx="1596">
                  <c:v>130516</c:v>
                </c:pt>
                <c:pt idx="1597">
                  <c:v>130517</c:v>
                </c:pt>
                <c:pt idx="1598">
                  <c:v>130518</c:v>
                </c:pt>
                <c:pt idx="1599">
                  <c:v>130519</c:v>
                </c:pt>
                <c:pt idx="1600">
                  <c:v>130520</c:v>
                </c:pt>
                <c:pt idx="1601">
                  <c:v>130521</c:v>
                </c:pt>
                <c:pt idx="1602">
                  <c:v>130522</c:v>
                </c:pt>
                <c:pt idx="1603">
                  <c:v>130523</c:v>
                </c:pt>
                <c:pt idx="1604">
                  <c:v>130524</c:v>
                </c:pt>
                <c:pt idx="1605">
                  <c:v>130525</c:v>
                </c:pt>
                <c:pt idx="1606">
                  <c:v>130526</c:v>
                </c:pt>
                <c:pt idx="1607">
                  <c:v>130527</c:v>
                </c:pt>
                <c:pt idx="1608">
                  <c:v>130528</c:v>
                </c:pt>
                <c:pt idx="1609">
                  <c:v>130529</c:v>
                </c:pt>
                <c:pt idx="1610">
                  <c:v>130530</c:v>
                </c:pt>
                <c:pt idx="1611">
                  <c:v>130531</c:v>
                </c:pt>
                <c:pt idx="1612">
                  <c:v>130601</c:v>
                </c:pt>
                <c:pt idx="1613">
                  <c:v>130602</c:v>
                </c:pt>
                <c:pt idx="1614">
                  <c:v>130603</c:v>
                </c:pt>
                <c:pt idx="1615">
                  <c:v>130604</c:v>
                </c:pt>
                <c:pt idx="1616">
                  <c:v>130605</c:v>
                </c:pt>
                <c:pt idx="1617">
                  <c:v>130606</c:v>
                </c:pt>
                <c:pt idx="1618">
                  <c:v>130607</c:v>
                </c:pt>
                <c:pt idx="1619">
                  <c:v>130608</c:v>
                </c:pt>
                <c:pt idx="1620">
                  <c:v>130609</c:v>
                </c:pt>
                <c:pt idx="1621">
                  <c:v>130610</c:v>
                </c:pt>
                <c:pt idx="1622">
                  <c:v>130611</c:v>
                </c:pt>
                <c:pt idx="1623">
                  <c:v>130612</c:v>
                </c:pt>
                <c:pt idx="1624">
                  <c:v>130613</c:v>
                </c:pt>
                <c:pt idx="1625">
                  <c:v>130614</c:v>
                </c:pt>
                <c:pt idx="1626">
                  <c:v>130615</c:v>
                </c:pt>
                <c:pt idx="1627">
                  <c:v>130616</c:v>
                </c:pt>
                <c:pt idx="1628">
                  <c:v>130617</c:v>
                </c:pt>
                <c:pt idx="1629">
                  <c:v>130618</c:v>
                </c:pt>
                <c:pt idx="1630">
                  <c:v>130619</c:v>
                </c:pt>
                <c:pt idx="1631">
                  <c:v>130620</c:v>
                </c:pt>
                <c:pt idx="1632">
                  <c:v>130621</c:v>
                </c:pt>
                <c:pt idx="1633">
                  <c:v>130622</c:v>
                </c:pt>
                <c:pt idx="1634">
                  <c:v>130623</c:v>
                </c:pt>
                <c:pt idx="1635">
                  <c:v>130624</c:v>
                </c:pt>
                <c:pt idx="1636">
                  <c:v>130625</c:v>
                </c:pt>
                <c:pt idx="1637">
                  <c:v>130626</c:v>
                </c:pt>
                <c:pt idx="1638">
                  <c:v>130627</c:v>
                </c:pt>
                <c:pt idx="1639">
                  <c:v>130628</c:v>
                </c:pt>
                <c:pt idx="1640">
                  <c:v>130629</c:v>
                </c:pt>
                <c:pt idx="1641">
                  <c:v>130630</c:v>
                </c:pt>
                <c:pt idx="1642">
                  <c:v>130701</c:v>
                </c:pt>
                <c:pt idx="1643">
                  <c:v>130702</c:v>
                </c:pt>
                <c:pt idx="1644">
                  <c:v>130703</c:v>
                </c:pt>
                <c:pt idx="1645">
                  <c:v>130704</c:v>
                </c:pt>
                <c:pt idx="1646">
                  <c:v>130705</c:v>
                </c:pt>
                <c:pt idx="1647">
                  <c:v>130706</c:v>
                </c:pt>
                <c:pt idx="1648">
                  <c:v>130707</c:v>
                </c:pt>
                <c:pt idx="1649">
                  <c:v>130708</c:v>
                </c:pt>
                <c:pt idx="1650">
                  <c:v>130709</c:v>
                </c:pt>
                <c:pt idx="1651">
                  <c:v>130710</c:v>
                </c:pt>
                <c:pt idx="1652">
                  <c:v>130711</c:v>
                </c:pt>
                <c:pt idx="1653">
                  <c:v>130712</c:v>
                </c:pt>
                <c:pt idx="1654">
                  <c:v>130713</c:v>
                </c:pt>
                <c:pt idx="1655">
                  <c:v>130714</c:v>
                </c:pt>
                <c:pt idx="1656">
                  <c:v>130715</c:v>
                </c:pt>
                <c:pt idx="1657">
                  <c:v>130716</c:v>
                </c:pt>
                <c:pt idx="1658">
                  <c:v>130717</c:v>
                </c:pt>
                <c:pt idx="1659">
                  <c:v>130718</c:v>
                </c:pt>
                <c:pt idx="1660">
                  <c:v>130719</c:v>
                </c:pt>
                <c:pt idx="1661">
                  <c:v>130720</c:v>
                </c:pt>
                <c:pt idx="1662">
                  <c:v>130721</c:v>
                </c:pt>
                <c:pt idx="1663">
                  <c:v>130722</c:v>
                </c:pt>
                <c:pt idx="1664">
                  <c:v>130723</c:v>
                </c:pt>
                <c:pt idx="1665">
                  <c:v>130724</c:v>
                </c:pt>
                <c:pt idx="1666">
                  <c:v>130725</c:v>
                </c:pt>
                <c:pt idx="1667">
                  <c:v>130726</c:v>
                </c:pt>
                <c:pt idx="1668">
                  <c:v>130727</c:v>
                </c:pt>
                <c:pt idx="1669">
                  <c:v>130728</c:v>
                </c:pt>
                <c:pt idx="1670">
                  <c:v>130729</c:v>
                </c:pt>
                <c:pt idx="1671">
                  <c:v>130730</c:v>
                </c:pt>
                <c:pt idx="1672">
                  <c:v>130731</c:v>
                </c:pt>
                <c:pt idx="1673">
                  <c:v>130801</c:v>
                </c:pt>
                <c:pt idx="1674">
                  <c:v>130802</c:v>
                </c:pt>
                <c:pt idx="1675">
                  <c:v>130803</c:v>
                </c:pt>
                <c:pt idx="1676">
                  <c:v>130804</c:v>
                </c:pt>
                <c:pt idx="1677">
                  <c:v>130805</c:v>
                </c:pt>
                <c:pt idx="1678">
                  <c:v>130806</c:v>
                </c:pt>
                <c:pt idx="1679">
                  <c:v>130807</c:v>
                </c:pt>
                <c:pt idx="1680">
                  <c:v>130808</c:v>
                </c:pt>
                <c:pt idx="1681">
                  <c:v>130809</c:v>
                </c:pt>
                <c:pt idx="1682">
                  <c:v>130810</c:v>
                </c:pt>
                <c:pt idx="1683">
                  <c:v>130811</c:v>
                </c:pt>
                <c:pt idx="1684">
                  <c:v>130812</c:v>
                </c:pt>
                <c:pt idx="1685">
                  <c:v>130813</c:v>
                </c:pt>
                <c:pt idx="1686">
                  <c:v>130814</c:v>
                </c:pt>
                <c:pt idx="1687">
                  <c:v>130815</c:v>
                </c:pt>
                <c:pt idx="1688">
                  <c:v>130816</c:v>
                </c:pt>
                <c:pt idx="1689">
                  <c:v>130817</c:v>
                </c:pt>
                <c:pt idx="1690">
                  <c:v>130818</c:v>
                </c:pt>
                <c:pt idx="1691">
                  <c:v>130819</c:v>
                </c:pt>
                <c:pt idx="1692">
                  <c:v>130820</c:v>
                </c:pt>
                <c:pt idx="1693">
                  <c:v>130821</c:v>
                </c:pt>
                <c:pt idx="1694">
                  <c:v>130822</c:v>
                </c:pt>
                <c:pt idx="1695">
                  <c:v>130823</c:v>
                </c:pt>
                <c:pt idx="1696">
                  <c:v>130824</c:v>
                </c:pt>
                <c:pt idx="1697">
                  <c:v>130825</c:v>
                </c:pt>
                <c:pt idx="1698">
                  <c:v>130826</c:v>
                </c:pt>
                <c:pt idx="1699">
                  <c:v>130827</c:v>
                </c:pt>
                <c:pt idx="1700">
                  <c:v>130828</c:v>
                </c:pt>
                <c:pt idx="1701">
                  <c:v>130829</c:v>
                </c:pt>
                <c:pt idx="1702">
                  <c:v>130830</c:v>
                </c:pt>
                <c:pt idx="1703">
                  <c:v>130831</c:v>
                </c:pt>
                <c:pt idx="1704">
                  <c:v>130901</c:v>
                </c:pt>
                <c:pt idx="1705">
                  <c:v>130902</c:v>
                </c:pt>
                <c:pt idx="1706">
                  <c:v>130903</c:v>
                </c:pt>
                <c:pt idx="1707">
                  <c:v>130904</c:v>
                </c:pt>
                <c:pt idx="1708">
                  <c:v>130905</c:v>
                </c:pt>
                <c:pt idx="1709">
                  <c:v>130906</c:v>
                </c:pt>
                <c:pt idx="1710">
                  <c:v>130907</c:v>
                </c:pt>
                <c:pt idx="1711">
                  <c:v>130908</c:v>
                </c:pt>
                <c:pt idx="1712">
                  <c:v>130909</c:v>
                </c:pt>
                <c:pt idx="1713">
                  <c:v>130910</c:v>
                </c:pt>
                <c:pt idx="1714">
                  <c:v>130911</c:v>
                </c:pt>
                <c:pt idx="1715">
                  <c:v>130912</c:v>
                </c:pt>
                <c:pt idx="1716">
                  <c:v>130913</c:v>
                </c:pt>
                <c:pt idx="1717">
                  <c:v>130914</c:v>
                </c:pt>
                <c:pt idx="1718">
                  <c:v>130915</c:v>
                </c:pt>
                <c:pt idx="1719">
                  <c:v>130916</c:v>
                </c:pt>
                <c:pt idx="1720">
                  <c:v>130917</c:v>
                </c:pt>
                <c:pt idx="1721">
                  <c:v>130918</c:v>
                </c:pt>
                <c:pt idx="1722">
                  <c:v>130919</c:v>
                </c:pt>
                <c:pt idx="1723">
                  <c:v>130920</c:v>
                </c:pt>
                <c:pt idx="1724">
                  <c:v>130921</c:v>
                </c:pt>
                <c:pt idx="1725">
                  <c:v>130922</c:v>
                </c:pt>
                <c:pt idx="1726">
                  <c:v>130923</c:v>
                </c:pt>
                <c:pt idx="1727">
                  <c:v>130924</c:v>
                </c:pt>
                <c:pt idx="1728">
                  <c:v>130925</c:v>
                </c:pt>
                <c:pt idx="1729">
                  <c:v>130926</c:v>
                </c:pt>
                <c:pt idx="1730">
                  <c:v>130927</c:v>
                </c:pt>
                <c:pt idx="1731">
                  <c:v>130928</c:v>
                </c:pt>
                <c:pt idx="1732">
                  <c:v>130929</c:v>
                </c:pt>
                <c:pt idx="1733">
                  <c:v>130930</c:v>
                </c:pt>
                <c:pt idx="1734">
                  <c:v>131001</c:v>
                </c:pt>
                <c:pt idx="1735">
                  <c:v>131002</c:v>
                </c:pt>
                <c:pt idx="1736">
                  <c:v>131003</c:v>
                </c:pt>
                <c:pt idx="1737">
                  <c:v>131004</c:v>
                </c:pt>
                <c:pt idx="1738">
                  <c:v>131005</c:v>
                </c:pt>
                <c:pt idx="1739">
                  <c:v>131006</c:v>
                </c:pt>
                <c:pt idx="1740">
                  <c:v>131007</c:v>
                </c:pt>
                <c:pt idx="1741">
                  <c:v>131008</c:v>
                </c:pt>
                <c:pt idx="1742">
                  <c:v>131009</c:v>
                </c:pt>
                <c:pt idx="1743">
                  <c:v>131010</c:v>
                </c:pt>
                <c:pt idx="1744">
                  <c:v>131011</c:v>
                </c:pt>
                <c:pt idx="1745">
                  <c:v>131012</c:v>
                </c:pt>
                <c:pt idx="1746">
                  <c:v>131013</c:v>
                </c:pt>
                <c:pt idx="1747">
                  <c:v>131014</c:v>
                </c:pt>
                <c:pt idx="1748">
                  <c:v>131015</c:v>
                </c:pt>
                <c:pt idx="1749">
                  <c:v>131016</c:v>
                </c:pt>
                <c:pt idx="1750">
                  <c:v>131017</c:v>
                </c:pt>
                <c:pt idx="1751">
                  <c:v>131018</c:v>
                </c:pt>
                <c:pt idx="1752">
                  <c:v>131019</c:v>
                </c:pt>
                <c:pt idx="1753">
                  <c:v>131020</c:v>
                </c:pt>
                <c:pt idx="1754">
                  <c:v>131021</c:v>
                </c:pt>
                <c:pt idx="1755">
                  <c:v>131022</c:v>
                </c:pt>
                <c:pt idx="1756">
                  <c:v>131023</c:v>
                </c:pt>
                <c:pt idx="1757">
                  <c:v>131024</c:v>
                </c:pt>
                <c:pt idx="1758">
                  <c:v>131025</c:v>
                </c:pt>
                <c:pt idx="1759">
                  <c:v>131026</c:v>
                </c:pt>
                <c:pt idx="1760">
                  <c:v>131027</c:v>
                </c:pt>
                <c:pt idx="1761">
                  <c:v>131028</c:v>
                </c:pt>
                <c:pt idx="1762">
                  <c:v>131029</c:v>
                </c:pt>
                <c:pt idx="1763">
                  <c:v>131030</c:v>
                </c:pt>
                <c:pt idx="1764">
                  <c:v>131031</c:v>
                </c:pt>
                <c:pt idx="1765">
                  <c:v>131101</c:v>
                </c:pt>
                <c:pt idx="1766">
                  <c:v>131102</c:v>
                </c:pt>
                <c:pt idx="1767">
                  <c:v>131103</c:v>
                </c:pt>
                <c:pt idx="1768">
                  <c:v>131104</c:v>
                </c:pt>
                <c:pt idx="1769">
                  <c:v>131105</c:v>
                </c:pt>
                <c:pt idx="1770">
                  <c:v>131106</c:v>
                </c:pt>
                <c:pt idx="1771">
                  <c:v>131107</c:v>
                </c:pt>
                <c:pt idx="1772">
                  <c:v>131108</c:v>
                </c:pt>
                <c:pt idx="1773">
                  <c:v>131109</c:v>
                </c:pt>
                <c:pt idx="1774">
                  <c:v>131110</c:v>
                </c:pt>
                <c:pt idx="1775">
                  <c:v>131111</c:v>
                </c:pt>
                <c:pt idx="1776">
                  <c:v>131112</c:v>
                </c:pt>
                <c:pt idx="1777">
                  <c:v>131113</c:v>
                </c:pt>
                <c:pt idx="1778">
                  <c:v>131114</c:v>
                </c:pt>
                <c:pt idx="1779">
                  <c:v>131115</c:v>
                </c:pt>
                <c:pt idx="1780">
                  <c:v>131116</c:v>
                </c:pt>
                <c:pt idx="1781">
                  <c:v>131117</c:v>
                </c:pt>
                <c:pt idx="1782">
                  <c:v>131118</c:v>
                </c:pt>
                <c:pt idx="1783">
                  <c:v>131119</c:v>
                </c:pt>
                <c:pt idx="1784">
                  <c:v>131120</c:v>
                </c:pt>
                <c:pt idx="1785">
                  <c:v>131121</c:v>
                </c:pt>
                <c:pt idx="1786">
                  <c:v>131122</c:v>
                </c:pt>
                <c:pt idx="1787">
                  <c:v>131123</c:v>
                </c:pt>
                <c:pt idx="1788">
                  <c:v>131124</c:v>
                </c:pt>
                <c:pt idx="1789">
                  <c:v>131125</c:v>
                </c:pt>
                <c:pt idx="1790">
                  <c:v>131126</c:v>
                </c:pt>
                <c:pt idx="1791">
                  <c:v>131127</c:v>
                </c:pt>
                <c:pt idx="1792">
                  <c:v>131128</c:v>
                </c:pt>
                <c:pt idx="1793">
                  <c:v>131129</c:v>
                </c:pt>
                <c:pt idx="1794">
                  <c:v>131130</c:v>
                </c:pt>
                <c:pt idx="1795">
                  <c:v>131201</c:v>
                </c:pt>
                <c:pt idx="1796">
                  <c:v>131202</c:v>
                </c:pt>
                <c:pt idx="1797">
                  <c:v>131203</c:v>
                </c:pt>
                <c:pt idx="1798">
                  <c:v>131204</c:v>
                </c:pt>
                <c:pt idx="1799">
                  <c:v>131205</c:v>
                </c:pt>
                <c:pt idx="1800">
                  <c:v>131206</c:v>
                </c:pt>
                <c:pt idx="1801">
                  <c:v>131207</c:v>
                </c:pt>
                <c:pt idx="1802">
                  <c:v>131208</c:v>
                </c:pt>
                <c:pt idx="1803">
                  <c:v>131209</c:v>
                </c:pt>
                <c:pt idx="1804">
                  <c:v>131210</c:v>
                </c:pt>
                <c:pt idx="1805">
                  <c:v>131211</c:v>
                </c:pt>
                <c:pt idx="1806">
                  <c:v>131212</c:v>
                </c:pt>
                <c:pt idx="1807">
                  <c:v>131213</c:v>
                </c:pt>
                <c:pt idx="1808">
                  <c:v>131214</c:v>
                </c:pt>
                <c:pt idx="1809">
                  <c:v>131215</c:v>
                </c:pt>
                <c:pt idx="1810">
                  <c:v>131216</c:v>
                </c:pt>
                <c:pt idx="1811">
                  <c:v>131217</c:v>
                </c:pt>
                <c:pt idx="1812">
                  <c:v>131218</c:v>
                </c:pt>
                <c:pt idx="1813">
                  <c:v>131219</c:v>
                </c:pt>
                <c:pt idx="1814">
                  <c:v>131220</c:v>
                </c:pt>
                <c:pt idx="1815">
                  <c:v>131221</c:v>
                </c:pt>
                <c:pt idx="1816">
                  <c:v>131222</c:v>
                </c:pt>
                <c:pt idx="1817">
                  <c:v>131223</c:v>
                </c:pt>
                <c:pt idx="1818">
                  <c:v>131224</c:v>
                </c:pt>
                <c:pt idx="1819">
                  <c:v>131225</c:v>
                </c:pt>
                <c:pt idx="1820">
                  <c:v>131226</c:v>
                </c:pt>
                <c:pt idx="1821">
                  <c:v>131227</c:v>
                </c:pt>
                <c:pt idx="1822">
                  <c:v>131228</c:v>
                </c:pt>
                <c:pt idx="1823">
                  <c:v>131229</c:v>
                </c:pt>
                <c:pt idx="1824">
                  <c:v>131230</c:v>
                </c:pt>
                <c:pt idx="1825">
                  <c:v>131231</c:v>
                </c:pt>
                <c:pt idx="1826">
                  <c:v>140101</c:v>
                </c:pt>
                <c:pt idx="1827">
                  <c:v>140102</c:v>
                </c:pt>
                <c:pt idx="1828">
                  <c:v>140103</c:v>
                </c:pt>
                <c:pt idx="1829">
                  <c:v>140104</c:v>
                </c:pt>
                <c:pt idx="1830">
                  <c:v>140105</c:v>
                </c:pt>
                <c:pt idx="1831">
                  <c:v>140106</c:v>
                </c:pt>
                <c:pt idx="1832">
                  <c:v>140107</c:v>
                </c:pt>
                <c:pt idx="1833">
                  <c:v>140108</c:v>
                </c:pt>
                <c:pt idx="1834">
                  <c:v>140109</c:v>
                </c:pt>
                <c:pt idx="1835">
                  <c:v>140110</c:v>
                </c:pt>
                <c:pt idx="1836">
                  <c:v>140111</c:v>
                </c:pt>
                <c:pt idx="1837">
                  <c:v>140112</c:v>
                </c:pt>
                <c:pt idx="1838">
                  <c:v>140113</c:v>
                </c:pt>
                <c:pt idx="1839">
                  <c:v>140114</c:v>
                </c:pt>
                <c:pt idx="1840">
                  <c:v>140115</c:v>
                </c:pt>
                <c:pt idx="1841">
                  <c:v>140116</c:v>
                </c:pt>
                <c:pt idx="1842">
                  <c:v>140117</c:v>
                </c:pt>
                <c:pt idx="1843">
                  <c:v>140118</c:v>
                </c:pt>
                <c:pt idx="1844">
                  <c:v>140119</c:v>
                </c:pt>
                <c:pt idx="1845">
                  <c:v>140120</c:v>
                </c:pt>
                <c:pt idx="1846">
                  <c:v>140121</c:v>
                </c:pt>
                <c:pt idx="1847">
                  <c:v>140122</c:v>
                </c:pt>
                <c:pt idx="1848">
                  <c:v>140123</c:v>
                </c:pt>
                <c:pt idx="1849">
                  <c:v>140124</c:v>
                </c:pt>
                <c:pt idx="1850">
                  <c:v>140125</c:v>
                </c:pt>
                <c:pt idx="1851">
                  <c:v>140126</c:v>
                </c:pt>
                <c:pt idx="1852">
                  <c:v>140127</c:v>
                </c:pt>
                <c:pt idx="1853">
                  <c:v>140128</c:v>
                </c:pt>
                <c:pt idx="1854">
                  <c:v>140129</c:v>
                </c:pt>
                <c:pt idx="1855">
                  <c:v>140130</c:v>
                </c:pt>
                <c:pt idx="1856">
                  <c:v>140131</c:v>
                </c:pt>
                <c:pt idx="1857">
                  <c:v>140201</c:v>
                </c:pt>
                <c:pt idx="1858">
                  <c:v>140202</c:v>
                </c:pt>
                <c:pt idx="1859">
                  <c:v>140203</c:v>
                </c:pt>
                <c:pt idx="1860">
                  <c:v>140204</c:v>
                </c:pt>
                <c:pt idx="1861">
                  <c:v>140205</c:v>
                </c:pt>
                <c:pt idx="1862">
                  <c:v>140206</c:v>
                </c:pt>
                <c:pt idx="1863">
                  <c:v>140207</c:v>
                </c:pt>
                <c:pt idx="1864">
                  <c:v>140208</c:v>
                </c:pt>
                <c:pt idx="1865">
                  <c:v>140209</c:v>
                </c:pt>
                <c:pt idx="1866">
                  <c:v>140210</c:v>
                </c:pt>
                <c:pt idx="1867">
                  <c:v>140211</c:v>
                </c:pt>
                <c:pt idx="1868">
                  <c:v>140212</c:v>
                </c:pt>
                <c:pt idx="1869">
                  <c:v>140213</c:v>
                </c:pt>
                <c:pt idx="1870">
                  <c:v>140214</c:v>
                </c:pt>
                <c:pt idx="1871">
                  <c:v>140215</c:v>
                </c:pt>
                <c:pt idx="1872">
                  <c:v>140216</c:v>
                </c:pt>
                <c:pt idx="1873">
                  <c:v>140217</c:v>
                </c:pt>
                <c:pt idx="1874">
                  <c:v>140218</c:v>
                </c:pt>
                <c:pt idx="1875">
                  <c:v>140219</c:v>
                </c:pt>
                <c:pt idx="1876">
                  <c:v>140220</c:v>
                </c:pt>
                <c:pt idx="1877">
                  <c:v>140221</c:v>
                </c:pt>
                <c:pt idx="1878">
                  <c:v>140222</c:v>
                </c:pt>
                <c:pt idx="1879">
                  <c:v>140223</c:v>
                </c:pt>
                <c:pt idx="1880">
                  <c:v>140224</c:v>
                </c:pt>
                <c:pt idx="1881">
                  <c:v>140225</c:v>
                </c:pt>
                <c:pt idx="1882">
                  <c:v>140226</c:v>
                </c:pt>
                <c:pt idx="1883">
                  <c:v>140227</c:v>
                </c:pt>
                <c:pt idx="1884">
                  <c:v>140228</c:v>
                </c:pt>
                <c:pt idx="1885">
                  <c:v>140301</c:v>
                </c:pt>
                <c:pt idx="1886">
                  <c:v>140302</c:v>
                </c:pt>
                <c:pt idx="1887">
                  <c:v>140303</c:v>
                </c:pt>
                <c:pt idx="1888">
                  <c:v>140304</c:v>
                </c:pt>
                <c:pt idx="1889">
                  <c:v>140305</c:v>
                </c:pt>
                <c:pt idx="1890">
                  <c:v>140306</c:v>
                </c:pt>
                <c:pt idx="1891">
                  <c:v>140307</c:v>
                </c:pt>
                <c:pt idx="1892">
                  <c:v>140308</c:v>
                </c:pt>
                <c:pt idx="1893">
                  <c:v>140309</c:v>
                </c:pt>
                <c:pt idx="1894">
                  <c:v>140310</c:v>
                </c:pt>
                <c:pt idx="1895">
                  <c:v>140311</c:v>
                </c:pt>
                <c:pt idx="1896">
                  <c:v>140312</c:v>
                </c:pt>
                <c:pt idx="1897">
                  <c:v>140313</c:v>
                </c:pt>
                <c:pt idx="1898">
                  <c:v>140314</c:v>
                </c:pt>
                <c:pt idx="1899">
                  <c:v>140315</c:v>
                </c:pt>
                <c:pt idx="1900">
                  <c:v>140316</c:v>
                </c:pt>
                <c:pt idx="1901">
                  <c:v>140317</c:v>
                </c:pt>
                <c:pt idx="1902">
                  <c:v>140318</c:v>
                </c:pt>
                <c:pt idx="1903">
                  <c:v>140319</c:v>
                </c:pt>
                <c:pt idx="1904">
                  <c:v>140320</c:v>
                </c:pt>
                <c:pt idx="1905">
                  <c:v>140321</c:v>
                </c:pt>
                <c:pt idx="1906">
                  <c:v>140322</c:v>
                </c:pt>
                <c:pt idx="1907">
                  <c:v>140323</c:v>
                </c:pt>
                <c:pt idx="1908">
                  <c:v>140324</c:v>
                </c:pt>
                <c:pt idx="1909">
                  <c:v>140325</c:v>
                </c:pt>
                <c:pt idx="1910">
                  <c:v>140326</c:v>
                </c:pt>
                <c:pt idx="1911">
                  <c:v>140327</c:v>
                </c:pt>
                <c:pt idx="1912">
                  <c:v>140328</c:v>
                </c:pt>
                <c:pt idx="1913">
                  <c:v>140329</c:v>
                </c:pt>
                <c:pt idx="1914">
                  <c:v>140330</c:v>
                </c:pt>
                <c:pt idx="1915">
                  <c:v>140331</c:v>
                </c:pt>
                <c:pt idx="1916">
                  <c:v>140401</c:v>
                </c:pt>
                <c:pt idx="1917">
                  <c:v>140402</c:v>
                </c:pt>
                <c:pt idx="1918">
                  <c:v>140403</c:v>
                </c:pt>
                <c:pt idx="1919">
                  <c:v>140404</c:v>
                </c:pt>
                <c:pt idx="1920">
                  <c:v>140405</c:v>
                </c:pt>
                <c:pt idx="1921">
                  <c:v>140406</c:v>
                </c:pt>
                <c:pt idx="1922">
                  <c:v>140407</c:v>
                </c:pt>
                <c:pt idx="1923">
                  <c:v>140408</c:v>
                </c:pt>
                <c:pt idx="1924">
                  <c:v>140409</c:v>
                </c:pt>
                <c:pt idx="1925">
                  <c:v>140410</c:v>
                </c:pt>
                <c:pt idx="1926">
                  <c:v>140411</c:v>
                </c:pt>
                <c:pt idx="1927">
                  <c:v>140412</c:v>
                </c:pt>
                <c:pt idx="1928">
                  <c:v>140413</c:v>
                </c:pt>
                <c:pt idx="1929">
                  <c:v>140414</c:v>
                </c:pt>
                <c:pt idx="1930">
                  <c:v>140415</c:v>
                </c:pt>
                <c:pt idx="1931">
                  <c:v>140416</c:v>
                </c:pt>
                <c:pt idx="1932">
                  <c:v>140417</c:v>
                </c:pt>
                <c:pt idx="1933">
                  <c:v>140418</c:v>
                </c:pt>
                <c:pt idx="1934">
                  <c:v>140419</c:v>
                </c:pt>
                <c:pt idx="1935">
                  <c:v>140420</c:v>
                </c:pt>
                <c:pt idx="1936">
                  <c:v>140421</c:v>
                </c:pt>
                <c:pt idx="1937">
                  <c:v>140422</c:v>
                </c:pt>
                <c:pt idx="1938">
                  <c:v>140423</c:v>
                </c:pt>
                <c:pt idx="1939">
                  <c:v>140424</c:v>
                </c:pt>
                <c:pt idx="1940">
                  <c:v>140425</c:v>
                </c:pt>
                <c:pt idx="1941">
                  <c:v>140426</c:v>
                </c:pt>
                <c:pt idx="1942">
                  <c:v>140427</c:v>
                </c:pt>
                <c:pt idx="1943">
                  <c:v>140428</c:v>
                </c:pt>
                <c:pt idx="1944">
                  <c:v>140429</c:v>
                </c:pt>
                <c:pt idx="1945">
                  <c:v>140430</c:v>
                </c:pt>
                <c:pt idx="1946">
                  <c:v>140501</c:v>
                </c:pt>
                <c:pt idx="1947">
                  <c:v>140502</c:v>
                </c:pt>
                <c:pt idx="1948">
                  <c:v>140503</c:v>
                </c:pt>
                <c:pt idx="1949">
                  <c:v>140504</c:v>
                </c:pt>
                <c:pt idx="1950">
                  <c:v>140505</c:v>
                </c:pt>
                <c:pt idx="1951">
                  <c:v>140506</c:v>
                </c:pt>
                <c:pt idx="1952">
                  <c:v>140507</c:v>
                </c:pt>
                <c:pt idx="1953">
                  <c:v>140508</c:v>
                </c:pt>
                <c:pt idx="1954">
                  <c:v>140509</c:v>
                </c:pt>
                <c:pt idx="1955">
                  <c:v>140510</c:v>
                </c:pt>
                <c:pt idx="1956">
                  <c:v>140511</c:v>
                </c:pt>
                <c:pt idx="1957">
                  <c:v>140512</c:v>
                </c:pt>
                <c:pt idx="1958">
                  <c:v>140513</c:v>
                </c:pt>
                <c:pt idx="1959">
                  <c:v>140514</c:v>
                </c:pt>
                <c:pt idx="1960">
                  <c:v>140515</c:v>
                </c:pt>
                <c:pt idx="1961">
                  <c:v>140516</c:v>
                </c:pt>
                <c:pt idx="1962">
                  <c:v>140517</c:v>
                </c:pt>
                <c:pt idx="1963">
                  <c:v>140518</c:v>
                </c:pt>
                <c:pt idx="1964">
                  <c:v>140519</c:v>
                </c:pt>
                <c:pt idx="1965">
                  <c:v>140520</c:v>
                </c:pt>
                <c:pt idx="1966">
                  <c:v>140521</c:v>
                </c:pt>
                <c:pt idx="1967">
                  <c:v>140522</c:v>
                </c:pt>
                <c:pt idx="1968">
                  <c:v>140523</c:v>
                </c:pt>
                <c:pt idx="1969">
                  <c:v>140524</c:v>
                </c:pt>
                <c:pt idx="1970">
                  <c:v>140525</c:v>
                </c:pt>
                <c:pt idx="1971">
                  <c:v>140526</c:v>
                </c:pt>
                <c:pt idx="1972">
                  <c:v>140527</c:v>
                </c:pt>
                <c:pt idx="1973">
                  <c:v>140528</c:v>
                </c:pt>
                <c:pt idx="1974">
                  <c:v>140529</c:v>
                </c:pt>
                <c:pt idx="1975">
                  <c:v>140530</c:v>
                </c:pt>
                <c:pt idx="1976">
                  <c:v>140531</c:v>
                </c:pt>
                <c:pt idx="1977">
                  <c:v>140601</c:v>
                </c:pt>
                <c:pt idx="1978">
                  <c:v>140602</c:v>
                </c:pt>
                <c:pt idx="1979">
                  <c:v>140603</c:v>
                </c:pt>
                <c:pt idx="1980">
                  <c:v>140604</c:v>
                </c:pt>
                <c:pt idx="1981">
                  <c:v>140605</c:v>
                </c:pt>
                <c:pt idx="1982">
                  <c:v>140606</c:v>
                </c:pt>
                <c:pt idx="1983">
                  <c:v>140607</c:v>
                </c:pt>
                <c:pt idx="1984">
                  <c:v>140608</c:v>
                </c:pt>
                <c:pt idx="1985">
                  <c:v>140609</c:v>
                </c:pt>
                <c:pt idx="1986">
                  <c:v>140610</c:v>
                </c:pt>
                <c:pt idx="1987">
                  <c:v>140611</c:v>
                </c:pt>
                <c:pt idx="1988">
                  <c:v>140612</c:v>
                </c:pt>
                <c:pt idx="1989">
                  <c:v>140613</c:v>
                </c:pt>
                <c:pt idx="1990">
                  <c:v>140614</c:v>
                </c:pt>
                <c:pt idx="1991">
                  <c:v>140615</c:v>
                </c:pt>
                <c:pt idx="1992">
                  <c:v>140616</c:v>
                </c:pt>
                <c:pt idx="1993">
                  <c:v>140617</c:v>
                </c:pt>
                <c:pt idx="1994">
                  <c:v>140618</c:v>
                </c:pt>
                <c:pt idx="1995">
                  <c:v>140619</c:v>
                </c:pt>
                <c:pt idx="1996">
                  <c:v>140620</c:v>
                </c:pt>
                <c:pt idx="1997">
                  <c:v>140621</c:v>
                </c:pt>
                <c:pt idx="1998">
                  <c:v>140622</c:v>
                </c:pt>
                <c:pt idx="1999">
                  <c:v>140623</c:v>
                </c:pt>
                <c:pt idx="2000">
                  <c:v>140624</c:v>
                </c:pt>
                <c:pt idx="2001">
                  <c:v>140625</c:v>
                </c:pt>
                <c:pt idx="2002">
                  <c:v>140626</c:v>
                </c:pt>
                <c:pt idx="2003">
                  <c:v>140627</c:v>
                </c:pt>
                <c:pt idx="2004">
                  <c:v>140628</c:v>
                </c:pt>
                <c:pt idx="2005">
                  <c:v>140629</c:v>
                </c:pt>
                <c:pt idx="2006">
                  <c:v>140630</c:v>
                </c:pt>
                <c:pt idx="2007">
                  <c:v>140701</c:v>
                </c:pt>
                <c:pt idx="2008">
                  <c:v>140702</c:v>
                </c:pt>
                <c:pt idx="2009">
                  <c:v>140703</c:v>
                </c:pt>
                <c:pt idx="2010">
                  <c:v>140704</c:v>
                </c:pt>
                <c:pt idx="2011">
                  <c:v>140705</c:v>
                </c:pt>
                <c:pt idx="2012">
                  <c:v>140706</c:v>
                </c:pt>
                <c:pt idx="2013">
                  <c:v>140707</c:v>
                </c:pt>
                <c:pt idx="2014">
                  <c:v>140708</c:v>
                </c:pt>
                <c:pt idx="2015">
                  <c:v>140709</c:v>
                </c:pt>
                <c:pt idx="2016">
                  <c:v>140710</c:v>
                </c:pt>
                <c:pt idx="2017">
                  <c:v>140711</c:v>
                </c:pt>
                <c:pt idx="2018">
                  <c:v>140712</c:v>
                </c:pt>
                <c:pt idx="2019">
                  <c:v>140713</c:v>
                </c:pt>
                <c:pt idx="2020">
                  <c:v>140714</c:v>
                </c:pt>
                <c:pt idx="2021">
                  <c:v>140715</c:v>
                </c:pt>
                <c:pt idx="2022">
                  <c:v>140716</c:v>
                </c:pt>
                <c:pt idx="2023">
                  <c:v>140717</c:v>
                </c:pt>
                <c:pt idx="2024">
                  <c:v>140718</c:v>
                </c:pt>
                <c:pt idx="2025">
                  <c:v>140719</c:v>
                </c:pt>
                <c:pt idx="2026">
                  <c:v>140720</c:v>
                </c:pt>
                <c:pt idx="2027">
                  <c:v>140721</c:v>
                </c:pt>
                <c:pt idx="2028">
                  <c:v>140722</c:v>
                </c:pt>
                <c:pt idx="2029">
                  <c:v>140723</c:v>
                </c:pt>
                <c:pt idx="2030">
                  <c:v>140724</c:v>
                </c:pt>
                <c:pt idx="2031">
                  <c:v>140725</c:v>
                </c:pt>
                <c:pt idx="2032">
                  <c:v>140726</c:v>
                </c:pt>
                <c:pt idx="2033">
                  <c:v>140727</c:v>
                </c:pt>
                <c:pt idx="2034">
                  <c:v>140728</c:v>
                </c:pt>
                <c:pt idx="2035">
                  <c:v>140729</c:v>
                </c:pt>
                <c:pt idx="2036">
                  <c:v>140730</c:v>
                </c:pt>
                <c:pt idx="2037">
                  <c:v>140731</c:v>
                </c:pt>
                <c:pt idx="2038">
                  <c:v>140801</c:v>
                </c:pt>
                <c:pt idx="2039">
                  <c:v>140802</c:v>
                </c:pt>
                <c:pt idx="2040">
                  <c:v>140803</c:v>
                </c:pt>
                <c:pt idx="2041">
                  <c:v>140804</c:v>
                </c:pt>
                <c:pt idx="2042">
                  <c:v>140805</c:v>
                </c:pt>
                <c:pt idx="2043">
                  <c:v>140806</c:v>
                </c:pt>
                <c:pt idx="2044">
                  <c:v>140807</c:v>
                </c:pt>
                <c:pt idx="2045">
                  <c:v>140808</c:v>
                </c:pt>
                <c:pt idx="2046">
                  <c:v>140809</c:v>
                </c:pt>
                <c:pt idx="2047">
                  <c:v>140810</c:v>
                </c:pt>
                <c:pt idx="2048">
                  <c:v>140811</c:v>
                </c:pt>
                <c:pt idx="2049">
                  <c:v>140812</c:v>
                </c:pt>
                <c:pt idx="2050">
                  <c:v>140813</c:v>
                </c:pt>
                <c:pt idx="2051">
                  <c:v>140814</c:v>
                </c:pt>
                <c:pt idx="2052">
                  <c:v>140815</c:v>
                </c:pt>
                <c:pt idx="2053">
                  <c:v>140816</c:v>
                </c:pt>
                <c:pt idx="2054">
                  <c:v>140817</c:v>
                </c:pt>
                <c:pt idx="2055">
                  <c:v>140818</c:v>
                </c:pt>
                <c:pt idx="2056">
                  <c:v>140819</c:v>
                </c:pt>
                <c:pt idx="2057">
                  <c:v>140820</c:v>
                </c:pt>
                <c:pt idx="2058">
                  <c:v>140821</c:v>
                </c:pt>
                <c:pt idx="2059">
                  <c:v>140822</c:v>
                </c:pt>
                <c:pt idx="2060">
                  <c:v>140823</c:v>
                </c:pt>
                <c:pt idx="2061">
                  <c:v>140824</c:v>
                </c:pt>
                <c:pt idx="2062">
                  <c:v>140825</c:v>
                </c:pt>
                <c:pt idx="2063">
                  <c:v>140826</c:v>
                </c:pt>
                <c:pt idx="2064">
                  <c:v>140827</c:v>
                </c:pt>
                <c:pt idx="2065">
                  <c:v>140828</c:v>
                </c:pt>
                <c:pt idx="2066">
                  <c:v>140829</c:v>
                </c:pt>
                <c:pt idx="2067">
                  <c:v>140830</c:v>
                </c:pt>
                <c:pt idx="2068">
                  <c:v>140831</c:v>
                </c:pt>
                <c:pt idx="2069">
                  <c:v>140901</c:v>
                </c:pt>
                <c:pt idx="2070">
                  <c:v>140902</c:v>
                </c:pt>
                <c:pt idx="2071">
                  <c:v>140903</c:v>
                </c:pt>
                <c:pt idx="2072">
                  <c:v>140904</c:v>
                </c:pt>
                <c:pt idx="2073">
                  <c:v>140905</c:v>
                </c:pt>
                <c:pt idx="2074">
                  <c:v>140906</c:v>
                </c:pt>
                <c:pt idx="2075">
                  <c:v>140907</c:v>
                </c:pt>
                <c:pt idx="2076">
                  <c:v>140908</c:v>
                </c:pt>
                <c:pt idx="2077">
                  <c:v>140909</c:v>
                </c:pt>
                <c:pt idx="2078">
                  <c:v>140910</c:v>
                </c:pt>
                <c:pt idx="2079">
                  <c:v>140911</c:v>
                </c:pt>
                <c:pt idx="2080">
                  <c:v>140912</c:v>
                </c:pt>
                <c:pt idx="2081">
                  <c:v>140913</c:v>
                </c:pt>
                <c:pt idx="2082">
                  <c:v>140914</c:v>
                </c:pt>
                <c:pt idx="2083">
                  <c:v>140915</c:v>
                </c:pt>
                <c:pt idx="2084">
                  <c:v>140916</c:v>
                </c:pt>
                <c:pt idx="2085">
                  <c:v>140917</c:v>
                </c:pt>
                <c:pt idx="2086">
                  <c:v>140918</c:v>
                </c:pt>
                <c:pt idx="2087">
                  <c:v>140919</c:v>
                </c:pt>
                <c:pt idx="2088">
                  <c:v>140920</c:v>
                </c:pt>
                <c:pt idx="2089">
                  <c:v>140921</c:v>
                </c:pt>
              </c:numCache>
            </c:numRef>
          </c:cat>
          <c:val>
            <c:numRef>
              <c:f>'datos_090101_140922 PM2.5 Diari'!$C$2:$C$2134</c:f>
              <c:numCache>
                <c:formatCode>General</c:formatCode>
                <c:ptCount val="2133"/>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pt idx="365">
                  <c:v>50</c:v>
                </c:pt>
                <c:pt idx="366">
                  <c:v>50</c:v>
                </c:pt>
                <c:pt idx="367">
                  <c:v>50</c:v>
                </c:pt>
                <c:pt idx="368">
                  <c:v>50</c:v>
                </c:pt>
                <c:pt idx="369">
                  <c:v>50</c:v>
                </c:pt>
                <c:pt idx="370">
                  <c:v>50</c:v>
                </c:pt>
                <c:pt idx="371">
                  <c:v>50</c:v>
                </c:pt>
                <c:pt idx="372">
                  <c:v>50</c:v>
                </c:pt>
                <c:pt idx="373">
                  <c:v>50</c:v>
                </c:pt>
                <c:pt idx="374">
                  <c:v>50</c:v>
                </c:pt>
                <c:pt idx="375">
                  <c:v>50</c:v>
                </c:pt>
                <c:pt idx="376">
                  <c:v>50</c:v>
                </c:pt>
                <c:pt idx="377">
                  <c:v>50</c:v>
                </c:pt>
                <c:pt idx="378">
                  <c:v>50</c:v>
                </c:pt>
                <c:pt idx="379">
                  <c:v>50</c:v>
                </c:pt>
                <c:pt idx="380">
                  <c:v>50</c:v>
                </c:pt>
                <c:pt idx="381">
                  <c:v>50</c:v>
                </c:pt>
                <c:pt idx="382">
                  <c:v>50</c:v>
                </c:pt>
                <c:pt idx="383">
                  <c:v>50</c:v>
                </c:pt>
                <c:pt idx="384">
                  <c:v>50</c:v>
                </c:pt>
                <c:pt idx="385">
                  <c:v>50</c:v>
                </c:pt>
                <c:pt idx="386">
                  <c:v>50</c:v>
                </c:pt>
                <c:pt idx="387">
                  <c:v>50</c:v>
                </c:pt>
                <c:pt idx="388">
                  <c:v>50</c:v>
                </c:pt>
                <c:pt idx="389">
                  <c:v>50</c:v>
                </c:pt>
                <c:pt idx="390">
                  <c:v>50</c:v>
                </c:pt>
                <c:pt idx="391">
                  <c:v>50</c:v>
                </c:pt>
                <c:pt idx="392">
                  <c:v>50</c:v>
                </c:pt>
                <c:pt idx="393">
                  <c:v>50</c:v>
                </c:pt>
                <c:pt idx="394">
                  <c:v>50</c:v>
                </c:pt>
                <c:pt idx="395">
                  <c:v>50</c:v>
                </c:pt>
                <c:pt idx="396">
                  <c:v>50</c:v>
                </c:pt>
                <c:pt idx="397">
                  <c:v>50</c:v>
                </c:pt>
                <c:pt idx="398">
                  <c:v>50</c:v>
                </c:pt>
                <c:pt idx="399">
                  <c:v>50</c:v>
                </c:pt>
                <c:pt idx="400">
                  <c:v>50</c:v>
                </c:pt>
                <c:pt idx="401">
                  <c:v>50</c:v>
                </c:pt>
                <c:pt idx="402">
                  <c:v>50</c:v>
                </c:pt>
                <c:pt idx="403">
                  <c:v>50</c:v>
                </c:pt>
                <c:pt idx="404">
                  <c:v>50</c:v>
                </c:pt>
                <c:pt idx="405">
                  <c:v>50</c:v>
                </c:pt>
                <c:pt idx="406">
                  <c:v>50</c:v>
                </c:pt>
                <c:pt idx="407">
                  <c:v>50</c:v>
                </c:pt>
                <c:pt idx="408">
                  <c:v>50</c:v>
                </c:pt>
                <c:pt idx="409">
                  <c:v>50</c:v>
                </c:pt>
                <c:pt idx="410">
                  <c:v>50</c:v>
                </c:pt>
                <c:pt idx="411">
                  <c:v>50</c:v>
                </c:pt>
                <c:pt idx="412">
                  <c:v>50</c:v>
                </c:pt>
                <c:pt idx="413">
                  <c:v>50</c:v>
                </c:pt>
                <c:pt idx="414">
                  <c:v>50</c:v>
                </c:pt>
                <c:pt idx="415">
                  <c:v>50</c:v>
                </c:pt>
                <c:pt idx="416">
                  <c:v>50</c:v>
                </c:pt>
                <c:pt idx="417">
                  <c:v>50</c:v>
                </c:pt>
                <c:pt idx="418">
                  <c:v>50</c:v>
                </c:pt>
                <c:pt idx="419">
                  <c:v>50</c:v>
                </c:pt>
                <c:pt idx="420">
                  <c:v>50</c:v>
                </c:pt>
                <c:pt idx="421">
                  <c:v>50</c:v>
                </c:pt>
                <c:pt idx="422">
                  <c:v>50</c:v>
                </c:pt>
                <c:pt idx="423">
                  <c:v>50</c:v>
                </c:pt>
                <c:pt idx="424">
                  <c:v>50</c:v>
                </c:pt>
                <c:pt idx="425">
                  <c:v>50</c:v>
                </c:pt>
                <c:pt idx="426">
                  <c:v>50</c:v>
                </c:pt>
                <c:pt idx="427">
                  <c:v>50</c:v>
                </c:pt>
                <c:pt idx="428">
                  <c:v>50</c:v>
                </c:pt>
                <c:pt idx="429">
                  <c:v>50</c:v>
                </c:pt>
                <c:pt idx="430">
                  <c:v>50</c:v>
                </c:pt>
                <c:pt idx="431">
                  <c:v>50</c:v>
                </c:pt>
                <c:pt idx="432">
                  <c:v>50</c:v>
                </c:pt>
                <c:pt idx="433">
                  <c:v>50</c:v>
                </c:pt>
                <c:pt idx="434">
                  <c:v>50</c:v>
                </c:pt>
                <c:pt idx="435">
                  <c:v>50</c:v>
                </c:pt>
                <c:pt idx="436">
                  <c:v>50</c:v>
                </c:pt>
                <c:pt idx="437">
                  <c:v>50</c:v>
                </c:pt>
                <c:pt idx="438">
                  <c:v>50</c:v>
                </c:pt>
                <c:pt idx="439">
                  <c:v>50</c:v>
                </c:pt>
                <c:pt idx="440">
                  <c:v>50</c:v>
                </c:pt>
                <c:pt idx="441">
                  <c:v>50</c:v>
                </c:pt>
                <c:pt idx="442">
                  <c:v>50</c:v>
                </c:pt>
                <c:pt idx="443">
                  <c:v>50</c:v>
                </c:pt>
                <c:pt idx="444">
                  <c:v>50</c:v>
                </c:pt>
                <c:pt idx="445">
                  <c:v>50</c:v>
                </c:pt>
                <c:pt idx="446">
                  <c:v>50</c:v>
                </c:pt>
                <c:pt idx="447">
                  <c:v>50</c:v>
                </c:pt>
                <c:pt idx="448">
                  <c:v>50</c:v>
                </c:pt>
                <c:pt idx="449">
                  <c:v>50</c:v>
                </c:pt>
                <c:pt idx="450">
                  <c:v>50</c:v>
                </c:pt>
                <c:pt idx="451">
                  <c:v>50</c:v>
                </c:pt>
                <c:pt idx="452">
                  <c:v>50</c:v>
                </c:pt>
                <c:pt idx="453">
                  <c:v>50</c:v>
                </c:pt>
                <c:pt idx="454">
                  <c:v>50</c:v>
                </c:pt>
                <c:pt idx="455">
                  <c:v>50</c:v>
                </c:pt>
                <c:pt idx="456">
                  <c:v>50</c:v>
                </c:pt>
                <c:pt idx="457">
                  <c:v>50</c:v>
                </c:pt>
                <c:pt idx="458">
                  <c:v>50</c:v>
                </c:pt>
                <c:pt idx="459">
                  <c:v>50</c:v>
                </c:pt>
                <c:pt idx="460">
                  <c:v>50</c:v>
                </c:pt>
                <c:pt idx="461">
                  <c:v>50</c:v>
                </c:pt>
                <c:pt idx="462">
                  <c:v>50</c:v>
                </c:pt>
                <c:pt idx="463">
                  <c:v>50</c:v>
                </c:pt>
                <c:pt idx="464">
                  <c:v>50</c:v>
                </c:pt>
                <c:pt idx="465">
                  <c:v>50</c:v>
                </c:pt>
                <c:pt idx="466">
                  <c:v>50</c:v>
                </c:pt>
                <c:pt idx="467">
                  <c:v>50</c:v>
                </c:pt>
                <c:pt idx="468">
                  <c:v>50</c:v>
                </c:pt>
                <c:pt idx="469">
                  <c:v>50</c:v>
                </c:pt>
                <c:pt idx="470">
                  <c:v>50</c:v>
                </c:pt>
                <c:pt idx="471">
                  <c:v>50</c:v>
                </c:pt>
                <c:pt idx="472">
                  <c:v>50</c:v>
                </c:pt>
                <c:pt idx="473">
                  <c:v>50</c:v>
                </c:pt>
                <c:pt idx="474">
                  <c:v>50</c:v>
                </c:pt>
                <c:pt idx="475">
                  <c:v>50</c:v>
                </c:pt>
                <c:pt idx="476">
                  <c:v>50</c:v>
                </c:pt>
                <c:pt idx="477">
                  <c:v>50</c:v>
                </c:pt>
                <c:pt idx="478">
                  <c:v>50</c:v>
                </c:pt>
                <c:pt idx="479">
                  <c:v>50</c:v>
                </c:pt>
                <c:pt idx="480">
                  <c:v>50</c:v>
                </c:pt>
                <c:pt idx="481">
                  <c:v>50</c:v>
                </c:pt>
                <c:pt idx="482">
                  <c:v>50</c:v>
                </c:pt>
                <c:pt idx="483">
                  <c:v>50</c:v>
                </c:pt>
                <c:pt idx="484">
                  <c:v>50</c:v>
                </c:pt>
                <c:pt idx="485">
                  <c:v>50</c:v>
                </c:pt>
                <c:pt idx="486">
                  <c:v>50</c:v>
                </c:pt>
                <c:pt idx="487">
                  <c:v>50</c:v>
                </c:pt>
                <c:pt idx="488">
                  <c:v>50</c:v>
                </c:pt>
                <c:pt idx="489">
                  <c:v>50</c:v>
                </c:pt>
                <c:pt idx="490">
                  <c:v>50</c:v>
                </c:pt>
                <c:pt idx="491">
                  <c:v>50</c:v>
                </c:pt>
                <c:pt idx="492">
                  <c:v>50</c:v>
                </c:pt>
                <c:pt idx="493">
                  <c:v>50</c:v>
                </c:pt>
                <c:pt idx="494">
                  <c:v>50</c:v>
                </c:pt>
                <c:pt idx="495">
                  <c:v>50</c:v>
                </c:pt>
                <c:pt idx="496">
                  <c:v>50</c:v>
                </c:pt>
                <c:pt idx="497">
                  <c:v>50</c:v>
                </c:pt>
                <c:pt idx="498">
                  <c:v>50</c:v>
                </c:pt>
                <c:pt idx="499">
                  <c:v>50</c:v>
                </c:pt>
                <c:pt idx="500">
                  <c:v>50</c:v>
                </c:pt>
                <c:pt idx="501">
                  <c:v>50</c:v>
                </c:pt>
                <c:pt idx="502">
                  <c:v>50</c:v>
                </c:pt>
                <c:pt idx="503">
                  <c:v>50</c:v>
                </c:pt>
                <c:pt idx="504">
                  <c:v>50</c:v>
                </c:pt>
                <c:pt idx="505">
                  <c:v>50</c:v>
                </c:pt>
                <c:pt idx="506">
                  <c:v>50</c:v>
                </c:pt>
                <c:pt idx="507">
                  <c:v>50</c:v>
                </c:pt>
                <c:pt idx="508">
                  <c:v>50</c:v>
                </c:pt>
                <c:pt idx="509">
                  <c:v>50</c:v>
                </c:pt>
                <c:pt idx="510">
                  <c:v>50</c:v>
                </c:pt>
                <c:pt idx="511">
                  <c:v>50</c:v>
                </c:pt>
                <c:pt idx="512">
                  <c:v>50</c:v>
                </c:pt>
                <c:pt idx="513">
                  <c:v>50</c:v>
                </c:pt>
                <c:pt idx="514">
                  <c:v>50</c:v>
                </c:pt>
                <c:pt idx="515">
                  <c:v>50</c:v>
                </c:pt>
                <c:pt idx="516">
                  <c:v>50</c:v>
                </c:pt>
                <c:pt idx="517">
                  <c:v>50</c:v>
                </c:pt>
                <c:pt idx="518">
                  <c:v>50</c:v>
                </c:pt>
                <c:pt idx="519">
                  <c:v>50</c:v>
                </c:pt>
                <c:pt idx="520">
                  <c:v>50</c:v>
                </c:pt>
                <c:pt idx="521">
                  <c:v>50</c:v>
                </c:pt>
                <c:pt idx="522">
                  <c:v>50</c:v>
                </c:pt>
                <c:pt idx="523">
                  <c:v>50</c:v>
                </c:pt>
                <c:pt idx="524">
                  <c:v>50</c:v>
                </c:pt>
                <c:pt idx="525">
                  <c:v>50</c:v>
                </c:pt>
                <c:pt idx="526">
                  <c:v>50</c:v>
                </c:pt>
                <c:pt idx="527">
                  <c:v>50</c:v>
                </c:pt>
                <c:pt idx="528">
                  <c:v>50</c:v>
                </c:pt>
                <c:pt idx="529">
                  <c:v>50</c:v>
                </c:pt>
                <c:pt idx="530">
                  <c:v>50</c:v>
                </c:pt>
                <c:pt idx="531">
                  <c:v>50</c:v>
                </c:pt>
                <c:pt idx="532">
                  <c:v>50</c:v>
                </c:pt>
                <c:pt idx="533">
                  <c:v>50</c:v>
                </c:pt>
                <c:pt idx="534">
                  <c:v>50</c:v>
                </c:pt>
                <c:pt idx="535">
                  <c:v>50</c:v>
                </c:pt>
                <c:pt idx="536">
                  <c:v>50</c:v>
                </c:pt>
                <c:pt idx="537">
                  <c:v>50</c:v>
                </c:pt>
                <c:pt idx="538">
                  <c:v>50</c:v>
                </c:pt>
                <c:pt idx="539">
                  <c:v>50</c:v>
                </c:pt>
                <c:pt idx="540">
                  <c:v>50</c:v>
                </c:pt>
                <c:pt idx="541">
                  <c:v>50</c:v>
                </c:pt>
                <c:pt idx="542">
                  <c:v>50</c:v>
                </c:pt>
                <c:pt idx="543">
                  <c:v>50</c:v>
                </c:pt>
                <c:pt idx="544">
                  <c:v>50</c:v>
                </c:pt>
                <c:pt idx="545">
                  <c:v>50</c:v>
                </c:pt>
                <c:pt idx="546">
                  <c:v>50</c:v>
                </c:pt>
                <c:pt idx="547">
                  <c:v>50</c:v>
                </c:pt>
                <c:pt idx="548">
                  <c:v>50</c:v>
                </c:pt>
                <c:pt idx="549">
                  <c:v>50</c:v>
                </c:pt>
                <c:pt idx="550">
                  <c:v>50</c:v>
                </c:pt>
                <c:pt idx="551">
                  <c:v>50</c:v>
                </c:pt>
                <c:pt idx="552">
                  <c:v>50</c:v>
                </c:pt>
                <c:pt idx="553">
                  <c:v>50</c:v>
                </c:pt>
                <c:pt idx="554">
                  <c:v>50</c:v>
                </c:pt>
                <c:pt idx="555">
                  <c:v>50</c:v>
                </c:pt>
                <c:pt idx="556">
                  <c:v>50</c:v>
                </c:pt>
                <c:pt idx="557">
                  <c:v>50</c:v>
                </c:pt>
                <c:pt idx="558">
                  <c:v>50</c:v>
                </c:pt>
                <c:pt idx="559">
                  <c:v>50</c:v>
                </c:pt>
                <c:pt idx="560">
                  <c:v>50</c:v>
                </c:pt>
                <c:pt idx="561">
                  <c:v>50</c:v>
                </c:pt>
                <c:pt idx="562">
                  <c:v>50</c:v>
                </c:pt>
                <c:pt idx="563">
                  <c:v>50</c:v>
                </c:pt>
                <c:pt idx="564">
                  <c:v>50</c:v>
                </c:pt>
                <c:pt idx="565">
                  <c:v>50</c:v>
                </c:pt>
                <c:pt idx="566">
                  <c:v>50</c:v>
                </c:pt>
                <c:pt idx="567">
                  <c:v>50</c:v>
                </c:pt>
                <c:pt idx="568">
                  <c:v>50</c:v>
                </c:pt>
                <c:pt idx="569">
                  <c:v>50</c:v>
                </c:pt>
                <c:pt idx="570">
                  <c:v>50</c:v>
                </c:pt>
                <c:pt idx="571">
                  <c:v>50</c:v>
                </c:pt>
                <c:pt idx="572">
                  <c:v>50</c:v>
                </c:pt>
                <c:pt idx="573">
                  <c:v>50</c:v>
                </c:pt>
                <c:pt idx="574">
                  <c:v>50</c:v>
                </c:pt>
                <c:pt idx="575">
                  <c:v>50</c:v>
                </c:pt>
                <c:pt idx="576">
                  <c:v>50</c:v>
                </c:pt>
                <c:pt idx="577">
                  <c:v>50</c:v>
                </c:pt>
                <c:pt idx="578">
                  <c:v>50</c:v>
                </c:pt>
                <c:pt idx="579">
                  <c:v>50</c:v>
                </c:pt>
                <c:pt idx="580">
                  <c:v>50</c:v>
                </c:pt>
                <c:pt idx="581">
                  <c:v>50</c:v>
                </c:pt>
                <c:pt idx="582">
                  <c:v>50</c:v>
                </c:pt>
                <c:pt idx="583">
                  <c:v>50</c:v>
                </c:pt>
                <c:pt idx="584">
                  <c:v>50</c:v>
                </c:pt>
                <c:pt idx="585">
                  <c:v>50</c:v>
                </c:pt>
                <c:pt idx="586">
                  <c:v>50</c:v>
                </c:pt>
                <c:pt idx="587">
                  <c:v>50</c:v>
                </c:pt>
                <c:pt idx="588">
                  <c:v>50</c:v>
                </c:pt>
                <c:pt idx="589">
                  <c:v>50</c:v>
                </c:pt>
                <c:pt idx="590">
                  <c:v>50</c:v>
                </c:pt>
                <c:pt idx="591">
                  <c:v>50</c:v>
                </c:pt>
                <c:pt idx="592">
                  <c:v>50</c:v>
                </c:pt>
                <c:pt idx="593">
                  <c:v>50</c:v>
                </c:pt>
                <c:pt idx="594">
                  <c:v>50</c:v>
                </c:pt>
                <c:pt idx="595">
                  <c:v>50</c:v>
                </c:pt>
                <c:pt idx="596">
                  <c:v>50</c:v>
                </c:pt>
                <c:pt idx="597">
                  <c:v>50</c:v>
                </c:pt>
                <c:pt idx="598">
                  <c:v>50</c:v>
                </c:pt>
                <c:pt idx="599">
                  <c:v>50</c:v>
                </c:pt>
                <c:pt idx="600">
                  <c:v>50</c:v>
                </c:pt>
                <c:pt idx="601">
                  <c:v>50</c:v>
                </c:pt>
                <c:pt idx="602">
                  <c:v>50</c:v>
                </c:pt>
                <c:pt idx="603">
                  <c:v>50</c:v>
                </c:pt>
                <c:pt idx="604">
                  <c:v>50</c:v>
                </c:pt>
                <c:pt idx="605">
                  <c:v>50</c:v>
                </c:pt>
                <c:pt idx="606">
                  <c:v>50</c:v>
                </c:pt>
                <c:pt idx="607">
                  <c:v>50</c:v>
                </c:pt>
                <c:pt idx="608">
                  <c:v>50</c:v>
                </c:pt>
                <c:pt idx="609">
                  <c:v>50</c:v>
                </c:pt>
                <c:pt idx="610">
                  <c:v>50</c:v>
                </c:pt>
                <c:pt idx="611">
                  <c:v>50</c:v>
                </c:pt>
                <c:pt idx="612">
                  <c:v>50</c:v>
                </c:pt>
                <c:pt idx="613">
                  <c:v>50</c:v>
                </c:pt>
                <c:pt idx="614">
                  <c:v>50</c:v>
                </c:pt>
                <c:pt idx="615">
                  <c:v>50</c:v>
                </c:pt>
                <c:pt idx="616">
                  <c:v>50</c:v>
                </c:pt>
                <c:pt idx="617">
                  <c:v>50</c:v>
                </c:pt>
                <c:pt idx="618">
                  <c:v>50</c:v>
                </c:pt>
                <c:pt idx="619">
                  <c:v>50</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c:v>
                </c:pt>
                <c:pt idx="649">
                  <c:v>50</c:v>
                </c:pt>
                <c:pt idx="650">
                  <c:v>50</c:v>
                </c:pt>
                <c:pt idx="651">
                  <c:v>50</c:v>
                </c:pt>
                <c:pt idx="652">
                  <c:v>50</c:v>
                </c:pt>
                <c:pt idx="653">
                  <c:v>50</c:v>
                </c:pt>
                <c:pt idx="654">
                  <c:v>50</c:v>
                </c:pt>
                <c:pt idx="655">
                  <c:v>50</c:v>
                </c:pt>
                <c:pt idx="656">
                  <c:v>50</c:v>
                </c:pt>
                <c:pt idx="657">
                  <c:v>50</c:v>
                </c:pt>
                <c:pt idx="658">
                  <c:v>50</c:v>
                </c:pt>
                <c:pt idx="659">
                  <c:v>50</c:v>
                </c:pt>
                <c:pt idx="660">
                  <c:v>50</c:v>
                </c:pt>
                <c:pt idx="661">
                  <c:v>50</c:v>
                </c:pt>
                <c:pt idx="662">
                  <c:v>50</c:v>
                </c:pt>
                <c:pt idx="663">
                  <c:v>50</c:v>
                </c:pt>
                <c:pt idx="664">
                  <c:v>50</c:v>
                </c:pt>
                <c:pt idx="665">
                  <c:v>50</c:v>
                </c:pt>
                <c:pt idx="666">
                  <c:v>50</c:v>
                </c:pt>
                <c:pt idx="667">
                  <c:v>50</c:v>
                </c:pt>
                <c:pt idx="668">
                  <c:v>50</c:v>
                </c:pt>
                <c:pt idx="669">
                  <c:v>50</c:v>
                </c:pt>
                <c:pt idx="670">
                  <c:v>50</c:v>
                </c:pt>
                <c:pt idx="671">
                  <c:v>50</c:v>
                </c:pt>
                <c:pt idx="672">
                  <c:v>50</c:v>
                </c:pt>
                <c:pt idx="673">
                  <c:v>50</c:v>
                </c:pt>
                <c:pt idx="674">
                  <c:v>50</c:v>
                </c:pt>
                <c:pt idx="675">
                  <c:v>50</c:v>
                </c:pt>
                <c:pt idx="676">
                  <c:v>50</c:v>
                </c:pt>
                <c:pt idx="677">
                  <c:v>50</c:v>
                </c:pt>
                <c:pt idx="678">
                  <c:v>50</c:v>
                </c:pt>
                <c:pt idx="679">
                  <c:v>50</c:v>
                </c:pt>
                <c:pt idx="680">
                  <c:v>50</c:v>
                </c:pt>
                <c:pt idx="681">
                  <c:v>50</c:v>
                </c:pt>
                <c:pt idx="682">
                  <c:v>50</c:v>
                </c:pt>
                <c:pt idx="683">
                  <c:v>50</c:v>
                </c:pt>
                <c:pt idx="684">
                  <c:v>50</c:v>
                </c:pt>
                <c:pt idx="685">
                  <c:v>50</c:v>
                </c:pt>
                <c:pt idx="686">
                  <c:v>50</c:v>
                </c:pt>
                <c:pt idx="687">
                  <c:v>50</c:v>
                </c:pt>
                <c:pt idx="688">
                  <c:v>50</c:v>
                </c:pt>
                <c:pt idx="689">
                  <c:v>50</c:v>
                </c:pt>
                <c:pt idx="690">
                  <c:v>50</c:v>
                </c:pt>
                <c:pt idx="691">
                  <c:v>50</c:v>
                </c:pt>
                <c:pt idx="692">
                  <c:v>50</c:v>
                </c:pt>
                <c:pt idx="693">
                  <c:v>50</c:v>
                </c:pt>
                <c:pt idx="694">
                  <c:v>50</c:v>
                </c:pt>
                <c:pt idx="695">
                  <c:v>50</c:v>
                </c:pt>
                <c:pt idx="696">
                  <c:v>50</c:v>
                </c:pt>
                <c:pt idx="697">
                  <c:v>50</c:v>
                </c:pt>
                <c:pt idx="698">
                  <c:v>50</c:v>
                </c:pt>
                <c:pt idx="699">
                  <c:v>50</c:v>
                </c:pt>
                <c:pt idx="700">
                  <c:v>50</c:v>
                </c:pt>
                <c:pt idx="701">
                  <c:v>50</c:v>
                </c:pt>
                <c:pt idx="702">
                  <c:v>50</c:v>
                </c:pt>
                <c:pt idx="703">
                  <c:v>50</c:v>
                </c:pt>
                <c:pt idx="704">
                  <c:v>50</c:v>
                </c:pt>
                <c:pt idx="705">
                  <c:v>50</c:v>
                </c:pt>
                <c:pt idx="706">
                  <c:v>50</c:v>
                </c:pt>
                <c:pt idx="707">
                  <c:v>50</c:v>
                </c:pt>
                <c:pt idx="708">
                  <c:v>50</c:v>
                </c:pt>
                <c:pt idx="709">
                  <c:v>50</c:v>
                </c:pt>
                <c:pt idx="710">
                  <c:v>50</c:v>
                </c:pt>
                <c:pt idx="711">
                  <c:v>50</c:v>
                </c:pt>
                <c:pt idx="712">
                  <c:v>50</c:v>
                </c:pt>
                <c:pt idx="713">
                  <c:v>50</c:v>
                </c:pt>
                <c:pt idx="714">
                  <c:v>50</c:v>
                </c:pt>
                <c:pt idx="715">
                  <c:v>50</c:v>
                </c:pt>
                <c:pt idx="716">
                  <c:v>50</c:v>
                </c:pt>
                <c:pt idx="717">
                  <c:v>50</c:v>
                </c:pt>
                <c:pt idx="718">
                  <c:v>50</c:v>
                </c:pt>
                <c:pt idx="719">
                  <c:v>50</c:v>
                </c:pt>
                <c:pt idx="720">
                  <c:v>50</c:v>
                </c:pt>
                <c:pt idx="721">
                  <c:v>50</c:v>
                </c:pt>
                <c:pt idx="722">
                  <c:v>50</c:v>
                </c:pt>
                <c:pt idx="723">
                  <c:v>50</c:v>
                </c:pt>
                <c:pt idx="724">
                  <c:v>50</c:v>
                </c:pt>
                <c:pt idx="725">
                  <c:v>50</c:v>
                </c:pt>
                <c:pt idx="726">
                  <c:v>50</c:v>
                </c:pt>
                <c:pt idx="727">
                  <c:v>50</c:v>
                </c:pt>
                <c:pt idx="728">
                  <c:v>50</c:v>
                </c:pt>
                <c:pt idx="729">
                  <c:v>50</c:v>
                </c:pt>
                <c:pt idx="730">
                  <c:v>50</c:v>
                </c:pt>
                <c:pt idx="731">
                  <c:v>50</c:v>
                </c:pt>
                <c:pt idx="732">
                  <c:v>50</c:v>
                </c:pt>
                <c:pt idx="733">
                  <c:v>50</c:v>
                </c:pt>
                <c:pt idx="734">
                  <c:v>50</c:v>
                </c:pt>
                <c:pt idx="735">
                  <c:v>50</c:v>
                </c:pt>
                <c:pt idx="736">
                  <c:v>50</c:v>
                </c:pt>
                <c:pt idx="737">
                  <c:v>50</c:v>
                </c:pt>
                <c:pt idx="738">
                  <c:v>50</c:v>
                </c:pt>
                <c:pt idx="739">
                  <c:v>50</c:v>
                </c:pt>
                <c:pt idx="740">
                  <c:v>50</c:v>
                </c:pt>
                <c:pt idx="741">
                  <c:v>50</c:v>
                </c:pt>
                <c:pt idx="742">
                  <c:v>50</c:v>
                </c:pt>
                <c:pt idx="743">
                  <c:v>50</c:v>
                </c:pt>
                <c:pt idx="744">
                  <c:v>50</c:v>
                </c:pt>
                <c:pt idx="745">
                  <c:v>50</c:v>
                </c:pt>
                <c:pt idx="746">
                  <c:v>50</c:v>
                </c:pt>
                <c:pt idx="747">
                  <c:v>50</c:v>
                </c:pt>
                <c:pt idx="748">
                  <c:v>50</c:v>
                </c:pt>
                <c:pt idx="749">
                  <c:v>50</c:v>
                </c:pt>
                <c:pt idx="750">
                  <c:v>50</c:v>
                </c:pt>
                <c:pt idx="751">
                  <c:v>50</c:v>
                </c:pt>
                <c:pt idx="752">
                  <c:v>50</c:v>
                </c:pt>
                <c:pt idx="753">
                  <c:v>50</c:v>
                </c:pt>
                <c:pt idx="754">
                  <c:v>50</c:v>
                </c:pt>
                <c:pt idx="755">
                  <c:v>50</c:v>
                </c:pt>
                <c:pt idx="756">
                  <c:v>50</c:v>
                </c:pt>
                <c:pt idx="757">
                  <c:v>50</c:v>
                </c:pt>
                <c:pt idx="758">
                  <c:v>50</c:v>
                </c:pt>
                <c:pt idx="759">
                  <c:v>50</c:v>
                </c:pt>
                <c:pt idx="760">
                  <c:v>50</c:v>
                </c:pt>
                <c:pt idx="761">
                  <c:v>50</c:v>
                </c:pt>
                <c:pt idx="762">
                  <c:v>50</c:v>
                </c:pt>
                <c:pt idx="763">
                  <c:v>50</c:v>
                </c:pt>
                <c:pt idx="764">
                  <c:v>50</c:v>
                </c:pt>
                <c:pt idx="765">
                  <c:v>50</c:v>
                </c:pt>
                <c:pt idx="766">
                  <c:v>50</c:v>
                </c:pt>
                <c:pt idx="767">
                  <c:v>50</c:v>
                </c:pt>
                <c:pt idx="768">
                  <c:v>50</c:v>
                </c:pt>
                <c:pt idx="769">
                  <c:v>50</c:v>
                </c:pt>
                <c:pt idx="770">
                  <c:v>50</c:v>
                </c:pt>
                <c:pt idx="771">
                  <c:v>50</c:v>
                </c:pt>
                <c:pt idx="772">
                  <c:v>50</c:v>
                </c:pt>
                <c:pt idx="773">
                  <c:v>50</c:v>
                </c:pt>
                <c:pt idx="774">
                  <c:v>50</c:v>
                </c:pt>
                <c:pt idx="775">
                  <c:v>50</c:v>
                </c:pt>
                <c:pt idx="776">
                  <c:v>50</c:v>
                </c:pt>
                <c:pt idx="777">
                  <c:v>50</c:v>
                </c:pt>
                <c:pt idx="778">
                  <c:v>50</c:v>
                </c:pt>
                <c:pt idx="779">
                  <c:v>50</c:v>
                </c:pt>
                <c:pt idx="780">
                  <c:v>50</c:v>
                </c:pt>
                <c:pt idx="781">
                  <c:v>50</c:v>
                </c:pt>
                <c:pt idx="782">
                  <c:v>50</c:v>
                </c:pt>
                <c:pt idx="783">
                  <c:v>50</c:v>
                </c:pt>
                <c:pt idx="784">
                  <c:v>50</c:v>
                </c:pt>
                <c:pt idx="785">
                  <c:v>50</c:v>
                </c:pt>
                <c:pt idx="786">
                  <c:v>50</c:v>
                </c:pt>
                <c:pt idx="787">
                  <c:v>50</c:v>
                </c:pt>
                <c:pt idx="788">
                  <c:v>50</c:v>
                </c:pt>
                <c:pt idx="789">
                  <c:v>50</c:v>
                </c:pt>
                <c:pt idx="790">
                  <c:v>50</c:v>
                </c:pt>
                <c:pt idx="791">
                  <c:v>50</c:v>
                </c:pt>
                <c:pt idx="792">
                  <c:v>50</c:v>
                </c:pt>
                <c:pt idx="793">
                  <c:v>50</c:v>
                </c:pt>
                <c:pt idx="794">
                  <c:v>50</c:v>
                </c:pt>
                <c:pt idx="795">
                  <c:v>50</c:v>
                </c:pt>
                <c:pt idx="796">
                  <c:v>50</c:v>
                </c:pt>
                <c:pt idx="797">
                  <c:v>50</c:v>
                </c:pt>
                <c:pt idx="798">
                  <c:v>50</c:v>
                </c:pt>
                <c:pt idx="799">
                  <c:v>50</c:v>
                </c:pt>
                <c:pt idx="800">
                  <c:v>50</c:v>
                </c:pt>
                <c:pt idx="801">
                  <c:v>50</c:v>
                </c:pt>
                <c:pt idx="802">
                  <c:v>50</c:v>
                </c:pt>
                <c:pt idx="803">
                  <c:v>50</c:v>
                </c:pt>
                <c:pt idx="804">
                  <c:v>50</c:v>
                </c:pt>
                <c:pt idx="805">
                  <c:v>50</c:v>
                </c:pt>
                <c:pt idx="806">
                  <c:v>50</c:v>
                </c:pt>
                <c:pt idx="807">
                  <c:v>50</c:v>
                </c:pt>
                <c:pt idx="808">
                  <c:v>50</c:v>
                </c:pt>
                <c:pt idx="809">
                  <c:v>50</c:v>
                </c:pt>
                <c:pt idx="810">
                  <c:v>50</c:v>
                </c:pt>
                <c:pt idx="811">
                  <c:v>50</c:v>
                </c:pt>
                <c:pt idx="812">
                  <c:v>50</c:v>
                </c:pt>
                <c:pt idx="813">
                  <c:v>50</c:v>
                </c:pt>
                <c:pt idx="814">
                  <c:v>50</c:v>
                </c:pt>
                <c:pt idx="815">
                  <c:v>50</c:v>
                </c:pt>
                <c:pt idx="816">
                  <c:v>50</c:v>
                </c:pt>
                <c:pt idx="817">
                  <c:v>50</c:v>
                </c:pt>
                <c:pt idx="818">
                  <c:v>50</c:v>
                </c:pt>
                <c:pt idx="819">
                  <c:v>50</c:v>
                </c:pt>
                <c:pt idx="820">
                  <c:v>50</c:v>
                </c:pt>
                <c:pt idx="821">
                  <c:v>50</c:v>
                </c:pt>
                <c:pt idx="822">
                  <c:v>50</c:v>
                </c:pt>
                <c:pt idx="823">
                  <c:v>50</c:v>
                </c:pt>
                <c:pt idx="824">
                  <c:v>50</c:v>
                </c:pt>
                <c:pt idx="825">
                  <c:v>50</c:v>
                </c:pt>
                <c:pt idx="826">
                  <c:v>50</c:v>
                </c:pt>
                <c:pt idx="827">
                  <c:v>50</c:v>
                </c:pt>
                <c:pt idx="828">
                  <c:v>50</c:v>
                </c:pt>
                <c:pt idx="829">
                  <c:v>50</c:v>
                </c:pt>
                <c:pt idx="830">
                  <c:v>50</c:v>
                </c:pt>
                <c:pt idx="831">
                  <c:v>50</c:v>
                </c:pt>
                <c:pt idx="832">
                  <c:v>50</c:v>
                </c:pt>
                <c:pt idx="833">
                  <c:v>50</c:v>
                </c:pt>
                <c:pt idx="834">
                  <c:v>50</c:v>
                </c:pt>
                <c:pt idx="835">
                  <c:v>50</c:v>
                </c:pt>
                <c:pt idx="836">
                  <c:v>50</c:v>
                </c:pt>
                <c:pt idx="837">
                  <c:v>50</c:v>
                </c:pt>
                <c:pt idx="838">
                  <c:v>50</c:v>
                </c:pt>
                <c:pt idx="839">
                  <c:v>50</c:v>
                </c:pt>
                <c:pt idx="840">
                  <c:v>50</c:v>
                </c:pt>
                <c:pt idx="841">
                  <c:v>50</c:v>
                </c:pt>
                <c:pt idx="842">
                  <c:v>50</c:v>
                </c:pt>
                <c:pt idx="843">
                  <c:v>50</c:v>
                </c:pt>
                <c:pt idx="844">
                  <c:v>50</c:v>
                </c:pt>
                <c:pt idx="845">
                  <c:v>50</c:v>
                </c:pt>
                <c:pt idx="846">
                  <c:v>50</c:v>
                </c:pt>
                <c:pt idx="847">
                  <c:v>50</c:v>
                </c:pt>
                <c:pt idx="848">
                  <c:v>50</c:v>
                </c:pt>
                <c:pt idx="849">
                  <c:v>50</c:v>
                </c:pt>
                <c:pt idx="850">
                  <c:v>50</c:v>
                </c:pt>
                <c:pt idx="851">
                  <c:v>50</c:v>
                </c:pt>
                <c:pt idx="852">
                  <c:v>50</c:v>
                </c:pt>
                <c:pt idx="853">
                  <c:v>50</c:v>
                </c:pt>
                <c:pt idx="854">
                  <c:v>50</c:v>
                </c:pt>
                <c:pt idx="855">
                  <c:v>50</c:v>
                </c:pt>
                <c:pt idx="856">
                  <c:v>50</c:v>
                </c:pt>
                <c:pt idx="857">
                  <c:v>50</c:v>
                </c:pt>
                <c:pt idx="858">
                  <c:v>50</c:v>
                </c:pt>
                <c:pt idx="859">
                  <c:v>50</c:v>
                </c:pt>
                <c:pt idx="860">
                  <c:v>50</c:v>
                </c:pt>
                <c:pt idx="861">
                  <c:v>50</c:v>
                </c:pt>
                <c:pt idx="862">
                  <c:v>50</c:v>
                </c:pt>
                <c:pt idx="863">
                  <c:v>50</c:v>
                </c:pt>
                <c:pt idx="864">
                  <c:v>50</c:v>
                </c:pt>
                <c:pt idx="865">
                  <c:v>50</c:v>
                </c:pt>
                <c:pt idx="866">
                  <c:v>50</c:v>
                </c:pt>
                <c:pt idx="867">
                  <c:v>50</c:v>
                </c:pt>
                <c:pt idx="868">
                  <c:v>50</c:v>
                </c:pt>
                <c:pt idx="869">
                  <c:v>50</c:v>
                </c:pt>
                <c:pt idx="870">
                  <c:v>50</c:v>
                </c:pt>
                <c:pt idx="871">
                  <c:v>50</c:v>
                </c:pt>
                <c:pt idx="872">
                  <c:v>50</c:v>
                </c:pt>
                <c:pt idx="873">
                  <c:v>50</c:v>
                </c:pt>
                <c:pt idx="874">
                  <c:v>50</c:v>
                </c:pt>
                <c:pt idx="875">
                  <c:v>50</c:v>
                </c:pt>
                <c:pt idx="876">
                  <c:v>50</c:v>
                </c:pt>
                <c:pt idx="877">
                  <c:v>50</c:v>
                </c:pt>
                <c:pt idx="878">
                  <c:v>50</c:v>
                </c:pt>
                <c:pt idx="879">
                  <c:v>50</c:v>
                </c:pt>
                <c:pt idx="880">
                  <c:v>50</c:v>
                </c:pt>
                <c:pt idx="881">
                  <c:v>50</c:v>
                </c:pt>
                <c:pt idx="882">
                  <c:v>50</c:v>
                </c:pt>
                <c:pt idx="883">
                  <c:v>50</c:v>
                </c:pt>
                <c:pt idx="884">
                  <c:v>50</c:v>
                </c:pt>
                <c:pt idx="885">
                  <c:v>50</c:v>
                </c:pt>
                <c:pt idx="886">
                  <c:v>50</c:v>
                </c:pt>
                <c:pt idx="887">
                  <c:v>50</c:v>
                </c:pt>
                <c:pt idx="888">
                  <c:v>50</c:v>
                </c:pt>
                <c:pt idx="889">
                  <c:v>50</c:v>
                </c:pt>
                <c:pt idx="890">
                  <c:v>50</c:v>
                </c:pt>
                <c:pt idx="891">
                  <c:v>50</c:v>
                </c:pt>
                <c:pt idx="892">
                  <c:v>50</c:v>
                </c:pt>
                <c:pt idx="893">
                  <c:v>50</c:v>
                </c:pt>
                <c:pt idx="894">
                  <c:v>50</c:v>
                </c:pt>
                <c:pt idx="895">
                  <c:v>50</c:v>
                </c:pt>
                <c:pt idx="896">
                  <c:v>50</c:v>
                </c:pt>
                <c:pt idx="897">
                  <c:v>50</c:v>
                </c:pt>
                <c:pt idx="898">
                  <c:v>50</c:v>
                </c:pt>
                <c:pt idx="899">
                  <c:v>50</c:v>
                </c:pt>
                <c:pt idx="900">
                  <c:v>50</c:v>
                </c:pt>
                <c:pt idx="901">
                  <c:v>50</c:v>
                </c:pt>
                <c:pt idx="902">
                  <c:v>50</c:v>
                </c:pt>
                <c:pt idx="903">
                  <c:v>50</c:v>
                </c:pt>
                <c:pt idx="904">
                  <c:v>50</c:v>
                </c:pt>
                <c:pt idx="905">
                  <c:v>50</c:v>
                </c:pt>
                <c:pt idx="906">
                  <c:v>50</c:v>
                </c:pt>
                <c:pt idx="907">
                  <c:v>50</c:v>
                </c:pt>
                <c:pt idx="908">
                  <c:v>50</c:v>
                </c:pt>
                <c:pt idx="909">
                  <c:v>50</c:v>
                </c:pt>
                <c:pt idx="910">
                  <c:v>50</c:v>
                </c:pt>
                <c:pt idx="911">
                  <c:v>50</c:v>
                </c:pt>
                <c:pt idx="912">
                  <c:v>50</c:v>
                </c:pt>
                <c:pt idx="913">
                  <c:v>50</c:v>
                </c:pt>
                <c:pt idx="914">
                  <c:v>50</c:v>
                </c:pt>
                <c:pt idx="915">
                  <c:v>50</c:v>
                </c:pt>
                <c:pt idx="916">
                  <c:v>50</c:v>
                </c:pt>
                <c:pt idx="917">
                  <c:v>50</c:v>
                </c:pt>
                <c:pt idx="918">
                  <c:v>50</c:v>
                </c:pt>
                <c:pt idx="919">
                  <c:v>50</c:v>
                </c:pt>
                <c:pt idx="920">
                  <c:v>50</c:v>
                </c:pt>
                <c:pt idx="921">
                  <c:v>50</c:v>
                </c:pt>
                <c:pt idx="922">
                  <c:v>50</c:v>
                </c:pt>
                <c:pt idx="923">
                  <c:v>50</c:v>
                </c:pt>
                <c:pt idx="924">
                  <c:v>50</c:v>
                </c:pt>
                <c:pt idx="925">
                  <c:v>50</c:v>
                </c:pt>
                <c:pt idx="926">
                  <c:v>50</c:v>
                </c:pt>
                <c:pt idx="927">
                  <c:v>50</c:v>
                </c:pt>
                <c:pt idx="928">
                  <c:v>50</c:v>
                </c:pt>
                <c:pt idx="929">
                  <c:v>50</c:v>
                </c:pt>
                <c:pt idx="930">
                  <c:v>50</c:v>
                </c:pt>
                <c:pt idx="931">
                  <c:v>50</c:v>
                </c:pt>
                <c:pt idx="932">
                  <c:v>50</c:v>
                </c:pt>
                <c:pt idx="933">
                  <c:v>50</c:v>
                </c:pt>
                <c:pt idx="934">
                  <c:v>50</c:v>
                </c:pt>
                <c:pt idx="935">
                  <c:v>50</c:v>
                </c:pt>
                <c:pt idx="936">
                  <c:v>50</c:v>
                </c:pt>
                <c:pt idx="937">
                  <c:v>50</c:v>
                </c:pt>
                <c:pt idx="938">
                  <c:v>50</c:v>
                </c:pt>
                <c:pt idx="939">
                  <c:v>50</c:v>
                </c:pt>
                <c:pt idx="940">
                  <c:v>50</c:v>
                </c:pt>
                <c:pt idx="941">
                  <c:v>50</c:v>
                </c:pt>
                <c:pt idx="942">
                  <c:v>50</c:v>
                </c:pt>
                <c:pt idx="943">
                  <c:v>50</c:v>
                </c:pt>
                <c:pt idx="944">
                  <c:v>50</c:v>
                </c:pt>
                <c:pt idx="945">
                  <c:v>50</c:v>
                </c:pt>
                <c:pt idx="946">
                  <c:v>50</c:v>
                </c:pt>
                <c:pt idx="947">
                  <c:v>50</c:v>
                </c:pt>
                <c:pt idx="948">
                  <c:v>50</c:v>
                </c:pt>
                <c:pt idx="949">
                  <c:v>50</c:v>
                </c:pt>
                <c:pt idx="950">
                  <c:v>50</c:v>
                </c:pt>
                <c:pt idx="951">
                  <c:v>50</c:v>
                </c:pt>
                <c:pt idx="952">
                  <c:v>50</c:v>
                </c:pt>
                <c:pt idx="953">
                  <c:v>50</c:v>
                </c:pt>
                <c:pt idx="954">
                  <c:v>50</c:v>
                </c:pt>
                <c:pt idx="955">
                  <c:v>50</c:v>
                </c:pt>
                <c:pt idx="956">
                  <c:v>50</c:v>
                </c:pt>
                <c:pt idx="957">
                  <c:v>50</c:v>
                </c:pt>
                <c:pt idx="958">
                  <c:v>50</c:v>
                </c:pt>
                <c:pt idx="959">
                  <c:v>50</c:v>
                </c:pt>
                <c:pt idx="960">
                  <c:v>50</c:v>
                </c:pt>
                <c:pt idx="961">
                  <c:v>50</c:v>
                </c:pt>
                <c:pt idx="962">
                  <c:v>50</c:v>
                </c:pt>
                <c:pt idx="963">
                  <c:v>50</c:v>
                </c:pt>
                <c:pt idx="964">
                  <c:v>50</c:v>
                </c:pt>
                <c:pt idx="965">
                  <c:v>50</c:v>
                </c:pt>
                <c:pt idx="966">
                  <c:v>50</c:v>
                </c:pt>
                <c:pt idx="967">
                  <c:v>50</c:v>
                </c:pt>
                <c:pt idx="968">
                  <c:v>50</c:v>
                </c:pt>
                <c:pt idx="969">
                  <c:v>50</c:v>
                </c:pt>
                <c:pt idx="970">
                  <c:v>50</c:v>
                </c:pt>
                <c:pt idx="971">
                  <c:v>50</c:v>
                </c:pt>
                <c:pt idx="972">
                  <c:v>50</c:v>
                </c:pt>
                <c:pt idx="973">
                  <c:v>50</c:v>
                </c:pt>
                <c:pt idx="974">
                  <c:v>50</c:v>
                </c:pt>
                <c:pt idx="975">
                  <c:v>50</c:v>
                </c:pt>
                <c:pt idx="976">
                  <c:v>50</c:v>
                </c:pt>
                <c:pt idx="977">
                  <c:v>50</c:v>
                </c:pt>
                <c:pt idx="978">
                  <c:v>50</c:v>
                </c:pt>
                <c:pt idx="979">
                  <c:v>50</c:v>
                </c:pt>
                <c:pt idx="980">
                  <c:v>50</c:v>
                </c:pt>
                <c:pt idx="981">
                  <c:v>50</c:v>
                </c:pt>
                <c:pt idx="982">
                  <c:v>50</c:v>
                </c:pt>
                <c:pt idx="983">
                  <c:v>50</c:v>
                </c:pt>
                <c:pt idx="984">
                  <c:v>50</c:v>
                </c:pt>
                <c:pt idx="985">
                  <c:v>50</c:v>
                </c:pt>
                <c:pt idx="986">
                  <c:v>50</c:v>
                </c:pt>
                <c:pt idx="987">
                  <c:v>50</c:v>
                </c:pt>
                <c:pt idx="988">
                  <c:v>50</c:v>
                </c:pt>
                <c:pt idx="989">
                  <c:v>50</c:v>
                </c:pt>
                <c:pt idx="990">
                  <c:v>50</c:v>
                </c:pt>
                <c:pt idx="991">
                  <c:v>50</c:v>
                </c:pt>
                <c:pt idx="992">
                  <c:v>50</c:v>
                </c:pt>
                <c:pt idx="993">
                  <c:v>50</c:v>
                </c:pt>
                <c:pt idx="994">
                  <c:v>50</c:v>
                </c:pt>
                <c:pt idx="995">
                  <c:v>50</c:v>
                </c:pt>
                <c:pt idx="996">
                  <c:v>50</c:v>
                </c:pt>
                <c:pt idx="997">
                  <c:v>50</c:v>
                </c:pt>
                <c:pt idx="998">
                  <c:v>50</c:v>
                </c:pt>
                <c:pt idx="999">
                  <c:v>50</c:v>
                </c:pt>
                <c:pt idx="1000">
                  <c:v>50</c:v>
                </c:pt>
                <c:pt idx="1001">
                  <c:v>50</c:v>
                </c:pt>
                <c:pt idx="1002">
                  <c:v>50</c:v>
                </c:pt>
                <c:pt idx="1003">
                  <c:v>50</c:v>
                </c:pt>
                <c:pt idx="1004">
                  <c:v>50</c:v>
                </c:pt>
                <c:pt idx="1005">
                  <c:v>50</c:v>
                </c:pt>
                <c:pt idx="1006">
                  <c:v>50</c:v>
                </c:pt>
                <c:pt idx="1007">
                  <c:v>50</c:v>
                </c:pt>
                <c:pt idx="1008">
                  <c:v>50</c:v>
                </c:pt>
                <c:pt idx="1009">
                  <c:v>50</c:v>
                </c:pt>
                <c:pt idx="1010">
                  <c:v>50</c:v>
                </c:pt>
                <c:pt idx="1011">
                  <c:v>50</c:v>
                </c:pt>
                <c:pt idx="1012">
                  <c:v>50</c:v>
                </c:pt>
                <c:pt idx="1013">
                  <c:v>50</c:v>
                </c:pt>
                <c:pt idx="1014">
                  <c:v>50</c:v>
                </c:pt>
                <c:pt idx="1015">
                  <c:v>50</c:v>
                </c:pt>
                <c:pt idx="1016">
                  <c:v>50</c:v>
                </c:pt>
                <c:pt idx="1017">
                  <c:v>50</c:v>
                </c:pt>
                <c:pt idx="1018">
                  <c:v>50</c:v>
                </c:pt>
                <c:pt idx="1019">
                  <c:v>50</c:v>
                </c:pt>
                <c:pt idx="1020">
                  <c:v>50</c:v>
                </c:pt>
                <c:pt idx="1021">
                  <c:v>50</c:v>
                </c:pt>
                <c:pt idx="1022">
                  <c:v>50</c:v>
                </c:pt>
                <c:pt idx="1023">
                  <c:v>50</c:v>
                </c:pt>
                <c:pt idx="1024">
                  <c:v>50</c:v>
                </c:pt>
                <c:pt idx="1025">
                  <c:v>50</c:v>
                </c:pt>
                <c:pt idx="1026">
                  <c:v>50</c:v>
                </c:pt>
                <c:pt idx="1027">
                  <c:v>50</c:v>
                </c:pt>
                <c:pt idx="1028">
                  <c:v>50</c:v>
                </c:pt>
                <c:pt idx="1029">
                  <c:v>50</c:v>
                </c:pt>
                <c:pt idx="1030">
                  <c:v>50</c:v>
                </c:pt>
                <c:pt idx="1031">
                  <c:v>50</c:v>
                </c:pt>
                <c:pt idx="1032">
                  <c:v>50</c:v>
                </c:pt>
                <c:pt idx="1033">
                  <c:v>50</c:v>
                </c:pt>
                <c:pt idx="1034">
                  <c:v>50</c:v>
                </c:pt>
                <c:pt idx="1035">
                  <c:v>50</c:v>
                </c:pt>
                <c:pt idx="1036">
                  <c:v>50</c:v>
                </c:pt>
                <c:pt idx="1037">
                  <c:v>50</c:v>
                </c:pt>
                <c:pt idx="1038">
                  <c:v>50</c:v>
                </c:pt>
                <c:pt idx="1039">
                  <c:v>50</c:v>
                </c:pt>
                <c:pt idx="1040">
                  <c:v>50</c:v>
                </c:pt>
                <c:pt idx="1041">
                  <c:v>50</c:v>
                </c:pt>
                <c:pt idx="1042">
                  <c:v>50</c:v>
                </c:pt>
                <c:pt idx="1043">
                  <c:v>50</c:v>
                </c:pt>
                <c:pt idx="1044">
                  <c:v>50</c:v>
                </c:pt>
                <c:pt idx="1045">
                  <c:v>50</c:v>
                </c:pt>
                <c:pt idx="1046">
                  <c:v>50</c:v>
                </c:pt>
                <c:pt idx="1047">
                  <c:v>50</c:v>
                </c:pt>
                <c:pt idx="1048">
                  <c:v>50</c:v>
                </c:pt>
                <c:pt idx="1049">
                  <c:v>50</c:v>
                </c:pt>
                <c:pt idx="1050">
                  <c:v>50</c:v>
                </c:pt>
                <c:pt idx="1051">
                  <c:v>50</c:v>
                </c:pt>
                <c:pt idx="1052">
                  <c:v>50</c:v>
                </c:pt>
                <c:pt idx="1053">
                  <c:v>50</c:v>
                </c:pt>
                <c:pt idx="1054">
                  <c:v>50</c:v>
                </c:pt>
                <c:pt idx="1055">
                  <c:v>50</c:v>
                </c:pt>
                <c:pt idx="1056">
                  <c:v>50</c:v>
                </c:pt>
                <c:pt idx="1057">
                  <c:v>50</c:v>
                </c:pt>
                <c:pt idx="1058">
                  <c:v>50</c:v>
                </c:pt>
                <c:pt idx="1059">
                  <c:v>50</c:v>
                </c:pt>
                <c:pt idx="1060">
                  <c:v>50</c:v>
                </c:pt>
                <c:pt idx="1061">
                  <c:v>50</c:v>
                </c:pt>
                <c:pt idx="1062">
                  <c:v>50</c:v>
                </c:pt>
                <c:pt idx="1063">
                  <c:v>50</c:v>
                </c:pt>
                <c:pt idx="1064">
                  <c:v>50</c:v>
                </c:pt>
                <c:pt idx="1065">
                  <c:v>50</c:v>
                </c:pt>
                <c:pt idx="1066">
                  <c:v>50</c:v>
                </c:pt>
                <c:pt idx="1067">
                  <c:v>50</c:v>
                </c:pt>
                <c:pt idx="1068">
                  <c:v>50</c:v>
                </c:pt>
                <c:pt idx="1069">
                  <c:v>50</c:v>
                </c:pt>
                <c:pt idx="1070">
                  <c:v>50</c:v>
                </c:pt>
                <c:pt idx="1071">
                  <c:v>50</c:v>
                </c:pt>
                <c:pt idx="1072">
                  <c:v>50</c:v>
                </c:pt>
                <c:pt idx="1073">
                  <c:v>50</c:v>
                </c:pt>
                <c:pt idx="1074">
                  <c:v>50</c:v>
                </c:pt>
                <c:pt idx="1075">
                  <c:v>50</c:v>
                </c:pt>
                <c:pt idx="1076">
                  <c:v>50</c:v>
                </c:pt>
                <c:pt idx="1077">
                  <c:v>50</c:v>
                </c:pt>
                <c:pt idx="1078">
                  <c:v>50</c:v>
                </c:pt>
                <c:pt idx="1079">
                  <c:v>50</c:v>
                </c:pt>
                <c:pt idx="1080">
                  <c:v>50</c:v>
                </c:pt>
                <c:pt idx="1081">
                  <c:v>50</c:v>
                </c:pt>
                <c:pt idx="1082">
                  <c:v>50</c:v>
                </c:pt>
                <c:pt idx="1083">
                  <c:v>50</c:v>
                </c:pt>
                <c:pt idx="1084">
                  <c:v>50</c:v>
                </c:pt>
                <c:pt idx="1085">
                  <c:v>50</c:v>
                </c:pt>
                <c:pt idx="1086">
                  <c:v>50</c:v>
                </c:pt>
                <c:pt idx="1087">
                  <c:v>50</c:v>
                </c:pt>
                <c:pt idx="1088">
                  <c:v>50</c:v>
                </c:pt>
                <c:pt idx="1089">
                  <c:v>50</c:v>
                </c:pt>
                <c:pt idx="1090">
                  <c:v>50</c:v>
                </c:pt>
                <c:pt idx="1091">
                  <c:v>50</c:v>
                </c:pt>
                <c:pt idx="1092">
                  <c:v>50</c:v>
                </c:pt>
                <c:pt idx="1093">
                  <c:v>50</c:v>
                </c:pt>
                <c:pt idx="1094">
                  <c:v>50</c:v>
                </c:pt>
                <c:pt idx="1095">
                  <c:v>50</c:v>
                </c:pt>
                <c:pt idx="1096">
                  <c:v>50</c:v>
                </c:pt>
                <c:pt idx="1097">
                  <c:v>50</c:v>
                </c:pt>
                <c:pt idx="1098">
                  <c:v>50</c:v>
                </c:pt>
                <c:pt idx="1099">
                  <c:v>50</c:v>
                </c:pt>
                <c:pt idx="1100">
                  <c:v>50</c:v>
                </c:pt>
                <c:pt idx="1101">
                  <c:v>50</c:v>
                </c:pt>
                <c:pt idx="1102">
                  <c:v>50</c:v>
                </c:pt>
                <c:pt idx="1103">
                  <c:v>50</c:v>
                </c:pt>
                <c:pt idx="1104">
                  <c:v>50</c:v>
                </c:pt>
                <c:pt idx="1105">
                  <c:v>50</c:v>
                </c:pt>
                <c:pt idx="1106">
                  <c:v>50</c:v>
                </c:pt>
                <c:pt idx="1107">
                  <c:v>50</c:v>
                </c:pt>
                <c:pt idx="1108">
                  <c:v>50</c:v>
                </c:pt>
                <c:pt idx="1109">
                  <c:v>50</c:v>
                </c:pt>
                <c:pt idx="1110">
                  <c:v>50</c:v>
                </c:pt>
                <c:pt idx="1111">
                  <c:v>50</c:v>
                </c:pt>
                <c:pt idx="1112">
                  <c:v>50</c:v>
                </c:pt>
                <c:pt idx="1113">
                  <c:v>50</c:v>
                </c:pt>
                <c:pt idx="1114">
                  <c:v>50</c:v>
                </c:pt>
                <c:pt idx="1115">
                  <c:v>50</c:v>
                </c:pt>
                <c:pt idx="1116">
                  <c:v>50</c:v>
                </c:pt>
                <c:pt idx="1117">
                  <c:v>50</c:v>
                </c:pt>
                <c:pt idx="1118">
                  <c:v>50</c:v>
                </c:pt>
                <c:pt idx="1119">
                  <c:v>50</c:v>
                </c:pt>
                <c:pt idx="1120">
                  <c:v>50</c:v>
                </c:pt>
                <c:pt idx="1121">
                  <c:v>50</c:v>
                </c:pt>
                <c:pt idx="1122">
                  <c:v>50</c:v>
                </c:pt>
                <c:pt idx="1123">
                  <c:v>50</c:v>
                </c:pt>
                <c:pt idx="1124">
                  <c:v>50</c:v>
                </c:pt>
                <c:pt idx="1125">
                  <c:v>50</c:v>
                </c:pt>
                <c:pt idx="1126">
                  <c:v>50</c:v>
                </c:pt>
                <c:pt idx="1127">
                  <c:v>50</c:v>
                </c:pt>
                <c:pt idx="1128">
                  <c:v>50</c:v>
                </c:pt>
                <c:pt idx="1129">
                  <c:v>50</c:v>
                </c:pt>
                <c:pt idx="1130">
                  <c:v>50</c:v>
                </c:pt>
                <c:pt idx="1131">
                  <c:v>50</c:v>
                </c:pt>
                <c:pt idx="1132">
                  <c:v>50</c:v>
                </c:pt>
                <c:pt idx="1133">
                  <c:v>50</c:v>
                </c:pt>
                <c:pt idx="1134">
                  <c:v>50</c:v>
                </c:pt>
                <c:pt idx="1135">
                  <c:v>50</c:v>
                </c:pt>
                <c:pt idx="1136">
                  <c:v>50</c:v>
                </c:pt>
                <c:pt idx="1137">
                  <c:v>50</c:v>
                </c:pt>
                <c:pt idx="1138">
                  <c:v>50</c:v>
                </c:pt>
                <c:pt idx="1139">
                  <c:v>50</c:v>
                </c:pt>
                <c:pt idx="1140">
                  <c:v>50</c:v>
                </c:pt>
                <c:pt idx="1141">
                  <c:v>50</c:v>
                </c:pt>
                <c:pt idx="1142">
                  <c:v>50</c:v>
                </c:pt>
                <c:pt idx="1143">
                  <c:v>50</c:v>
                </c:pt>
                <c:pt idx="1144">
                  <c:v>50</c:v>
                </c:pt>
                <c:pt idx="1145">
                  <c:v>50</c:v>
                </c:pt>
                <c:pt idx="1146">
                  <c:v>50</c:v>
                </c:pt>
                <c:pt idx="1147">
                  <c:v>50</c:v>
                </c:pt>
                <c:pt idx="1148">
                  <c:v>50</c:v>
                </c:pt>
                <c:pt idx="1149">
                  <c:v>50</c:v>
                </c:pt>
                <c:pt idx="1150">
                  <c:v>50</c:v>
                </c:pt>
                <c:pt idx="1151">
                  <c:v>50</c:v>
                </c:pt>
                <c:pt idx="1152">
                  <c:v>50</c:v>
                </c:pt>
                <c:pt idx="1153">
                  <c:v>50</c:v>
                </c:pt>
                <c:pt idx="1154">
                  <c:v>50</c:v>
                </c:pt>
                <c:pt idx="1155">
                  <c:v>50</c:v>
                </c:pt>
                <c:pt idx="1156">
                  <c:v>50</c:v>
                </c:pt>
                <c:pt idx="1157">
                  <c:v>50</c:v>
                </c:pt>
                <c:pt idx="1158">
                  <c:v>50</c:v>
                </c:pt>
                <c:pt idx="1159">
                  <c:v>50</c:v>
                </c:pt>
                <c:pt idx="1160">
                  <c:v>50</c:v>
                </c:pt>
                <c:pt idx="1161">
                  <c:v>50</c:v>
                </c:pt>
                <c:pt idx="1162">
                  <c:v>50</c:v>
                </c:pt>
                <c:pt idx="1163">
                  <c:v>50</c:v>
                </c:pt>
                <c:pt idx="1164">
                  <c:v>50</c:v>
                </c:pt>
                <c:pt idx="1165">
                  <c:v>50</c:v>
                </c:pt>
                <c:pt idx="1166">
                  <c:v>50</c:v>
                </c:pt>
                <c:pt idx="1167">
                  <c:v>50</c:v>
                </c:pt>
                <c:pt idx="1168">
                  <c:v>50</c:v>
                </c:pt>
                <c:pt idx="1169">
                  <c:v>50</c:v>
                </c:pt>
                <c:pt idx="1170">
                  <c:v>50</c:v>
                </c:pt>
                <c:pt idx="1171">
                  <c:v>50</c:v>
                </c:pt>
                <c:pt idx="1172">
                  <c:v>50</c:v>
                </c:pt>
                <c:pt idx="1173">
                  <c:v>50</c:v>
                </c:pt>
                <c:pt idx="1174">
                  <c:v>50</c:v>
                </c:pt>
                <c:pt idx="1175">
                  <c:v>50</c:v>
                </c:pt>
                <c:pt idx="1176">
                  <c:v>50</c:v>
                </c:pt>
                <c:pt idx="1177">
                  <c:v>50</c:v>
                </c:pt>
                <c:pt idx="1178">
                  <c:v>50</c:v>
                </c:pt>
                <c:pt idx="1179">
                  <c:v>50</c:v>
                </c:pt>
                <c:pt idx="1180">
                  <c:v>50</c:v>
                </c:pt>
                <c:pt idx="1181">
                  <c:v>50</c:v>
                </c:pt>
                <c:pt idx="1182">
                  <c:v>50</c:v>
                </c:pt>
                <c:pt idx="1183">
                  <c:v>50</c:v>
                </c:pt>
                <c:pt idx="1184">
                  <c:v>50</c:v>
                </c:pt>
                <c:pt idx="1185">
                  <c:v>50</c:v>
                </c:pt>
                <c:pt idx="1186">
                  <c:v>50</c:v>
                </c:pt>
                <c:pt idx="1187">
                  <c:v>50</c:v>
                </c:pt>
                <c:pt idx="1188">
                  <c:v>50</c:v>
                </c:pt>
                <c:pt idx="1189">
                  <c:v>50</c:v>
                </c:pt>
                <c:pt idx="1190">
                  <c:v>50</c:v>
                </c:pt>
                <c:pt idx="1191">
                  <c:v>50</c:v>
                </c:pt>
                <c:pt idx="1192">
                  <c:v>50</c:v>
                </c:pt>
                <c:pt idx="1193">
                  <c:v>50</c:v>
                </c:pt>
                <c:pt idx="1194">
                  <c:v>50</c:v>
                </c:pt>
                <c:pt idx="1195">
                  <c:v>50</c:v>
                </c:pt>
                <c:pt idx="1196">
                  <c:v>50</c:v>
                </c:pt>
                <c:pt idx="1197">
                  <c:v>50</c:v>
                </c:pt>
                <c:pt idx="1198">
                  <c:v>50</c:v>
                </c:pt>
                <c:pt idx="1199">
                  <c:v>50</c:v>
                </c:pt>
                <c:pt idx="1200">
                  <c:v>50</c:v>
                </c:pt>
                <c:pt idx="1201">
                  <c:v>50</c:v>
                </c:pt>
                <c:pt idx="1202">
                  <c:v>50</c:v>
                </c:pt>
                <c:pt idx="1203">
                  <c:v>50</c:v>
                </c:pt>
                <c:pt idx="1204">
                  <c:v>50</c:v>
                </c:pt>
                <c:pt idx="1205">
                  <c:v>50</c:v>
                </c:pt>
                <c:pt idx="1206">
                  <c:v>50</c:v>
                </c:pt>
                <c:pt idx="1207">
                  <c:v>50</c:v>
                </c:pt>
                <c:pt idx="1208">
                  <c:v>50</c:v>
                </c:pt>
                <c:pt idx="1209">
                  <c:v>50</c:v>
                </c:pt>
                <c:pt idx="1210">
                  <c:v>50</c:v>
                </c:pt>
                <c:pt idx="1211">
                  <c:v>50</c:v>
                </c:pt>
                <c:pt idx="1212">
                  <c:v>50</c:v>
                </c:pt>
                <c:pt idx="1213">
                  <c:v>50</c:v>
                </c:pt>
                <c:pt idx="1214">
                  <c:v>50</c:v>
                </c:pt>
                <c:pt idx="1215">
                  <c:v>50</c:v>
                </c:pt>
                <c:pt idx="1216">
                  <c:v>50</c:v>
                </c:pt>
                <c:pt idx="1217">
                  <c:v>50</c:v>
                </c:pt>
                <c:pt idx="1218">
                  <c:v>50</c:v>
                </c:pt>
                <c:pt idx="1219">
                  <c:v>50</c:v>
                </c:pt>
                <c:pt idx="1220">
                  <c:v>50</c:v>
                </c:pt>
                <c:pt idx="1221">
                  <c:v>50</c:v>
                </c:pt>
                <c:pt idx="1222">
                  <c:v>50</c:v>
                </c:pt>
                <c:pt idx="1223">
                  <c:v>50</c:v>
                </c:pt>
                <c:pt idx="1224">
                  <c:v>50</c:v>
                </c:pt>
                <c:pt idx="1225">
                  <c:v>50</c:v>
                </c:pt>
                <c:pt idx="1226">
                  <c:v>50</c:v>
                </c:pt>
                <c:pt idx="1227">
                  <c:v>50</c:v>
                </c:pt>
                <c:pt idx="1228">
                  <c:v>50</c:v>
                </c:pt>
                <c:pt idx="1229">
                  <c:v>50</c:v>
                </c:pt>
                <c:pt idx="1230">
                  <c:v>50</c:v>
                </c:pt>
                <c:pt idx="1231">
                  <c:v>50</c:v>
                </c:pt>
                <c:pt idx="1232">
                  <c:v>50</c:v>
                </c:pt>
                <c:pt idx="1233">
                  <c:v>50</c:v>
                </c:pt>
                <c:pt idx="1234">
                  <c:v>50</c:v>
                </c:pt>
                <c:pt idx="1235">
                  <c:v>50</c:v>
                </c:pt>
                <c:pt idx="1236">
                  <c:v>50</c:v>
                </c:pt>
                <c:pt idx="1237">
                  <c:v>50</c:v>
                </c:pt>
                <c:pt idx="1238">
                  <c:v>50</c:v>
                </c:pt>
                <c:pt idx="1239">
                  <c:v>50</c:v>
                </c:pt>
                <c:pt idx="1240">
                  <c:v>50</c:v>
                </c:pt>
                <c:pt idx="1241">
                  <c:v>50</c:v>
                </c:pt>
                <c:pt idx="1242">
                  <c:v>50</c:v>
                </c:pt>
                <c:pt idx="1243">
                  <c:v>50</c:v>
                </c:pt>
                <c:pt idx="1244">
                  <c:v>50</c:v>
                </c:pt>
                <c:pt idx="1245">
                  <c:v>50</c:v>
                </c:pt>
                <c:pt idx="1246">
                  <c:v>50</c:v>
                </c:pt>
                <c:pt idx="1247">
                  <c:v>50</c:v>
                </c:pt>
                <c:pt idx="1248">
                  <c:v>50</c:v>
                </c:pt>
                <c:pt idx="1249">
                  <c:v>50</c:v>
                </c:pt>
                <c:pt idx="1250">
                  <c:v>50</c:v>
                </c:pt>
                <c:pt idx="1251">
                  <c:v>50</c:v>
                </c:pt>
                <c:pt idx="1252">
                  <c:v>50</c:v>
                </c:pt>
                <c:pt idx="1253">
                  <c:v>50</c:v>
                </c:pt>
                <c:pt idx="1254">
                  <c:v>50</c:v>
                </c:pt>
                <c:pt idx="1255">
                  <c:v>50</c:v>
                </c:pt>
                <c:pt idx="1256">
                  <c:v>50</c:v>
                </c:pt>
                <c:pt idx="1257">
                  <c:v>50</c:v>
                </c:pt>
                <c:pt idx="1258">
                  <c:v>50</c:v>
                </c:pt>
                <c:pt idx="1259">
                  <c:v>50</c:v>
                </c:pt>
                <c:pt idx="1260">
                  <c:v>50</c:v>
                </c:pt>
                <c:pt idx="1261">
                  <c:v>50</c:v>
                </c:pt>
                <c:pt idx="1262">
                  <c:v>50</c:v>
                </c:pt>
                <c:pt idx="1263">
                  <c:v>50</c:v>
                </c:pt>
                <c:pt idx="1264">
                  <c:v>50</c:v>
                </c:pt>
                <c:pt idx="1265">
                  <c:v>50</c:v>
                </c:pt>
                <c:pt idx="1266">
                  <c:v>50</c:v>
                </c:pt>
                <c:pt idx="1267">
                  <c:v>50</c:v>
                </c:pt>
                <c:pt idx="1268">
                  <c:v>50</c:v>
                </c:pt>
                <c:pt idx="1269">
                  <c:v>50</c:v>
                </c:pt>
                <c:pt idx="1270">
                  <c:v>50</c:v>
                </c:pt>
                <c:pt idx="1271">
                  <c:v>50</c:v>
                </c:pt>
                <c:pt idx="1272">
                  <c:v>50</c:v>
                </c:pt>
                <c:pt idx="1273">
                  <c:v>50</c:v>
                </c:pt>
                <c:pt idx="1274">
                  <c:v>50</c:v>
                </c:pt>
                <c:pt idx="1275">
                  <c:v>50</c:v>
                </c:pt>
                <c:pt idx="1276">
                  <c:v>50</c:v>
                </c:pt>
                <c:pt idx="1277">
                  <c:v>50</c:v>
                </c:pt>
                <c:pt idx="1278">
                  <c:v>50</c:v>
                </c:pt>
                <c:pt idx="1279">
                  <c:v>50</c:v>
                </c:pt>
                <c:pt idx="1280">
                  <c:v>50</c:v>
                </c:pt>
                <c:pt idx="1281">
                  <c:v>50</c:v>
                </c:pt>
                <c:pt idx="1282">
                  <c:v>50</c:v>
                </c:pt>
                <c:pt idx="1283">
                  <c:v>50</c:v>
                </c:pt>
                <c:pt idx="1284">
                  <c:v>50</c:v>
                </c:pt>
                <c:pt idx="1285">
                  <c:v>50</c:v>
                </c:pt>
                <c:pt idx="1286">
                  <c:v>50</c:v>
                </c:pt>
                <c:pt idx="1287">
                  <c:v>50</c:v>
                </c:pt>
                <c:pt idx="1288">
                  <c:v>50</c:v>
                </c:pt>
                <c:pt idx="1289">
                  <c:v>50</c:v>
                </c:pt>
                <c:pt idx="1290">
                  <c:v>50</c:v>
                </c:pt>
                <c:pt idx="1291">
                  <c:v>50</c:v>
                </c:pt>
                <c:pt idx="1292">
                  <c:v>50</c:v>
                </c:pt>
                <c:pt idx="1293">
                  <c:v>50</c:v>
                </c:pt>
                <c:pt idx="1294">
                  <c:v>50</c:v>
                </c:pt>
                <c:pt idx="1295">
                  <c:v>50</c:v>
                </c:pt>
                <c:pt idx="1296">
                  <c:v>50</c:v>
                </c:pt>
                <c:pt idx="1297">
                  <c:v>50</c:v>
                </c:pt>
                <c:pt idx="1298">
                  <c:v>50</c:v>
                </c:pt>
                <c:pt idx="1299">
                  <c:v>50</c:v>
                </c:pt>
                <c:pt idx="1300">
                  <c:v>50</c:v>
                </c:pt>
                <c:pt idx="1301">
                  <c:v>50</c:v>
                </c:pt>
                <c:pt idx="1302">
                  <c:v>50</c:v>
                </c:pt>
                <c:pt idx="1303">
                  <c:v>50</c:v>
                </c:pt>
                <c:pt idx="1304">
                  <c:v>50</c:v>
                </c:pt>
                <c:pt idx="1305">
                  <c:v>50</c:v>
                </c:pt>
                <c:pt idx="1306">
                  <c:v>50</c:v>
                </c:pt>
                <c:pt idx="1307">
                  <c:v>50</c:v>
                </c:pt>
                <c:pt idx="1308">
                  <c:v>50</c:v>
                </c:pt>
                <c:pt idx="1309">
                  <c:v>50</c:v>
                </c:pt>
                <c:pt idx="1310">
                  <c:v>50</c:v>
                </c:pt>
                <c:pt idx="1311">
                  <c:v>50</c:v>
                </c:pt>
                <c:pt idx="1312">
                  <c:v>50</c:v>
                </c:pt>
                <c:pt idx="1313">
                  <c:v>50</c:v>
                </c:pt>
                <c:pt idx="1314">
                  <c:v>50</c:v>
                </c:pt>
                <c:pt idx="1315">
                  <c:v>50</c:v>
                </c:pt>
                <c:pt idx="1316">
                  <c:v>50</c:v>
                </c:pt>
                <c:pt idx="1317">
                  <c:v>50</c:v>
                </c:pt>
                <c:pt idx="1318">
                  <c:v>50</c:v>
                </c:pt>
                <c:pt idx="1319">
                  <c:v>50</c:v>
                </c:pt>
                <c:pt idx="1320">
                  <c:v>50</c:v>
                </c:pt>
                <c:pt idx="1321">
                  <c:v>50</c:v>
                </c:pt>
                <c:pt idx="1322">
                  <c:v>50</c:v>
                </c:pt>
                <c:pt idx="1323">
                  <c:v>50</c:v>
                </c:pt>
                <c:pt idx="1324">
                  <c:v>50</c:v>
                </c:pt>
                <c:pt idx="1325">
                  <c:v>50</c:v>
                </c:pt>
                <c:pt idx="1326">
                  <c:v>50</c:v>
                </c:pt>
                <c:pt idx="1327">
                  <c:v>50</c:v>
                </c:pt>
                <c:pt idx="1328">
                  <c:v>50</c:v>
                </c:pt>
                <c:pt idx="1329">
                  <c:v>50</c:v>
                </c:pt>
                <c:pt idx="1330">
                  <c:v>50</c:v>
                </c:pt>
                <c:pt idx="1331">
                  <c:v>50</c:v>
                </c:pt>
                <c:pt idx="1332">
                  <c:v>50</c:v>
                </c:pt>
                <c:pt idx="1333">
                  <c:v>50</c:v>
                </c:pt>
                <c:pt idx="1334">
                  <c:v>50</c:v>
                </c:pt>
                <c:pt idx="1335">
                  <c:v>50</c:v>
                </c:pt>
                <c:pt idx="1336">
                  <c:v>50</c:v>
                </c:pt>
                <c:pt idx="1337">
                  <c:v>50</c:v>
                </c:pt>
                <c:pt idx="1338">
                  <c:v>50</c:v>
                </c:pt>
                <c:pt idx="1339">
                  <c:v>50</c:v>
                </c:pt>
                <c:pt idx="1340">
                  <c:v>50</c:v>
                </c:pt>
                <c:pt idx="1341">
                  <c:v>50</c:v>
                </c:pt>
                <c:pt idx="1342">
                  <c:v>50</c:v>
                </c:pt>
                <c:pt idx="1343">
                  <c:v>50</c:v>
                </c:pt>
                <c:pt idx="1344">
                  <c:v>50</c:v>
                </c:pt>
                <c:pt idx="1345">
                  <c:v>50</c:v>
                </c:pt>
                <c:pt idx="1346">
                  <c:v>50</c:v>
                </c:pt>
                <c:pt idx="1347">
                  <c:v>50</c:v>
                </c:pt>
                <c:pt idx="1348">
                  <c:v>50</c:v>
                </c:pt>
                <c:pt idx="1349">
                  <c:v>50</c:v>
                </c:pt>
                <c:pt idx="1350">
                  <c:v>50</c:v>
                </c:pt>
                <c:pt idx="1351">
                  <c:v>50</c:v>
                </c:pt>
                <c:pt idx="1352">
                  <c:v>50</c:v>
                </c:pt>
                <c:pt idx="1353">
                  <c:v>50</c:v>
                </c:pt>
                <c:pt idx="1354">
                  <c:v>50</c:v>
                </c:pt>
                <c:pt idx="1355">
                  <c:v>50</c:v>
                </c:pt>
                <c:pt idx="1356">
                  <c:v>50</c:v>
                </c:pt>
                <c:pt idx="1357">
                  <c:v>50</c:v>
                </c:pt>
                <c:pt idx="1358">
                  <c:v>50</c:v>
                </c:pt>
                <c:pt idx="1359">
                  <c:v>50</c:v>
                </c:pt>
                <c:pt idx="1360">
                  <c:v>50</c:v>
                </c:pt>
                <c:pt idx="1361">
                  <c:v>50</c:v>
                </c:pt>
                <c:pt idx="1362">
                  <c:v>50</c:v>
                </c:pt>
                <c:pt idx="1363">
                  <c:v>50</c:v>
                </c:pt>
                <c:pt idx="1364">
                  <c:v>50</c:v>
                </c:pt>
                <c:pt idx="1365">
                  <c:v>50</c:v>
                </c:pt>
                <c:pt idx="1366">
                  <c:v>50</c:v>
                </c:pt>
                <c:pt idx="1367">
                  <c:v>50</c:v>
                </c:pt>
                <c:pt idx="1368">
                  <c:v>50</c:v>
                </c:pt>
                <c:pt idx="1369">
                  <c:v>50</c:v>
                </c:pt>
                <c:pt idx="1370">
                  <c:v>50</c:v>
                </c:pt>
                <c:pt idx="1371">
                  <c:v>50</c:v>
                </c:pt>
                <c:pt idx="1372">
                  <c:v>50</c:v>
                </c:pt>
                <c:pt idx="1373">
                  <c:v>50</c:v>
                </c:pt>
                <c:pt idx="1374">
                  <c:v>50</c:v>
                </c:pt>
                <c:pt idx="1375">
                  <c:v>50</c:v>
                </c:pt>
                <c:pt idx="1376">
                  <c:v>50</c:v>
                </c:pt>
                <c:pt idx="1377">
                  <c:v>50</c:v>
                </c:pt>
                <c:pt idx="1378">
                  <c:v>50</c:v>
                </c:pt>
                <c:pt idx="1379">
                  <c:v>50</c:v>
                </c:pt>
                <c:pt idx="1380">
                  <c:v>50</c:v>
                </c:pt>
                <c:pt idx="1381">
                  <c:v>50</c:v>
                </c:pt>
                <c:pt idx="1382">
                  <c:v>50</c:v>
                </c:pt>
                <c:pt idx="1383">
                  <c:v>50</c:v>
                </c:pt>
                <c:pt idx="1384">
                  <c:v>50</c:v>
                </c:pt>
                <c:pt idx="1385">
                  <c:v>50</c:v>
                </c:pt>
                <c:pt idx="1386">
                  <c:v>50</c:v>
                </c:pt>
                <c:pt idx="1387">
                  <c:v>50</c:v>
                </c:pt>
                <c:pt idx="1388">
                  <c:v>50</c:v>
                </c:pt>
                <c:pt idx="1389">
                  <c:v>50</c:v>
                </c:pt>
                <c:pt idx="1390">
                  <c:v>50</c:v>
                </c:pt>
                <c:pt idx="1391">
                  <c:v>50</c:v>
                </c:pt>
                <c:pt idx="1392">
                  <c:v>50</c:v>
                </c:pt>
                <c:pt idx="1393">
                  <c:v>50</c:v>
                </c:pt>
                <c:pt idx="1394">
                  <c:v>50</c:v>
                </c:pt>
                <c:pt idx="1395">
                  <c:v>50</c:v>
                </c:pt>
                <c:pt idx="1396">
                  <c:v>50</c:v>
                </c:pt>
                <c:pt idx="1397">
                  <c:v>50</c:v>
                </c:pt>
                <c:pt idx="1398">
                  <c:v>50</c:v>
                </c:pt>
                <c:pt idx="1399">
                  <c:v>50</c:v>
                </c:pt>
                <c:pt idx="1400">
                  <c:v>50</c:v>
                </c:pt>
                <c:pt idx="1401">
                  <c:v>50</c:v>
                </c:pt>
                <c:pt idx="1402">
                  <c:v>50</c:v>
                </c:pt>
                <c:pt idx="1403">
                  <c:v>50</c:v>
                </c:pt>
                <c:pt idx="1404">
                  <c:v>50</c:v>
                </c:pt>
                <c:pt idx="1405">
                  <c:v>50</c:v>
                </c:pt>
                <c:pt idx="1406">
                  <c:v>50</c:v>
                </c:pt>
                <c:pt idx="1407">
                  <c:v>50</c:v>
                </c:pt>
                <c:pt idx="1408">
                  <c:v>50</c:v>
                </c:pt>
                <c:pt idx="1409">
                  <c:v>50</c:v>
                </c:pt>
                <c:pt idx="1410">
                  <c:v>50</c:v>
                </c:pt>
                <c:pt idx="1411">
                  <c:v>50</c:v>
                </c:pt>
                <c:pt idx="1412">
                  <c:v>50</c:v>
                </c:pt>
                <c:pt idx="1413">
                  <c:v>50</c:v>
                </c:pt>
                <c:pt idx="1414">
                  <c:v>50</c:v>
                </c:pt>
                <c:pt idx="1415">
                  <c:v>50</c:v>
                </c:pt>
                <c:pt idx="1416">
                  <c:v>50</c:v>
                </c:pt>
                <c:pt idx="1417">
                  <c:v>50</c:v>
                </c:pt>
                <c:pt idx="1418">
                  <c:v>50</c:v>
                </c:pt>
                <c:pt idx="1419">
                  <c:v>50</c:v>
                </c:pt>
                <c:pt idx="1420">
                  <c:v>50</c:v>
                </c:pt>
                <c:pt idx="1421">
                  <c:v>50</c:v>
                </c:pt>
                <c:pt idx="1422">
                  <c:v>50</c:v>
                </c:pt>
                <c:pt idx="1423">
                  <c:v>50</c:v>
                </c:pt>
                <c:pt idx="1424">
                  <c:v>50</c:v>
                </c:pt>
                <c:pt idx="1425">
                  <c:v>50</c:v>
                </c:pt>
                <c:pt idx="1426">
                  <c:v>50</c:v>
                </c:pt>
                <c:pt idx="1427">
                  <c:v>50</c:v>
                </c:pt>
                <c:pt idx="1428">
                  <c:v>50</c:v>
                </c:pt>
                <c:pt idx="1429">
                  <c:v>50</c:v>
                </c:pt>
                <c:pt idx="1430">
                  <c:v>50</c:v>
                </c:pt>
                <c:pt idx="1431">
                  <c:v>50</c:v>
                </c:pt>
                <c:pt idx="1432">
                  <c:v>50</c:v>
                </c:pt>
                <c:pt idx="1433">
                  <c:v>50</c:v>
                </c:pt>
                <c:pt idx="1434">
                  <c:v>50</c:v>
                </c:pt>
                <c:pt idx="1435">
                  <c:v>50</c:v>
                </c:pt>
                <c:pt idx="1436">
                  <c:v>50</c:v>
                </c:pt>
                <c:pt idx="1437">
                  <c:v>50</c:v>
                </c:pt>
                <c:pt idx="1438">
                  <c:v>50</c:v>
                </c:pt>
                <c:pt idx="1439">
                  <c:v>50</c:v>
                </c:pt>
                <c:pt idx="1440">
                  <c:v>50</c:v>
                </c:pt>
                <c:pt idx="1441">
                  <c:v>50</c:v>
                </c:pt>
                <c:pt idx="1442">
                  <c:v>50</c:v>
                </c:pt>
                <c:pt idx="1443">
                  <c:v>50</c:v>
                </c:pt>
                <c:pt idx="1444">
                  <c:v>50</c:v>
                </c:pt>
                <c:pt idx="1445">
                  <c:v>50</c:v>
                </c:pt>
                <c:pt idx="1446">
                  <c:v>50</c:v>
                </c:pt>
                <c:pt idx="1447">
                  <c:v>50</c:v>
                </c:pt>
                <c:pt idx="1448">
                  <c:v>50</c:v>
                </c:pt>
                <c:pt idx="1449">
                  <c:v>50</c:v>
                </c:pt>
                <c:pt idx="1450">
                  <c:v>50</c:v>
                </c:pt>
                <c:pt idx="1451">
                  <c:v>50</c:v>
                </c:pt>
                <c:pt idx="1452">
                  <c:v>50</c:v>
                </c:pt>
                <c:pt idx="1453">
                  <c:v>50</c:v>
                </c:pt>
                <c:pt idx="1454">
                  <c:v>50</c:v>
                </c:pt>
                <c:pt idx="1455">
                  <c:v>50</c:v>
                </c:pt>
                <c:pt idx="1456">
                  <c:v>50</c:v>
                </c:pt>
                <c:pt idx="1457">
                  <c:v>50</c:v>
                </c:pt>
                <c:pt idx="1458">
                  <c:v>50</c:v>
                </c:pt>
                <c:pt idx="1459">
                  <c:v>50</c:v>
                </c:pt>
                <c:pt idx="1460">
                  <c:v>50</c:v>
                </c:pt>
                <c:pt idx="1461">
                  <c:v>50</c:v>
                </c:pt>
                <c:pt idx="1462">
                  <c:v>50</c:v>
                </c:pt>
                <c:pt idx="1463">
                  <c:v>50</c:v>
                </c:pt>
                <c:pt idx="1464">
                  <c:v>50</c:v>
                </c:pt>
                <c:pt idx="1465">
                  <c:v>50</c:v>
                </c:pt>
                <c:pt idx="1466">
                  <c:v>50</c:v>
                </c:pt>
                <c:pt idx="1467">
                  <c:v>50</c:v>
                </c:pt>
                <c:pt idx="1468">
                  <c:v>50</c:v>
                </c:pt>
                <c:pt idx="1469">
                  <c:v>50</c:v>
                </c:pt>
                <c:pt idx="1470">
                  <c:v>50</c:v>
                </c:pt>
                <c:pt idx="1471">
                  <c:v>50</c:v>
                </c:pt>
                <c:pt idx="1472">
                  <c:v>50</c:v>
                </c:pt>
                <c:pt idx="1473">
                  <c:v>50</c:v>
                </c:pt>
                <c:pt idx="1474">
                  <c:v>50</c:v>
                </c:pt>
                <c:pt idx="1475">
                  <c:v>50</c:v>
                </c:pt>
                <c:pt idx="1476">
                  <c:v>50</c:v>
                </c:pt>
                <c:pt idx="1477">
                  <c:v>50</c:v>
                </c:pt>
                <c:pt idx="1478">
                  <c:v>50</c:v>
                </c:pt>
                <c:pt idx="1479">
                  <c:v>50</c:v>
                </c:pt>
                <c:pt idx="1480">
                  <c:v>50</c:v>
                </c:pt>
                <c:pt idx="1481">
                  <c:v>50</c:v>
                </c:pt>
                <c:pt idx="1482">
                  <c:v>50</c:v>
                </c:pt>
                <c:pt idx="1483">
                  <c:v>50</c:v>
                </c:pt>
                <c:pt idx="1484">
                  <c:v>50</c:v>
                </c:pt>
                <c:pt idx="1485">
                  <c:v>50</c:v>
                </c:pt>
                <c:pt idx="1486">
                  <c:v>50</c:v>
                </c:pt>
                <c:pt idx="1487">
                  <c:v>50</c:v>
                </c:pt>
                <c:pt idx="1488">
                  <c:v>50</c:v>
                </c:pt>
                <c:pt idx="1489">
                  <c:v>50</c:v>
                </c:pt>
                <c:pt idx="1490">
                  <c:v>50</c:v>
                </c:pt>
                <c:pt idx="1491">
                  <c:v>50</c:v>
                </c:pt>
                <c:pt idx="1492">
                  <c:v>50</c:v>
                </c:pt>
                <c:pt idx="1493">
                  <c:v>50</c:v>
                </c:pt>
                <c:pt idx="1494">
                  <c:v>50</c:v>
                </c:pt>
                <c:pt idx="1495">
                  <c:v>50</c:v>
                </c:pt>
                <c:pt idx="1496">
                  <c:v>50</c:v>
                </c:pt>
                <c:pt idx="1497">
                  <c:v>50</c:v>
                </c:pt>
                <c:pt idx="1498">
                  <c:v>50</c:v>
                </c:pt>
                <c:pt idx="1499">
                  <c:v>50</c:v>
                </c:pt>
                <c:pt idx="1500">
                  <c:v>50</c:v>
                </c:pt>
                <c:pt idx="1501">
                  <c:v>50</c:v>
                </c:pt>
                <c:pt idx="1502">
                  <c:v>50</c:v>
                </c:pt>
                <c:pt idx="1503">
                  <c:v>50</c:v>
                </c:pt>
                <c:pt idx="1504">
                  <c:v>50</c:v>
                </c:pt>
                <c:pt idx="1505">
                  <c:v>50</c:v>
                </c:pt>
                <c:pt idx="1506">
                  <c:v>50</c:v>
                </c:pt>
                <c:pt idx="1507">
                  <c:v>50</c:v>
                </c:pt>
                <c:pt idx="1508">
                  <c:v>50</c:v>
                </c:pt>
                <c:pt idx="1509">
                  <c:v>50</c:v>
                </c:pt>
                <c:pt idx="1510">
                  <c:v>50</c:v>
                </c:pt>
                <c:pt idx="1511">
                  <c:v>50</c:v>
                </c:pt>
                <c:pt idx="1512">
                  <c:v>50</c:v>
                </c:pt>
                <c:pt idx="1513">
                  <c:v>50</c:v>
                </c:pt>
                <c:pt idx="1514">
                  <c:v>50</c:v>
                </c:pt>
                <c:pt idx="1515">
                  <c:v>50</c:v>
                </c:pt>
                <c:pt idx="1516">
                  <c:v>50</c:v>
                </c:pt>
                <c:pt idx="1517">
                  <c:v>50</c:v>
                </c:pt>
                <c:pt idx="1518">
                  <c:v>50</c:v>
                </c:pt>
                <c:pt idx="1519">
                  <c:v>50</c:v>
                </c:pt>
                <c:pt idx="1520">
                  <c:v>50</c:v>
                </c:pt>
                <c:pt idx="1521">
                  <c:v>50</c:v>
                </c:pt>
                <c:pt idx="1522">
                  <c:v>50</c:v>
                </c:pt>
                <c:pt idx="1523">
                  <c:v>50</c:v>
                </c:pt>
                <c:pt idx="1524">
                  <c:v>50</c:v>
                </c:pt>
                <c:pt idx="1525">
                  <c:v>50</c:v>
                </c:pt>
                <c:pt idx="1526">
                  <c:v>50</c:v>
                </c:pt>
                <c:pt idx="1527">
                  <c:v>50</c:v>
                </c:pt>
                <c:pt idx="1528">
                  <c:v>50</c:v>
                </c:pt>
                <c:pt idx="1529">
                  <c:v>50</c:v>
                </c:pt>
                <c:pt idx="1530">
                  <c:v>50</c:v>
                </c:pt>
                <c:pt idx="1531">
                  <c:v>50</c:v>
                </c:pt>
                <c:pt idx="1532">
                  <c:v>50</c:v>
                </c:pt>
                <c:pt idx="1533">
                  <c:v>50</c:v>
                </c:pt>
                <c:pt idx="1534">
                  <c:v>50</c:v>
                </c:pt>
                <c:pt idx="1535">
                  <c:v>50</c:v>
                </c:pt>
                <c:pt idx="1536">
                  <c:v>50</c:v>
                </c:pt>
                <c:pt idx="1537">
                  <c:v>50</c:v>
                </c:pt>
                <c:pt idx="1538">
                  <c:v>50</c:v>
                </c:pt>
                <c:pt idx="1539">
                  <c:v>50</c:v>
                </c:pt>
                <c:pt idx="1540">
                  <c:v>50</c:v>
                </c:pt>
                <c:pt idx="1541">
                  <c:v>50</c:v>
                </c:pt>
                <c:pt idx="1542">
                  <c:v>50</c:v>
                </c:pt>
                <c:pt idx="1543">
                  <c:v>50</c:v>
                </c:pt>
                <c:pt idx="1544">
                  <c:v>50</c:v>
                </c:pt>
                <c:pt idx="1545">
                  <c:v>50</c:v>
                </c:pt>
                <c:pt idx="1546">
                  <c:v>50</c:v>
                </c:pt>
                <c:pt idx="1547">
                  <c:v>50</c:v>
                </c:pt>
                <c:pt idx="1548">
                  <c:v>50</c:v>
                </c:pt>
                <c:pt idx="1549">
                  <c:v>50</c:v>
                </c:pt>
                <c:pt idx="1550">
                  <c:v>50</c:v>
                </c:pt>
                <c:pt idx="1551">
                  <c:v>50</c:v>
                </c:pt>
                <c:pt idx="1552">
                  <c:v>50</c:v>
                </c:pt>
                <c:pt idx="1553">
                  <c:v>50</c:v>
                </c:pt>
                <c:pt idx="1554">
                  <c:v>50</c:v>
                </c:pt>
                <c:pt idx="1555">
                  <c:v>50</c:v>
                </c:pt>
                <c:pt idx="1556">
                  <c:v>50</c:v>
                </c:pt>
                <c:pt idx="1557">
                  <c:v>50</c:v>
                </c:pt>
                <c:pt idx="1558">
                  <c:v>50</c:v>
                </c:pt>
                <c:pt idx="1559">
                  <c:v>50</c:v>
                </c:pt>
                <c:pt idx="1560">
                  <c:v>50</c:v>
                </c:pt>
                <c:pt idx="1561">
                  <c:v>50</c:v>
                </c:pt>
                <c:pt idx="1562">
                  <c:v>50</c:v>
                </c:pt>
                <c:pt idx="1563">
                  <c:v>50</c:v>
                </c:pt>
                <c:pt idx="1564">
                  <c:v>50</c:v>
                </c:pt>
                <c:pt idx="1565">
                  <c:v>50</c:v>
                </c:pt>
                <c:pt idx="1566">
                  <c:v>50</c:v>
                </c:pt>
                <c:pt idx="1567">
                  <c:v>50</c:v>
                </c:pt>
                <c:pt idx="1568">
                  <c:v>50</c:v>
                </c:pt>
                <c:pt idx="1569">
                  <c:v>50</c:v>
                </c:pt>
                <c:pt idx="1570">
                  <c:v>50</c:v>
                </c:pt>
                <c:pt idx="1571">
                  <c:v>50</c:v>
                </c:pt>
                <c:pt idx="1572">
                  <c:v>50</c:v>
                </c:pt>
                <c:pt idx="1573">
                  <c:v>50</c:v>
                </c:pt>
                <c:pt idx="1574">
                  <c:v>50</c:v>
                </c:pt>
                <c:pt idx="1575">
                  <c:v>50</c:v>
                </c:pt>
                <c:pt idx="1576">
                  <c:v>50</c:v>
                </c:pt>
                <c:pt idx="1577">
                  <c:v>50</c:v>
                </c:pt>
                <c:pt idx="1578">
                  <c:v>50</c:v>
                </c:pt>
                <c:pt idx="1579">
                  <c:v>50</c:v>
                </c:pt>
                <c:pt idx="1580">
                  <c:v>50</c:v>
                </c:pt>
                <c:pt idx="1581">
                  <c:v>50</c:v>
                </c:pt>
                <c:pt idx="1582">
                  <c:v>50</c:v>
                </c:pt>
                <c:pt idx="1583">
                  <c:v>50</c:v>
                </c:pt>
                <c:pt idx="1584">
                  <c:v>50</c:v>
                </c:pt>
                <c:pt idx="1585">
                  <c:v>50</c:v>
                </c:pt>
                <c:pt idx="1586">
                  <c:v>50</c:v>
                </c:pt>
                <c:pt idx="1587">
                  <c:v>50</c:v>
                </c:pt>
                <c:pt idx="1588">
                  <c:v>50</c:v>
                </c:pt>
                <c:pt idx="1589">
                  <c:v>50</c:v>
                </c:pt>
                <c:pt idx="1590">
                  <c:v>50</c:v>
                </c:pt>
                <c:pt idx="1591">
                  <c:v>50</c:v>
                </c:pt>
                <c:pt idx="1592">
                  <c:v>50</c:v>
                </c:pt>
                <c:pt idx="1593">
                  <c:v>50</c:v>
                </c:pt>
                <c:pt idx="1594">
                  <c:v>50</c:v>
                </c:pt>
                <c:pt idx="1595">
                  <c:v>50</c:v>
                </c:pt>
                <c:pt idx="1596">
                  <c:v>50</c:v>
                </c:pt>
                <c:pt idx="1597">
                  <c:v>50</c:v>
                </c:pt>
                <c:pt idx="1598">
                  <c:v>50</c:v>
                </c:pt>
                <c:pt idx="1599">
                  <c:v>50</c:v>
                </c:pt>
                <c:pt idx="1600">
                  <c:v>50</c:v>
                </c:pt>
                <c:pt idx="1601">
                  <c:v>50</c:v>
                </c:pt>
                <c:pt idx="1602">
                  <c:v>50</c:v>
                </c:pt>
                <c:pt idx="1603">
                  <c:v>50</c:v>
                </c:pt>
                <c:pt idx="1604">
                  <c:v>50</c:v>
                </c:pt>
                <c:pt idx="1605">
                  <c:v>50</c:v>
                </c:pt>
                <c:pt idx="1606">
                  <c:v>50</c:v>
                </c:pt>
                <c:pt idx="1607">
                  <c:v>50</c:v>
                </c:pt>
                <c:pt idx="1608">
                  <c:v>50</c:v>
                </c:pt>
                <c:pt idx="1609">
                  <c:v>50</c:v>
                </c:pt>
                <c:pt idx="1610">
                  <c:v>50</c:v>
                </c:pt>
                <c:pt idx="1611">
                  <c:v>50</c:v>
                </c:pt>
                <c:pt idx="1612">
                  <c:v>50</c:v>
                </c:pt>
                <c:pt idx="1613">
                  <c:v>50</c:v>
                </c:pt>
                <c:pt idx="1614">
                  <c:v>50</c:v>
                </c:pt>
                <c:pt idx="1615">
                  <c:v>50</c:v>
                </c:pt>
                <c:pt idx="1616">
                  <c:v>50</c:v>
                </c:pt>
                <c:pt idx="1617">
                  <c:v>50</c:v>
                </c:pt>
                <c:pt idx="1618">
                  <c:v>50</c:v>
                </c:pt>
                <c:pt idx="1619">
                  <c:v>50</c:v>
                </c:pt>
                <c:pt idx="1620">
                  <c:v>50</c:v>
                </c:pt>
                <c:pt idx="1621">
                  <c:v>50</c:v>
                </c:pt>
                <c:pt idx="1622">
                  <c:v>50</c:v>
                </c:pt>
                <c:pt idx="1623">
                  <c:v>50</c:v>
                </c:pt>
                <c:pt idx="1624">
                  <c:v>50</c:v>
                </c:pt>
                <c:pt idx="1625">
                  <c:v>50</c:v>
                </c:pt>
                <c:pt idx="1626">
                  <c:v>50</c:v>
                </c:pt>
                <c:pt idx="1627">
                  <c:v>50</c:v>
                </c:pt>
                <c:pt idx="1628">
                  <c:v>50</c:v>
                </c:pt>
                <c:pt idx="1629">
                  <c:v>50</c:v>
                </c:pt>
                <c:pt idx="1630">
                  <c:v>50</c:v>
                </c:pt>
                <c:pt idx="1631">
                  <c:v>50</c:v>
                </c:pt>
                <c:pt idx="1632">
                  <c:v>50</c:v>
                </c:pt>
                <c:pt idx="1633">
                  <c:v>50</c:v>
                </c:pt>
                <c:pt idx="1634">
                  <c:v>50</c:v>
                </c:pt>
                <c:pt idx="1635">
                  <c:v>50</c:v>
                </c:pt>
                <c:pt idx="1636">
                  <c:v>50</c:v>
                </c:pt>
                <c:pt idx="1637">
                  <c:v>50</c:v>
                </c:pt>
                <c:pt idx="1638">
                  <c:v>50</c:v>
                </c:pt>
                <c:pt idx="1639">
                  <c:v>50</c:v>
                </c:pt>
                <c:pt idx="1640">
                  <c:v>50</c:v>
                </c:pt>
                <c:pt idx="1641">
                  <c:v>50</c:v>
                </c:pt>
                <c:pt idx="1642">
                  <c:v>50</c:v>
                </c:pt>
                <c:pt idx="1643">
                  <c:v>50</c:v>
                </c:pt>
                <c:pt idx="1644">
                  <c:v>50</c:v>
                </c:pt>
                <c:pt idx="1645">
                  <c:v>50</c:v>
                </c:pt>
                <c:pt idx="1646">
                  <c:v>50</c:v>
                </c:pt>
                <c:pt idx="1647">
                  <c:v>50</c:v>
                </c:pt>
                <c:pt idx="1648">
                  <c:v>50</c:v>
                </c:pt>
                <c:pt idx="1649">
                  <c:v>50</c:v>
                </c:pt>
                <c:pt idx="1650">
                  <c:v>50</c:v>
                </c:pt>
                <c:pt idx="1651">
                  <c:v>50</c:v>
                </c:pt>
                <c:pt idx="1652">
                  <c:v>50</c:v>
                </c:pt>
                <c:pt idx="1653">
                  <c:v>50</c:v>
                </c:pt>
                <c:pt idx="1654">
                  <c:v>50</c:v>
                </c:pt>
                <c:pt idx="1655">
                  <c:v>50</c:v>
                </c:pt>
                <c:pt idx="1656">
                  <c:v>50</c:v>
                </c:pt>
                <c:pt idx="1657">
                  <c:v>50</c:v>
                </c:pt>
                <c:pt idx="1658">
                  <c:v>50</c:v>
                </c:pt>
                <c:pt idx="1659">
                  <c:v>50</c:v>
                </c:pt>
                <c:pt idx="1660">
                  <c:v>50</c:v>
                </c:pt>
                <c:pt idx="1661">
                  <c:v>50</c:v>
                </c:pt>
                <c:pt idx="1662">
                  <c:v>50</c:v>
                </c:pt>
                <c:pt idx="1663">
                  <c:v>50</c:v>
                </c:pt>
                <c:pt idx="1664">
                  <c:v>50</c:v>
                </c:pt>
                <c:pt idx="1665">
                  <c:v>50</c:v>
                </c:pt>
                <c:pt idx="1666">
                  <c:v>50</c:v>
                </c:pt>
                <c:pt idx="1667">
                  <c:v>50</c:v>
                </c:pt>
                <c:pt idx="1668">
                  <c:v>50</c:v>
                </c:pt>
                <c:pt idx="1669">
                  <c:v>50</c:v>
                </c:pt>
                <c:pt idx="1670">
                  <c:v>50</c:v>
                </c:pt>
                <c:pt idx="1671">
                  <c:v>50</c:v>
                </c:pt>
                <c:pt idx="1672">
                  <c:v>50</c:v>
                </c:pt>
                <c:pt idx="1673">
                  <c:v>50</c:v>
                </c:pt>
                <c:pt idx="1674">
                  <c:v>50</c:v>
                </c:pt>
                <c:pt idx="1675">
                  <c:v>50</c:v>
                </c:pt>
                <c:pt idx="1676">
                  <c:v>50</c:v>
                </c:pt>
                <c:pt idx="1677">
                  <c:v>50</c:v>
                </c:pt>
                <c:pt idx="1678">
                  <c:v>50</c:v>
                </c:pt>
                <c:pt idx="1679">
                  <c:v>50</c:v>
                </c:pt>
                <c:pt idx="1680">
                  <c:v>50</c:v>
                </c:pt>
                <c:pt idx="1681">
                  <c:v>50</c:v>
                </c:pt>
                <c:pt idx="1682">
                  <c:v>50</c:v>
                </c:pt>
                <c:pt idx="1683">
                  <c:v>50</c:v>
                </c:pt>
                <c:pt idx="1684">
                  <c:v>50</c:v>
                </c:pt>
                <c:pt idx="1685">
                  <c:v>50</c:v>
                </c:pt>
                <c:pt idx="1686">
                  <c:v>50</c:v>
                </c:pt>
                <c:pt idx="1687">
                  <c:v>50</c:v>
                </c:pt>
                <c:pt idx="1688">
                  <c:v>50</c:v>
                </c:pt>
                <c:pt idx="1689">
                  <c:v>50</c:v>
                </c:pt>
                <c:pt idx="1690">
                  <c:v>50</c:v>
                </c:pt>
                <c:pt idx="1691">
                  <c:v>50</c:v>
                </c:pt>
                <c:pt idx="1692">
                  <c:v>50</c:v>
                </c:pt>
                <c:pt idx="1693">
                  <c:v>50</c:v>
                </c:pt>
                <c:pt idx="1694">
                  <c:v>50</c:v>
                </c:pt>
                <c:pt idx="1695">
                  <c:v>50</c:v>
                </c:pt>
                <c:pt idx="1696">
                  <c:v>50</c:v>
                </c:pt>
                <c:pt idx="1697">
                  <c:v>50</c:v>
                </c:pt>
                <c:pt idx="1698">
                  <c:v>50</c:v>
                </c:pt>
                <c:pt idx="1699">
                  <c:v>50</c:v>
                </c:pt>
                <c:pt idx="1700">
                  <c:v>50</c:v>
                </c:pt>
                <c:pt idx="1701">
                  <c:v>50</c:v>
                </c:pt>
                <c:pt idx="1702">
                  <c:v>50</c:v>
                </c:pt>
                <c:pt idx="1703">
                  <c:v>50</c:v>
                </c:pt>
                <c:pt idx="1704">
                  <c:v>50</c:v>
                </c:pt>
                <c:pt idx="1705">
                  <c:v>50</c:v>
                </c:pt>
                <c:pt idx="1706">
                  <c:v>50</c:v>
                </c:pt>
                <c:pt idx="1707">
                  <c:v>50</c:v>
                </c:pt>
                <c:pt idx="1708">
                  <c:v>50</c:v>
                </c:pt>
                <c:pt idx="1709">
                  <c:v>50</c:v>
                </c:pt>
                <c:pt idx="1710">
                  <c:v>50</c:v>
                </c:pt>
                <c:pt idx="1711">
                  <c:v>50</c:v>
                </c:pt>
                <c:pt idx="1712">
                  <c:v>50</c:v>
                </c:pt>
                <c:pt idx="1713">
                  <c:v>50</c:v>
                </c:pt>
                <c:pt idx="1714">
                  <c:v>50</c:v>
                </c:pt>
                <c:pt idx="1715">
                  <c:v>50</c:v>
                </c:pt>
                <c:pt idx="1716">
                  <c:v>50</c:v>
                </c:pt>
                <c:pt idx="1717">
                  <c:v>50</c:v>
                </c:pt>
                <c:pt idx="1718">
                  <c:v>50</c:v>
                </c:pt>
                <c:pt idx="1719">
                  <c:v>50</c:v>
                </c:pt>
                <c:pt idx="1720">
                  <c:v>50</c:v>
                </c:pt>
                <c:pt idx="1721">
                  <c:v>50</c:v>
                </c:pt>
                <c:pt idx="1722">
                  <c:v>50</c:v>
                </c:pt>
                <c:pt idx="1723">
                  <c:v>50</c:v>
                </c:pt>
                <c:pt idx="1724">
                  <c:v>50</c:v>
                </c:pt>
                <c:pt idx="1725">
                  <c:v>50</c:v>
                </c:pt>
                <c:pt idx="1726">
                  <c:v>50</c:v>
                </c:pt>
                <c:pt idx="1727">
                  <c:v>50</c:v>
                </c:pt>
                <c:pt idx="1728">
                  <c:v>50</c:v>
                </c:pt>
                <c:pt idx="1729">
                  <c:v>50</c:v>
                </c:pt>
                <c:pt idx="1730">
                  <c:v>50</c:v>
                </c:pt>
                <c:pt idx="1731">
                  <c:v>50</c:v>
                </c:pt>
                <c:pt idx="1732">
                  <c:v>50</c:v>
                </c:pt>
                <c:pt idx="1733">
                  <c:v>50</c:v>
                </c:pt>
                <c:pt idx="1734">
                  <c:v>50</c:v>
                </c:pt>
                <c:pt idx="1735">
                  <c:v>50</c:v>
                </c:pt>
                <c:pt idx="1736">
                  <c:v>50</c:v>
                </c:pt>
                <c:pt idx="1737">
                  <c:v>50</c:v>
                </c:pt>
                <c:pt idx="1738">
                  <c:v>50</c:v>
                </c:pt>
                <c:pt idx="1739">
                  <c:v>50</c:v>
                </c:pt>
                <c:pt idx="1740">
                  <c:v>50</c:v>
                </c:pt>
                <c:pt idx="1741">
                  <c:v>50</c:v>
                </c:pt>
                <c:pt idx="1742">
                  <c:v>50</c:v>
                </c:pt>
                <c:pt idx="1743">
                  <c:v>50</c:v>
                </c:pt>
                <c:pt idx="1744">
                  <c:v>50</c:v>
                </c:pt>
                <c:pt idx="1745">
                  <c:v>50</c:v>
                </c:pt>
                <c:pt idx="1746">
                  <c:v>50</c:v>
                </c:pt>
                <c:pt idx="1747">
                  <c:v>50</c:v>
                </c:pt>
                <c:pt idx="1748">
                  <c:v>50</c:v>
                </c:pt>
                <c:pt idx="1749">
                  <c:v>50</c:v>
                </c:pt>
                <c:pt idx="1750">
                  <c:v>50</c:v>
                </c:pt>
                <c:pt idx="1751">
                  <c:v>50</c:v>
                </c:pt>
                <c:pt idx="1752">
                  <c:v>50</c:v>
                </c:pt>
                <c:pt idx="1753">
                  <c:v>50</c:v>
                </c:pt>
                <c:pt idx="1754">
                  <c:v>50</c:v>
                </c:pt>
                <c:pt idx="1755">
                  <c:v>50</c:v>
                </c:pt>
                <c:pt idx="1756">
                  <c:v>50</c:v>
                </c:pt>
                <c:pt idx="1757">
                  <c:v>50</c:v>
                </c:pt>
                <c:pt idx="1758">
                  <c:v>50</c:v>
                </c:pt>
                <c:pt idx="1759">
                  <c:v>50</c:v>
                </c:pt>
                <c:pt idx="1760">
                  <c:v>50</c:v>
                </c:pt>
                <c:pt idx="1761">
                  <c:v>50</c:v>
                </c:pt>
                <c:pt idx="1762">
                  <c:v>50</c:v>
                </c:pt>
                <c:pt idx="1763">
                  <c:v>50</c:v>
                </c:pt>
                <c:pt idx="1764">
                  <c:v>50</c:v>
                </c:pt>
                <c:pt idx="1765">
                  <c:v>50</c:v>
                </c:pt>
                <c:pt idx="1766">
                  <c:v>50</c:v>
                </c:pt>
                <c:pt idx="1767">
                  <c:v>50</c:v>
                </c:pt>
                <c:pt idx="1768">
                  <c:v>50</c:v>
                </c:pt>
                <c:pt idx="1769">
                  <c:v>50</c:v>
                </c:pt>
                <c:pt idx="1770">
                  <c:v>50</c:v>
                </c:pt>
                <c:pt idx="1771">
                  <c:v>50</c:v>
                </c:pt>
                <c:pt idx="1772">
                  <c:v>50</c:v>
                </c:pt>
                <c:pt idx="1773">
                  <c:v>50</c:v>
                </c:pt>
                <c:pt idx="1774">
                  <c:v>50</c:v>
                </c:pt>
                <c:pt idx="1775">
                  <c:v>50</c:v>
                </c:pt>
                <c:pt idx="1776">
                  <c:v>50</c:v>
                </c:pt>
                <c:pt idx="1777">
                  <c:v>50</c:v>
                </c:pt>
                <c:pt idx="1778">
                  <c:v>50</c:v>
                </c:pt>
                <c:pt idx="1779">
                  <c:v>50</c:v>
                </c:pt>
                <c:pt idx="1780">
                  <c:v>50</c:v>
                </c:pt>
                <c:pt idx="1781">
                  <c:v>50</c:v>
                </c:pt>
                <c:pt idx="1782">
                  <c:v>50</c:v>
                </c:pt>
                <c:pt idx="1783">
                  <c:v>50</c:v>
                </c:pt>
                <c:pt idx="1784">
                  <c:v>50</c:v>
                </c:pt>
                <c:pt idx="1785">
                  <c:v>50</c:v>
                </c:pt>
                <c:pt idx="1786">
                  <c:v>50</c:v>
                </c:pt>
                <c:pt idx="1787">
                  <c:v>50</c:v>
                </c:pt>
                <c:pt idx="1788">
                  <c:v>50</c:v>
                </c:pt>
                <c:pt idx="1789">
                  <c:v>50</c:v>
                </c:pt>
                <c:pt idx="1790">
                  <c:v>50</c:v>
                </c:pt>
                <c:pt idx="1791">
                  <c:v>50</c:v>
                </c:pt>
                <c:pt idx="1792">
                  <c:v>50</c:v>
                </c:pt>
                <c:pt idx="1793">
                  <c:v>50</c:v>
                </c:pt>
                <c:pt idx="1794">
                  <c:v>50</c:v>
                </c:pt>
                <c:pt idx="1795">
                  <c:v>50</c:v>
                </c:pt>
                <c:pt idx="1796">
                  <c:v>50</c:v>
                </c:pt>
                <c:pt idx="1797">
                  <c:v>50</c:v>
                </c:pt>
                <c:pt idx="1798">
                  <c:v>50</c:v>
                </c:pt>
                <c:pt idx="1799">
                  <c:v>50</c:v>
                </c:pt>
                <c:pt idx="1800">
                  <c:v>50</c:v>
                </c:pt>
                <c:pt idx="1801">
                  <c:v>50</c:v>
                </c:pt>
                <c:pt idx="1802">
                  <c:v>50</c:v>
                </c:pt>
                <c:pt idx="1803">
                  <c:v>50</c:v>
                </c:pt>
                <c:pt idx="1804">
                  <c:v>50</c:v>
                </c:pt>
                <c:pt idx="1805">
                  <c:v>50</c:v>
                </c:pt>
                <c:pt idx="1806">
                  <c:v>50</c:v>
                </c:pt>
                <c:pt idx="1807">
                  <c:v>50</c:v>
                </c:pt>
                <c:pt idx="1808">
                  <c:v>50</c:v>
                </c:pt>
                <c:pt idx="1809">
                  <c:v>50</c:v>
                </c:pt>
                <c:pt idx="1810">
                  <c:v>50</c:v>
                </c:pt>
                <c:pt idx="1811">
                  <c:v>50</c:v>
                </c:pt>
                <c:pt idx="1812">
                  <c:v>50</c:v>
                </c:pt>
                <c:pt idx="1813">
                  <c:v>50</c:v>
                </c:pt>
                <c:pt idx="1814">
                  <c:v>50</c:v>
                </c:pt>
                <c:pt idx="1815">
                  <c:v>50</c:v>
                </c:pt>
                <c:pt idx="1816">
                  <c:v>50</c:v>
                </c:pt>
                <c:pt idx="1817">
                  <c:v>50</c:v>
                </c:pt>
                <c:pt idx="1818">
                  <c:v>50</c:v>
                </c:pt>
                <c:pt idx="1819">
                  <c:v>50</c:v>
                </c:pt>
                <c:pt idx="1820">
                  <c:v>50</c:v>
                </c:pt>
                <c:pt idx="1821">
                  <c:v>50</c:v>
                </c:pt>
                <c:pt idx="1822">
                  <c:v>50</c:v>
                </c:pt>
                <c:pt idx="1823">
                  <c:v>50</c:v>
                </c:pt>
                <c:pt idx="1824">
                  <c:v>50</c:v>
                </c:pt>
                <c:pt idx="1825">
                  <c:v>50</c:v>
                </c:pt>
                <c:pt idx="1826">
                  <c:v>50</c:v>
                </c:pt>
                <c:pt idx="1827">
                  <c:v>50</c:v>
                </c:pt>
                <c:pt idx="1828">
                  <c:v>50</c:v>
                </c:pt>
                <c:pt idx="1829">
                  <c:v>50</c:v>
                </c:pt>
                <c:pt idx="1830">
                  <c:v>50</c:v>
                </c:pt>
                <c:pt idx="1831">
                  <c:v>50</c:v>
                </c:pt>
                <c:pt idx="1832">
                  <c:v>50</c:v>
                </c:pt>
                <c:pt idx="1833">
                  <c:v>50</c:v>
                </c:pt>
                <c:pt idx="1834">
                  <c:v>50</c:v>
                </c:pt>
                <c:pt idx="1835">
                  <c:v>50</c:v>
                </c:pt>
                <c:pt idx="1836">
                  <c:v>50</c:v>
                </c:pt>
                <c:pt idx="1837">
                  <c:v>50</c:v>
                </c:pt>
                <c:pt idx="1838">
                  <c:v>50</c:v>
                </c:pt>
                <c:pt idx="1839">
                  <c:v>50</c:v>
                </c:pt>
                <c:pt idx="1840">
                  <c:v>50</c:v>
                </c:pt>
                <c:pt idx="1841">
                  <c:v>50</c:v>
                </c:pt>
                <c:pt idx="1842">
                  <c:v>50</c:v>
                </c:pt>
                <c:pt idx="1843">
                  <c:v>50</c:v>
                </c:pt>
                <c:pt idx="1844">
                  <c:v>50</c:v>
                </c:pt>
                <c:pt idx="1845">
                  <c:v>50</c:v>
                </c:pt>
                <c:pt idx="1846">
                  <c:v>50</c:v>
                </c:pt>
                <c:pt idx="1847">
                  <c:v>50</c:v>
                </c:pt>
                <c:pt idx="1848">
                  <c:v>50</c:v>
                </c:pt>
                <c:pt idx="1849">
                  <c:v>50</c:v>
                </c:pt>
                <c:pt idx="1850">
                  <c:v>50</c:v>
                </c:pt>
                <c:pt idx="1851">
                  <c:v>50</c:v>
                </c:pt>
                <c:pt idx="1852">
                  <c:v>50</c:v>
                </c:pt>
                <c:pt idx="1853">
                  <c:v>50</c:v>
                </c:pt>
                <c:pt idx="1854">
                  <c:v>50</c:v>
                </c:pt>
                <c:pt idx="1855">
                  <c:v>50</c:v>
                </c:pt>
                <c:pt idx="1856">
                  <c:v>50</c:v>
                </c:pt>
                <c:pt idx="1857">
                  <c:v>50</c:v>
                </c:pt>
                <c:pt idx="1858">
                  <c:v>50</c:v>
                </c:pt>
                <c:pt idx="1859">
                  <c:v>50</c:v>
                </c:pt>
                <c:pt idx="1860">
                  <c:v>50</c:v>
                </c:pt>
                <c:pt idx="1861">
                  <c:v>50</c:v>
                </c:pt>
                <c:pt idx="1862">
                  <c:v>50</c:v>
                </c:pt>
                <c:pt idx="1863">
                  <c:v>50</c:v>
                </c:pt>
                <c:pt idx="1864">
                  <c:v>50</c:v>
                </c:pt>
                <c:pt idx="1865">
                  <c:v>50</c:v>
                </c:pt>
                <c:pt idx="1866">
                  <c:v>50</c:v>
                </c:pt>
                <c:pt idx="1867">
                  <c:v>50</c:v>
                </c:pt>
                <c:pt idx="1868">
                  <c:v>50</c:v>
                </c:pt>
                <c:pt idx="1869">
                  <c:v>50</c:v>
                </c:pt>
                <c:pt idx="1870">
                  <c:v>50</c:v>
                </c:pt>
                <c:pt idx="1871">
                  <c:v>50</c:v>
                </c:pt>
                <c:pt idx="1872">
                  <c:v>50</c:v>
                </c:pt>
                <c:pt idx="1873">
                  <c:v>50</c:v>
                </c:pt>
                <c:pt idx="1874">
                  <c:v>50</c:v>
                </c:pt>
                <c:pt idx="1875">
                  <c:v>50</c:v>
                </c:pt>
                <c:pt idx="1876">
                  <c:v>50</c:v>
                </c:pt>
                <c:pt idx="1877">
                  <c:v>50</c:v>
                </c:pt>
                <c:pt idx="1878">
                  <c:v>50</c:v>
                </c:pt>
                <c:pt idx="1879">
                  <c:v>50</c:v>
                </c:pt>
                <c:pt idx="1880">
                  <c:v>50</c:v>
                </c:pt>
                <c:pt idx="1881">
                  <c:v>50</c:v>
                </c:pt>
                <c:pt idx="1882">
                  <c:v>50</c:v>
                </c:pt>
                <c:pt idx="1883">
                  <c:v>50</c:v>
                </c:pt>
                <c:pt idx="1884">
                  <c:v>50</c:v>
                </c:pt>
                <c:pt idx="1885">
                  <c:v>50</c:v>
                </c:pt>
                <c:pt idx="1886">
                  <c:v>50</c:v>
                </c:pt>
                <c:pt idx="1887">
                  <c:v>50</c:v>
                </c:pt>
                <c:pt idx="1888">
                  <c:v>50</c:v>
                </c:pt>
                <c:pt idx="1889">
                  <c:v>50</c:v>
                </c:pt>
                <c:pt idx="1890">
                  <c:v>50</c:v>
                </c:pt>
                <c:pt idx="1891">
                  <c:v>50</c:v>
                </c:pt>
                <c:pt idx="1892">
                  <c:v>50</c:v>
                </c:pt>
                <c:pt idx="1893">
                  <c:v>50</c:v>
                </c:pt>
                <c:pt idx="1894">
                  <c:v>50</c:v>
                </c:pt>
                <c:pt idx="1895">
                  <c:v>50</c:v>
                </c:pt>
                <c:pt idx="1896">
                  <c:v>50</c:v>
                </c:pt>
                <c:pt idx="1897">
                  <c:v>50</c:v>
                </c:pt>
                <c:pt idx="1898">
                  <c:v>50</c:v>
                </c:pt>
                <c:pt idx="1899">
                  <c:v>50</c:v>
                </c:pt>
                <c:pt idx="1900">
                  <c:v>50</c:v>
                </c:pt>
                <c:pt idx="1901">
                  <c:v>50</c:v>
                </c:pt>
                <c:pt idx="1902">
                  <c:v>50</c:v>
                </c:pt>
                <c:pt idx="1903">
                  <c:v>50</c:v>
                </c:pt>
                <c:pt idx="1904">
                  <c:v>50</c:v>
                </c:pt>
                <c:pt idx="1905">
                  <c:v>50</c:v>
                </c:pt>
                <c:pt idx="1906">
                  <c:v>50</c:v>
                </c:pt>
                <c:pt idx="1907">
                  <c:v>50</c:v>
                </c:pt>
                <c:pt idx="1908">
                  <c:v>50</c:v>
                </c:pt>
                <c:pt idx="1909">
                  <c:v>50</c:v>
                </c:pt>
                <c:pt idx="1910">
                  <c:v>50</c:v>
                </c:pt>
                <c:pt idx="1911">
                  <c:v>50</c:v>
                </c:pt>
                <c:pt idx="1912">
                  <c:v>50</c:v>
                </c:pt>
                <c:pt idx="1913">
                  <c:v>50</c:v>
                </c:pt>
                <c:pt idx="1914">
                  <c:v>50</c:v>
                </c:pt>
                <c:pt idx="1915">
                  <c:v>50</c:v>
                </c:pt>
                <c:pt idx="1916">
                  <c:v>50</c:v>
                </c:pt>
                <c:pt idx="1917">
                  <c:v>50</c:v>
                </c:pt>
                <c:pt idx="1918">
                  <c:v>50</c:v>
                </c:pt>
                <c:pt idx="1919">
                  <c:v>50</c:v>
                </c:pt>
                <c:pt idx="1920">
                  <c:v>50</c:v>
                </c:pt>
                <c:pt idx="1921">
                  <c:v>50</c:v>
                </c:pt>
                <c:pt idx="1922">
                  <c:v>50</c:v>
                </c:pt>
                <c:pt idx="1923">
                  <c:v>50</c:v>
                </c:pt>
                <c:pt idx="1924">
                  <c:v>50</c:v>
                </c:pt>
                <c:pt idx="1925">
                  <c:v>50</c:v>
                </c:pt>
                <c:pt idx="1926">
                  <c:v>50</c:v>
                </c:pt>
                <c:pt idx="1927">
                  <c:v>50</c:v>
                </c:pt>
                <c:pt idx="1928">
                  <c:v>50</c:v>
                </c:pt>
                <c:pt idx="1929">
                  <c:v>50</c:v>
                </c:pt>
                <c:pt idx="1930">
                  <c:v>50</c:v>
                </c:pt>
                <c:pt idx="1931">
                  <c:v>50</c:v>
                </c:pt>
                <c:pt idx="1932">
                  <c:v>50</c:v>
                </c:pt>
                <c:pt idx="1933">
                  <c:v>50</c:v>
                </c:pt>
                <c:pt idx="1934">
                  <c:v>50</c:v>
                </c:pt>
                <c:pt idx="1935">
                  <c:v>50</c:v>
                </c:pt>
                <c:pt idx="1936">
                  <c:v>50</c:v>
                </c:pt>
                <c:pt idx="1937">
                  <c:v>50</c:v>
                </c:pt>
                <c:pt idx="1938">
                  <c:v>50</c:v>
                </c:pt>
                <c:pt idx="1939">
                  <c:v>50</c:v>
                </c:pt>
                <c:pt idx="1940">
                  <c:v>50</c:v>
                </c:pt>
                <c:pt idx="1941">
                  <c:v>50</c:v>
                </c:pt>
                <c:pt idx="1942">
                  <c:v>50</c:v>
                </c:pt>
                <c:pt idx="1943">
                  <c:v>50</c:v>
                </c:pt>
                <c:pt idx="1944">
                  <c:v>50</c:v>
                </c:pt>
                <c:pt idx="1945">
                  <c:v>50</c:v>
                </c:pt>
                <c:pt idx="1946">
                  <c:v>50</c:v>
                </c:pt>
                <c:pt idx="1947">
                  <c:v>50</c:v>
                </c:pt>
                <c:pt idx="1948">
                  <c:v>50</c:v>
                </c:pt>
                <c:pt idx="1949">
                  <c:v>50</c:v>
                </c:pt>
                <c:pt idx="1950">
                  <c:v>50</c:v>
                </c:pt>
                <c:pt idx="1951">
                  <c:v>50</c:v>
                </c:pt>
                <c:pt idx="1952">
                  <c:v>50</c:v>
                </c:pt>
                <c:pt idx="1953">
                  <c:v>50</c:v>
                </c:pt>
                <c:pt idx="1954">
                  <c:v>50</c:v>
                </c:pt>
                <c:pt idx="1955">
                  <c:v>50</c:v>
                </c:pt>
                <c:pt idx="1956">
                  <c:v>50</c:v>
                </c:pt>
                <c:pt idx="1957">
                  <c:v>50</c:v>
                </c:pt>
                <c:pt idx="1958">
                  <c:v>50</c:v>
                </c:pt>
                <c:pt idx="1959">
                  <c:v>50</c:v>
                </c:pt>
                <c:pt idx="1960">
                  <c:v>50</c:v>
                </c:pt>
                <c:pt idx="1961">
                  <c:v>50</c:v>
                </c:pt>
                <c:pt idx="1962">
                  <c:v>50</c:v>
                </c:pt>
                <c:pt idx="1963">
                  <c:v>50</c:v>
                </c:pt>
                <c:pt idx="1964">
                  <c:v>50</c:v>
                </c:pt>
                <c:pt idx="1965">
                  <c:v>50</c:v>
                </c:pt>
                <c:pt idx="1966">
                  <c:v>50</c:v>
                </c:pt>
                <c:pt idx="1967">
                  <c:v>50</c:v>
                </c:pt>
                <c:pt idx="1968">
                  <c:v>50</c:v>
                </c:pt>
                <c:pt idx="1969">
                  <c:v>50</c:v>
                </c:pt>
                <c:pt idx="1970">
                  <c:v>50</c:v>
                </c:pt>
                <c:pt idx="1971">
                  <c:v>50</c:v>
                </c:pt>
                <c:pt idx="1972">
                  <c:v>50</c:v>
                </c:pt>
                <c:pt idx="1973">
                  <c:v>50</c:v>
                </c:pt>
                <c:pt idx="1974">
                  <c:v>50</c:v>
                </c:pt>
                <c:pt idx="1975">
                  <c:v>50</c:v>
                </c:pt>
                <c:pt idx="1976">
                  <c:v>50</c:v>
                </c:pt>
                <c:pt idx="1977">
                  <c:v>50</c:v>
                </c:pt>
                <c:pt idx="1978">
                  <c:v>50</c:v>
                </c:pt>
                <c:pt idx="1979">
                  <c:v>50</c:v>
                </c:pt>
                <c:pt idx="1980">
                  <c:v>50</c:v>
                </c:pt>
                <c:pt idx="1981">
                  <c:v>50</c:v>
                </c:pt>
                <c:pt idx="1982">
                  <c:v>50</c:v>
                </c:pt>
                <c:pt idx="1983">
                  <c:v>50</c:v>
                </c:pt>
                <c:pt idx="1984">
                  <c:v>50</c:v>
                </c:pt>
                <c:pt idx="1985">
                  <c:v>50</c:v>
                </c:pt>
                <c:pt idx="1986">
                  <c:v>50</c:v>
                </c:pt>
                <c:pt idx="1987">
                  <c:v>50</c:v>
                </c:pt>
                <c:pt idx="1988">
                  <c:v>50</c:v>
                </c:pt>
                <c:pt idx="1989">
                  <c:v>50</c:v>
                </c:pt>
                <c:pt idx="1990">
                  <c:v>50</c:v>
                </c:pt>
                <c:pt idx="1991">
                  <c:v>50</c:v>
                </c:pt>
                <c:pt idx="1992">
                  <c:v>50</c:v>
                </c:pt>
                <c:pt idx="1993">
                  <c:v>50</c:v>
                </c:pt>
                <c:pt idx="1994">
                  <c:v>50</c:v>
                </c:pt>
                <c:pt idx="1995">
                  <c:v>50</c:v>
                </c:pt>
                <c:pt idx="1996">
                  <c:v>50</c:v>
                </c:pt>
                <c:pt idx="1997">
                  <c:v>50</c:v>
                </c:pt>
                <c:pt idx="1998">
                  <c:v>50</c:v>
                </c:pt>
                <c:pt idx="1999">
                  <c:v>50</c:v>
                </c:pt>
                <c:pt idx="2000">
                  <c:v>50</c:v>
                </c:pt>
                <c:pt idx="2001">
                  <c:v>50</c:v>
                </c:pt>
                <c:pt idx="2002">
                  <c:v>50</c:v>
                </c:pt>
                <c:pt idx="2003">
                  <c:v>50</c:v>
                </c:pt>
                <c:pt idx="2004">
                  <c:v>50</c:v>
                </c:pt>
                <c:pt idx="2005">
                  <c:v>50</c:v>
                </c:pt>
                <c:pt idx="2006">
                  <c:v>50</c:v>
                </c:pt>
                <c:pt idx="2007">
                  <c:v>50</c:v>
                </c:pt>
                <c:pt idx="2008">
                  <c:v>50</c:v>
                </c:pt>
                <c:pt idx="2009">
                  <c:v>50</c:v>
                </c:pt>
                <c:pt idx="2010">
                  <c:v>50</c:v>
                </c:pt>
                <c:pt idx="2011">
                  <c:v>50</c:v>
                </c:pt>
                <c:pt idx="2012">
                  <c:v>50</c:v>
                </c:pt>
                <c:pt idx="2013">
                  <c:v>50</c:v>
                </c:pt>
                <c:pt idx="2014">
                  <c:v>50</c:v>
                </c:pt>
                <c:pt idx="2015">
                  <c:v>50</c:v>
                </c:pt>
                <c:pt idx="2016">
                  <c:v>50</c:v>
                </c:pt>
                <c:pt idx="2017">
                  <c:v>50</c:v>
                </c:pt>
                <c:pt idx="2018">
                  <c:v>50</c:v>
                </c:pt>
                <c:pt idx="2019">
                  <c:v>50</c:v>
                </c:pt>
                <c:pt idx="2020">
                  <c:v>50</c:v>
                </c:pt>
                <c:pt idx="2021">
                  <c:v>50</c:v>
                </c:pt>
                <c:pt idx="2022">
                  <c:v>50</c:v>
                </c:pt>
                <c:pt idx="2023">
                  <c:v>50</c:v>
                </c:pt>
                <c:pt idx="2024">
                  <c:v>50</c:v>
                </c:pt>
                <c:pt idx="2025">
                  <c:v>50</c:v>
                </c:pt>
                <c:pt idx="2026">
                  <c:v>50</c:v>
                </c:pt>
                <c:pt idx="2027">
                  <c:v>50</c:v>
                </c:pt>
                <c:pt idx="2028">
                  <c:v>50</c:v>
                </c:pt>
                <c:pt idx="2029">
                  <c:v>50</c:v>
                </c:pt>
                <c:pt idx="2030">
                  <c:v>50</c:v>
                </c:pt>
                <c:pt idx="2031">
                  <c:v>50</c:v>
                </c:pt>
                <c:pt idx="2032">
                  <c:v>50</c:v>
                </c:pt>
                <c:pt idx="2033">
                  <c:v>50</c:v>
                </c:pt>
                <c:pt idx="2034">
                  <c:v>50</c:v>
                </c:pt>
                <c:pt idx="2035">
                  <c:v>50</c:v>
                </c:pt>
                <c:pt idx="2036">
                  <c:v>50</c:v>
                </c:pt>
                <c:pt idx="2037">
                  <c:v>50</c:v>
                </c:pt>
                <c:pt idx="2038">
                  <c:v>50</c:v>
                </c:pt>
                <c:pt idx="2039">
                  <c:v>50</c:v>
                </c:pt>
                <c:pt idx="2040">
                  <c:v>50</c:v>
                </c:pt>
                <c:pt idx="2041">
                  <c:v>50</c:v>
                </c:pt>
                <c:pt idx="2042">
                  <c:v>50</c:v>
                </c:pt>
                <c:pt idx="2043">
                  <c:v>50</c:v>
                </c:pt>
                <c:pt idx="2044">
                  <c:v>50</c:v>
                </c:pt>
                <c:pt idx="2045">
                  <c:v>50</c:v>
                </c:pt>
                <c:pt idx="2046">
                  <c:v>50</c:v>
                </c:pt>
                <c:pt idx="2047">
                  <c:v>50</c:v>
                </c:pt>
                <c:pt idx="2048">
                  <c:v>50</c:v>
                </c:pt>
                <c:pt idx="2049">
                  <c:v>50</c:v>
                </c:pt>
                <c:pt idx="2050">
                  <c:v>50</c:v>
                </c:pt>
                <c:pt idx="2051">
                  <c:v>50</c:v>
                </c:pt>
                <c:pt idx="2052">
                  <c:v>50</c:v>
                </c:pt>
                <c:pt idx="2053">
                  <c:v>50</c:v>
                </c:pt>
                <c:pt idx="2054">
                  <c:v>50</c:v>
                </c:pt>
                <c:pt idx="2055">
                  <c:v>50</c:v>
                </c:pt>
                <c:pt idx="2056">
                  <c:v>50</c:v>
                </c:pt>
                <c:pt idx="2057">
                  <c:v>50</c:v>
                </c:pt>
                <c:pt idx="2058">
                  <c:v>50</c:v>
                </c:pt>
                <c:pt idx="2059">
                  <c:v>50</c:v>
                </c:pt>
                <c:pt idx="2060">
                  <c:v>50</c:v>
                </c:pt>
                <c:pt idx="2061">
                  <c:v>50</c:v>
                </c:pt>
                <c:pt idx="2062">
                  <c:v>50</c:v>
                </c:pt>
                <c:pt idx="2063">
                  <c:v>50</c:v>
                </c:pt>
                <c:pt idx="2064">
                  <c:v>50</c:v>
                </c:pt>
                <c:pt idx="2065">
                  <c:v>50</c:v>
                </c:pt>
                <c:pt idx="2066">
                  <c:v>50</c:v>
                </c:pt>
                <c:pt idx="2067">
                  <c:v>50</c:v>
                </c:pt>
                <c:pt idx="2068">
                  <c:v>50</c:v>
                </c:pt>
                <c:pt idx="2069">
                  <c:v>50</c:v>
                </c:pt>
                <c:pt idx="2070">
                  <c:v>50</c:v>
                </c:pt>
                <c:pt idx="2071">
                  <c:v>50</c:v>
                </c:pt>
                <c:pt idx="2072">
                  <c:v>50</c:v>
                </c:pt>
                <c:pt idx="2073">
                  <c:v>50</c:v>
                </c:pt>
                <c:pt idx="2074">
                  <c:v>50</c:v>
                </c:pt>
                <c:pt idx="2075">
                  <c:v>50</c:v>
                </c:pt>
                <c:pt idx="2076">
                  <c:v>50</c:v>
                </c:pt>
                <c:pt idx="2077">
                  <c:v>50</c:v>
                </c:pt>
                <c:pt idx="2078">
                  <c:v>50</c:v>
                </c:pt>
                <c:pt idx="2079">
                  <c:v>50</c:v>
                </c:pt>
                <c:pt idx="2080">
                  <c:v>50</c:v>
                </c:pt>
                <c:pt idx="2081">
                  <c:v>50</c:v>
                </c:pt>
                <c:pt idx="2082">
                  <c:v>50</c:v>
                </c:pt>
                <c:pt idx="2083">
                  <c:v>50</c:v>
                </c:pt>
                <c:pt idx="2084">
                  <c:v>50</c:v>
                </c:pt>
                <c:pt idx="2085">
                  <c:v>50</c:v>
                </c:pt>
                <c:pt idx="2086">
                  <c:v>50</c:v>
                </c:pt>
                <c:pt idx="2087">
                  <c:v>50</c:v>
                </c:pt>
                <c:pt idx="2088">
                  <c:v>50</c:v>
                </c:pt>
                <c:pt idx="2089">
                  <c:v>50</c:v>
                </c:pt>
              </c:numCache>
            </c:numRef>
          </c:val>
          <c:smooth val="0"/>
        </c:ser>
        <c:dLbls>
          <c:showLegendKey val="0"/>
          <c:showVal val="0"/>
          <c:showCatName val="0"/>
          <c:showSerName val="0"/>
          <c:showPercent val="0"/>
          <c:showBubbleSize val="0"/>
        </c:dLbls>
        <c:smooth val="0"/>
        <c:axId val="173334952"/>
        <c:axId val="173333384"/>
      </c:lineChart>
      <c:catAx>
        <c:axId val="17333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73333384"/>
        <c:crosses val="autoZero"/>
        <c:auto val="1"/>
        <c:lblAlgn val="ctr"/>
        <c:lblOffset val="100"/>
        <c:noMultiLvlLbl val="0"/>
      </c:catAx>
      <c:valAx>
        <c:axId val="173333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sz="1400" dirty="0" err="1" smtClean="0"/>
                  <a:t>Concentration</a:t>
                </a:r>
                <a:r>
                  <a:rPr lang="es-ES" sz="1400" baseline="0" dirty="0" smtClean="0"/>
                  <a:t> </a:t>
                </a:r>
                <a:r>
                  <a:rPr lang="es-ES" sz="1400" baseline="0" dirty="0"/>
                  <a:t>[</a:t>
                </a:r>
                <a:r>
                  <a:rPr lang="es-ES" sz="1400" baseline="0" dirty="0" err="1"/>
                  <a:t>ug</a:t>
                </a:r>
                <a:r>
                  <a:rPr lang="es-ES" sz="1400" baseline="0" dirty="0"/>
                  <a:t>/m3]</a:t>
                </a:r>
                <a:endParaRPr lang="es-ES"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73334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0.12202380952380952"/>
          <c:y val="0.16764003378468501"/>
          <c:w val="0.8375850340136054"/>
          <c:h val="0.82359846633278133"/>
        </c:manualLayout>
      </c:layout>
      <c:pie3DChart>
        <c:varyColors val="1"/>
        <c:ser>
          <c:idx val="0"/>
          <c:order val="0"/>
          <c:dPt>
            <c:idx val="1"/>
            <c:bubble3D val="0"/>
          </c:dPt>
          <c:dLbls>
            <c:dLbl>
              <c:idx val="0"/>
              <c:layout>
                <c:manualLayout>
                  <c:x val="0.13722601639080828"/>
                  <c:y val="1.7043935728150661E-2"/>
                </c:manualLayout>
              </c:layout>
              <c:tx>
                <c:rich>
                  <a:bodyPr/>
                  <a:lstStyle/>
                  <a:p>
                    <a:r>
                      <a:rPr lang="en-US" dirty="0" smtClean="0"/>
                      <a:t>Point</a:t>
                    </a:r>
                  </a:p>
                  <a:p>
                    <a:r>
                      <a:rPr lang="en-US" dirty="0" smtClean="0"/>
                      <a:t>Sources</a:t>
                    </a:r>
                    <a:r>
                      <a:rPr lang="en-US" dirty="0"/>
                      <a:t>
</a:t>
                    </a:r>
                    <a:r>
                      <a:rPr lang="en-US" dirty="0" smtClean="0"/>
                      <a:t>1.6</a:t>
                    </a:r>
                    <a:r>
                      <a:rPr lang="en-US" dirty="0"/>
                      <a:t>%</a:t>
                    </a:r>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37424768332529862"/>
                  <c:y val="-1.9096331425478591E-2"/>
                </c:manualLayout>
              </c:layout>
              <c:tx>
                <c:rich>
                  <a:bodyPr/>
                  <a:lstStyle/>
                  <a:p>
                    <a:pPr>
                      <a:defRPr/>
                    </a:pPr>
                    <a:r>
                      <a:rPr lang="en-US" dirty="0" smtClean="0"/>
                      <a:t>Residential Wood Combustion 95.8</a:t>
                    </a:r>
                    <a:r>
                      <a:rPr lang="en-US" dirty="0"/>
                      <a:t>%</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8744054314639241"/>
                  <c:y val="4.2056082503510651E-2"/>
                </c:manualLayout>
              </c:layout>
              <c:tx>
                <c:rich>
                  <a:bodyPr/>
                  <a:lstStyle/>
                  <a:p>
                    <a:r>
                      <a:rPr lang="en-US" dirty="0" smtClean="0"/>
                      <a:t>Open </a:t>
                    </a:r>
                  </a:p>
                  <a:p>
                    <a:r>
                      <a:rPr lang="en-US" dirty="0" smtClean="0"/>
                      <a:t>Burning</a:t>
                    </a:r>
                    <a:r>
                      <a:rPr lang="en-US" dirty="0"/>
                      <a:t>
</a:t>
                    </a:r>
                    <a:r>
                      <a:rPr lang="en-US" dirty="0" smtClean="0"/>
                      <a:t>2.0</a:t>
                    </a:r>
                    <a:r>
                      <a:rPr lang="en-US" dirty="0"/>
                      <a:t>%</a:t>
                    </a:r>
                  </a:p>
                </c:rich>
              </c:tx>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1.1836466870212652E-3"/>
                  <c:y val="-6.3205545515774807E-3"/>
                </c:manualLayout>
              </c:layout>
              <c:tx>
                <c:rich>
                  <a:bodyPr/>
                  <a:lstStyle/>
                  <a:p>
                    <a:r>
                      <a:rPr lang="en-US" dirty="0" smtClean="0"/>
                      <a:t>Mobile</a:t>
                    </a:r>
                  </a:p>
                  <a:p>
                    <a:r>
                      <a:rPr lang="en-US" dirty="0" smtClean="0"/>
                      <a:t>Sources</a:t>
                    </a:r>
                    <a:r>
                      <a:rPr lang="en-US" dirty="0"/>
                      <a:t>
</a:t>
                    </a:r>
                    <a:r>
                      <a:rPr lang="en-US" dirty="0" smtClean="0"/>
                      <a:t>0.7</a:t>
                    </a:r>
                    <a:r>
                      <a:rPr lang="en-US" dirty="0"/>
                      <a:t>%</a:t>
                    </a:r>
                  </a:p>
                </c:rich>
              </c:tx>
              <c:showLegendKey val="0"/>
              <c:showVal val="0"/>
              <c:showCatName val="1"/>
              <c:showSerName val="0"/>
              <c:showPercent val="1"/>
              <c:showBubbleSize val="0"/>
              <c:extLst>
                <c:ext xmlns:c15="http://schemas.microsoft.com/office/drawing/2012/chart" uri="{CE6537A1-D6FC-4f65-9D91-7224C49458BB}">
                  <c15:layout/>
                </c:ext>
              </c:extLst>
            </c:dLbl>
            <c:numFmt formatCode="0.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Hoja1!$D$4:$D$7</c:f>
              <c:strCache>
                <c:ptCount val="4"/>
                <c:pt idx="0">
                  <c:v>Point Sources</c:v>
                </c:pt>
                <c:pt idx="1">
                  <c:v>Residential Wood Combustion</c:v>
                </c:pt>
                <c:pt idx="2">
                  <c:v>Agricultural burning</c:v>
                </c:pt>
                <c:pt idx="3">
                  <c:v>Mobile Sources</c:v>
                </c:pt>
              </c:strCache>
            </c:strRef>
          </c:cat>
          <c:val>
            <c:numRef>
              <c:f>Hoja1!$F$4:$F$7</c:f>
              <c:numCache>
                <c:formatCode>0.0%</c:formatCode>
                <c:ptCount val="4"/>
                <c:pt idx="0">
                  <c:v>1.5698925693422162E-2</c:v>
                </c:pt>
                <c:pt idx="1">
                  <c:v>0.95780986429105153</c:v>
                </c:pt>
                <c:pt idx="2">
                  <c:v>1.970442027267073E-2</c:v>
                </c:pt>
                <c:pt idx="3">
                  <c:v>6.7867897428554799E-3</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81792179823679"/>
          <c:y val="3.0422839556697841E-2"/>
          <c:w val="0.76035735917625658"/>
          <c:h val="0.89340012332138352"/>
        </c:manualLayout>
      </c:layout>
      <c:barChart>
        <c:barDir val="bar"/>
        <c:grouping val="clustered"/>
        <c:varyColors val="0"/>
        <c:ser>
          <c:idx val="0"/>
          <c:order val="0"/>
          <c:tx>
            <c:strRef>
              <c:f>Regr_consumo!$D$1</c:f>
              <c:strCache>
                <c:ptCount val="1"/>
                <c:pt idx="0">
                  <c:v>Consumo (m3 stereo/hogar-año)</c:v>
                </c:pt>
              </c:strCache>
            </c:strRef>
          </c:tx>
          <c:invertIfNegative val="0"/>
          <c:cat>
            <c:strRef>
              <c:f>Regr_consumo!$A$2:$A$22</c:f>
              <c:strCache>
                <c:ptCount val="21"/>
                <c:pt idx="0">
                  <c:v>Valparaiso</c:v>
                </c:pt>
                <c:pt idx="1">
                  <c:v>Santiago</c:v>
                </c:pt>
                <c:pt idx="2">
                  <c:v>Rancagua</c:v>
                </c:pt>
                <c:pt idx="3">
                  <c:v>Lota</c:v>
                </c:pt>
                <c:pt idx="4">
                  <c:v>Chillan</c:v>
                </c:pt>
                <c:pt idx="5">
                  <c:v>Concepcion</c:v>
                </c:pt>
                <c:pt idx="6">
                  <c:v>Araucania</c:v>
                </c:pt>
                <c:pt idx="7">
                  <c:v>Temuco</c:v>
                </c:pt>
                <c:pt idx="8">
                  <c:v>Villarrica</c:v>
                </c:pt>
                <c:pt idx="9">
                  <c:v>Los Lagos</c:v>
                </c:pt>
                <c:pt idx="10">
                  <c:v>Valdivia</c:v>
                </c:pt>
                <c:pt idx="11">
                  <c:v>Osorno</c:v>
                </c:pt>
                <c:pt idx="12">
                  <c:v>Rio negro</c:v>
                </c:pt>
                <c:pt idx="13">
                  <c:v>La Union</c:v>
                </c:pt>
                <c:pt idx="14">
                  <c:v>Puerto Montt</c:v>
                </c:pt>
                <c:pt idx="15">
                  <c:v>Ancud</c:v>
                </c:pt>
                <c:pt idx="16">
                  <c:v>Castro</c:v>
                </c:pt>
                <c:pt idx="17">
                  <c:v>Quellon</c:v>
                </c:pt>
                <c:pt idx="18">
                  <c:v>Coihaique</c:v>
                </c:pt>
                <c:pt idx="19">
                  <c:v>Aisen</c:v>
                </c:pt>
                <c:pt idx="20">
                  <c:v>Puerto Chacabuco</c:v>
                </c:pt>
              </c:strCache>
            </c:strRef>
          </c:cat>
          <c:val>
            <c:numRef>
              <c:f>Regr_consumo!$D$2:$D$22</c:f>
              <c:numCache>
                <c:formatCode>General</c:formatCode>
                <c:ptCount val="21"/>
                <c:pt idx="0">
                  <c:v>1.1000000000000001</c:v>
                </c:pt>
                <c:pt idx="1">
                  <c:v>1.1000000000000001</c:v>
                </c:pt>
                <c:pt idx="2">
                  <c:v>2.5</c:v>
                </c:pt>
                <c:pt idx="3">
                  <c:v>3.1</c:v>
                </c:pt>
                <c:pt idx="4">
                  <c:v>4.5</c:v>
                </c:pt>
                <c:pt idx="5">
                  <c:v>2.5</c:v>
                </c:pt>
                <c:pt idx="6">
                  <c:v>6</c:v>
                </c:pt>
                <c:pt idx="7">
                  <c:v>6</c:v>
                </c:pt>
                <c:pt idx="8">
                  <c:v>9.1</c:v>
                </c:pt>
                <c:pt idx="9">
                  <c:v>7.5</c:v>
                </c:pt>
                <c:pt idx="10">
                  <c:v>8</c:v>
                </c:pt>
                <c:pt idx="11">
                  <c:v>9</c:v>
                </c:pt>
                <c:pt idx="12">
                  <c:v>10</c:v>
                </c:pt>
                <c:pt idx="13">
                  <c:v>9</c:v>
                </c:pt>
                <c:pt idx="14">
                  <c:v>10.5</c:v>
                </c:pt>
                <c:pt idx="15">
                  <c:v>11.5</c:v>
                </c:pt>
                <c:pt idx="16">
                  <c:v>11.5</c:v>
                </c:pt>
                <c:pt idx="17">
                  <c:v>11.5</c:v>
                </c:pt>
                <c:pt idx="18">
                  <c:v>17</c:v>
                </c:pt>
                <c:pt idx="19">
                  <c:v>21.9</c:v>
                </c:pt>
                <c:pt idx="20">
                  <c:v>16</c:v>
                </c:pt>
              </c:numCache>
            </c:numRef>
          </c:val>
        </c:ser>
        <c:dLbls>
          <c:showLegendKey val="0"/>
          <c:showVal val="0"/>
          <c:showCatName val="0"/>
          <c:showSerName val="0"/>
          <c:showPercent val="0"/>
          <c:showBubbleSize val="0"/>
        </c:dLbls>
        <c:gapWidth val="150"/>
        <c:axId val="172795568"/>
        <c:axId val="172794000"/>
      </c:barChart>
      <c:catAx>
        <c:axId val="172795568"/>
        <c:scaling>
          <c:orientation val="minMax"/>
        </c:scaling>
        <c:delete val="0"/>
        <c:axPos val="l"/>
        <c:numFmt formatCode="General" sourceLinked="1"/>
        <c:majorTickMark val="out"/>
        <c:minorTickMark val="none"/>
        <c:tickLblPos val="nextTo"/>
        <c:txPr>
          <a:bodyPr/>
          <a:lstStyle/>
          <a:p>
            <a:pPr>
              <a:defRPr lang="es-CL"/>
            </a:pPr>
            <a:endParaRPr lang="es-ES"/>
          </a:p>
        </c:txPr>
        <c:crossAx val="172794000"/>
        <c:crosses val="autoZero"/>
        <c:auto val="1"/>
        <c:lblAlgn val="ctr"/>
        <c:lblOffset val="100"/>
        <c:noMultiLvlLbl val="0"/>
      </c:catAx>
      <c:valAx>
        <c:axId val="172794000"/>
        <c:scaling>
          <c:orientation val="minMax"/>
        </c:scaling>
        <c:delete val="0"/>
        <c:axPos val="b"/>
        <c:numFmt formatCode="General" sourceLinked="1"/>
        <c:majorTickMark val="out"/>
        <c:minorTickMark val="none"/>
        <c:tickLblPos val="nextTo"/>
        <c:txPr>
          <a:bodyPr/>
          <a:lstStyle/>
          <a:p>
            <a:pPr>
              <a:defRPr lang="es-CL"/>
            </a:pPr>
            <a:endParaRPr lang="es-ES"/>
          </a:p>
        </c:txPr>
        <c:crossAx val="172795568"/>
        <c:crosses val="autoZero"/>
        <c:crossBetween val="between"/>
      </c:valAx>
      <c:spPr>
        <a:noFill/>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'[Concentraciones Fraccion Solida + Fraccion Gaseosa.xls]Hoja1'!$B$1</c:f>
              <c:strCache>
                <c:ptCount val="1"/>
                <c:pt idx="0">
                  <c:v> PM 2.5 [ug/m3]</c:v>
                </c:pt>
              </c:strCache>
            </c:strRef>
          </c:tx>
          <c:spPr>
            <a:ln w="28575" cap="rnd">
              <a:solidFill>
                <a:schemeClr val="accent1"/>
              </a:solidFill>
              <a:round/>
            </a:ln>
            <a:effectLst/>
          </c:spPr>
          <c:marker>
            <c:symbol val="none"/>
          </c:marker>
          <c:cat>
            <c:numRef>
              <c:f>'[Concentraciones Fraccion Solida + Fraccion Gaseosa.xls]Hoja1'!$A$2:$A$68</c:f>
              <c:numCache>
                <c:formatCode>m/d/yyyy</c:formatCode>
                <c:ptCount val="67"/>
                <c:pt idx="0">
                  <c:v>41412</c:v>
                </c:pt>
                <c:pt idx="1">
                  <c:v>41413</c:v>
                </c:pt>
                <c:pt idx="2">
                  <c:v>41414</c:v>
                </c:pt>
                <c:pt idx="3">
                  <c:v>41415</c:v>
                </c:pt>
                <c:pt idx="4">
                  <c:v>41416</c:v>
                </c:pt>
                <c:pt idx="5">
                  <c:v>41417</c:v>
                </c:pt>
                <c:pt idx="6">
                  <c:v>41418</c:v>
                </c:pt>
                <c:pt idx="7">
                  <c:v>41420</c:v>
                </c:pt>
                <c:pt idx="8">
                  <c:v>41421</c:v>
                </c:pt>
                <c:pt idx="9">
                  <c:v>41422</c:v>
                </c:pt>
                <c:pt idx="10">
                  <c:v>41424</c:v>
                </c:pt>
                <c:pt idx="11">
                  <c:v>41425</c:v>
                </c:pt>
                <c:pt idx="12">
                  <c:v>41427</c:v>
                </c:pt>
                <c:pt idx="13">
                  <c:v>41428</c:v>
                </c:pt>
                <c:pt idx="14">
                  <c:v>41429</c:v>
                </c:pt>
                <c:pt idx="15">
                  <c:v>41430</c:v>
                </c:pt>
                <c:pt idx="16">
                  <c:v>41431</c:v>
                </c:pt>
                <c:pt idx="17">
                  <c:v>41432</c:v>
                </c:pt>
                <c:pt idx="18">
                  <c:v>41433</c:v>
                </c:pt>
                <c:pt idx="19">
                  <c:v>41434</c:v>
                </c:pt>
                <c:pt idx="20">
                  <c:v>41435</c:v>
                </c:pt>
                <c:pt idx="21">
                  <c:v>41436</c:v>
                </c:pt>
                <c:pt idx="22">
                  <c:v>41437</c:v>
                </c:pt>
                <c:pt idx="23">
                  <c:v>41438</c:v>
                </c:pt>
                <c:pt idx="24">
                  <c:v>41439</c:v>
                </c:pt>
                <c:pt idx="25">
                  <c:v>41440</c:v>
                </c:pt>
                <c:pt idx="26">
                  <c:v>41441</c:v>
                </c:pt>
                <c:pt idx="27">
                  <c:v>41442</c:v>
                </c:pt>
                <c:pt idx="28">
                  <c:v>41443</c:v>
                </c:pt>
                <c:pt idx="29">
                  <c:v>41444</c:v>
                </c:pt>
                <c:pt idx="30">
                  <c:v>41445</c:v>
                </c:pt>
                <c:pt idx="31">
                  <c:v>41446</c:v>
                </c:pt>
                <c:pt idx="32">
                  <c:v>41447</c:v>
                </c:pt>
                <c:pt idx="33">
                  <c:v>41448</c:v>
                </c:pt>
                <c:pt idx="34">
                  <c:v>41449</c:v>
                </c:pt>
                <c:pt idx="35">
                  <c:v>41450</c:v>
                </c:pt>
                <c:pt idx="36">
                  <c:v>41451</c:v>
                </c:pt>
                <c:pt idx="37">
                  <c:v>41452</c:v>
                </c:pt>
                <c:pt idx="38">
                  <c:v>41453</c:v>
                </c:pt>
                <c:pt idx="39">
                  <c:v>41454</c:v>
                </c:pt>
                <c:pt idx="40">
                  <c:v>41455</c:v>
                </c:pt>
                <c:pt idx="41">
                  <c:v>41458</c:v>
                </c:pt>
                <c:pt idx="42">
                  <c:v>41459</c:v>
                </c:pt>
                <c:pt idx="43">
                  <c:v>41460</c:v>
                </c:pt>
                <c:pt idx="44">
                  <c:v>41461</c:v>
                </c:pt>
                <c:pt idx="45">
                  <c:v>41462</c:v>
                </c:pt>
                <c:pt idx="46">
                  <c:v>41463</c:v>
                </c:pt>
                <c:pt idx="47">
                  <c:v>41464</c:v>
                </c:pt>
                <c:pt idx="48">
                  <c:v>41465</c:v>
                </c:pt>
                <c:pt idx="49">
                  <c:v>41466</c:v>
                </c:pt>
                <c:pt idx="50">
                  <c:v>41469</c:v>
                </c:pt>
                <c:pt idx="51">
                  <c:v>41470</c:v>
                </c:pt>
                <c:pt idx="52">
                  <c:v>41471</c:v>
                </c:pt>
                <c:pt idx="53">
                  <c:v>41472</c:v>
                </c:pt>
                <c:pt idx="54">
                  <c:v>41473</c:v>
                </c:pt>
                <c:pt idx="55">
                  <c:v>41474</c:v>
                </c:pt>
                <c:pt idx="56">
                  <c:v>41476</c:v>
                </c:pt>
                <c:pt idx="57">
                  <c:v>41477</c:v>
                </c:pt>
                <c:pt idx="58">
                  <c:v>41478</c:v>
                </c:pt>
                <c:pt idx="59">
                  <c:v>41479</c:v>
                </c:pt>
                <c:pt idx="60">
                  <c:v>41480</c:v>
                </c:pt>
                <c:pt idx="61">
                  <c:v>41481</c:v>
                </c:pt>
                <c:pt idx="62">
                  <c:v>41482</c:v>
                </c:pt>
                <c:pt idx="63">
                  <c:v>41483</c:v>
                </c:pt>
                <c:pt idx="64">
                  <c:v>41484</c:v>
                </c:pt>
                <c:pt idx="65">
                  <c:v>41485</c:v>
                </c:pt>
                <c:pt idx="66">
                  <c:v>41486</c:v>
                </c:pt>
              </c:numCache>
            </c:numRef>
          </c:cat>
          <c:val>
            <c:numRef>
              <c:f>'[Concentraciones Fraccion Solida + Fraccion Gaseosa.xls]Hoja1'!$B$2:$B$68</c:f>
              <c:numCache>
                <c:formatCode>0.000</c:formatCode>
                <c:ptCount val="67"/>
                <c:pt idx="0">
                  <c:v>162.50388835847258</c:v>
                </c:pt>
                <c:pt idx="1">
                  <c:v>139.51188540696211</c:v>
                </c:pt>
                <c:pt idx="2">
                  <c:v>83.033550138383106</c:v>
                </c:pt>
                <c:pt idx="3">
                  <c:v>80.853411420331994</c:v>
                </c:pt>
                <c:pt idx="4">
                  <c:v>58.028440576145485</c:v>
                </c:pt>
                <c:pt idx="5">
                  <c:v>44.95180737914292</c:v>
                </c:pt>
                <c:pt idx="6">
                  <c:v>59.647390528849726</c:v>
                </c:pt>
                <c:pt idx="7">
                  <c:v>19.168313805493803</c:v>
                </c:pt>
                <c:pt idx="8">
                  <c:v>11.359428935132861</c:v>
                </c:pt>
                <c:pt idx="9">
                  <c:v>14.352134330328109</c:v>
                </c:pt>
                <c:pt idx="10">
                  <c:v>63.616499033488374</c:v>
                </c:pt>
                <c:pt idx="11">
                  <c:v>11.385660885967186</c:v>
                </c:pt>
                <c:pt idx="12">
                  <c:v>23.66678042329405</c:v>
                </c:pt>
                <c:pt idx="13">
                  <c:v>47.681050053474799</c:v>
                </c:pt>
                <c:pt idx="14">
                  <c:v>73.674953693152872</c:v>
                </c:pt>
                <c:pt idx="15">
                  <c:v>7.8860029065634407</c:v>
                </c:pt>
                <c:pt idx="16">
                  <c:v>128.00111483739943</c:v>
                </c:pt>
                <c:pt idx="17">
                  <c:v>80.293673067879752</c:v>
                </c:pt>
                <c:pt idx="18">
                  <c:v>198.98318618221322</c:v>
                </c:pt>
                <c:pt idx="19">
                  <c:v>220.3277115426591</c:v>
                </c:pt>
                <c:pt idx="20">
                  <c:v>250.17191685209488</c:v>
                </c:pt>
                <c:pt idx="21">
                  <c:v>218.7386256625596</c:v>
                </c:pt>
                <c:pt idx="22">
                  <c:v>175.28101951591475</c:v>
                </c:pt>
                <c:pt idx="23">
                  <c:v>81.404877577994199</c:v>
                </c:pt>
                <c:pt idx="24">
                  <c:v>76.108025926482057</c:v>
                </c:pt>
                <c:pt idx="25">
                  <c:v>56.680972959328166</c:v>
                </c:pt>
                <c:pt idx="26">
                  <c:v>72.783188080420828</c:v>
                </c:pt>
                <c:pt idx="27">
                  <c:v>124.89177115299991</c:v>
                </c:pt>
                <c:pt idx="28">
                  <c:v>34.607257957075817</c:v>
                </c:pt>
                <c:pt idx="29">
                  <c:v>242.82572017684964</c:v>
                </c:pt>
                <c:pt idx="30">
                  <c:v>136.55253989870562</c:v>
                </c:pt>
                <c:pt idx="31">
                  <c:v>40.922336945143812</c:v>
                </c:pt>
                <c:pt idx="32">
                  <c:v>13.801710899268988</c:v>
                </c:pt>
                <c:pt idx="33">
                  <c:v>230.5369243276669</c:v>
                </c:pt>
                <c:pt idx="34">
                  <c:v>75.223185054784636</c:v>
                </c:pt>
                <c:pt idx="35">
                  <c:v>167.85973860004174</c:v>
                </c:pt>
                <c:pt idx="36">
                  <c:v>57.964072578136886</c:v>
                </c:pt>
                <c:pt idx="37">
                  <c:v>18.049641101937727</c:v>
                </c:pt>
                <c:pt idx="38">
                  <c:v>17.030083391836691</c:v>
                </c:pt>
                <c:pt idx="39">
                  <c:v>80.181140218765563</c:v>
                </c:pt>
                <c:pt idx="40">
                  <c:v>57.361774853770925</c:v>
                </c:pt>
                <c:pt idx="41">
                  <c:v>8.4023645118565877</c:v>
                </c:pt>
                <c:pt idx="42">
                  <c:v>70.198702045977285</c:v>
                </c:pt>
                <c:pt idx="43">
                  <c:v>79.008644764074319</c:v>
                </c:pt>
                <c:pt idx="44">
                  <c:v>95.429276541132268</c:v>
                </c:pt>
                <c:pt idx="45">
                  <c:v>132.8773323008773</c:v>
                </c:pt>
                <c:pt idx="46">
                  <c:v>228.7905841276291</c:v>
                </c:pt>
                <c:pt idx="47">
                  <c:v>40.734905844447454</c:v>
                </c:pt>
                <c:pt idx="48">
                  <c:v>35.955994198142491</c:v>
                </c:pt>
                <c:pt idx="49">
                  <c:v>33.487741779280647</c:v>
                </c:pt>
                <c:pt idx="50">
                  <c:v>53.84413150577118</c:v>
                </c:pt>
                <c:pt idx="51">
                  <c:v>23.875199140426702</c:v>
                </c:pt>
                <c:pt idx="52">
                  <c:v>23.478938236203678</c:v>
                </c:pt>
                <c:pt idx="53">
                  <c:v>6.4315940207762869</c:v>
                </c:pt>
                <c:pt idx="54">
                  <c:v>108.06182163490028</c:v>
                </c:pt>
                <c:pt idx="55">
                  <c:v>16.991283409014294</c:v>
                </c:pt>
                <c:pt idx="56">
                  <c:v>258.01087243671662</c:v>
                </c:pt>
                <c:pt idx="57">
                  <c:v>113.15008091720932</c:v>
                </c:pt>
                <c:pt idx="58">
                  <c:v>83.337815317814162</c:v>
                </c:pt>
                <c:pt idx="59">
                  <c:v>72.11446110642099</c:v>
                </c:pt>
                <c:pt idx="60">
                  <c:v>30.599563360243387</c:v>
                </c:pt>
                <c:pt idx="61">
                  <c:v>54.279778005060457</c:v>
                </c:pt>
                <c:pt idx="62">
                  <c:v>51.455876176787768</c:v>
                </c:pt>
                <c:pt idx="63">
                  <c:v>70.081103155750114</c:v>
                </c:pt>
                <c:pt idx="64">
                  <c:v>30.612161093695704</c:v>
                </c:pt>
                <c:pt idx="65">
                  <c:v>9.4343027103428962</c:v>
                </c:pt>
                <c:pt idx="66">
                  <c:v>2.7022922496881607</c:v>
                </c:pt>
              </c:numCache>
            </c:numRef>
          </c:val>
          <c:smooth val="0"/>
        </c:ser>
        <c:dLbls>
          <c:showLegendKey val="0"/>
          <c:showVal val="0"/>
          <c:showCatName val="0"/>
          <c:showSerName val="0"/>
          <c:showPercent val="0"/>
          <c:showBubbleSize val="0"/>
        </c:dLbls>
        <c:marker val="1"/>
        <c:smooth val="0"/>
        <c:axId val="172794392"/>
        <c:axId val="173291600"/>
      </c:lineChart>
      <c:lineChart>
        <c:grouping val="standard"/>
        <c:varyColors val="0"/>
        <c:ser>
          <c:idx val="1"/>
          <c:order val="1"/>
          <c:tx>
            <c:strRef>
              <c:f>'[Concentraciones Fraccion Solida + Fraccion Gaseosa.xls]Hoja1'!$L$1</c:f>
              <c:strCache>
                <c:ptCount val="1"/>
                <c:pt idx="0">
                  <c:v>Benzo[a]pyrene [ng/m3]</c:v>
                </c:pt>
              </c:strCache>
            </c:strRef>
          </c:tx>
          <c:spPr>
            <a:ln w="28575" cap="rnd">
              <a:solidFill>
                <a:schemeClr val="accent2"/>
              </a:solidFill>
              <a:round/>
            </a:ln>
            <a:effectLst/>
          </c:spPr>
          <c:marker>
            <c:symbol val="none"/>
          </c:marker>
          <c:cat>
            <c:numRef>
              <c:f>'[Concentraciones Fraccion Solida + Fraccion Gaseosa.xls]Hoja1'!$A$2:$A$68</c:f>
              <c:numCache>
                <c:formatCode>m/d/yyyy</c:formatCode>
                <c:ptCount val="67"/>
                <c:pt idx="0">
                  <c:v>41412</c:v>
                </c:pt>
                <c:pt idx="1">
                  <c:v>41413</c:v>
                </c:pt>
                <c:pt idx="2">
                  <c:v>41414</c:v>
                </c:pt>
                <c:pt idx="3">
                  <c:v>41415</c:v>
                </c:pt>
                <c:pt idx="4">
                  <c:v>41416</c:v>
                </c:pt>
                <c:pt idx="5">
                  <c:v>41417</c:v>
                </c:pt>
                <c:pt idx="6">
                  <c:v>41418</c:v>
                </c:pt>
                <c:pt idx="7">
                  <c:v>41420</c:v>
                </c:pt>
                <c:pt idx="8">
                  <c:v>41421</c:v>
                </c:pt>
                <c:pt idx="9">
                  <c:v>41422</c:v>
                </c:pt>
                <c:pt idx="10">
                  <c:v>41424</c:v>
                </c:pt>
                <c:pt idx="11">
                  <c:v>41425</c:v>
                </c:pt>
                <c:pt idx="12">
                  <c:v>41427</c:v>
                </c:pt>
                <c:pt idx="13">
                  <c:v>41428</c:v>
                </c:pt>
                <c:pt idx="14">
                  <c:v>41429</c:v>
                </c:pt>
                <c:pt idx="15">
                  <c:v>41430</c:v>
                </c:pt>
                <c:pt idx="16">
                  <c:v>41431</c:v>
                </c:pt>
                <c:pt idx="17">
                  <c:v>41432</c:v>
                </c:pt>
                <c:pt idx="18">
                  <c:v>41433</c:v>
                </c:pt>
                <c:pt idx="19">
                  <c:v>41434</c:v>
                </c:pt>
                <c:pt idx="20">
                  <c:v>41435</c:v>
                </c:pt>
                <c:pt idx="21">
                  <c:v>41436</c:v>
                </c:pt>
                <c:pt idx="22">
                  <c:v>41437</c:v>
                </c:pt>
                <c:pt idx="23">
                  <c:v>41438</c:v>
                </c:pt>
                <c:pt idx="24">
                  <c:v>41439</c:v>
                </c:pt>
                <c:pt idx="25">
                  <c:v>41440</c:v>
                </c:pt>
                <c:pt idx="26">
                  <c:v>41441</c:v>
                </c:pt>
                <c:pt idx="27">
                  <c:v>41442</c:v>
                </c:pt>
                <c:pt idx="28">
                  <c:v>41443</c:v>
                </c:pt>
                <c:pt idx="29">
                  <c:v>41444</c:v>
                </c:pt>
                <c:pt idx="30">
                  <c:v>41445</c:v>
                </c:pt>
                <c:pt idx="31">
                  <c:v>41446</c:v>
                </c:pt>
                <c:pt idx="32">
                  <c:v>41447</c:v>
                </c:pt>
                <c:pt idx="33">
                  <c:v>41448</c:v>
                </c:pt>
                <c:pt idx="34">
                  <c:v>41449</c:v>
                </c:pt>
                <c:pt idx="35">
                  <c:v>41450</c:v>
                </c:pt>
                <c:pt idx="36">
                  <c:v>41451</c:v>
                </c:pt>
                <c:pt idx="37">
                  <c:v>41452</c:v>
                </c:pt>
                <c:pt idx="38">
                  <c:v>41453</c:v>
                </c:pt>
                <c:pt idx="39">
                  <c:v>41454</c:v>
                </c:pt>
                <c:pt idx="40">
                  <c:v>41455</c:v>
                </c:pt>
                <c:pt idx="41">
                  <c:v>41458</c:v>
                </c:pt>
                <c:pt idx="42">
                  <c:v>41459</c:v>
                </c:pt>
                <c:pt idx="43">
                  <c:v>41460</c:v>
                </c:pt>
                <c:pt idx="44">
                  <c:v>41461</c:v>
                </c:pt>
                <c:pt idx="45">
                  <c:v>41462</c:v>
                </c:pt>
                <c:pt idx="46">
                  <c:v>41463</c:v>
                </c:pt>
                <c:pt idx="47">
                  <c:v>41464</c:v>
                </c:pt>
                <c:pt idx="48">
                  <c:v>41465</c:v>
                </c:pt>
                <c:pt idx="49">
                  <c:v>41466</c:v>
                </c:pt>
                <c:pt idx="50">
                  <c:v>41469</c:v>
                </c:pt>
                <c:pt idx="51">
                  <c:v>41470</c:v>
                </c:pt>
                <c:pt idx="52">
                  <c:v>41471</c:v>
                </c:pt>
                <c:pt idx="53">
                  <c:v>41472</c:v>
                </c:pt>
                <c:pt idx="54">
                  <c:v>41473</c:v>
                </c:pt>
                <c:pt idx="55">
                  <c:v>41474</c:v>
                </c:pt>
                <c:pt idx="56">
                  <c:v>41476</c:v>
                </c:pt>
                <c:pt idx="57">
                  <c:v>41477</c:v>
                </c:pt>
                <c:pt idx="58">
                  <c:v>41478</c:v>
                </c:pt>
                <c:pt idx="59">
                  <c:v>41479</c:v>
                </c:pt>
                <c:pt idx="60">
                  <c:v>41480</c:v>
                </c:pt>
                <c:pt idx="61">
                  <c:v>41481</c:v>
                </c:pt>
                <c:pt idx="62">
                  <c:v>41482</c:v>
                </c:pt>
                <c:pt idx="63">
                  <c:v>41483</c:v>
                </c:pt>
                <c:pt idx="64">
                  <c:v>41484</c:v>
                </c:pt>
                <c:pt idx="65">
                  <c:v>41485</c:v>
                </c:pt>
                <c:pt idx="66">
                  <c:v>41486</c:v>
                </c:pt>
              </c:numCache>
            </c:numRef>
          </c:cat>
          <c:val>
            <c:numRef>
              <c:f>'[Concentraciones Fraccion Solida + Fraccion Gaseosa.xls]Hoja1'!$L$2:$L$68</c:f>
              <c:numCache>
                <c:formatCode>0.000</c:formatCode>
                <c:ptCount val="67"/>
                <c:pt idx="0">
                  <c:v>14.513442829957985</c:v>
                </c:pt>
                <c:pt idx="1">
                  <c:v>16.829013002531475</c:v>
                </c:pt>
                <c:pt idx="2">
                  <c:v>8.7603253422558538</c:v>
                </c:pt>
                <c:pt idx="3">
                  <c:v>11.304395067679666</c:v>
                </c:pt>
                <c:pt idx="4">
                  <c:v>18.019835790540519</c:v>
                </c:pt>
                <c:pt idx="5">
                  <c:v>15.915511838450374</c:v>
                </c:pt>
                <c:pt idx="6">
                  <c:v>6.5463415220524803</c:v>
                </c:pt>
                <c:pt idx="7">
                  <c:v>3.4732984615554776</c:v>
                </c:pt>
                <c:pt idx="8">
                  <c:v>4.8898225830626503</c:v>
                </c:pt>
                <c:pt idx="9">
                  <c:v>5.1371072813021073</c:v>
                </c:pt>
                <c:pt idx="10">
                  <c:v>12.245810339695442</c:v>
                </c:pt>
                <c:pt idx="11">
                  <c:v>4.5934138271669216</c:v>
                </c:pt>
                <c:pt idx="12">
                  <c:v>6.1318670733085607</c:v>
                </c:pt>
                <c:pt idx="13">
                  <c:v>1.915</c:v>
                </c:pt>
                <c:pt idx="14">
                  <c:v>25.710498443443178</c:v>
                </c:pt>
                <c:pt idx="15">
                  <c:v>65.267772870715547</c:v>
                </c:pt>
                <c:pt idx="16">
                  <c:v>63.525477241466724</c:v>
                </c:pt>
                <c:pt idx="17">
                  <c:v>9.2098679428764001</c:v>
                </c:pt>
                <c:pt idx="18">
                  <c:v>10.722</c:v>
                </c:pt>
                <c:pt idx="19">
                  <c:v>104.27586417619582</c:v>
                </c:pt>
                <c:pt idx="20">
                  <c:v>105.79118155491618</c:v>
                </c:pt>
                <c:pt idx="21">
                  <c:v>3.6</c:v>
                </c:pt>
                <c:pt idx="22">
                  <c:v>50.07323514773033</c:v>
                </c:pt>
                <c:pt idx="23">
                  <c:v>5.1956882042548003</c:v>
                </c:pt>
                <c:pt idx="24">
                  <c:v>28.477793974744745</c:v>
                </c:pt>
                <c:pt idx="25">
                  <c:v>2.6</c:v>
                </c:pt>
                <c:pt idx="26">
                  <c:v>4.3199309907932211</c:v>
                </c:pt>
                <c:pt idx="27">
                  <c:v>29.625107852920511</c:v>
                </c:pt>
                <c:pt idx="28">
                  <c:v>4.0232484881389237</c:v>
                </c:pt>
                <c:pt idx="29">
                  <c:v>85.6</c:v>
                </c:pt>
                <c:pt idx="30">
                  <c:v>16.899999999999999</c:v>
                </c:pt>
                <c:pt idx="31">
                  <c:v>13.96347016516944</c:v>
                </c:pt>
                <c:pt idx="32">
                  <c:v>10.450067415515527</c:v>
                </c:pt>
                <c:pt idx="33">
                  <c:v>52.04058345432221</c:v>
                </c:pt>
                <c:pt idx="34">
                  <c:v>25.623724488094798</c:v>
                </c:pt>
                <c:pt idx="35">
                  <c:v>57.292293618212895</c:v>
                </c:pt>
                <c:pt idx="36">
                  <c:v>18.600000000000001</c:v>
                </c:pt>
                <c:pt idx="37">
                  <c:v>9.8865822548822475</c:v>
                </c:pt>
                <c:pt idx="39">
                  <c:v>20</c:v>
                </c:pt>
                <c:pt idx="40">
                  <c:v>4.6608186221524459</c:v>
                </c:pt>
                <c:pt idx="41">
                  <c:v>4.1494413797237524</c:v>
                </c:pt>
                <c:pt idx="42">
                  <c:v>8.5</c:v>
                </c:pt>
                <c:pt idx="43">
                  <c:v>0.2</c:v>
                </c:pt>
                <c:pt idx="44">
                  <c:v>39.700000000000003</c:v>
                </c:pt>
                <c:pt idx="45">
                  <c:v>35.5</c:v>
                </c:pt>
                <c:pt idx="46">
                  <c:v>14.81194883014707</c:v>
                </c:pt>
                <c:pt idx="47">
                  <c:v>7</c:v>
                </c:pt>
                <c:pt idx="48">
                  <c:v>69.971722465049922</c:v>
                </c:pt>
                <c:pt idx="49">
                  <c:v>18.613222805790503</c:v>
                </c:pt>
                <c:pt idx="50">
                  <c:v>41.195153098609431</c:v>
                </c:pt>
                <c:pt idx="51">
                  <c:v>18.08631674422314</c:v>
                </c:pt>
                <c:pt idx="52">
                  <c:v>13.4</c:v>
                </c:pt>
                <c:pt idx="53">
                  <c:v>4.9119566017258514</c:v>
                </c:pt>
                <c:pt idx="54">
                  <c:v>30.821190429093168</c:v>
                </c:pt>
                <c:pt idx="55">
                  <c:v>2.5409999999999999</c:v>
                </c:pt>
                <c:pt idx="56">
                  <c:v>108.18823203123044</c:v>
                </c:pt>
                <c:pt idx="57">
                  <c:v>37.1</c:v>
                </c:pt>
                <c:pt idx="58">
                  <c:v>39.1</c:v>
                </c:pt>
                <c:pt idx="59">
                  <c:v>23.651473060478871</c:v>
                </c:pt>
                <c:pt idx="60">
                  <c:v>8.3529693350857848</c:v>
                </c:pt>
                <c:pt idx="61">
                  <c:v>35.487060135651639</c:v>
                </c:pt>
                <c:pt idx="62">
                  <c:v>7.863058131800253</c:v>
                </c:pt>
                <c:pt idx="63">
                  <c:v>4.9000000000000004</c:v>
                </c:pt>
                <c:pt idx="64">
                  <c:v>2.7</c:v>
                </c:pt>
                <c:pt idx="65">
                  <c:v>1.6</c:v>
                </c:pt>
                <c:pt idx="66">
                  <c:v>2.6</c:v>
                </c:pt>
              </c:numCache>
            </c:numRef>
          </c:val>
          <c:smooth val="0"/>
        </c:ser>
        <c:dLbls>
          <c:showLegendKey val="0"/>
          <c:showVal val="0"/>
          <c:showCatName val="0"/>
          <c:showSerName val="0"/>
          <c:showPercent val="0"/>
          <c:showBubbleSize val="0"/>
        </c:dLbls>
        <c:marker val="1"/>
        <c:smooth val="0"/>
        <c:axId val="173292384"/>
        <c:axId val="173290816"/>
      </c:lineChart>
      <c:dateAx>
        <c:axId val="1727943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3291600"/>
        <c:crosses val="autoZero"/>
        <c:auto val="1"/>
        <c:lblOffset val="100"/>
        <c:baseTimeUnit val="days"/>
      </c:dateAx>
      <c:valAx>
        <c:axId val="1732916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72794392"/>
        <c:crosses val="autoZero"/>
        <c:crossBetween val="between"/>
      </c:valAx>
      <c:valAx>
        <c:axId val="173290816"/>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73292384"/>
        <c:crosses val="max"/>
        <c:crossBetween val="between"/>
      </c:valAx>
      <c:dateAx>
        <c:axId val="173292384"/>
        <c:scaling>
          <c:orientation val="minMax"/>
        </c:scaling>
        <c:delete val="1"/>
        <c:axPos val="b"/>
        <c:numFmt formatCode="m/d/yyyy" sourceLinked="1"/>
        <c:majorTickMark val="out"/>
        <c:minorTickMark val="none"/>
        <c:tickLblPos val="nextTo"/>
        <c:crossAx val="173290816"/>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Todos!$B$2</c:f>
              <c:strCache>
                <c:ptCount val="1"/>
                <c:pt idx="0">
                  <c:v>Observed (°C)</c:v>
                </c:pt>
              </c:strCache>
            </c:strRef>
          </c:tx>
          <c:spPr>
            <a:ln w="28575" cap="rnd">
              <a:solidFill>
                <a:schemeClr val="accent1"/>
              </a:solidFill>
              <a:round/>
            </a:ln>
            <a:effectLst/>
          </c:spPr>
          <c:marker>
            <c:symbol val="none"/>
          </c:marker>
          <c:val>
            <c:numRef>
              <c:f>Todos!$B$3:$B$286</c:f>
              <c:numCache>
                <c:formatCode>General</c:formatCode>
                <c:ptCount val="284"/>
                <c:pt idx="0">
                  <c:v>7.0295000000000005</c:v>
                </c:pt>
                <c:pt idx="1">
                  <c:v>7.1884999999999994</c:v>
                </c:pt>
                <c:pt idx="2">
                  <c:v>7.2675000000000001</c:v>
                </c:pt>
                <c:pt idx="3">
                  <c:v>7.24</c:v>
                </c:pt>
                <c:pt idx="4">
                  <c:v>6.9655000000000005</c:v>
                </c:pt>
                <c:pt idx="5">
                  <c:v>7.1359999999999992</c:v>
                </c:pt>
                <c:pt idx="6">
                  <c:v>6.9860000000000007</c:v>
                </c:pt>
                <c:pt idx="7">
                  <c:v>6.7200000000000006</c:v>
                </c:pt>
                <c:pt idx="8">
                  <c:v>7.1635</c:v>
                </c:pt>
                <c:pt idx="9">
                  <c:v>7.2540000000000004</c:v>
                </c:pt>
                <c:pt idx="10">
                  <c:v>7.5709999999999997</c:v>
                </c:pt>
                <c:pt idx="11">
                  <c:v>8.2364999999999995</c:v>
                </c:pt>
                <c:pt idx="12">
                  <c:v>11.06</c:v>
                </c:pt>
                <c:pt idx="13">
                  <c:v>11.405000000000001</c:v>
                </c:pt>
                <c:pt idx="14">
                  <c:v>13.01</c:v>
                </c:pt>
                <c:pt idx="15">
                  <c:v>12.9</c:v>
                </c:pt>
                <c:pt idx="16">
                  <c:v>12.84</c:v>
                </c:pt>
                <c:pt idx="17">
                  <c:v>11.375</c:v>
                </c:pt>
                <c:pt idx="18">
                  <c:v>10.6815</c:v>
                </c:pt>
                <c:pt idx="19">
                  <c:v>9.9819999999999993</c:v>
                </c:pt>
                <c:pt idx="20">
                  <c:v>9.3509999999999991</c:v>
                </c:pt>
                <c:pt idx="21">
                  <c:v>8.8254999999999999</c:v>
                </c:pt>
                <c:pt idx="22">
                  <c:v>8.3034999999999997</c:v>
                </c:pt>
                <c:pt idx="23">
                  <c:v>7.8254999999999999</c:v>
                </c:pt>
                <c:pt idx="24">
                  <c:v>8.3004999999999995</c:v>
                </c:pt>
                <c:pt idx="25">
                  <c:v>8.386000000000001</c:v>
                </c:pt>
                <c:pt idx="26">
                  <c:v>8.3870000000000005</c:v>
                </c:pt>
                <c:pt idx="27">
                  <c:v>8.6180000000000003</c:v>
                </c:pt>
                <c:pt idx="28">
                  <c:v>8.3390000000000004</c:v>
                </c:pt>
                <c:pt idx="29">
                  <c:v>8.3379999999999992</c:v>
                </c:pt>
                <c:pt idx="30">
                  <c:v>8.4235000000000007</c:v>
                </c:pt>
                <c:pt idx="31">
                  <c:v>8.1739999999999995</c:v>
                </c:pt>
                <c:pt idx="32">
                  <c:v>8.5329999999999995</c:v>
                </c:pt>
                <c:pt idx="33">
                  <c:v>8.94</c:v>
                </c:pt>
                <c:pt idx="34">
                  <c:v>9.6720000000000006</c:v>
                </c:pt>
                <c:pt idx="35">
                  <c:v>10.631499999999999</c:v>
                </c:pt>
                <c:pt idx="36">
                  <c:v>11.32</c:v>
                </c:pt>
                <c:pt idx="37">
                  <c:v>12.675000000000001</c:v>
                </c:pt>
                <c:pt idx="38">
                  <c:v>13.355</c:v>
                </c:pt>
                <c:pt idx="39">
                  <c:v>13.879999999999999</c:v>
                </c:pt>
                <c:pt idx="40">
                  <c:v>13.725</c:v>
                </c:pt>
                <c:pt idx="41">
                  <c:v>12.934999999999999</c:v>
                </c:pt>
                <c:pt idx="42">
                  <c:v>12.815000000000001</c:v>
                </c:pt>
                <c:pt idx="43">
                  <c:v>12.895</c:v>
                </c:pt>
                <c:pt idx="44">
                  <c:v>12.885</c:v>
                </c:pt>
                <c:pt idx="45">
                  <c:v>12.96</c:v>
                </c:pt>
                <c:pt idx="46">
                  <c:v>12.945</c:v>
                </c:pt>
                <c:pt idx="47">
                  <c:v>12.695</c:v>
                </c:pt>
                <c:pt idx="48">
                  <c:v>12.375</c:v>
                </c:pt>
                <c:pt idx="49">
                  <c:v>12.29</c:v>
                </c:pt>
                <c:pt idx="50">
                  <c:v>12.33</c:v>
                </c:pt>
                <c:pt idx="51">
                  <c:v>12.425000000000001</c:v>
                </c:pt>
                <c:pt idx="52">
                  <c:v>12.399999999999999</c:v>
                </c:pt>
                <c:pt idx="53">
                  <c:v>12.49</c:v>
                </c:pt>
                <c:pt idx="54">
                  <c:v>12.34</c:v>
                </c:pt>
                <c:pt idx="55">
                  <c:v>12.35</c:v>
                </c:pt>
                <c:pt idx="56">
                  <c:v>12.45</c:v>
                </c:pt>
                <c:pt idx="57">
                  <c:v>12.795</c:v>
                </c:pt>
                <c:pt idx="58">
                  <c:v>13.1</c:v>
                </c:pt>
                <c:pt idx="59">
                  <c:v>13.54</c:v>
                </c:pt>
                <c:pt idx="60">
                  <c:v>13.72</c:v>
                </c:pt>
                <c:pt idx="61">
                  <c:v>14.055</c:v>
                </c:pt>
                <c:pt idx="62">
                  <c:v>13.45</c:v>
                </c:pt>
                <c:pt idx="63">
                  <c:v>14.219999999999999</c:v>
                </c:pt>
                <c:pt idx="64">
                  <c:v>14.63</c:v>
                </c:pt>
                <c:pt idx="65">
                  <c:v>14.49</c:v>
                </c:pt>
                <c:pt idx="66">
                  <c:v>13.605</c:v>
                </c:pt>
                <c:pt idx="67">
                  <c:v>13.43</c:v>
                </c:pt>
                <c:pt idx="68">
                  <c:v>13.04</c:v>
                </c:pt>
                <c:pt idx="69">
                  <c:v>12.48</c:v>
                </c:pt>
                <c:pt idx="70">
                  <c:v>12.175000000000001</c:v>
                </c:pt>
                <c:pt idx="71">
                  <c:v>11.370999999999999</c:v>
                </c:pt>
                <c:pt idx="72">
                  <c:v>10.908999999999999</c:v>
                </c:pt>
                <c:pt idx="73">
                  <c:v>10.8825</c:v>
                </c:pt>
                <c:pt idx="74">
                  <c:v>10.868500000000001</c:v>
                </c:pt>
                <c:pt idx="75">
                  <c:v>10.677</c:v>
                </c:pt>
                <c:pt idx="76">
                  <c:v>10.6105</c:v>
                </c:pt>
                <c:pt idx="77">
                  <c:v>10.628499999999999</c:v>
                </c:pt>
                <c:pt idx="78">
                  <c:v>10.654</c:v>
                </c:pt>
                <c:pt idx="79">
                  <c:v>10.7255</c:v>
                </c:pt>
                <c:pt idx="80">
                  <c:v>10.7705</c:v>
                </c:pt>
                <c:pt idx="81">
                  <c:v>10.795999999999999</c:v>
                </c:pt>
                <c:pt idx="82">
                  <c:v>10.8855</c:v>
                </c:pt>
                <c:pt idx="83">
                  <c:v>10.974</c:v>
                </c:pt>
                <c:pt idx="84">
                  <c:v>11.285</c:v>
                </c:pt>
                <c:pt idx="85">
                  <c:v>11.594999999999999</c:v>
                </c:pt>
                <c:pt idx="86">
                  <c:v>11.79</c:v>
                </c:pt>
                <c:pt idx="87">
                  <c:v>12.094999999999999</c:v>
                </c:pt>
                <c:pt idx="88">
                  <c:v>12.004999999999999</c:v>
                </c:pt>
                <c:pt idx="89">
                  <c:v>11.9</c:v>
                </c:pt>
                <c:pt idx="90">
                  <c:v>12.059999999999999</c:v>
                </c:pt>
                <c:pt idx="91">
                  <c:v>12.234999999999999</c:v>
                </c:pt>
                <c:pt idx="92">
                  <c:v>12.125</c:v>
                </c:pt>
                <c:pt idx="93">
                  <c:v>12.185</c:v>
                </c:pt>
                <c:pt idx="94">
                  <c:v>12.234999999999999</c:v>
                </c:pt>
                <c:pt idx="95">
                  <c:v>12.36</c:v>
                </c:pt>
                <c:pt idx="96">
                  <c:v>12.865</c:v>
                </c:pt>
                <c:pt idx="97">
                  <c:v>12.7</c:v>
                </c:pt>
                <c:pt idx="98">
                  <c:v>12.695</c:v>
                </c:pt>
                <c:pt idx="99">
                  <c:v>12.86</c:v>
                </c:pt>
                <c:pt idx="100">
                  <c:v>12.65</c:v>
                </c:pt>
                <c:pt idx="101">
                  <c:v>12.565000000000001</c:v>
                </c:pt>
                <c:pt idx="102">
                  <c:v>12.45</c:v>
                </c:pt>
                <c:pt idx="103">
                  <c:v>12.145</c:v>
                </c:pt>
                <c:pt idx="104">
                  <c:v>11.875</c:v>
                </c:pt>
                <c:pt idx="105">
                  <c:v>11.850000000000001</c:v>
                </c:pt>
                <c:pt idx="106">
                  <c:v>12.385000000000002</c:v>
                </c:pt>
                <c:pt idx="107">
                  <c:v>13.23</c:v>
                </c:pt>
                <c:pt idx="108">
                  <c:v>13.32</c:v>
                </c:pt>
                <c:pt idx="109">
                  <c:v>13.11</c:v>
                </c:pt>
                <c:pt idx="110">
                  <c:v>11.774999999999999</c:v>
                </c:pt>
                <c:pt idx="111">
                  <c:v>11.629999999999999</c:v>
                </c:pt>
                <c:pt idx="112">
                  <c:v>11.51</c:v>
                </c:pt>
                <c:pt idx="113">
                  <c:v>11.365</c:v>
                </c:pt>
                <c:pt idx="114">
                  <c:v>10.594000000000001</c:v>
                </c:pt>
                <c:pt idx="115">
                  <c:v>10.239000000000001</c:v>
                </c:pt>
                <c:pt idx="116">
                  <c:v>9.9275000000000002</c:v>
                </c:pt>
                <c:pt idx="117">
                  <c:v>9.718</c:v>
                </c:pt>
                <c:pt idx="118">
                  <c:v>9.2805</c:v>
                </c:pt>
                <c:pt idx="119">
                  <c:v>8.7654999999999994</c:v>
                </c:pt>
                <c:pt idx="120">
                  <c:v>8.6820000000000004</c:v>
                </c:pt>
                <c:pt idx="121">
                  <c:v>8.1344999999999992</c:v>
                </c:pt>
                <c:pt idx="122">
                  <c:v>7.2584999999999997</c:v>
                </c:pt>
                <c:pt idx="123">
                  <c:v>6.3950000000000005</c:v>
                </c:pt>
                <c:pt idx="124">
                  <c:v>5.9180000000000001</c:v>
                </c:pt>
                <c:pt idx="125">
                  <c:v>5.3970000000000002</c:v>
                </c:pt>
                <c:pt idx="126">
                  <c:v>4.75</c:v>
                </c:pt>
                <c:pt idx="127">
                  <c:v>4.3123500000000003</c:v>
                </c:pt>
                <c:pt idx="128">
                  <c:v>3.9768999999999997</c:v>
                </c:pt>
                <c:pt idx="129">
                  <c:v>4.5750000000000002</c:v>
                </c:pt>
                <c:pt idx="130">
                  <c:v>5.3324999999999996</c:v>
                </c:pt>
                <c:pt idx="131">
                  <c:v>7.4499999999999993</c:v>
                </c:pt>
                <c:pt idx="132">
                  <c:v>9.4514999999999993</c:v>
                </c:pt>
                <c:pt idx="133">
                  <c:v>10.551</c:v>
                </c:pt>
                <c:pt idx="134">
                  <c:v>10.82</c:v>
                </c:pt>
                <c:pt idx="135">
                  <c:v>10.676500000000001</c:v>
                </c:pt>
                <c:pt idx="136">
                  <c:v>9.7750000000000004</c:v>
                </c:pt>
                <c:pt idx="137">
                  <c:v>8.8449999999999989</c:v>
                </c:pt>
                <c:pt idx="138">
                  <c:v>7.6769999999999996</c:v>
                </c:pt>
                <c:pt idx="139">
                  <c:v>6.6929999999999996</c:v>
                </c:pt>
                <c:pt idx="140">
                  <c:v>6.1334999999999997</c:v>
                </c:pt>
                <c:pt idx="141">
                  <c:v>5.7025000000000006</c:v>
                </c:pt>
                <c:pt idx="142">
                  <c:v>5.1810000000000009</c:v>
                </c:pt>
                <c:pt idx="143">
                  <c:v>4.9394999999999998</c:v>
                </c:pt>
                <c:pt idx="144">
                  <c:v>4.4424999999999999</c:v>
                </c:pt>
                <c:pt idx="145">
                  <c:v>4.02325</c:v>
                </c:pt>
                <c:pt idx="146">
                  <c:v>3.73075</c:v>
                </c:pt>
                <c:pt idx="147">
                  <c:v>3.7310500000000002</c:v>
                </c:pt>
                <c:pt idx="148">
                  <c:v>4.0824999999999996</c:v>
                </c:pt>
                <c:pt idx="149">
                  <c:v>4.9145000000000003</c:v>
                </c:pt>
                <c:pt idx="150">
                  <c:v>5.0640000000000001</c:v>
                </c:pt>
                <c:pt idx="151">
                  <c:v>5.3639999999999999</c:v>
                </c:pt>
                <c:pt idx="152">
                  <c:v>6.1710000000000003</c:v>
                </c:pt>
                <c:pt idx="153">
                  <c:v>6.7115</c:v>
                </c:pt>
                <c:pt idx="154">
                  <c:v>7.5045000000000002</c:v>
                </c:pt>
                <c:pt idx="155">
                  <c:v>9.4</c:v>
                </c:pt>
                <c:pt idx="156">
                  <c:v>10.480499999999999</c:v>
                </c:pt>
                <c:pt idx="157">
                  <c:v>11.116499999999998</c:v>
                </c:pt>
                <c:pt idx="158">
                  <c:v>11.51</c:v>
                </c:pt>
                <c:pt idx="159">
                  <c:v>11.41</c:v>
                </c:pt>
                <c:pt idx="160">
                  <c:v>10.974499999999999</c:v>
                </c:pt>
                <c:pt idx="161">
                  <c:v>10.029499999999999</c:v>
                </c:pt>
                <c:pt idx="162">
                  <c:v>10.2325</c:v>
                </c:pt>
                <c:pt idx="163">
                  <c:v>10.222</c:v>
                </c:pt>
                <c:pt idx="164">
                  <c:v>10.218499999999999</c:v>
                </c:pt>
                <c:pt idx="165">
                  <c:v>9.4329999999999998</c:v>
                </c:pt>
                <c:pt idx="166">
                  <c:v>8.5590000000000011</c:v>
                </c:pt>
                <c:pt idx="167">
                  <c:v>8.452</c:v>
                </c:pt>
                <c:pt idx="168">
                  <c:v>8.1645000000000003</c:v>
                </c:pt>
                <c:pt idx="169">
                  <c:v>7.8535000000000004</c:v>
                </c:pt>
                <c:pt idx="170">
                  <c:v>7.1820000000000004</c:v>
                </c:pt>
                <c:pt idx="171">
                  <c:v>6.4015000000000004</c:v>
                </c:pt>
                <c:pt idx="172">
                  <c:v>5.7830000000000004</c:v>
                </c:pt>
                <c:pt idx="173">
                  <c:v>5.9560000000000004</c:v>
                </c:pt>
                <c:pt idx="174">
                  <c:v>5.9824999999999999</c:v>
                </c:pt>
                <c:pt idx="175">
                  <c:v>5.3920000000000003</c:v>
                </c:pt>
                <c:pt idx="176">
                  <c:v>5.101</c:v>
                </c:pt>
                <c:pt idx="177">
                  <c:v>6.1464999999999996</c:v>
                </c:pt>
                <c:pt idx="178">
                  <c:v>7.6880000000000006</c:v>
                </c:pt>
                <c:pt idx="179">
                  <c:v>8.8925000000000001</c:v>
                </c:pt>
                <c:pt idx="180">
                  <c:v>10.016</c:v>
                </c:pt>
                <c:pt idx="181">
                  <c:v>10.696</c:v>
                </c:pt>
                <c:pt idx="182">
                  <c:v>10.5435</c:v>
                </c:pt>
                <c:pt idx="183">
                  <c:v>9.9580000000000002</c:v>
                </c:pt>
                <c:pt idx="184">
                  <c:v>9.8699999999999992</c:v>
                </c:pt>
                <c:pt idx="185">
                  <c:v>9.1969999999999992</c:v>
                </c:pt>
                <c:pt idx="186">
                  <c:v>8.1340000000000003</c:v>
                </c:pt>
                <c:pt idx="187">
                  <c:v>6.8785000000000007</c:v>
                </c:pt>
                <c:pt idx="188">
                  <c:v>6.1005000000000003</c:v>
                </c:pt>
                <c:pt idx="189">
                  <c:v>5.6289999999999996</c:v>
                </c:pt>
                <c:pt idx="190">
                  <c:v>4.8805000000000005</c:v>
                </c:pt>
                <c:pt idx="191">
                  <c:v>4.3853499999999999</c:v>
                </c:pt>
                <c:pt idx="192">
                  <c:v>3.8825000000000003</c:v>
                </c:pt>
                <c:pt idx="193">
                  <c:v>3.6189150000000003</c:v>
                </c:pt>
                <c:pt idx="194">
                  <c:v>3.2206999999999999</c:v>
                </c:pt>
                <c:pt idx="195">
                  <c:v>2.95445</c:v>
                </c:pt>
                <c:pt idx="196">
                  <c:v>2.6724999999999999</c:v>
                </c:pt>
                <c:pt idx="197">
                  <c:v>2.407</c:v>
                </c:pt>
                <c:pt idx="198">
                  <c:v>2.3499999999999996</c:v>
                </c:pt>
                <c:pt idx="199">
                  <c:v>2.3540000000000001</c:v>
                </c:pt>
                <c:pt idx="200">
                  <c:v>2.3065000000000002</c:v>
                </c:pt>
                <c:pt idx="201">
                  <c:v>3.2848000000000002</c:v>
                </c:pt>
                <c:pt idx="202">
                  <c:v>5.3330000000000002</c:v>
                </c:pt>
                <c:pt idx="203">
                  <c:v>7.3479999999999999</c:v>
                </c:pt>
                <c:pt idx="204">
                  <c:v>8.8514999999999997</c:v>
                </c:pt>
                <c:pt idx="205">
                  <c:v>10.7605</c:v>
                </c:pt>
                <c:pt idx="206">
                  <c:v>11.21</c:v>
                </c:pt>
                <c:pt idx="207">
                  <c:v>11.64</c:v>
                </c:pt>
                <c:pt idx="208">
                  <c:v>11.359</c:v>
                </c:pt>
                <c:pt idx="209">
                  <c:v>10.419</c:v>
                </c:pt>
                <c:pt idx="210">
                  <c:v>9.2695000000000007</c:v>
                </c:pt>
                <c:pt idx="211">
                  <c:v>8.5845000000000002</c:v>
                </c:pt>
                <c:pt idx="212">
                  <c:v>7.9755000000000003</c:v>
                </c:pt>
                <c:pt idx="213">
                  <c:v>7.34</c:v>
                </c:pt>
                <c:pt idx="214">
                  <c:v>6.7370000000000001</c:v>
                </c:pt>
                <c:pt idx="215">
                  <c:v>6.4730000000000008</c:v>
                </c:pt>
                <c:pt idx="216">
                  <c:v>5.7684999999999995</c:v>
                </c:pt>
                <c:pt idx="217">
                  <c:v>5.3295000000000003</c:v>
                </c:pt>
                <c:pt idx="218">
                  <c:v>4.9015000000000004</c:v>
                </c:pt>
                <c:pt idx="219">
                  <c:v>4.4146999999999998</c:v>
                </c:pt>
                <c:pt idx="220">
                  <c:v>4.0717999999999996</c:v>
                </c:pt>
                <c:pt idx="221">
                  <c:v>3.87155</c:v>
                </c:pt>
                <c:pt idx="222">
                  <c:v>3.5297499999999999</c:v>
                </c:pt>
                <c:pt idx="223">
                  <c:v>3.4313500000000001</c:v>
                </c:pt>
                <c:pt idx="224">
                  <c:v>4.1439500000000002</c:v>
                </c:pt>
                <c:pt idx="225">
                  <c:v>4.6400000000000006</c:v>
                </c:pt>
                <c:pt idx="226">
                  <c:v>5.2439999999999998</c:v>
                </c:pt>
                <c:pt idx="227">
                  <c:v>6.117</c:v>
                </c:pt>
                <c:pt idx="228">
                  <c:v>7.5914999999999999</c:v>
                </c:pt>
                <c:pt idx="229">
                  <c:v>8.2855000000000008</c:v>
                </c:pt>
                <c:pt idx="230">
                  <c:v>8.4550000000000001</c:v>
                </c:pt>
                <c:pt idx="231">
                  <c:v>8.5285000000000011</c:v>
                </c:pt>
                <c:pt idx="232">
                  <c:v>8.6114999999999995</c:v>
                </c:pt>
                <c:pt idx="233">
                  <c:v>8.3404999999999987</c:v>
                </c:pt>
                <c:pt idx="234">
                  <c:v>7.992</c:v>
                </c:pt>
                <c:pt idx="235">
                  <c:v>7.8475000000000001</c:v>
                </c:pt>
                <c:pt idx="236">
                  <c:v>7.7955000000000005</c:v>
                </c:pt>
                <c:pt idx="237">
                  <c:v>7.6530000000000005</c:v>
                </c:pt>
                <c:pt idx="238">
                  <c:v>7.4939999999999998</c:v>
                </c:pt>
                <c:pt idx="239">
                  <c:v>7.5429999999999993</c:v>
                </c:pt>
                <c:pt idx="240">
                  <c:v>7.83</c:v>
                </c:pt>
                <c:pt idx="241">
                  <c:v>8.1840000000000011</c:v>
                </c:pt>
                <c:pt idx="242">
                  <c:v>8.0294999999999987</c:v>
                </c:pt>
                <c:pt idx="243">
                  <c:v>8.4725000000000001</c:v>
                </c:pt>
                <c:pt idx="244">
                  <c:v>8.8569999999999993</c:v>
                </c:pt>
                <c:pt idx="245">
                  <c:v>9.391</c:v>
                </c:pt>
                <c:pt idx="246">
                  <c:v>9.7074999999999996</c:v>
                </c:pt>
                <c:pt idx="247">
                  <c:v>9.4640000000000004</c:v>
                </c:pt>
                <c:pt idx="248">
                  <c:v>9.3384999999999998</c:v>
                </c:pt>
                <c:pt idx="249">
                  <c:v>9.2734999999999985</c:v>
                </c:pt>
                <c:pt idx="250">
                  <c:v>9.3819999999999997</c:v>
                </c:pt>
                <c:pt idx="251">
                  <c:v>9.6170000000000009</c:v>
                </c:pt>
                <c:pt idx="252">
                  <c:v>10.1775</c:v>
                </c:pt>
                <c:pt idx="253">
                  <c:v>10.2315</c:v>
                </c:pt>
                <c:pt idx="254">
                  <c:v>10.219000000000001</c:v>
                </c:pt>
                <c:pt idx="255">
                  <c:v>10.288499999999999</c:v>
                </c:pt>
                <c:pt idx="256">
                  <c:v>10.475000000000001</c:v>
                </c:pt>
                <c:pt idx="257">
                  <c:v>10.58</c:v>
                </c:pt>
                <c:pt idx="258">
                  <c:v>10.5305</c:v>
                </c:pt>
                <c:pt idx="259">
                  <c:v>10.2395</c:v>
                </c:pt>
                <c:pt idx="260">
                  <c:v>10.2935</c:v>
                </c:pt>
                <c:pt idx="261">
                  <c:v>10.249000000000001</c:v>
                </c:pt>
                <c:pt idx="262">
                  <c:v>10.045500000000001</c:v>
                </c:pt>
                <c:pt idx="263">
                  <c:v>10.093500000000001</c:v>
                </c:pt>
                <c:pt idx="264">
                  <c:v>10.2525</c:v>
                </c:pt>
                <c:pt idx="265">
                  <c:v>10.221</c:v>
                </c:pt>
                <c:pt idx="266">
                  <c:v>10.190999999999999</c:v>
                </c:pt>
                <c:pt idx="267">
                  <c:v>10.208500000000001</c:v>
                </c:pt>
                <c:pt idx="268">
                  <c:v>10.234500000000001</c:v>
                </c:pt>
                <c:pt idx="269">
                  <c:v>10.298500000000001</c:v>
                </c:pt>
                <c:pt idx="270">
                  <c:v>10.134</c:v>
                </c:pt>
                <c:pt idx="271">
                  <c:v>9.9164999999999992</c:v>
                </c:pt>
                <c:pt idx="272">
                  <c:v>9.9050000000000011</c:v>
                </c:pt>
                <c:pt idx="273">
                  <c:v>10.1495</c:v>
                </c:pt>
                <c:pt idx="274">
                  <c:v>10.234999999999999</c:v>
                </c:pt>
                <c:pt idx="275">
                  <c:v>10.331</c:v>
                </c:pt>
                <c:pt idx="276">
                  <c:v>10.0425</c:v>
                </c:pt>
                <c:pt idx="277">
                  <c:v>9.9254999999999995</c:v>
                </c:pt>
                <c:pt idx="278">
                  <c:v>10.4025</c:v>
                </c:pt>
                <c:pt idx="279">
                  <c:v>10.433499999999999</c:v>
                </c:pt>
                <c:pt idx="280">
                  <c:v>10.403</c:v>
                </c:pt>
                <c:pt idx="281">
                  <c:v>9.8925000000000001</c:v>
                </c:pt>
                <c:pt idx="282">
                  <c:v>9.3130000000000006</c:v>
                </c:pt>
                <c:pt idx="283">
                  <c:v>8.822000000000001</c:v>
                </c:pt>
              </c:numCache>
            </c:numRef>
          </c:val>
          <c:smooth val="0"/>
        </c:ser>
        <c:ser>
          <c:idx val="1"/>
          <c:order val="1"/>
          <c:tx>
            <c:strRef>
              <c:f>Todos!$C$2</c:f>
              <c:strCache>
                <c:ptCount val="1"/>
                <c:pt idx="0">
                  <c:v>Exp 1 (°C)</c:v>
                </c:pt>
              </c:strCache>
            </c:strRef>
          </c:tx>
          <c:spPr>
            <a:ln w="28575" cap="rnd">
              <a:solidFill>
                <a:schemeClr val="accent2"/>
              </a:solidFill>
              <a:round/>
            </a:ln>
            <a:effectLst/>
          </c:spPr>
          <c:marker>
            <c:symbol val="none"/>
          </c:marker>
          <c:val>
            <c:numRef>
              <c:f>Todos!$C$3:$C$286</c:f>
              <c:numCache>
                <c:formatCode>General</c:formatCode>
                <c:ptCount val="284"/>
                <c:pt idx="0">
                  <c:v>5.0613037109370396</c:v>
                </c:pt>
                <c:pt idx="1">
                  <c:v>5.2484527587890284</c:v>
                </c:pt>
                <c:pt idx="2">
                  <c:v>5.6369262695305338</c:v>
                </c:pt>
                <c:pt idx="3">
                  <c:v>5.7935577392575226</c:v>
                </c:pt>
                <c:pt idx="4">
                  <c:v>6.0671478271480339</c:v>
                </c:pt>
                <c:pt idx="5">
                  <c:v>6.2958312988280341</c:v>
                </c:pt>
                <c:pt idx="6">
                  <c:v>6.2639099121090283</c:v>
                </c:pt>
                <c:pt idx="7">
                  <c:v>6.0633483886715283</c:v>
                </c:pt>
                <c:pt idx="8">
                  <c:v>6.0640655517575226</c:v>
                </c:pt>
                <c:pt idx="9">
                  <c:v>6.2838989257810169</c:v>
                </c:pt>
                <c:pt idx="10">
                  <c:v>6.5532318115230339</c:v>
                </c:pt>
                <c:pt idx="11">
                  <c:v>6.9961029052730339</c:v>
                </c:pt>
                <c:pt idx="12">
                  <c:v>7.6137634277339998</c:v>
                </c:pt>
                <c:pt idx="13">
                  <c:v>8.7671905517575226</c:v>
                </c:pt>
                <c:pt idx="14">
                  <c:v>10.084222412108545</c:v>
                </c:pt>
                <c:pt idx="15">
                  <c:v>9.9872528076165281</c:v>
                </c:pt>
                <c:pt idx="16">
                  <c:v>9.1347290039055338</c:v>
                </c:pt>
                <c:pt idx="17">
                  <c:v>8.3626037597650225</c:v>
                </c:pt>
                <c:pt idx="18">
                  <c:v>8.1749359130855055</c:v>
                </c:pt>
                <c:pt idx="19">
                  <c:v>8.1234985351555338</c:v>
                </c:pt>
                <c:pt idx="20">
                  <c:v>8.1184478759765284</c:v>
                </c:pt>
                <c:pt idx="21">
                  <c:v>8.1280303955075226</c:v>
                </c:pt>
                <c:pt idx="22">
                  <c:v>8.2371307373040281</c:v>
                </c:pt>
                <c:pt idx="23">
                  <c:v>8.3672882080070394</c:v>
                </c:pt>
                <c:pt idx="24">
                  <c:v>8.5092254638670397</c:v>
                </c:pt>
                <c:pt idx="25">
                  <c:v>8.6987091064450226</c:v>
                </c:pt>
                <c:pt idx="26">
                  <c:v>8.8923889160155341</c:v>
                </c:pt>
                <c:pt idx="27">
                  <c:v>9.0038696289060169</c:v>
                </c:pt>
                <c:pt idx="28">
                  <c:v>8.8550201416010452</c:v>
                </c:pt>
                <c:pt idx="29">
                  <c:v>8.7226654052730055</c:v>
                </c:pt>
                <c:pt idx="30">
                  <c:v>8.3175750732415281</c:v>
                </c:pt>
                <c:pt idx="31">
                  <c:v>8.5415588378905341</c:v>
                </c:pt>
                <c:pt idx="32">
                  <c:v>8.6377807617185454</c:v>
                </c:pt>
                <c:pt idx="33">
                  <c:v>8.8876129150385452</c:v>
                </c:pt>
                <c:pt idx="34">
                  <c:v>9.2680450439450226</c:v>
                </c:pt>
                <c:pt idx="35">
                  <c:v>9.8216491699215283</c:v>
                </c:pt>
                <c:pt idx="36">
                  <c:v>10.491235351562011</c:v>
                </c:pt>
                <c:pt idx="37">
                  <c:v>11.017724609374511</c:v>
                </c:pt>
                <c:pt idx="38">
                  <c:v>11.204431152343545</c:v>
                </c:pt>
                <c:pt idx="39">
                  <c:v>11.146417236328034</c:v>
                </c:pt>
                <c:pt idx="40">
                  <c:v>10.75368652343704</c:v>
                </c:pt>
                <c:pt idx="41">
                  <c:v>10.546777343749511</c:v>
                </c:pt>
                <c:pt idx="42">
                  <c:v>10.789804077148005</c:v>
                </c:pt>
                <c:pt idx="43">
                  <c:v>10.780923461913517</c:v>
                </c:pt>
                <c:pt idx="44">
                  <c:v>10.272744750976528</c:v>
                </c:pt>
                <c:pt idx="45">
                  <c:v>10.211541748046528</c:v>
                </c:pt>
                <c:pt idx="46">
                  <c:v>10.751916503906017</c:v>
                </c:pt>
                <c:pt idx="47">
                  <c:v>10.891488647460505</c:v>
                </c:pt>
                <c:pt idx="48">
                  <c:v>11.217446899413517</c:v>
                </c:pt>
                <c:pt idx="49">
                  <c:v>11.433297729491528</c:v>
                </c:pt>
                <c:pt idx="50">
                  <c:v>11.415490722655534</c:v>
                </c:pt>
                <c:pt idx="51">
                  <c:v>11.348336791991528</c:v>
                </c:pt>
                <c:pt idx="52">
                  <c:v>11.268807983398034</c:v>
                </c:pt>
                <c:pt idx="53">
                  <c:v>11.204705810546528</c:v>
                </c:pt>
                <c:pt idx="54">
                  <c:v>11.286264038085534</c:v>
                </c:pt>
                <c:pt idx="55">
                  <c:v>11.336160278320023</c:v>
                </c:pt>
                <c:pt idx="56">
                  <c:v>11.28542480468704</c:v>
                </c:pt>
                <c:pt idx="57">
                  <c:v>11.303384399413517</c:v>
                </c:pt>
                <c:pt idx="58">
                  <c:v>11.548196411132039</c:v>
                </c:pt>
                <c:pt idx="59">
                  <c:v>11.707528686523034</c:v>
                </c:pt>
                <c:pt idx="60">
                  <c:v>11.975122070312011</c:v>
                </c:pt>
                <c:pt idx="61">
                  <c:v>12.151620483398034</c:v>
                </c:pt>
                <c:pt idx="62">
                  <c:v>12.237573242187011</c:v>
                </c:pt>
                <c:pt idx="63">
                  <c:v>12.34711608886704</c:v>
                </c:pt>
                <c:pt idx="64">
                  <c:v>12.495812988281017</c:v>
                </c:pt>
                <c:pt idx="65">
                  <c:v>12.54470214843704</c:v>
                </c:pt>
                <c:pt idx="66">
                  <c:v>12.488748168944539</c:v>
                </c:pt>
                <c:pt idx="67">
                  <c:v>12.437310791015534</c:v>
                </c:pt>
                <c:pt idx="68">
                  <c:v>12.19973144531204</c:v>
                </c:pt>
                <c:pt idx="69">
                  <c:v>11.925225830077522</c:v>
                </c:pt>
                <c:pt idx="70">
                  <c:v>11.82534179687454</c:v>
                </c:pt>
                <c:pt idx="71">
                  <c:v>11.692742919921528</c:v>
                </c:pt>
                <c:pt idx="72">
                  <c:v>11.611627197265022</c:v>
                </c:pt>
                <c:pt idx="73">
                  <c:v>11.402352905273034</c:v>
                </c:pt>
                <c:pt idx="74">
                  <c:v>10.969537353515022</c:v>
                </c:pt>
                <c:pt idx="75">
                  <c:v>10.998834228515022</c:v>
                </c:pt>
                <c:pt idx="76">
                  <c:v>11.003091430663517</c:v>
                </c:pt>
                <c:pt idx="77">
                  <c:v>11.142999267578034</c:v>
                </c:pt>
                <c:pt idx="78">
                  <c:v>11.158059692382523</c:v>
                </c:pt>
                <c:pt idx="79">
                  <c:v>11.205255126953034</c:v>
                </c:pt>
                <c:pt idx="80">
                  <c:v>10.975854492187011</c:v>
                </c:pt>
                <c:pt idx="81">
                  <c:v>10.847634887695023</c:v>
                </c:pt>
                <c:pt idx="82">
                  <c:v>11.361215209960534</c:v>
                </c:pt>
                <c:pt idx="83">
                  <c:v>12.606973266601017</c:v>
                </c:pt>
                <c:pt idx="84">
                  <c:v>12.821115112304028</c:v>
                </c:pt>
                <c:pt idx="85">
                  <c:v>13.692864990234</c:v>
                </c:pt>
                <c:pt idx="86">
                  <c:v>14.032296752929028</c:v>
                </c:pt>
                <c:pt idx="87">
                  <c:v>13.467019653320023</c:v>
                </c:pt>
                <c:pt idx="88">
                  <c:v>12.669686889648034</c:v>
                </c:pt>
                <c:pt idx="89">
                  <c:v>12.298715209960534</c:v>
                </c:pt>
                <c:pt idx="90">
                  <c:v>12.30463562011704</c:v>
                </c:pt>
                <c:pt idx="91">
                  <c:v>12.159158325195023</c:v>
                </c:pt>
                <c:pt idx="92">
                  <c:v>12.042169189452522</c:v>
                </c:pt>
                <c:pt idx="93">
                  <c:v>11.419000244140534</c:v>
                </c:pt>
                <c:pt idx="94">
                  <c:v>11.767434692382523</c:v>
                </c:pt>
                <c:pt idx="95">
                  <c:v>12.282754516601528</c:v>
                </c:pt>
                <c:pt idx="96">
                  <c:v>11.848275756835534</c:v>
                </c:pt>
                <c:pt idx="97">
                  <c:v>11.144845581054028</c:v>
                </c:pt>
                <c:pt idx="98">
                  <c:v>11.247903442382523</c:v>
                </c:pt>
                <c:pt idx="99">
                  <c:v>11.821145629882523</c:v>
                </c:pt>
                <c:pt idx="100">
                  <c:v>11.960153198241528</c:v>
                </c:pt>
                <c:pt idx="101">
                  <c:v>11.885064697265022</c:v>
                </c:pt>
                <c:pt idx="102">
                  <c:v>11.691125488280534</c:v>
                </c:pt>
                <c:pt idx="103">
                  <c:v>11.778909301757523</c:v>
                </c:pt>
                <c:pt idx="104">
                  <c:v>11.997247314452522</c:v>
                </c:pt>
                <c:pt idx="105">
                  <c:v>12.037118530273005</c:v>
                </c:pt>
                <c:pt idx="106">
                  <c:v>12.078775024413545</c:v>
                </c:pt>
                <c:pt idx="107">
                  <c:v>11.940057373046528</c:v>
                </c:pt>
                <c:pt idx="108">
                  <c:v>11.977868652343517</c:v>
                </c:pt>
                <c:pt idx="109">
                  <c:v>11.996697998046045</c:v>
                </c:pt>
                <c:pt idx="110">
                  <c:v>11.662942504882523</c:v>
                </c:pt>
                <c:pt idx="111">
                  <c:v>11.235269165039028</c:v>
                </c:pt>
                <c:pt idx="112">
                  <c:v>10.338983154296528</c:v>
                </c:pt>
                <c:pt idx="113">
                  <c:v>8.8993164062495396</c:v>
                </c:pt>
                <c:pt idx="114">
                  <c:v>8.2253204345695394</c:v>
                </c:pt>
                <c:pt idx="115">
                  <c:v>8.3729339599605339</c:v>
                </c:pt>
                <c:pt idx="116">
                  <c:v>8.1297088623040281</c:v>
                </c:pt>
                <c:pt idx="117">
                  <c:v>7.7340942382805338</c:v>
                </c:pt>
                <c:pt idx="118">
                  <c:v>7.1400543212885452</c:v>
                </c:pt>
                <c:pt idx="119">
                  <c:v>6.4754425048820394</c:v>
                </c:pt>
                <c:pt idx="120">
                  <c:v>6.0328155517575226</c:v>
                </c:pt>
                <c:pt idx="121">
                  <c:v>5.3118682861320394</c:v>
                </c:pt>
                <c:pt idx="122">
                  <c:v>5.3133789062495111</c:v>
                </c:pt>
                <c:pt idx="123">
                  <c:v>5.1005645751945394</c:v>
                </c:pt>
                <c:pt idx="124">
                  <c:v>5.2585540771480055</c:v>
                </c:pt>
                <c:pt idx="125">
                  <c:v>4.8012634277340283</c:v>
                </c:pt>
                <c:pt idx="126">
                  <c:v>5.2498413085935169</c:v>
                </c:pt>
                <c:pt idx="127">
                  <c:v>5.7416168212885168</c:v>
                </c:pt>
                <c:pt idx="128">
                  <c:v>5.7905212402340283</c:v>
                </c:pt>
                <c:pt idx="129">
                  <c:v>5.9121185302730339</c:v>
                </c:pt>
                <c:pt idx="130">
                  <c:v>6.5694061279295113</c:v>
                </c:pt>
                <c:pt idx="131">
                  <c:v>7.9126983642575226</c:v>
                </c:pt>
                <c:pt idx="132">
                  <c:v>8.9475494384760452</c:v>
                </c:pt>
                <c:pt idx="133">
                  <c:v>10.064920043945023</c:v>
                </c:pt>
                <c:pt idx="134">
                  <c:v>10.205102539062011</c:v>
                </c:pt>
                <c:pt idx="135">
                  <c:v>9.6235595703120111</c:v>
                </c:pt>
                <c:pt idx="136">
                  <c:v>8.7128845214839998</c:v>
                </c:pt>
                <c:pt idx="137">
                  <c:v>7.2949310302730339</c:v>
                </c:pt>
                <c:pt idx="138">
                  <c:v>6.2529388427730339</c:v>
                </c:pt>
                <c:pt idx="139">
                  <c:v>5.6803985595700226</c:v>
                </c:pt>
                <c:pt idx="140">
                  <c:v>5.3045135498045113</c:v>
                </c:pt>
                <c:pt idx="141">
                  <c:v>5.3409210205075226</c:v>
                </c:pt>
                <c:pt idx="142">
                  <c:v>5.1161285400390284</c:v>
                </c:pt>
                <c:pt idx="143">
                  <c:v>4.5969329833980055</c:v>
                </c:pt>
                <c:pt idx="144">
                  <c:v>4.1847473144525225</c:v>
                </c:pt>
                <c:pt idx="145">
                  <c:v>4.1275726318355339</c:v>
                </c:pt>
                <c:pt idx="146">
                  <c:v>4.1416412353510168</c:v>
                </c:pt>
                <c:pt idx="147">
                  <c:v>4.0811859130855339</c:v>
                </c:pt>
                <c:pt idx="148">
                  <c:v>4.2521606445305338</c:v>
                </c:pt>
                <c:pt idx="149">
                  <c:v>4.4731689453120396</c:v>
                </c:pt>
                <c:pt idx="150">
                  <c:v>5.3471618652340283</c:v>
                </c:pt>
                <c:pt idx="151">
                  <c:v>5.4838653564445394</c:v>
                </c:pt>
                <c:pt idx="152">
                  <c:v>6.0432067871090283</c:v>
                </c:pt>
                <c:pt idx="153">
                  <c:v>7.2768341064450226</c:v>
                </c:pt>
                <c:pt idx="154">
                  <c:v>8.2652984619135452</c:v>
                </c:pt>
                <c:pt idx="155">
                  <c:v>9.2972351074215283</c:v>
                </c:pt>
                <c:pt idx="156">
                  <c:v>9.5378051757810454</c:v>
                </c:pt>
                <c:pt idx="157">
                  <c:v>10.535806274414028</c:v>
                </c:pt>
                <c:pt idx="158">
                  <c:v>11.105767822265022</c:v>
                </c:pt>
                <c:pt idx="159">
                  <c:v>10.741708374023034</c:v>
                </c:pt>
                <c:pt idx="160">
                  <c:v>10.469674682616528</c:v>
                </c:pt>
                <c:pt idx="161">
                  <c:v>10.486886596679511</c:v>
                </c:pt>
                <c:pt idx="162">
                  <c:v>10.340020751953034</c:v>
                </c:pt>
                <c:pt idx="163">
                  <c:v>10.707498168945023</c:v>
                </c:pt>
                <c:pt idx="164">
                  <c:v>10.437814331054028</c:v>
                </c:pt>
                <c:pt idx="165">
                  <c:v>9.8828826904295397</c:v>
                </c:pt>
                <c:pt idx="166">
                  <c:v>9.0905548095700226</c:v>
                </c:pt>
                <c:pt idx="167">
                  <c:v>8.0850158691400225</c:v>
                </c:pt>
                <c:pt idx="168">
                  <c:v>7.4800506591790281</c:v>
                </c:pt>
                <c:pt idx="169">
                  <c:v>7.0957427978510452</c:v>
                </c:pt>
                <c:pt idx="170">
                  <c:v>6.2467437744140284</c:v>
                </c:pt>
                <c:pt idx="171">
                  <c:v>5.8733917236325226</c:v>
                </c:pt>
                <c:pt idx="172">
                  <c:v>6.0142456054685169</c:v>
                </c:pt>
                <c:pt idx="173">
                  <c:v>6.3518615722650225</c:v>
                </c:pt>
                <c:pt idx="174">
                  <c:v>6.2247253417965283</c:v>
                </c:pt>
                <c:pt idx="175">
                  <c:v>6.4537139892575226</c:v>
                </c:pt>
                <c:pt idx="176">
                  <c:v>6.4461303710930338</c:v>
                </c:pt>
                <c:pt idx="177">
                  <c:v>6.9252716064450226</c:v>
                </c:pt>
                <c:pt idx="178">
                  <c:v>7.3020111083980339</c:v>
                </c:pt>
                <c:pt idx="179">
                  <c:v>8.5454498291010168</c:v>
                </c:pt>
                <c:pt idx="180">
                  <c:v>9.2057434082025225</c:v>
                </c:pt>
                <c:pt idx="181">
                  <c:v>9.5764556884760168</c:v>
                </c:pt>
                <c:pt idx="182">
                  <c:v>9.4696899414055338</c:v>
                </c:pt>
                <c:pt idx="183">
                  <c:v>8.9959503173820394</c:v>
                </c:pt>
                <c:pt idx="184">
                  <c:v>8.4003082275385452</c:v>
                </c:pt>
                <c:pt idx="185">
                  <c:v>7.1086975097655341</c:v>
                </c:pt>
                <c:pt idx="186">
                  <c:v>6.2199493408200226</c:v>
                </c:pt>
                <c:pt idx="187">
                  <c:v>5.8593231201165281</c:v>
                </c:pt>
                <c:pt idx="188">
                  <c:v>6.5205474853510452</c:v>
                </c:pt>
                <c:pt idx="189">
                  <c:v>6.5607849121090283</c:v>
                </c:pt>
                <c:pt idx="190">
                  <c:v>6.4964385986325226</c:v>
                </c:pt>
                <c:pt idx="191">
                  <c:v>6.3678070068355055</c:v>
                </c:pt>
                <c:pt idx="192">
                  <c:v>6.1355377197265284</c:v>
                </c:pt>
                <c:pt idx="193">
                  <c:v>5.4711853027340283</c:v>
                </c:pt>
                <c:pt idx="194">
                  <c:v>4.7944274902339998</c:v>
                </c:pt>
                <c:pt idx="195">
                  <c:v>4.4784179687495396</c:v>
                </c:pt>
                <c:pt idx="196">
                  <c:v>3.9975982666010168</c:v>
                </c:pt>
                <c:pt idx="197">
                  <c:v>3.6245971679685169</c:v>
                </c:pt>
                <c:pt idx="198">
                  <c:v>3.7030426025385168</c:v>
                </c:pt>
                <c:pt idx="199">
                  <c:v>2.9963317871089998</c:v>
                </c:pt>
                <c:pt idx="200">
                  <c:v>2.2867065429680338</c:v>
                </c:pt>
                <c:pt idx="201">
                  <c:v>2.5966430664060454</c:v>
                </c:pt>
                <c:pt idx="202">
                  <c:v>3.1957489013670113</c:v>
                </c:pt>
                <c:pt idx="203">
                  <c:v>4.0263305664055338</c:v>
                </c:pt>
                <c:pt idx="204">
                  <c:v>5.5592132568355339</c:v>
                </c:pt>
                <c:pt idx="205">
                  <c:v>7.8532043457025225</c:v>
                </c:pt>
                <c:pt idx="206">
                  <c:v>9.0158172607415281</c:v>
                </c:pt>
                <c:pt idx="207">
                  <c:v>9.6609741210930338</c:v>
                </c:pt>
                <c:pt idx="208">
                  <c:v>9.0032745361325226</c:v>
                </c:pt>
                <c:pt idx="209">
                  <c:v>7.3678070068355339</c:v>
                </c:pt>
                <c:pt idx="210">
                  <c:v>6.8544708251950226</c:v>
                </c:pt>
                <c:pt idx="211">
                  <c:v>7.1007171630855055</c:v>
                </c:pt>
                <c:pt idx="212">
                  <c:v>7.1479125976555338</c:v>
                </c:pt>
                <c:pt idx="213">
                  <c:v>7.0836425781245396</c:v>
                </c:pt>
                <c:pt idx="214">
                  <c:v>6.9243713378900225</c:v>
                </c:pt>
                <c:pt idx="215">
                  <c:v>6.6659332275390284</c:v>
                </c:pt>
                <c:pt idx="216">
                  <c:v>6.4616027832030341</c:v>
                </c:pt>
                <c:pt idx="217">
                  <c:v>6.3429962158200226</c:v>
                </c:pt>
                <c:pt idx="218">
                  <c:v>6.3080688476560169</c:v>
                </c:pt>
                <c:pt idx="219">
                  <c:v>6.2348724365230339</c:v>
                </c:pt>
                <c:pt idx="220">
                  <c:v>6.0550170898430338</c:v>
                </c:pt>
                <c:pt idx="221">
                  <c:v>5.8099304199210451</c:v>
                </c:pt>
                <c:pt idx="222">
                  <c:v>5.7836090087885168</c:v>
                </c:pt>
                <c:pt idx="223">
                  <c:v>5.6908203125000227</c:v>
                </c:pt>
                <c:pt idx="224">
                  <c:v>5.5344024658195394</c:v>
                </c:pt>
                <c:pt idx="225">
                  <c:v>5.6216064453120396</c:v>
                </c:pt>
                <c:pt idx="226">
                  <c:v>6.0923706054685454</c:v>
                </c:pt>
                <c:pt idx="227">
                  <c:v>6.4709259033200226</c:v>
                </c:pt>
                <c:pt idx="228">
                  <c:v>6.6750427246089998</c:v>
                </c:pt>
                <c:pt idx="229">
                  <c:v>7.0293670654295113</c:v>
                </c:pt>
                <c:pt idx="230">
                  <c:v>7.3448730468745111</c:v>
                </c:pt>
                <c:pt idx="231">
                  <c:v>7.5592437744135168</c:v>
                </c:pt>
                <c:pt idx="232">
                  <c:v>7.7417083740230339</c:v>
                </c:pt>
                <c:pt idx="233">
                  <c:v>7.5562988281245111</c:v>
                </c:pt>
                <c:pt idx="234">
                  <c:v>7.5491271972655341</c:v>
                </c:pt>
                <c:pt idx="235">
                  <c:v>7.7101379394530341</c:v>
                </c:pt>
                <c:pt idx="236">
                  <c:v>7.8126312255855055</c:v>
                </c:pt>
                <c:pt idx="237">
                  <c:v>8.0324645996089998</c:v>
                </c:pt>
                <c:pt idx="238">
                  <c:v>7.8765502929685454</c:v>
                </c:pt>
                <c:pt idx="239">
                  <c:v>8.1028228759760168</c:v>
                </c:pt>
                <c:pt idx="240">
                  <c:v>8.3134704589840283</c:v>
                </c:pt>
                <c:pt idx="241">
                  <c:v>8.5696197509760168</c:v>
                </c:pt>
                <c:pt idx="242">
                  <c:v>8.9205261230460451</c:v>
                </c:pt>
                <c:pt idx="243">
                  <c:v>9.1099639892575226</c:v>
                </c:pt>
                <c:pt idx="244">
                  <c:v>9.1560150146480339</c:v>
                </c:pt>
                <c:pt idx="245">
                  <c:v>9.1132904052730055</c:v>
                </c:pt>
                <c:pt idx="246">
                  <c:v>9.1408630371089998</c:v>
                </c:pt>
                <c:pt idx="247">
                  <c:v>9.0640045166015284</c:v>
                </c:pt>
                <c:pt idx="248">
                  <c:v>9.2467742919920113</c:v>
                </c:pt>
                <c:pt idx="249">
                  <c:v>9.1185394287105339</c:v>
                </c:pt>
                <c:pt idx="250">
                  <c:v>9.0808349609370396</c:v>
                </c:pt>
                <c:pt idx="251">
                  <c:v>9.7334838867185454</c:v>
                </c:pt>
                <c:pt idx="252">
                  <c:v>10.098260498046045</c:v>
                </c:pt>
                <c:pt idx="253">
                  <c:v>10.195001220702522</c:v>
                </c:pt>
                <c:pt idx="254">
                  <c:v>10.425027465819539</c:v>
                </c:pt>
                <c:pt idx="255">
                  <c:v>10.64772949218704</c:v>
                </c:pt>
                <c:pt idx="256">
                  <c:v>10.466424560546528</c:v>
                </c:pt>
                <c:pt idx="257">
                  <c:v>10.128808593750023</c:v>
                </c:pt>
                <c:pt idx="258">
                  <c:v>9.8644653320310169</c:v>
                </c:pt>
                <c:pt idx="259">
                  <c:v>9.6047149658200226</c:v>
                </c:pt>
                <c:pt idx="260">
                  <c:v>9.4494262695310169</c:v>
                </c:pt>
                <c:pt idx="261">
                  <c:v>9.2682281494140284</c:v>
                </c:pt>
                <c:pt idx="262">
                  <c:v>9.0662322998040281</c:v>
                </c:pt>
                <c:pt idx="263">
                  <c:v>8.9336639404295397</c:v>
                </c:pt>
                <c:pt idx="264">
                  <c:v>8.8269134521480339</c:v>
                </c:pt>
                <c:pt idx="265">
                  <c:v>8.8437591552730339</c:v>
                </c:pt>
                <c:pt idx="266">
                  <c:v>8.8830810546870396</c:v>
                </c:pt>
                <c:pt idx="267">
                  <c:v>8.7519622802730339</c:v>
                </c:pt>
                <c:pt idx="268">
                  <c:v>8.7106109619135168</c:v>
                </c:pt>
                <c:pt idx="269">
                  <c:v>8.5414978027340283</c:v>
                </c:pt>
                <c:pt idx="270">
                  <c:v>8.4958587646480339</c:v>
                </c:pt>
                <c:pt idx="271">
                  <c:v>8.4304748535150225</c:v>
                </c:pt>
                <c:pt idx="272">
                  <c:v>8.4837738037105339</c:v>
                </c:pt>
                <c:pt idx="273">
                  <c:v>8.7139221191405341</c:v>
                </c:pt>
                <c:pt idx="274">
                  <c:v>8.9022766113275225</c:v>
                </c:pt>
                <c:pt idx="275">
                  <c:v>9.0862518310540281</c:v>
                </c:pt>
                <c:pt idx="276">
                  <c:v>8.9373413085930338</c:v>
                </c:pt>
                <c:pt idx="277">
                  <c:v>9.1988922119135452</c:v>
                </c:pt>
                <c:pt idx="278">
                  <c:v>10.260385131835534</c:v>
                </c:pt>
                <c:pt idx="279">
                  <c:v>10.409356689452522</c:v>
                </c:pt>
                <c:pt idx="280">
                  <c:v>9.6420532226560169</c:v>
                </c:pt>
                <c:pt idx="281">
                  <c:v>8.0853363037105339</c:v>
                </c:pt>
                <c:pt idx="282">
                  <c:v>7.0002990722655341</c:v>
                </c:pt>
                <c:pt idx="283">
                  <c:v>6.1501861572265284</c:v>
                </c:pt>
              </c:numCache>
            </c:numRef>
          </c:val>
          <c:smooth val="0"/>
        </c:ser>
        <c:ser>
          <c:idx val="2"/>
          <c:order val="2"/>
          <c:tx>
            <c:strRef>
              <c:f>Todos!$D$2</c:f>
              <c:strCache>
                <c:ptCount val="1"/>
                <c:pt idx="0">
                  <c:v>Exp 2 (°C)</c:v>
                </c:pt>
              </c:strCache>
            </c:strRef>
          </c:tx>
          <c:spPr>
            <a:ln w="28575" cap="rnd">
              <a:solidFill>
                <a:schemeClr val="accent3"/>
              </a:solidFill>
              <a:round/>
            </a:ln>
            <a:effectLst/>
          </c:spPr>
          <c:marker>
            <c:symbol val="none"/>
          </c:marker>
          <c:val>
            <c:numRef>
              <c:f>Todos!$D$3:$D$286</c:f>
              <c:numCache>
                <c:formatCode>General</c:formatCode>
                <c:ptCount val="284"/>
                <c:pt idx="0">
                  <c:v>5.7623687744140284</c:v>
                </c:pt>
                <c:pt idx="1">
                  <c:v>5.8129058837885168</c:v>
                </c:pt>
                <c:pt idx="2">
                  <c:v>5.7045227050775225</c:v>
                </c:pt>
                <c:pt idx="3">
                  <c:v>5.5863281250000227</c:v>
                </c:pt>
                <c:pt idx="4">
                  <c:v>5.4985595703120111</c:v>
                </c:pt>
                <c:pt idx="5">
                  <c:v>5.4842163085935169</c:v>
                </c:pt>
                <c:pt idx="6">
                  <c:v>5.5985961914055338</c:v>
                </c:pt>
                <c:pt idx="7">
                  <c:v>5.7079559326170397</c:v>
                </c:pt>
                <c:pt idx="8">
                  <c:v>5.6616149902339998</c:v>
                </c:pt>
                <c:pt idx="9">
                  <c:v>5.6745544433585451</c:v>
                </c:pt>
                <c:pt idx="10">
                  <c:v>5.6514068603510168</c:v>
                </c:pt>
                <c:pt idx="11">
                  <c:v>5.9911590576170397</c:v>
                </c:pt>
                <c:pt idx="12">
                  <c:v>7.2083374023435169</c:v>
                </c:pt>
                <c:pt idx="13">
                  <c:v>8.1043792724605339</c:v>
                </c:pt>
                <c:pt idx="14">
                  <c:v>8.8710571289055338</c:v>
                </c:pt>
                <c:pt idx="15">
                  <c:v>9.1270080566405341</c:v>
                </c:pt>
                <c:pt idx="16">
                  <c:v>7.7153411865230339</c:v>
                </c:pt>
                <c:pt idx="17">
                  <c:v>7.5391632080075226</c:v>
                </c:pt>
                <c:pt idx="18">
                  <c:v>7.6597381591795113</c:v>
                </c:pt>
                <c:pt idx="19">
                  <c:v>7.7410217285150225</c:v>
                </c:pt>
                <c:pt idx="20">
                  <c:v>7.7520843505855339</c:v>
                </c:pt>
                <c:pt idx="21">
                  <c:v>7.7176910400385168</c:v>
                </c:pt>
                <c:pt idx="22">
                  <c:v>7.7828613281245396</c:v>
                </c:pt>
                <c:pt idx="23">
                  <c:v>7.9052215576170113</c:v>
                </c:pt>
                <c:pt idx="24">
                  <c:v>7.9927764892575226</c:v>
                </c:pt>
                <c:pt idx="25">
                  <c:v>8.2063232421870396</c:v>
                </c:pt>
                <c:pt idx="26">
                  <c:v>8.3856750488275225</c:v>
                </c:pt>
                <c:pt idx="27">
                  <c:v>8.5396209716790281</c:v>
                </c:pt>
                <c:pt idx="28">
                  <c:v>7.7602172851560169</c:v>
                </c:pt>
                <c:pt idx="29">
                  <c:v>8.1972137451165281</c:v>
                </c:pt>
                <c:pt idx="30">
                  <c:v>8.5503021240230339</c:v>
                </c:pt>
                <c:pt idx="31">
                  <c:v>8.5885253906245111</c:v>
                </c:pt>
                <c:pt idx="32">
                  <c:v>8.6888824462885168</c:v>
                </c:pt>
                <c:pt idx="33">
                  <c:v>8.7603546142575226</c:v>
                </c:pt>
                <c:pt idx="34">
                  <c:v>8.8419281005855339</c:v>
                </c:pt>
                <c:pt idx="35">
                  <c:v>10.252908325195023</c:v>
                </c:pt>
                <c:pt idx="36">
                  <c:v>11.204690551757523</c:v>
                </c:pt>
                <c:pt idx="37">
                  <c:v>12.322473144531045</c:v>
                </c:pt>
                <c:pt idx="38">
                  <c:v>12.778131103515022</c:v>
                </c:pt>
                <c:pt idx="39">
                  <c:v>13.018167114257523</c:v>
                </c:pt>
                <c:pt idx="40">
                  <c:v>11.182397460937523</c:v>
                </c:pt>
                <c:pt idx="41">
                  <c:v>9.9605041503900225</c:v>
                </c:pt>
                <c:pt idx="42">
                  <c:v>9.5045715332030341</c:v>
                </c:pt>
                <c:pt idx="43">
                  <c:v>10.999932861328034</c:v>
                </c:pt>
                <c:pt idx="44">
                  <c:v>11.679498291015022</c:v>
                </c:pt>
                <c:pt idx="45">
                  <c:v>11.615686035156017</c:v>
                </c:pt>
                <c:pt idx="46">
                  <c:v>11.632333374023005</c:v>
                </c:pt>
                <c:pt idx="47">
                  <c:v>11.719033813476045</c:v>
                </c:pt>
                <c:pt idx="48">
                  <c:v>12.056069946288545</c:v>
                </c:pt>
                <c:pt idx="49">
                  <c:v>12.294549560546528</c:v>
                </c:pt>
                <c:pt idx="50">
                  <c:v>12.461846923827522</c:v>
                </c:pt>
                <c:pt idx="51">
                  <c:v>12.48989257812454</c:v>
                </c:pt>
                <c:pt idx="52">
                  <c:v>12.509530639648005</c:v>
                </c:pt>
                <c:pt idx="53">
                  <c:v>12.430886840820023</c:v>
                </c:pt>
                <c:pt idx="54">
                  <c:v>12.468713378906017</c:v>
                </c:pt>
                <c:pt idx="55">
                  <c:v>12.506402587890022</c:v>
                </c:pt>
                <c:pt idx="56">
                  <c:v>12.479699707031017</c:v>
                </c:pt>
                <c:pt idx="57">
                  <c:v>12.80593261718704</c:v>
                </c:pt>
                <c:pt idx="58">
                  <c:v>13.964410400390022</c:v>
                </c:pt>
                <c:pt idx="59">
                  <c:v>14.742822265624511</c:v>
                </c:pt>
                <c:pt idx="60">
                  <c:v>15.32656249999954</c:v>
                </c:pt>
                <c:pt idx="61">
                  <c:v>14.492135620116528</c:v>
                </c:pt>
                <c:pt idx="62">
                  <c:v>14.338891601562523</c:v>
                </c:pt>
                <c:pt idx="63">
                  <c:v>13.971124267578034</c:v>
                </c:pt>
                <c:pt idx="64">
                  <c:v>13.659219360351528</c:v>
                </c:pt>
                <c:pt idx="65">
                  <c:v>13.564569091796528</c:v>
                </c:pt>
                <c:pt idx="66">
                  <c:v>13.475961303710534</c:v>
                </c:pt>
                <c:pt idx="67">
                  <c:v>13.283944702148034</c:v>
                </c:pt>
                <c:pt idx="68">
                  <c:v>13.24929199218704</c:v>
                </c:pt>
                <c:pt idx="69">
                  <c:v>13.217813110351017</c:v>
                </c:pt>
                <c:pt idx="70">
                  <c:v>12.180947875976017</c:v>
                </c:pt>
                <c:pt idx="71">
                  <c:v>11.786340332031017</c:v>
                </c:pt>
                <c:pt idx="72">
                  <c:v>12.578485107421528</c:v>
                </c:pt>
                <c:pt idx="73">
                  <c:v>12.469964599609028</c:v>
                </c:pt>
                <c:pt idx="74">
                  <c:v>12.279946899413545</c:v>
                </c:pt>
                <c:pt idx="75">
                  <c:v>12.293634033203034</c:v>
                </c:pt>
                <c:pt idx="76">
                  <c:v>12.275872802734028</c:v>
                </c:pt>
                <c:pt idx="77">
                  <c:v>12.220971679687011</c:v>
                </c:pt>
                <c:pt idx="78">
                  <c:v>12.213433837890022</c:v>
                </c:pt>
                <c:pt idx="79">
                  <c:v>12.082971191406017</c:v>
                </c:pt>
                <c:pt idx="80">
                  <c:v>11.74575195312454</c:v>
                </c:pt>
                <c:pt idx="81">
                  <c:v>12.286782836913545</c:v>
                </c:pt>
                <c:pt idx="82">
                  <c:v>12.64858398437454</c:v>
                </c:pt>
                <c:pt idx="83">
                  <c:v>13.594018554687011</c:v>
                </c:pt>
                <c:pt idx="84">
                  <c:v>14.084329223632523</c:v>
                </c:pt>
                <c:pt idx="85">
                  <c:v>14.48159179687454</c:v>
                </c:pt>
                <c:pt idx="86">
                  <c:v>14.814431762695023</c:v>
                </c:pt>
                <c:pt idx="87">
                  <c:v>14.496636962890534</c:v>
                </c:pt>
                <c:pt idx="88">
                  <c:v>13.571282958984028</c:v>
                </c:pt>
                <c:pt idx="89">
                  <c:v>13.235681152343034</c:v>
                </c:pt>
                <c:pt idx="90">
                  <c:v>13.013055419921528</c:v>
                </c:pt>
                <c:pt idx="91">
                  <c:v>12.7672058105465</c:v>
                </c:pt>
                <c:pt idx="92">
                  <c:v>12.724938964843545</c:v>
                </c:pt>
                <c:pt idx="93">
                  <c:v>12.706674194335534</c:v>
                </c:pt>
                <c:pt idx="94">
                  <c:v>12.846520996093545</c:v>
                </c:pt>
                <c:pt idx="95">
                  <c:v>12.824060058593517</c:v>
                </c:pt>
                <c:pt idx="96">
                  <c:v>12.337152099608545</c:v>
                </c:pt>
                <c:pt idx="97">
                  <c:v>10.995324707030534</c:v>
                </c:pt>
                <c:pt idx="98">
                  <c:v>12.095208740234028</c:v>
                </c:pt>
                <c:pt idx="99">
                  <c:v>12.269647216796528</c:v>
                </c:pt>
                <c:pt idx="100">
                  <c:v>12.299920654296528</c:v>
                </c:pt>
                <c:pt idx="101">
                  <c:v>12.196893310546528</c:v>
                </c:pt>
                <c:pt idx="102">
                  <c:v>12.04396972656204</c:v>
                </c:pt>
                <c:pt idx="103">
                  <c:v>11.948785400390022</c:v>
                </c:pt>
                <c:pt idx="104">
                  <c:v>11.915277099609028</c:v>
                </c:pt>
                <c:pt idx="105">
                  <c:v>11.801751708983545</c:v>
                </c:pt>
                <c:pt idx="106">
                  <c:v>11.931085205078034</c:v>
                </c:pt>
                <c:pt idx="107">
                  <c:v>12.033364868163517</c:v>
                </c:pt>
                <c:pt idx="108">
                  <c:v>12.219903564452522</c:v>
                </c:pt>
                <c:pt idx="109">
                  <c:v>12.066934204101528</c:v>
                </c:pt>
                <c:pt idx="110">
                  <c:v>11.82856140136704</c:v>
                </c:pt>
                <c:pt idx="111">
                  <c:v>11.375482177733545</c:v>
                </c:pt>
                <c:pt idx="112">
                  <c:v>9.5297637939445394</c:v>
                </c:pt>
                <c:pt idx="113">
                  <c:v>10.230401611328034</c:v>
                </c:pt>
                <c:pt idx="114">
                  <c:v>9.1617218017575226</c:v>
                </c:pt>
                <c:pt idx="115">
                  <c:v>7.8971801757810169</c:v>
                </c:pt>
                <c:pt idx="116">
                  <c:v>8.2546783447260168</c:v>
                </c:pt>
                <c:pt idx="117">
                  <c:v>8.5344635009760168</c:v>
                </c:pt>
                <c:pt idx="118">
                  <c:v>8.2528930664060169</c:v>
                </c:pt>
                <c:pt idx="119">
                  <c:v>8.3786865234375227</c:v>
                </c:pt>
                <c:pt idx="120">
                  <c:v>6.2225433349605339</c:v>
                </c:pt>
                <c:pt idx="121">
                  <c:v>6.4231811523435169</c:v>
                </c:pt>
                <c:pt idx="122">
                  <c:v>4.6282135009765284</c:v>
                </c:pt>
                <c:pt idx="123">
                  <c:v>4.0139099121090283</c:v>
                </c:pt>
                <c:pt idx="124">
                  <c:v>3.5539489746089998</c:v>
                </c:pt>
                <c:pt idx="125">
                  <c:v>3.2403808593745396</c:v>
                </c:pt>
                <c:pt idx="126">
                  <c:v>2.8302856445305338</c:v>
                </c:pt>
                <c:pt idx="127">
                  <c:v>2.4662414550775225</c:v>
                </c:pt>
                <c:pt idx="128">
                  <c:v>3.1840148925775225</c:v>
                </c:pt>
                <c:pt idx="129">
                  <c:v>4.7374359130855339</c:v>
                </c:pt>
                <c:pt idx="130">
                  <c:v>6.1522308349605339</c:v>
                </c:pt>
                <c:pt idx="131">
                  <c:v>7.5658203124995396</c:v>
                </c:pt>
                <c:pt idx="132">
                  <c:v>8.4432464599605339</c:v>
                </c:pt>
                <c:pt idx="133">
                  <c:v>9.1738983154290281</c:v>
                </c:pt>
                <c:pt idx="134">
                  <c:v>9.2992340087885168</c:v>
                </c:pt>
                <c:pt idx="135">
                  <c:v>9.0272003173825226</c:v>
                </c:pt>
                <c:pt idx="136">
                  <c:v>6.4469390869140284</c:v>
                </c:pt>
                <c:pt idx="137">
                  <c:v>5.1386962890625227</c:v>
                </c:pt>
                <c:pt idx="138">
                  <c:v>4.5735107421870111</c:v>
                </c:pt>
                <c:pt idx="139">
                  <c:v>4.1881500244135168</c:v>
                </c:pt>
                <c:pt idx="140">
                  <c:v>5.0477996826170113</c:v>
                </c:pt>
                <c:pt idx="141">
                  <c:v>3.8540283203120396</c:v>
                </c:pt>
                <c:pt idx="142">
                  <c:v>3.8104949951165281</c:v>
                </c:pt>
                <c:pt idx="143">
                  <c:v>4.3818756103510168</c:v>
                </c:pt>
                <c:pt idx="144">
                  <c:v>4.5996948242180338</c:v>
                </c:pt>
                <c:pt idx="145">
                  <c:v>3.7587066650385168</c:v>
                </c:pt>
                <c:pt idx="146">
                  <c:v>2.6544891357415281</c:v>
                </c:pt>
                <c:pt idx="147">
                  <c:v>2.3366485595695394</c:v>
                </c:pt>
                <c:pt idx="148">
                  <c:v>3.4299102783200226</c:v>
                </c:pt>
                <c:pt idx="149">
                  <c:v>3.2263580322260168</c:v>
                </c:pt>
                <c:pt idx="150">
                  <c:v>3.8576599121090283</c:v>
                </c:pt>
                <c:pt idx="151">
                  <c:v>2.6949249267570394</c:v>
                </c:pt>
                <c:pt idx="152">
                  <c:v>5.2110534667965283</c:v>
                </c:pt>
                <c:pt idx="153">
                  <c:v>6.3475128173825226</c:v>
                </c:pt>
                <c:pt idx="154">
                  <c:v>8.6007781982420397</c:v>
                </c:pt>
                <c:pt idx="155">
                  <c:v>9.6824279785150225</c:v>
                </c:pt>
                <c:pt idx="156">
                  <c:v>10.680703735351017</c:v>
                </c:pt>
                <c:pt idx="157">
                  <c:v>10.044564819335534</c:v>
                </c:pt>
                <c:pt idx="158">
                  <c:v>9.9262481689450226</c:v>
                </c:pt>
                <c:pt idx="159">
                  <c:v>9.3212829589839998</c:v>
                </c:pt>
                <c:pt idx="160">
                  <c:v>8.8667083740230339</c:v>
                </c:pt>
                <c:pt idx="161">
                  <c:v>9.2080322265620111</c:v>
                </c:pt>
                <c:pt idx="162">
                  <c:v>9.2333160400385168</c:v>
                </c:pt>
                <c:pt idx="163">
                  <c:v>9.0962463378900225</c:v>
                </c:pt>
                <c:pt idx="164">
                  <c:v>9.4795776367185454</c:v>
                </c:pt>
                <c:pt idx="165">
                  <c:v>7.7522827148430338</c:v>
                </c:pt>
                <c:pt idx="166">
                  <c:v>7.7084594726560169</c:v>
                </c:pt>
                <c:pt idx="167">
                  <c:v>7.4358764648430338</c:v>
                </c:pt>
                <c:pt idx="168">
                  <c:v>7.1947113037105055</c:v>
                </c:pt>
                <c:pt idx="169">
                  <c:v>5.6936279296870111</c:v>
                </c:pt>
                <c:pt idx="170">
                  <c:v>4.2702270507805338</c:v>
                </c:pt>
                <c:pt idx="171">
                  <c:v>5.9529357910150225</c:v>
                </c:pt>
                <c:pt idx="172">
                  <c:v>5.2913146972650225</c:v>
                </c:pt>
                <c:pt idx="173">
                  <c:v>5.1275115966795397</c:v>
                </c:pt>
                <c:pt idx="174">
                  <c:v>5.2765289306635168</c:v>
                </c:pt>
                <c:pt idx="175">
                  <c:v>5.0520111083980339</c:v>
                </c:pt>
                <c:pt idx="176">
                  <c:v>5.3073211669915281</c:v>
                </c:pt>
                <c:pt idx="177">
                  <c:v>6.9658905029290281</c:v>
                </c:pt>
                <c:pt idx="178">
                  <c:v>8.3383117675780341</c:v>
                </c:pt>
                <c:pt idx="179">
                  <c:v>9.0444732666015284</c:v>
                </c:pt>
                <c:pt idx="180">
                  <c:v>9.1791931152340283</c:v>
                </c:pt>
                <c:pt idx="181">
                  <c:v>9.1959014892575226</c:v>
                </c:pt>
                <c:pt idx="182">
                  <c:v>8.7729125976560169</c:v>
                </c:pt>
                <c:pt idx="183">
                  <c:v>8.3464294433590283</c:v>
                </c:pt>
                <c:pt idx="184">
                  <c:v>6.4898162841790281</c:v>
                </c:pt>
                <c:pt idx="185">
                  <c:v>5.1670623779290281</c:v>
                </c:pt>
                <c:pt idx="186">
                  <c:v>4.7426544189450226</c:v>
                </c:pt>
                <c:pt idx="187">
                  <c:v>5.2926574707025225</c:v>
                </c:pt>
                <c:pt idx="188">
                  <c:v>4.2851654052730055</c:v>
                </c:pt>
                <c:pt idx="189">
                  <c:v>5.8030944824215283</c:v>
                </c:pt>
                <c:pt idx="190">
                  <c:v>5.1995635986325226</c:v>
                </c:pt>
                <c:pt idx="191">
                  <c:v>3.6472869873040281</c:v>
                </c:pt>
                <c:pt idx="192">
                  <c:v>3.0098052978515284</c:v>
                </c:pt>
                <c:pt idx="193">
                  <c:v>2.7319732666010452</c:v>
                </c:pt>
                <c:pt idx="194">
                  <c:v>1.9166198730465283</c:v>
                </c:pt>
                <c:pt idx="195">
                  <c:v>1.9822784423825226</c:v>
                </c:pt>
                <c:pt idx="196">
                  <c:v>1.6222625732420397</c:v>
                </c:pt>
                <c:pt idx="197">
                  <c:v>1.3744293212890284</c:v>
                </c:pt>
                <c:pt idx="198">
                  <c:v>0.89223632812453957</c:v>
                </c:pt>
                <c:pt idx="199">
                  <c:v>0.56887207031201115</c:v>
                </c:pt>
                <c:pt idx="200">
                  <c:v>2.2913604736320394</c:v>
                </c:pt>
                <c:pt idx="201">
                  <c:v>5.4411560058590283</c:v>
                </c:pt>
                <c:pt idx="202">
                  <c:v>7.3435302734370396</c:v>
                </c:pt>
                <c:pt idx="203">
                  <c:v>8.6980987548825226</c:v>
                </c:pt>
                <c:pt idx="204">
                  <c:v>9.8858734130855339</c:v>
                </c:pt>
                <c:pt idx="205">
                  <c:v>10.882562255859028</c:v>
                </c:pt>
                <c:pt idx="206">
                  <c:v>11.359231567382523</c:v>
                </c:pt>
                <c:pt idx="207">
                  <c:v>10.754876708984028</c:v>
                </c:pt>
                <c:pt idx="208">
                  <c:v>8.6514526367185169</c:v>
                </c:pt>
                <c:pt idx="209">
                  <c:v>7.0269561767570394</c:v>
                </c:pt>
                <c:pt idx="210">
                  <c:v>5.7504058837885168</c:v>
                </c:pt>
                <c:pt idx="211">
                  <c:v>5.0895629882805338</c:v>
                </c:pt>
                <c:pt idx="212">
                  <c:v>4.6794830322260452</c:v>
                </c:pt>
                <c:pt idx="213">
                  <c:v>4.4539886474605339</c:v>
                </c:pt>
                <c:pt idx="214">
                  <c:v>4.3332916259760452</c:v>
                </c:pt>
                <c:pt idx="215">
                  <c:v>4.1599670410150225</c:v>
                </c:pt>
                <c:pt idx="216">
                  <c:v>3.5615936279295113</c:v>
                </c:pt>
                <c:pt idx="217">
                  <c:v>3.1430908203120396</c:v>
                </c:pt>
                <c:pt idx="218">
                  <c:v>3.2036529541010452</c:v>
                </c:pt>
                <c:pt idx="219">
                  <c:v>3.0068450927730339</c:v>
                </c:pt>
                <c:pt idx="220">
                  <c:v>2.8549133300775225</c:v>
                </c:pt>
                <c:pt idx="221">
                  <c:v>2.8929534912105339</c:v>
                </c:pt>
                <c:pt idx="222">
                  <c:v>3.1413055419915281</c:v>
                </c:pt>
                <c:pt idx="223">
                  <c:v>3.1554962158195394</c:v>
                </c:pt>
                <c:pt idx="224">
                  <c:v>3.8598724365230339</c:v>
                </c:pt>
                <c:pt idx="225">
                  <c:v>5.3714385986325226</c:v>
                </c:pt>
                <c:pt idx="226">
                  <c:v>6.1118103027340283</c:v>
                </c:pt>
                <c:pt idx="227">
                  <c:v>6.7888580322260452</c:v>
                </c:pt>
                <c:pt idx="228">
                  <c:v>8.0722747802730339</c:v>
                </c:pt>
                <c:pt idx="229">
                  <c:v>9.4505554199214998</c:v>
                </c:pt>
                <c:pt idx="230">
                  <c:v>10.28949890136704</c:v>
                </c:pt>
                <c:pt idx="231">
                  <c:v>10.080651855468517</c:v>
                </c:pt>
                <c:pt idx="232">
                  <c:v>7.9740386962885168</c:v>
                </c:pt>
                <c:pt idx="233">
                  <c:v>8.1149688720700226</c:v>
                </c:pt>
                <c:pt idx="234">
                  <c:v>7.7721954345695394</c:v>
                </c:pt>
                <c:pt idx="235">
                  <c:v>7.5485168457025225</c:v>
                </c:pt>
                <c:pt idx="236">
                  <c:v>7.9402862548825226</c:v>
                </c:pt>
                <c:pt idx="237">
                  <c:v>7.5272003173825226</c:v>
                </c:pt>
                <c:pt idx="238">
                  <c:v>8.3695312499995396</c:v>
                </c:pt>
                <c:pt idx="239">
                  <c:v>7.7583251953120396</c:v>
                </c:pt>
                <c:pt idx="240">
                  <c:v>8.2609802246085451</c:v>
                </c:pt>
                <c:pt idx="241">
                  <c:v>8.6683746337890284</c:v>
                </c:pt>
                <c:pt idx="242">
                  <c:v>8.7704559326170397</c:v>
                </c:pt>
                <c:pt idx="243">
                  <c:v>8.7709136962885168</c:v>
                </c:pt>
                <c:pt idx="244">
                  <c:v>8.9300781249995396</c:v>
                </c:pt>
                <c:pt idx="245">
                  <c:v>8.8162933349605339</c:v>
                </c:pt>
                <c:pt idx="246">
                  <c:v>8.6677337646480339</c:v>
                </c:pt>
                <c:pt idx="247">
                  <c:v>8.6568084716795397</c:v>
                </c:pt>
                <c:pt idx="248">
                  <c:v>9.0112701416010168</c:v>
                </c:pt>
                <c:pt idx="249">
                  <c:v>8.9688354492185169</c:v>
                </c:pt>
                <c:pt idx="250">
                  <c:v>9.2855621337885452</c:v>
                </c:pt>
                <c:pt idx="251">
                  <c:v>9.7434936523435169</c:v>
                </c:pt>
                <c:pt idx="252">
                  <c:v>10.023294067382039</c:v>
                </c:pt>
                <c:pt idx="253">
                  <c:v>10.508752441405534</c:v>
                </c:pt>
                <c:pt idx="254">
                  <c:v>10.827203369140534</c:v>
                </c:pt>
                <c:pt idx="255">
                  <c:v>10.968835449218545</c:v>
                </c:pt>
                <c:pt idx="256">
                  <c:v>11.131311035155534</c:v>
                </c:pt>
                <c:pt idx="257">
                  <c:v>11.087960815429028</c:v>
                </c:pt>
                <c:pt idx="258">
                  <c:v>10.781915283203034</c:v>
                </c:pt>
                <c:pt idx="259">
                  <c:v>9.5150238037105339</c:v>
                </c:pt>
                <c:pt idx="260">
                  <c:v>8.6267944335935169</c:v>
                </c:pt>
                <c:pt idx="261">
                  <c:v>6.6157318115230339</c:v>
                </c:pt>
                <c:pt idx="262">
                  <c:v>6.0476165771480339</c:v>
                </c:pt>
                <c:pt idx="263">
                  <c:v>5.5164886474605339</c:v>
                </c:pt>
                <c:pt idx="264">
                  <c:v>5.7138458251950226</c:v>
                </c:pt>
                <c:pt idx="265">
                  <c:v>5.5725952148435454</c:v>
                </c:pt>
                <c:pt idx="266">
                  <c:v>6.1770874023435169</c:v>
                </c:pt>
                <c:pt idx="267">
                  <c:v>6.3453460693355339</c:v>
                </c:pt>
                <c:pt idx="268">
                  <c:v>6.0832458496090283</c:v>
                </c:pt>
                <c:pt idx="269">
                  <c:v>5.1814361572260452</c:v>
                </c:pt>
                <c:pt idx="270">
                  <c:v>6.2196899414055338</c:v>
                </c:pt>
                <c:pt idx="271">
                  <c:v>6.0284515380855339</c:v>
                </c:pt>
                <c:pt idx="272">
                  <c:v>6.1522918701165281</c:v>
                </c:pt>
                <c:pt idx="273">
                  <c:v>6.3321166992185169</c:v>
                </c:pt>
                <c:pt idx="274">
                  <c:v>7.1942230224605339</c:v>
                </c:pt>
                <c:pt idx="275">
                  <c:v>7.6232238769525225</c:v>
                </c:pt>
                <c:pt idx="276">
                  <c:v>8.4397674560540281</c:v>
                </c:pt>
                <c:pt idx="277">
                  <c:v>9.4070220947260168</c:v>
                </c:pt>
                <c:pt idx="278">
                  <c:v>10.409875488280534</c:v>
                </c:pt>
                <c:pt idx="279">
                  <c:v>10.440408325194539</c:v>
                </c:pt>
                <c:pt idx="280">
                  <c:v>7.8943725585930338</c:v>
                </c:pt>
                <c:pt idx="281">
                  <c:v>6.0907989501950226</c:v>
                </c:pt>
                <c:pt idx="282">
                  <c:v>5.4532257080075226</c:v>
                </c:pt>
                <c:pt idx="283">
                  <c:v>4.8705688476555338</c:v>
                </c:pt>
              </c:numCache>
            </c:numRef>
          </c:val>
          <c:smooth val="0"/>
        </c:ser>
        <c:ser>
          <c:idx val="3"/>
          <c:order val="3"/>
          <c:tx>
            <c:strRef>
              <c:f>Todos!$E$2</c:f>
              <c:strCache>
                <c:ptCount val="1"/>
                <c:pt idx="0">
                  <c:v>Exp 3 (°C)</c:v>
                </c:pt>
              </c:strCache>
            </c:strRef>
          </c:tx>
          <c:spPr>
            <a:ln w="28575" cap="rnd">
              <a:solidFill>
                <a:schemeClr val="accent4"/>
              </a:solidFill>
              <a:round/>
            </a:ln>
            <a:effectLst/>
          </c:spPr>
          <c:marker>
            <c:symbol val="none"/>
          </c:marker>
          <c:val>
            <c:numRef>
              <c:f>Todos!$E$3:$E$286</c:f>
              <c:numCache>
                <c:formatCode>General</c:formatCode>
                <c:ptCount val="284"/>
                <c:pt idx="0">
                  <c:v>5.2286621093745111</c:v>
                </c:pt>
                <c:pt idx="1">
                  <c:v>5.4520202636715283</c:v>
                </c:pt>
                <c:pt idx="2">
                  <c:v>5.7088562011715283</c:v>
                </c:pt>
                <c:pt idx="3">
                  <c:v>5.8405853271480055</c:v>
                </c:pt>
                <c:pt idx="4">
                  <c:v>5.7889038085935169</c:v>
                </c:pt>
                <c:pt idx="5">
                  <c:v>5.7435699462885452</c:v>
                </c:pt>
                <c:pt idx="6">
                  <c:v>5.8399444580075226</c:v>
                </c:pt>
                <c:pt idx="7">
                  <c:v>5.6533599853510452</c:v>
                </c:pt>
                <c:pt idx="8">
                  <c:v>5.7698913574215283</c:v>
                </c:pt>
                <c:pt idx="9">
                  <c:v>6.0370117187495111</c:v>
                </c:pt>
                <c:pt idx="10">
                  <c:v>6.4100891113275225</c:v>
                </c:pt>
                <c:pt idx="11">
                  <c:v>7.2678009033200226</c:v>
                </c:pt>
                <c:pt idx="12">
                  <c:v>8.9083190917965283</c:v>
                </c:pt>
                <c:pt idx="13">
                  <c:v>10.37038574218704</c:v>
                </c:pt>
                <c:pt idx="14">
                  <c:v>10.187814331054028</c:v>
                </c:pt>
                <c:pt idx="15">
                  <c:v>9.3316284179685454</c:v>
                </c:pt>
                <c:pt idx="16">
                  <c:v>8.8448425292964998</c:v>
                </c:pt>
                <c:pt idx="17">
                  <c:v>9.3410583496090283</c:v>
                </c:pt>
                <c:pt idx="18">
                  <c:v>9.4785552978515284</c:v>
                </c:pt>
                <c:pt idx="19">
                  <c:v>9.7850433349605055</c:v>
                </c:pt>
                <c:pt idx="20">
                  <c:v>9.6314331054680338</c:v>
                </c:pt>
                <c:pt idx="21">
                  <c:v>9.4686370849605339</c:v>
                </c:pt>
                <c:pt idx="22">
                  <c:v>9.3393341064445394</c:v>
                </c:pt>
                <c:pt idx="23">
                  <c:v>9.3099456787105339</c:v>
                </c:pt>
                <c:pt idx="24">
                  <c:v>9.3887268066400225</c:v>
                </c:pt>
                <c:pt idx="25">
                  <c:v>9.4745117187500227</c:v>
                </c:pt>
                <c:pt idx="26">
                  <c:v>9.6929718017575226</c:v>
                </c:pt>
                <c:pt idx="27">
                  <c:v>9.4501129150385168</c:v>
                </c:pt>
                <c:pt idx="28">
                  <c:v>9.4513946533200226</c:v>
                </c:pt>
                <c:pt idx="29">
                  <c:v>9.2537322998040281</c:v>
                </c:pt>
                <c:pt idx="30">
                  <c:v>7.9432159423825226</c:v>
                </c:pt>
                <c:pt idx="31">
                  <c:v>7.5926452636715283</c:v>
                </c:pt>
                <c:pt idx="32">
                  <c:v>8.2184692382805338</c:v>
                </c:pt>
                <c:pt idx="33">
                  <c:v>8.7285858154295113</c:v>
                </c:pt>
                <c:pt idx="34">
                  <c:v>9.1017547607420397</c:v>
                </c:pt>
                <c:pt idx="35">
                  <c:v>9.5122619628905341</c:v>
                </c:pt>
                <c:pt idx="36">
                  <c:v>10.064508056640534</c:v>
                </c:pt>
                <c:pt idx="37">
                  <c:v>11.480035400390534</c:v>
                </c:pt>
                <c:pt idx="38">
                  <c:v>11.838876342773034</c:v>
                </c:pt>
                <c:pt idx="39">
                  <c:v>12.079263305664028</c:v>
                </c:pt>
                <c:pt idx="40">
                  <c:v>11.108132934569539</c:v>
                </c:pt>
                <c:pt idx="41">
                  <c:v>10.633950805663545</c:v>
                </c:pt>
                <c:pt idx="42">
                  <c:v>10.572839355468517</c:v>
                </c:pt>
                <c:pt idx="43">
                  <c:v>10.175820922851528</c:v>
                </c:pt>
                <c:pt idx="44">
                  <c:v>11.080911254882039</c:v>
                </c:pt>
                <c:pt idx="45">
                  <c:v>11.271737670898005</c:v>
                </c:pt>
                <c:pt idx="46">
                  <c:v>11.218392944335505</c:v>
                </c:pt>
                <c:pt idx="47">
                  <c:v>11.333489990234028</c:v>
                </c:pt>
                <c:pt idx="48">
                  <c:v>11.383096313476045</c:v>
                </c:pt>
                <c:pt idx="49">
                  <c:v>11.402307128906017</c:v>
                </c:pt>
                <c:pt idx="50">
                  <c:v>11.414392089843517</c:v>
                </c:pt>
                <c:pt idx="51">
                  <c:v>11.681619262695023</c:v>
                </c:pt>
                <c:pt idx="52">
                  <c:v>11.731088256835505</c:v>
                </c:pt>
                <c:pt idx="53">
                  <c:v>11.839364624023034</c:v>
                </c:pt>
                <c:pt idx="54">
                  <c:v>11.890390014648034</c:v>
                </c:pt>
                <c:pt idx="55">
                  <c:v>11.929162597656017</c:v>
                </c:pt>
                <c:pt idx="56">
                  <c:v>11.916894531249511</c:v>
                </c:pt>
                <c:pt idx="57">
                  <c:v>12.288720703124511</c:v>
                </c:pt>
                <c:pt idx="58">
                  <c:v>13.230905151367011</c:v>
                </c:pt>
                <c:pt idx="59">
                  <c:v>13.838586425781017</c:v>
                </c:pt>
                <c:pt idx="60">
                  <c:v>14.777780151366528</c:v>
                </c:pt>
                <c:pt idx="61">
                  <c:v>14.297845458984028</c:v>
                </c:pt>
                <c:pt idx="62">
                  <c:v>13.730142211914028</c:v>
                </c:pt>
                <c:pt idx="63">
                  <c:v>13.318322753906017</c:v>
                </c:pt>
                <c:pt idx="64">
                  <c:v>13.070993041992011</c:v>
                </c:pt>
                <c:pt idx="65">
                  <c:v>12.77724609374954</c:v>
                </c:pt>
                <c:pt idx="66">
                  <c:v>12.728829956054511</c:v>
                </c:pt>
                <c:pt idx="67">
                  <c:v>12.770471191406045</c:v>
                </c:pt>
                <c:pt idx="68">
                  <c:v>12.812371826171528</c:v>
                </c:pt>
                <c:pt idx="69">
                  <c:v>12.814736938476528</c:v>
                </c:pt>
                <c:pt idx="70">
                  <c:v>12.741311645507039</c:v>
                </c:pt>
                <c:pt idx="71">
                  <c:v>12.734246826171528</c:v>
                </c:pt>
                <c:pt idx="72">
                  <c:v>12.696664428710534</c:v>
                </c:pt>
                <c:pt idx="73">
                  <c:v>12.608773803710505</c:v>
                </c:pt>
                <c:pt idx="74">
                  <c:v>12.657128906249511</c:v>
                </c:pt>
                <c:pt idx="75">
                  <c:v>12.628396606445023</c:v>
                </c:pt>
                <c:pt idx="76">
                  <c:v>12.510598754882523</c:v>
                </c:pt>
                <c:pt idx="77">
                  <c:v>11.940118408203034</c:v>
                </c:pt>
                <c:pt idx="78">
                  <c:v>11.985086059570023</c:v>
                </c:pt>
                <c:pt idx="79">
                  <c:v>12.006661987304028</c:v>
                </c:pt>
                <c:pt idx="80">
                  <c:v>11.891732788085534</c:v>
                </c:pt>
                <c:pt idx="81">
                  <c:v>12.1170593261715</c:v>
                </c:pt>
                <c:pt idx="82">
                  <c:v>13.018258666992011</c:v>
                </c:pt>
                <c:pt idx="83">
                  <c:v>13.893365478515022</c:v>
                </c:pt>
                <c:pt idx="84">
                  <c:v>14.61916503906204</c:v>
                </c:pt>
                <c:pt idx="85">
                  <c:v>15.035699462890022</c:v>
                </c:pt>
                <c:pt idx="86">
                  <c:v>15.241204833984028</c:v>
                </c:pt>
                <c:pt idx="87">
                  <c:v>14.631402587890534</c:v>
                </c:pt>
                <c:pt idx="88">
                  <c:v>13.9947448730465</c:v>
                </c:pt>
                <c:pt idx="89">
                  <c:v>13.964959716796528</c:v>
                </c:pt>
                <c:pt idx="90">
                  <c:v>13.340493774414028</c:v>
                </c:pt>
                <c:pt idx="91">
                  <c:v>12.657830810546528</c:v>
                </c:pt>
                <c:pt idx="92">
                  <c:v>12.653283691406017</c:v>
                </c:pt>
                <c:pt idx="93">
                  <c:v>12.51796874999954</c:v>
                </c:pt>
                <c:pt idx="94">
                  <c:v>12.167184448241528</c:v>
                </c:pt>
                <c:pt idx="95">
                  <c:v>12.221322631835534</c:v>
                </c:pt>
                <c:pt idx="96">
                  <c:v>12.105569458007523</c:v>
                </c:pt>
                <c:pt idx="97">
                  <c:v>11.318536376952522</c:v>
                </c:pt>
                <c:pt idx="98">
                  <c:v>11.289468383788517</c:v>
                </c:pt>
                <c:pt idx="99">
                  <c:v>11.196405029296528</c:v>
                </c:pt>
                <c:pt idx="100">
                  <c:v>11.272454833984028</c:v>
                </c:pt>
                <c:pt idx="101">
                  <c:v>11.175103759765534</c:v>
                </c:pt>
                <c:pt idx="102">
                  <c:v>11.253991699218517</c:v>
                </c:pt>
                <c:pt idx="103">
                  <c:v>10.752969360351017</c:v>
                </c:pt>
                <c:pt idx="104">
                  <c:v>10.840463256835534</c:v>
                </c:pt>
                <c:pt idx="105">
                  <c:v>10.99653015136704</c:v>
                </c:pt>
                <c:pt idx="106">
                  <c:v>11.533883666991528</c:v>
                </c:pt>
                <c:pt idx="107">
                  <c:v>12.268304443359028</c:v>
                </c:pt>
                <c:pt idx="108">
                  <c:v>12.28693542480454</c:v>
                </c:pt>
                <c:pt idx="109">
                  <c:v>12.249932861328034</c:v>
                </c:pt>
                <c:pt idx="110">
                  <c:v>11.988351440429028</c:v>
                </c:pt>
                <c:pt idx="111">
                  <c:v>11.150598144530534</c:v>
                </c:pt>
                <c:pt idx="112">
                  <c:v>9.5412536621089998</c:v>
                </c:pt>
                <c:pt idx="113">
                  <c:v>8.4420715332030341</c:v>
                </c:pt>
                <c:pt idx="114">
                  <c:v>7.7752014160155341</c:v>
                </c:pt>
                <c:pt idx="115">
                  <c:v>9.0303131103515284</c:v>
                </c:pt>
                <c:pt idx="116">
                  <c:v>8.4797607421870396</c:v>
                </c:pt>
                <c:pt idx="117">
                  <c:v>8.5103546142575226</c:v>
                </c:pt>
                <c:pt idx="118">
                  <c:v>7.3224731445310169</c:v>
                </c:pt>
                <c:pt idx="119">
                  <c:v>6.5233551025385452</c:v>
                </c:pt>
                <c:pt idx="120">
                  <c:v>5.9943176269530341</c:v>
                </c:pt>
                <c:pt idx="121">
                  <c:v>6.0853363037105339</c:v>
                </c:pt>
                <c:pt idx="122">
                  <c:v>5.8483062744140284</c:v>
                </c:pt>
                <c:pt idx="123">
                  <c:v>5.2175231933585451</c:v>
                </c:pt>
                <c:pt idx="124">
                  <c:v>4.6362701416015284</c:v>
                </c:pt>
                <c:pt idx="125">
                  <c:v>4.3047271728510168</c:v>
                </c:pt>
                <c:pt idx="126">
                  <c:v>3.5812316894530341</c:v>
                </c:pt>
                <c:pt idx="127">
                  <c:v>3.7824188232420113</c:v>
                </c:pt>
                <c:pt idx="128">
                  <c:v>3.8294006347650225</c:v>
                </c:pt>
                <c:pt idx="129">
                  <c:v>3.2917877197260168</c:v>
                </c:pt>
                <c:pt idx="130">
                  <c:v>3.8260284423825226</c:v>
                </c:pt>
                <c:pt idx="131">
                  <c:v>5.1789947509760168</c:v>
                </c:pt>
                <c:pt idx="132">
                  <c:v>6.3284240722655341</c:v>
                </c:pt>
                <c:pt idx="133">
                  <c:v>7.6654907226555338</c:v>
                </c:pt>
                <c:pt idx="134">
                  <c:v>8.3090301513670397</c:v>
                </c:pt>
                <c:pt idx="135">
                  <c:v>8.1365142822260168</c:v>
                </c:pt>
                <c:pt idx="136">
                  <c:v>6.2167297363275225</c:v>
                </c:pt>
                <c:pt idx="137">
                  <c:v>5.3006225585930338</c:v>
                </c:pt>
                <c:pt idx="138">
                  <c:v>5.1009460449210451</c:v>
                </c:pt>
                <c:pt idx="139">
                  <c:v>5.0693603515620111</c:v>
                </c:pt>
                <c:pt idx="140">
                  <c:v>4.9320617675780341</c:v>
                </c:pt>
                <c:pt idx="141">
                  <c:v>4.7366424560540281</c:v>
                </c:pt>
                <c:pt idx="142">
                  <c:v>3.6388336181635168</c:v>
                </c:pt>
                <c:pt idx="143">
                  <c:v>2.7206817626950226</c:v>
                </c:pt>
                <c:pt idx="144">
                  <c:v>2.1377655029290281</c:v>
                </c:pt>
                <c:pt idx="145">
                  <c:v>2.0576110839840283</c:v>
                </c:pt>
                <c:pt idx="146">
                  <c:v>1.8580413818355339</c:v>
                </c:pt>
                <c:pt idx="147">
                  <c:v>1.9010864257810169</c:v>
                </c:pt>
                <c:pt idx="148">
                  <c:v>1.9992767333980339</c:v>
                </c:pt>
                <c:pt idx="149">
                  <c:v>1.8454376220695394</c:v>
                </c:pt>
                <c:pt idx="150">
                  <c:v>1.9123626708980055</c:v>
                </c:pt>
                <c:pt idx="151">
                  <c:v>2.0582061767575226</c:v>
                </c:pt>
                <c:pt idx="152">
                  <c:v>3.1429687499995111</c:v>
                </c:pt>
                <c:pt idx="153">
                  <c:v>5.5734954833980339</c:v>
                </c:pt>
                <c:pt idx="154">
                  <c:v>8.1044250488280341</c:v>
                </c:pt>
                <c:pt idx="155">
                  <c:v>9.2437835693355339</c:v>
                </c:pt>
                <c:pt idx="156">
                  <c:v>9.7352996826165281</c:v>
                </c:pt>
                <c:pt idx="157">
                  <c:v>9.3529449462885168</c:v>
                </c:pt>
                <c:pt idx="158">
                  <c:v>10.161126708984</c:v>
                </c:pt>
                <c:pt idx="159">
                  <c:v>9.7364593505855055</c:v>
                </c:pt>
                <c:pt idx="160">
                  <c:v>8.9268890380855055</c:v>
                </c:pt>
                <c:pt idx="161">
                  <c:v>8.9295898437495396</c:v>
                </c:pt>
                <c:pt idx="162">
                  <c:v>9.1197448730465283</c:v>
                </c:pt>
                <c:pt idx="163">
                  <c:v>9.1268402099605339</c:v>
                </c:pt>
                <c:pt idx="164">
                  <c:v>9.5415740966795397</c:v>
                </c:pt>
                <c:pt idx="165">
                  <c:v>8.3013854980465283</c:v>
                </c:pt>
                <c:pt idx="166">
                  <c:v>7.4002777099605339</c:v>
                </c:pt>
                <c:pt idx="167">
                  <c:v>7.2775512695305338</c:v>
                </c:pt>
                <c:pt idx="168">
                  <c:v>6.1288391113275225</c:v>
                </c:pt>
                <c:pt idx="169">
                  <c:v>6.2371002197260168</c:v>
                </c:pt>
                <c:pt idx="170">
                  <c:v>4.9391723632805338</c:v>
                </c:pt>
                <c:pt idx="171">
                  <c:v>4.4368225097650225</c:v>
                </c:pt>
                <c:pt idx="172">
                  <c:v>3.8644042968750227</c:v>
                </c:pt>
                <c:pt idx="173">
                  <c:v>3.6857086181635452</c:v>
                </c:pt>
                <c:pt idx="174">
                  <c:v>3.4907165527340283</c:v>
                </c:pt>
                <c:pt idx="175">
                  <c:v>3.8324981689450226</c:v>
                </c:pt>
                <c:pt idx="176">
                  <c:v>3.8022247314450226</c:v>
                </c:pt>
                <c:pt idx="177">
                  <c:v>4.7861877441400225</c:v>
                </c:pt>
                <c:pt idx="178">
                  <c:v>5.8496032714839998</c:v>
                </c:pt>
                <c:pt idx="179">
                  <c:v>6.5259948730465283</c:v>
                </c:pt>
                <c:pt idx="180">
                  <c:v>7.4653717041010168</c:v>
                </c:pt>
                <c:pt idx="181">
                  <c:v>8.1235900878900225</c:v>
                </c:pt>
                <c:pt idx="182">
                  <c:v>8.2849517822265284</c:v>
                </c:pt>
                <c:pt idx="183">
                  <c:v>8.2261138916010168</c:v>
                </c:pt>
                <c:pt idx="184">
                  <c:v>6.7777801513670397</c:v>
                </c:pt>
                <c:pt idx="185">
                  <c:v>5.7744689941400225</c:v>
                </c:pt>
                <c:pt idx="186">
                  <c:v>5.1421142578120111</c:v>
                </c:pt>
                <c:pt idx="187">
                  <c:v>4.6127258300775225</c:v>
                </c:pt>
                <c:pt idx="188">
                  <c:v>4.1043334960935169</c:v>
                </c:pt>
                <c:pt idx="189">
                  <c:v>3.7309661865230339</c:v>
                </c:pt>
                <c:pt idx="190">
                  <c:v>3.5137115478510168</c:v>
                </c:pt>
                <c:pt idx="191">
                  <c:v>3.5138793945310169</c:v>
                </c:pt>
                <c:pt idx="192">
                  <c:v>2.8341613769525225</c:v>
                </c:pt>
                <c:pt idx="193">
                  <c:v>2.9929748535150225</c:v>
                </c:pt>
                <c:pt idx="194">
                  <c:v>2.4015747070310169</c:v>
                </c:pt>
                <c:pt idx="195">
                  <c:v>2.3303009033200226</c:v>
                </c:pt>
                <c:pt idx="196">
                  <c:v>1.8422485351555338</c:v>
                </c:pt>
                <c:pt idx="197">
                  <c:v>2.0075469970695394</c:v>
                </c:pt>
                <c:pt idx="198">
                  <c:v>1.1072631835930338</c:v>
                </c:pt>
                <c:pt idx="199">
                  <c:v>1.0510955810540281</c:v>
                </c:pt>
                <c:pt idx="200">
                  <c:v>1.6309143066400225</c:v>
                </c:pt>
                <c:pt idx="201">
                  <c:v>3.3954559326170113</c:v>
                </c:pt>
                <c:pt idx="202">
                  <c:v>5.1409240722655341</c:v>
                </c:pt>
                <c:pt idx="203">
                  <c:v>6.9940429687495396</c:v>
                </c:pt>
                <c:pt idx="204">
                  <c:v>8.3652587890620111</c:v>
                </c:pt>
                <c:pt idx="205">
                  <c:v>9.0397277832025225</c:v>
                </c:pt>
                <c:pt idx="206">
                  <c:v>9.6550689697265284</c:v>
                </c:pt>
                <c:pt idx="207">
                  <c:v>9.2645202636714998</c:v>
                </c:pt>
                <c:pt idx="208">
                  <c:v>7.4320922851555338</c:v>
                </c:pt>
                <c:pt idx="209">
                  <c:v>6.2737060546875227</c:v>
                </c:pt>
                <c:pt idx="210">
                  <c:v>5.7661987304685169</c:v>
                </c:pt>
                <c:pt idx="211">
                  <c:v>5.1949859619135168</c:v>
                </c:pt>
                <c:pt idx="212">
                  <c:v>4.7729431152335451</c:v>
                </c:pt>
                <c:pt idx="213">
                  <c:v>4.1225067138665281</c:v>
                </c:pt>
                <c:pt idx="214">
                  <c:v>3.5335937499995396</c:v>
                </c:pt>
                <c:pt idx="215">
                  <c:v>3.2701202392575226</c:v>
                </c:pt>
                <c:pt idx="216">
                  <c:v>3.2327972412105055</c:v>
                </c:pt>
                <c:pt idx="217">
                  <c:v>3.2816864013665281</c:v>
                </c:pt>
                <c:pt idx="218">
                  <c:v>3.5072113037105339</c:v>
                </c:pt>
                <c:pt idx="219">
                  <c:v>3.4087158203120111</c:v>
                </c:pt>
                <c:pt idx="220">
                  <c:v>3.4656768798825226</c:v>
                </c:pt>
                <c:pt idx="221">
                  <c:v>3.5169158935545113</c:v>
                </c:pt>
                <c:pt idx="222">
                  <c:v>3.5363861083980339</c:v>
                </c:pt>
                <c:pt idx="223">
                  <c:v>3.8665100097650225</c:v>
                </c:pt>
                <c:pt idx="224">
                  <c:v>3.9182678222650225</c:v>
                </c:pt>
                <c:pt idx="225">
                  <c:v>4.2277160644525225</c:v>
                </c:pt>
                <c:pt idx="226">
                  <c:v>4.6531768798820394</c:v>
                </c:pt>
                <c:pt idx="227">
                  <c:v>5.4710479736320394</c:v>
                </c:pt>
                <c:pt idx="228">
                  <c:v>7.4364868164060169</c:v>
                </c:pt>
                <c:pt idx="229">
                  <c:v>8.4490142822260452</c:v>
                </c:pt>
                <c:pt idx="230">
                  <c:v>8.3132263183590283</c:v>
                </c:pt>
                <c:pt idx="231">
                  <c:v>7.8268676757805338</c:v>
                </c:pt>
                <c:pt idx="232">
                  <c:v>7.2817779541010168</c:v>
                </c:pt>
                <c:pt idx="233">
                  <c:v>6.8119140624995111</c:v>
                </c:pt>
                <c:pt idx="234">
                  <c:v>7.4107604980465283</c:v>
                </c:pt>
                <c:pt idx="235">
                  <c:v>6.1363616943355055</c:v>
                </c:pt>
                <c:pt idx="236">
                  <c:v>6.9156890869135168</c:v>
                </c:pt>
                <c:pt idx="237">
                  <c:v>6.3328186035150225</c:v>
                </c:pt>
                <c:pt idx="238">
                  <c:v>5.9594512939450226</c:v>
                </c:pt>
                <c:pt idx="239">
                  <c:v>6.4559875488275225</c:v>
                </c:pt>
                <c:pt idx="240">
                  <c:v>6.7044616699215283</c:v>
                </c:pt>
                <c:pt idx="241">
                  <c:v>7.0141540527335451</c:v>
                </c:pt>
                <c:pt idx="242">
                  <c:v>7.6022583007810169</c:v>
                </c:pt>
                <c:pt idx="243">
                  <c:v>8.1583953857415281</c:v>
                </c:pt>
                <c:pt idx="244">
                  <c:v>8.5055328369135168</c:v>
                </c:pt>
                <c:pt idx="245">
                  <c:v>8.3494964599605339</c:v>
                </c:pt>
                <c:pt idx="246">
                  <c:v>8.1827331542965283</c:v>
                </c:pt>
                <c:pt idx="247">
                  <c:v>8.0542541503905341</c:v>
                </c:pt>
                <c:pt idx="248">
                  <c:v>7.8422180175775225</c:v>
                </c:pt>
                <c:pt idx="249">
                  <c:v>8.1173950195305338</c:v>
                </c:pt>
                <c:pt idx="250">
                  <c:v>8.2015319824214998</c:v>
                </c:pt>
                <c:pt idx="251">
                  <c:v>8.3827911376945394</c:v>
                </c:pt>
                <c:pt idx="252">
                  <c:v>8.5602355957030341</c:v>
                </c:pt>
                <c:pt idx="253">
                  <c:v>8.6287628173825226</c:v>
                </c:pt>
                <c:pt idx="254">
                  <c:v>8.7738128662105339</c:v>
                </c:pt>
                <c:pt idx="255">
                  <c:v>8.6928344726555338</c:v>
                </c:pt>
                <c:pt idx="256">
                  <c:v>8.6963287353510168</c:v>
                </c:pt>
                <c:pt idx="257">
                  <c:v>8.8062377929685454</c:v>
                </c:pt>
                <c:pt idx="258">
                  <c:v>8.5883270263665281</c:v>
                </c:pt>
                <c:pt idx="259">
                  <c:v>8.1065612792965283</c:v>
                </c:pt>
                <c:pt idx="260">
                  <c:v>8.1743713378905341</c:v>
                </c:pt>
                <c:pt idx="261">
                  <c:v>8.0498138427730339</c:v>
                </c:pt>
                <c:pt idx="262">
                  <c:v>7.9025970458980339</c:v>
                </c:pt>
                <c:pt idx="263">
                  <c:v>7.7239013671870396</c:v>
                </c:pt>
                <c:pt idx="264">
                  <c:v>7.7491546630855339</c:v>
                </c:pt>
                <c:pt idx="265">
                  <c:v>7.7610107421870396</c:v>
                </c:pt>
                <c:pt idx="266">
                  <c:v>7.8922058105465283</c:v>
                </c:pt>
                <c:pt idx="267">
                  <c:v>7.8204742431635168</c:v>
                </c:pt>
                <c:pt idx="268">
                  <c:v>7.8049255371090283</c:v>
                </c:pt>
                <c:pt idx="269">
                  <c:v>7.5757995605465283</c:v>
                </c:pt>
                <c:pt idx="270">
                  <c:v>7.4769073486320394</c:v>
                </c:pt>
                <c:pt idx="271">
                  <c:v>7.4875732421870111</c:v>
                </c:pt>
                <c:pt idx="272">
                  <c:v>7.4904266357415281</c:v>
                </c:pt>
                <c:pt idx="273">
                  <c:v>7.7981964111325226</c:v>
                </c:pt>
                <c:pt idx="274">
                  <c:v>8.1318756103510168</c:v>
                </c:pt>
                <c:pt idx="275">
                  <c:v>9.2489105224605339</c:v>
                </c:pt>
                <c:pt idx="276">
                  <c:v>10.120736694335534</c:v>
                </c:pt>
                <c:pt idx="277">
                  <c:v>10.270364379882523</c:v>
                </c:pt>
                <c:pt idx="278">
                  <c:v>10.503747558593034</c:v>
                </c:pt>
                <c:pt idx="279">
                  <c:v>10.410470581054028</c:v>
                </c:pt>
                <c:pt idx="280">
                  <c:v>8.8222290039055338</c:v>
                </c:pt>
                <c:pt idx="281">
                  <c:v>8.1283813476560169</c:v>
                </c:pt>
                <c:pt idx="282">
                  <c:v>6.9269500732415281</c:v>
                </c:pt>
                <c:pt idx="283">
                  <c:v>6.1596008300780341</c:v>
                </c:pt>
              </c:numCache>
            </c:numRef>
          </c:val>
          <c:smooth val="0"/>
        </c:ser>
        <c:ser>
          <c:idx val="4"/>
          <c:order val="4"/>
          <c:tx>
            <c:strRef>
              <c:f>Todos!$F$2</c:f>
              <c:strCache>
                <c:ptCount val="1"/>
                <c:pt idx="0">
                  <c:v>Exp 4(°C)</c:v>
                </c:pt>
              </c:strCache>
            </c:strRef>
          </c:tx>
          <c:spPr>
            <a:ln w="28575" cap="rnd">
              <a:solidFill>
                <a:schemeClr val="accent5"/>
              </a:solidFill>
              <a:round/>
            </a:ln>
            <a:effectLst/>
          </c:spPr>
          <c:marker>
            <c:symbol val="none"/>
          </c:marker>
          <c:val>
            <c:numRef>
              <c:f>Todos!$F$3:$F$286</c:f>
              <c:numCache>
                <c:formatCode>General</c:formatCode>
                <c:ptCount val="284"/>
                <c:pt idx="0">
                  <c:v>5.4783111572260168</c:v>
                </c:pt>
                <c:pt idx="1">
                  <c:v>5.5633941650390284</c:v>
                </c:pt>
                <c:pt idx="2">
                  <c:v>5.5137268066400225</c:v>
                </c:pt>
                <c:pt idx="3">
                  <c:v>5.5977569580075226</c:v>
                </c:pt>
                <c:pt idx="4">
                  <c:v>5.5583892822265284</c:v>
                </c:pt>
                <c:pt idx="5">
                  <c:v>5.5373931884760452</c:v>
                </c:pt>
                <c:pt idx="6">
                  <c:v>5.8137451171870111</c:v>
                </c:pt>
                <c:pt idx="7">
                  <c:v>6.0356384277340283</c:v>
                </c:pt>
                <c:pt idx="8">
                  <c:v>5.9516693115230339</c:v>
                </c:pt>
                <c:pt idx="9">
                  <c:v>5.9552703857415281</c:v>
                </c:pt>
                <c:pt idx="10">
                  <c:v>5.9290863037105339</c:v>
                </c:pt>
                <c:pt idx="11">
                  <c:v>6.4181457519530341</c:v>
                </c:pt>
                <c:pt idx="12">
                  <c:v>7.7533813476560169</c:v>
                </c:pt>
                <c:pt idx="13">
                  <c:v>8.9388366699215283</c:v>
                </c:pt>
                <c:pt idx="14">
                  <c:v>10.14418945312454</c:v>
                </c:pt>
                <c:pt idx="15">
                  <c:v>10.11457214355454</c:v>
                </c:pt>
                <c:pt idx="16">
                  <c:v>7.8045898437500227</c:v>
                </c:pt>
                <c:pt idx="17">
                  <c:v>7.0787597656245111</c:v>
                </c:pt>
                <c:pt idx="18">
                  <c:v>7.2455841064450226</c:v>
                </c:pt>
                <c:pt idx="19">
                  <c:v>8.3855682373045113</c:v>
                </c:pt>
                <c:pt idx="20">
                  <c:v>8.2973876953120111</c:v>
                </c:pt>
                <c:pt idx="21">
                  <c:v>8.2046142578125227</c:v>
                </c:pt>
                <c:pt idx="22">
                  <c:v>8.4015899658200226</c:v>
                </c:pt>
                <c:pt idx="23">
                  <c:v>8.5909210205075226</c:v>
                </c:pt>
                <c:pt idx="24">
                  <c:v>8.7148834228510168</c:v>
                </c:pt>
                <c:pt idx="25">
                  <c:v>8.8107238769530341</c:v>
                </c:pt>
                <c:pt idx="26">
                  <c:v>8.9406677246090283</c:v>
                </c:pt>
                <c:pt idx="27">
                  <c:v>8.9747863769525225</c:v>
                </c:pt>
                <c:pt idx="28">
                  <c:v>8.9912658691405341</c:v>
                </c:pt>
                <c:pt idx="29">
                  <c:v>7.1869140624995111</c:v>
                </c:pt>
                <c:pt idx="30">
                  <c:v>6.3152557373045113</c:v>
                </c:pt>
                <c:pt idx="31">
                  <c:v>8.3463378906245396</c:v>
                </c:pt>
                <c:pt idx="32">
                  <c:v>8.5403991699215283</c:v>
                </c:pt>
                <c:pt idx="33">
                  <c:v>8.7209259033200226</c:v>
                </c:pt>
                <c:pt idx="34">
                  <c:v>8.5468536376945394</c:v>
                </c:pt>
                <c:pt idx="35">
                  <c:v>8.6398406982420113</c:v>
                </c:pt>
                <c:pt idx="36">
                  <c:v>9.0980316162105339</c:v>
                </c:pt>
                <c:pt idx="37">
                  <c:v>9.5670104980465283</c:v>
                </c:pt>
                <c:pt idx="38">
                  <c:v>11.089227294921528</c:v>
                </c:pt>
                <c:pt idx="39">
                  <c:v>11.411309814452522</c:v>
                </c:pt>
                <c:pt idx="40">
                  <c:v>9.8708282470695394</c:v>
                </c:pt>
                <c:pt idx="41">
                  <c:v>8.7537322998045113</c:v>
                </c:pt>
                <c:pt idx="42">
                  <c:v>8.9851013183590283</c:v>
                </c:pt>
                <c:pt idx="43">
                  <c:v>8.3043762207030341</c:v>
                </c:pt>
                <c:pt idx="44">
                  <c:v>9.9747100830070394</c:v>
                </c:pt>
                <c:pt idx="45">
                  <c:v>10.50161132812454</c:v>
                </c:pt>
                <c:pt idx="46">
                  <c:v>10.507180786132523</c:v>
                </c:pt>
                <c:pt idx="47">
                  <c:v>10.765863037108545</c:v>
                </c:pt>
                <c:pt idx="48">
                  <c:v>10.89870605468704</c:v>
                </c:pt>
                <c:pt idx="49">
                  <c:v>11.09694824218704</c:v>
                </c:pt>
                <c:pt idx="50">
                  <c:v>11.496942138671528</c:v>
                </c:pt>
                <c:pt idx="51">
                  <c:v>11.674615478515022</c:v>
                </c:pt>
                <c:pt idx="52">
                  <c:v>11.8692565917965</c:v>
                </c:pt>
                <c:pt idx="53">
                  <c:v>11.944741821288545</c:v>
                </c:pt>
                <c:pt idx="54">
                  <c:v>12.07143554687454</c:v>
                </c:pt>
                <c:pt idx="55">
                  <c:v>12.048913574218517</c:v>
                </c:pt>
                <c:pt idx="56">
                  <c:v>12.13417968749954</c:v>
                </c:pt>
                <c:pt idx="57">
                  <c:v>12.408425903320023</c:v>
                </c:pt>
                <c:pt idx="58">
                  <c:v>12.927072143554511</c:v>
                </c:pt>
                <c:pt idx="59">
                  <c:v>13.691857910155534</c:v>
                </c:pt>
                <c:pt idx="60">
                  <c:v>14.435876464843034</c:v>
                </c:pt>
                <c:pt idx="61">
                  <c:v>14.673669433593034</c:v>
                </c:pt>
                <c:pt idx="62">
                  <c:v>14.188287353515022</c:v>
                </c:pt>
                <c:pt idx="63">
                  <c:v>13.731607055663545</c:v>
                </c:pt>
                <c:pt idx="64">
                  <c:v>13.170755004882039</c:v>
                </c:pt>
                <c:pt idx="65">
                  <c:v>13.078912353515022</c:v>
                </c:pt>
                <c:pt idx="66">
                  <c:v>13.137109374999511</c:v>
                </c:pt>
                <c:pt idx="67">
                  <c:v>13.016870117187523</c:v>
                </c:pt>
                <c:pt idx="68">
                  <c:v>12.943887329101528</c:v>
                </c:pt>
                <c:pt idx="69">
                  <c:v>12.949609374999511</c:v>
                </c:pt>
                <c:pt idx="70">
                  <c:v>12.780221557617011</c:v>
                </c:pt>
                <c:pt idx="71">
                  <c:v>12.76796874999954</c:v>
                </c:pt>
                <c:pt idx="72">
                  <c:v>12.692941284179028</c:v>
                </c:pt>
                <c:pt idx="73">
                  <c:v>12.600183105468034</c:v>
                </c:pt>
                <c:pt idx="74">
                  <c:v>12.390130615234028</c:v>
                </c:pt>
                <c:pt idx="75">
                  <c:v>12.280465698241528</c:v>
                </c:pt>
                <c:pt idx="76">
                  <c:v>12.480386352539028</c:v>
                </c:pt>
                <c:pt idx="77">
                  <c:v>12.296838378906017</c:v>
                </c:pt>
                <c:pt idx="78">
                  <c:v>12.167077636718034</c:v>
                </c:pt>
                <c:pt idx="79">
                  <c:v>12.325738525390534</c:v>
                </c:pt>
                <c:pt idx="80">
                  <c:v>12.015512084960534</c:v>
                </c:pt>
                <c:pt idx="81">
                  <c:v>12.281396484374511</c:v>
                </c:pt>
                <c:pt idx="82">
                  <c:v>12.897576904296528</c:v>
                </c:pt>
                <c:pt idx="83">
                  <c:v>13.99489746093704</c:v>
                </c:pt>
                <c:pt idx="84">
                  <c:v>14.566339111327522</c:v>
                </c:pt>
                <c:pt idx="85">
                  <c:v>14.990808105468034</c:v>
                </c:pt>
                <c:pt idx="86">
                  <c:v>15.393411254882523</c:v>
                </c:pt>
                <c:pt idx="87">
                  <c:v>14.795236206054028</c:v>
                </c:pt>
                <c:pt idx="88">
                  <c:v>14.106896972655534</c:v>
                </c:pt>
                <c:pt idx="89">
                  <c:v>13.911004638671528</c:v>
                </c:pt>
                <c:pt idx="90">
                  <c:v>13.524713134765022</c:v>
                </c:pt>
                <c:pt idx="91">
                  <c:v>12.782403564452522</c:v>
                </c:pt>
                <c:pt idx="92">
                  <c:v>12.764001464843034</c:v>
                </c:pt>
                <c:pt idx="93">
                  <c:v>12.387017822265534</c:v>
                </c:pt>
                <c:pt idx="94">
                  <c:v>12.719018554687011</c:v>
                </c:pt>
                <c:pt idx="95">
                  <c:v>12.008050537109028</c:v>
                </c:pt>
                <c:pt idx="96">
                  <c:v>12.513528442382523</c:v>
                </c:pt>
                <c:pt idx="97">
                  <c:v>10.312417602538517</c:v>
                </c:pt>
                <c:pt idx="98">
                  <c:v>11.663629150390022</c:v>
                </c:pt>
                <c:pt idx="99">
                  <c:v>11.772058105468517</c:v>
                </c:pt>
                <c:pt idx="100">
                  <c:v>12.045114135742011</c:v>
                </c:pt>
                <c:pt idx="101">
                  <c:v>11.572610473632523</c:v>
                </c:pt>
                <c:pt idx="102">
                  <c:v>11.512734985351528</c:v>
                </c:pt>
                <c:pt idx="103">
                  <c:v>11.656549072265534</c:v>
                </c:pt>
                <c:pt idx="104">
                  <c:v>11.890237426757523</c:v>
                </c:pt>
                <c:pt idx="105">
                  <c:v>12.078668212890534</c:v>
                </c:pt>
                <c:pt idx="106">
                  <c:v>11.65664062499954</c:v>
                </c:pt>
                <c:pt idx="107">
                  <c:v>11.438043212890534</c:v>
                </c:pt>
                <c:pt idx="108">
                  <c:v>11.230569458007039</c:v>
                </c:pt>
                <c:pt idx="109">
                  <c:v>11.20168457031204</c:v>
                </c:pt>
                <c:pt idx="110">
                  <c:v>11.375894165038545</c:v>
                </c:pt>
                <c:pt idx="111">
                  <c:v>10.799645996093545</c:v>
                </c:pt>
                <c:pt idx="112">
                  <c:v>9.7249694824215283</c:v>
                </c:pt>
                <c:pt idx="113">
                  <c:v>8.5531097412105339</c:v>
                </c:pt>
                <c:pt idx="114">
                  <c:v>9.1522766113280341</c:v>
                </c:pt>
                <c:pt idx="115">
                  <c:v>9.2701354980465283</c:v>
                </c:pt>
                <c:pt idx="116">
                  <c:v>9.1533447265620396</c:v>
                </c:pt>
                <c:pt idx="117">
                  <c:v>7.9797607421875227</c:v>
                </c:pt>
                <c:pt idx="118">
                  <c:v>7.5806213378900225</c:v>
                </c:pt>
                <c:pt idx="119">
                  <c:v>6.9118896484370396</c:v>
                </c:pt>
                <c:pt idx="120">
                  <c:v>6.0613800048820394</c:v>
                </c:pt>
                <c:pt idx="121">
                  <c:v>4.2814117431635452</c:v>
                </c:pt>
                <c:pt idx="122">
                  <c:v>5.1428009033195394</c:v>
                </c:pt>
                <c:pt idx="123">
                  <c:v>4.8019500732420397</c:v>
                </c:pt>
                <c:pt idx="124">
                  <c:v>3.9972625732420113</c:v>
                </c:pt>
                <c:pt idx="125">
                  <c:v>3.6780792236325226</c:v>
                </c:pt>
                <c:pt idx="126">
                  <c:v>3.3846679687495111</c:v>
                </c:pt>
                <c:pt idx="127">
                  <c:v>2.7774749755855055</c:v>
                </c:pt>
                <c:pt idx="128">
                  <c:v>3.2772155761715283</c:v>
                </c:pt>
                <c:pt idx="129">
                  <c:v>3.0533233642575226</c:v>
                </c:pt>
                <c:pt idx="130">
                  <c:v>3.1603790283200226</c:v>
                </c:pt>
                <c:pt idx="131">
                  <c:v>3.6984954833980339</c:v>
                </c:pt>
                <c:pt idx="132">
                  <c:v>5.7098785400385168</c:v>
                </c:pt>
                <c:pt idx="133">
                  <c:v>6.8432098388670397</c:v>
                </c:pt>
                <c:pt idx="134">
                  <c:v>7.5846801757810169</c:v>
                </c:pt>
                <c:pt idx="135">
                  <c:v>7.5090118408200226</c:v>
                </c:pt>
                <c:pt idx="136">
                  <c:v>4.9278961181635168</c:v>
                </c:pt>
                <c:pt idx="137">
                  <c:v>3.8453155517570394</c:v>
                </c:pt>
                <c:pt idx="138">
                  <c:v>2.1482177734370396</c:v>
                </c:pt>
                <c:pt idx="139">
                  <c:v>1.7011505126950226</c:v>
                </c:pt>
                <c:pt idx="140">
                  <c:v>2.1236206054685169</c:v>
                </c:pt>
                <c:pt idx="141">
                  <c:v>2.3604827880855339</c:v>
                </c:pt>
                <c:pt idx="142">
                  <c:v>2.4771362304680338</c:v>
                </c:pt>
                <c:pt idx="143">
                  <c:v>2.2212768554685454</c:v>
                </c:pt>
                <c:pt idx="144">
                  <c:v>2.4079376220695394</c:v>
                </c:pt>
                <c:pt idx="145">
                  <c:v>2.3018890380855055</c:v>
                </c:pt>
                <c:pt idx="146">
                  <c:v>2.4276062011715283</c:v>
                </c:pt>
                <c:pt idx="147">
                  <c:v>2.6517272949215283</c:v>
                </c:pt>
                <c:pt idx="148">
                  <c:v>2.3786407470700226</c:v>
                </c:pt>
                <c:pt idx="149">
                  <c:v>2.1797271728510452</c:v>
                </c:pt>
                <c:pt idx="150">
                  <c:v>2.1490570068355339</c:v>
                </c:pt>
                <c:pt idx="151">
                  <c:v>2.5125061035150225</c:v>
                </c:pt>
                <c:pt idx="152">
                  <c:v>2.7693267822260168</c:v>
                </c:pt>
                <c:pt idx="153">
                  <c:v>4.7236877441400225</c:v>
                </c:pt>
                <c:pt idx="154">
                  <c:v>7.2027984619135168</c:v>
                </c:pt>
                <c:pt idx="155">
                  <c:v>9.1016632080070394</c:v>
                </c:pt>
                <c:pt idx="156">
                  <c:v>9.7807098388665281</c:v>
                </c:pt>
                <c:pt idx="157">
                  <c:v>10.122796630858545</c:v>
                </c:pt>
                <c:pt idx="158">
                  <c:v>9.8829742431635452</c:v>
                </c:pt>
                <c:pt idx="159">
                  <c:v>9.4742370605460451</c:v>
                </c:pt>
                <c:pt idx="160">
                  <c:v>8.9325958251950226</c:v>
                </c:pt>
                <c:pt idx="161">
                  <c:v>8.2710968017575226</c:v>
                </c:pt>
                <c:pt idx="162">
                  <c:v>8.2246490478510452</c:v>
                </c:pt>
                <c:pt idx="163">
                  <c:v>9.0058380126950226</c:v>
                </c:pt>
                <c:pt idx="164">
                  <c:v>9.7038665771480339</c:v>
                </c:pt>
                <c:pt idx="165">
                  <c:v>9.1520324707025225</c:v>
                </c:pt>
                <c:pt idx="166">
                  <c:v>8.2124725341795397</c:v>
                </c:pt>
                <c:pt idx="167">
                  <c:v>6.4612518310540281</c:v>
                </c:pt>
                <c:pt idx="168">
                  <c:v>6.1918121337885168</c:v>
                </c:pt>
                <c:pt idx="169">
                  <c:v>5.2641082763665281</c:v>
                </c:pt>
                <c:pt idx="170">
                  <c:v>3.2844635009760168</c:v>
                </c:pt>
                <c:pt idx="171">
                  <c:v>2.4014984130855339</c:v>
                </c:pt>
                <c:pt idx="172">
                  <c:v>1.8954559326170397</c:v>
                </c:pt>
                <c:pt idx="173">
                  <c:v>1.8234954833980339</c:v>
                </c:pt>
                <c:pt idx="174">
                  <c:v>2.2952514648430338</c:v>
                </c:pt>
                <c:pt idx="175">
                  <c:v>2.1480194091790281</c:v>
                </c:pt>
                <c:pt idx="176">
                  <c:v>3.7009216308590283</c:v>
                </c:pt>
                <c:pt idx="177">
                  <c:v>4.6167083740230339</c:v>
                </c:pt>
                <c:pt idx="178">
                  <c:v>5.6180358886715283</c:v>
                </c:pt>
                <c:pt idx="179">
                  <c:v>6.7029052734375227</c:v>
                </c:pt>
                <c:pt idx="180">
                  <c:v>7.3245025634760452</c:v>
                </c:pt>
                <c:pt idx="181">
                  <c:v>8.0283142089840283</c:v>
                </c:pt>
                <c:pt idx="182">
                  <c:v>8.3820892333980339</c:v>
                </c:pt>
                <c:pt idx="183">
                  <c:v>8.1274963378905341</c:v>
                </c:pt>
                <c:pt idx="184">
                  <c:v>4.9631286621085451</c:v>
                </c:pt>
                <c:pt idx="185">
                  <c:v>3.5358062744135452</c:v>
                </c:pt>
                <c:pt idx="186">
                  <c:v>3.0103851318355339</c:v>
                </c:pt>
                <c:pt idx="187">
                  <c:v>4.8106475830070394</c:v>
                </c:pt>
                <c:pt idx="188">
                  <c:v>3.4703002929685454</c:v>
                </c:pt>
                <c:pt idx="189">
                  <c:v>3.3414855957025225</c:v>
                </c:pt>
                <c:pt idx="190">
                  <c:v>2.5911804199214998</c:v>
                </c:pt>
                <c:pt idx="191">
                  <c:v>2.2585083007810169</c:v>
                </c:pt>
                <c:pt idx="192">
                  <c:v>1.9793792724605339</c:v>
                </c:pt>
                <c:pt idx="193">
                  <c:v>1.4665924072260168</c:v>
                </c:pt>
                <c:pt idx="194">
                  <c:v>0.54198608398402826</c:v>
                </c:pt>
                <c:pt idx="195">
                  <c:v>0.14983520507803405</c:v>
                </c:pt>
                <c:pt idx="196">
                  <c:v>-6.9906616211483197E-2</c:v>
                </c:pt>
                <c:pt idx="197">
                  <c:v>-5.5029296875488853E-2</c:v>
                </c:pt>
                <c:pt idx="198">
                  <c:v>0.13355407714803391</c:v>
                </c:pt>
                <c:pt idx="199">
                  <c:v>0.13811645507752246</c:v>
                </c:pt>
                <c:pt idx="200">
                  <c:v>1.8419586181635452</c:v>
                </c:pt>
                <c:pt idx="201">
                  <c:v>3.4722381591790281</c:v>
                </c:pt>
                <c:pt idx="202">
                  <c:v>3.9330688476555338</c:v>
                </c:pt>
                <c:pt idx="203">
                  <c:v>5.4008117675780341</c:v>
                </c:pt>
                <c:pt idx="204">
                  <c:v>7.4985137939450226</c:v>
                </c:pt>
                <c:pt idx="205">
                  <c:v>8.5562835693355339</c:v>
                </c:pt>
                <c:pt idx="206">
                  <c:v>9.8305145263670113</c:v>
                </c:pt>
                <c:pt idx="207">
                  <c:v>9.6437011718745111</c:v>
                </c:pt>
                <c:pt idx="208">
                  <c:v>6.3808227539060169</c:v>
                </c:pt>
                <c:pt idx="209">
                  <c:v>4.6366973876950226</c:v>
                </c:pt>
                <c:pt idx="210">
                  <c:v>4.1817108154295397</c:v>
                </c:pt>
                <c:pt idx="211">
                  <c:v>3.7273498535150225</c:v>
                </c:pt>
                <c:pt idx="212">
                  <c:v>4.4370819091795113</c:v>
                </c:pt>
                <c:pt idx="213">
                  <c:v>3.6937194824215283</c:v>
                </c:pt>
                <c:pt idx="214">
                  <c:v>3.7700897216790281</c:v>
                </c:pt>
                <c:pt idx="215">
                  <c:v>3.5159393310540281</c:v>
                </c:pt>
                <c:pt idx="216">
                  <c:v>2.8316284179680338</c:v>
                </c:pt>
                <c:pt idx="217">
                  <c:v>3.0812011718745111</c:v>
                </c:pt>
                <c:pt idx="218">
                  <c:v>3.3506408691405341</c:v>
                </c:pt>
                <c:pt idx="219">
                  <c:v>3.4605651855465283</c:v>
                </c:pt>
                <c:pt idx="220">
                  <c:v>3.7868743896480339</c:v>
                </c:pt>
                <c:pt idx="221">
                  <c:v>3.6956878662105055</c:v>
                </c:pt>
                <c:pt idx="222">
                  <c:v>3.7108703613280341</c:v>
                </c:pt>
                <c:pt idx="223">
                  <c:v>3.8817840576170397</c:v>
                </c:pt>
                <c:pt idx="224">
                  <c:v>3.9808288574215283</c:v>
                </c:pt>
                <c:pt idx="225">
                  <c:v>4.1080718994135168</c:v>
                </c:pt>
                <c:pt idx="226">
                  <c:v>4.3333831787105339</c:v>
                </c:pt>
                <c:pt idx="227">
                  <c:v>4.3393035888665281</c:v>
                </c:pt>
                <c:pt idx="228">
                  <c:v>4.8067871093745111</c:v>
                </c:pt>
                <c:pt idx="229">
                  <c:v>5.7669921874995396</c:v>
                </c:pt>
                <c:pt idx="230">
                  <c:v>6.4358459472650225</c:v>
                </c:pt>
                <c:pt idx="231">
                  <c:v>6.8607421874995111</c:v>
                </c:pt>
                <c:pt idx="232">
                  <c:v>6.9464508056635168</c:v>
                </c:pt>
                <c:pt idx="233">
                  <c:v>6.9493499755855055</c:v>
                </c:pt>
                <c:pt idx="234">
                  <c:v>6.8609405517575226</c:v>
                </c:pt>
                <c:pt idx="235">
                  <c:v>6.9770141601560169</c:v>
                </c:pt>
                <c:pt idx="236">
                  <c:v>6.9989562988280341</c:v>
                </c:pt>
                <c:pt idx="237">
                  <c:v>6.8980651855465283</c:v>
                </c:pt>
                <c:pt idx="238">
                  <c:v>6.5924163818355339</c:v>
                </c:pt>
                <c:pt idx="239">
                  <c:v>7.3246246337885452</c:v>
                </c:pt>
                <c:pt idx="240">
                  <c:v>7.4293762207025225</c:v>
                </c:pt>
                <c:pt idx="241">
                  <c:v>7.3734222412105339</c:v>
                </c:pt>
                <c:pt idx="242">
                  <c:v>7.6473785400390284</c:v>
                </c:pt>
                <c:pt idx="243">
                  <c:v>8.0178771972650225</c:v>
                </c:pt>
                <c:pt idx="244">
                  <c:v>8.1620727539055338</c:v>
                </c:pt>
                <c:pt idx="245">
                  <c:v>7.9850860595700226</c:v>
                </c:pt>
                <c:pt idx="246">
                  <c:v>7.8538452148430338</c:v>
                </c:pt>
                <c:pt idx="247">
                  <c:v>7.7478271484370396</c:v>
                </c:pt>
                <c:pt idx="248">
                  <c:v>7.8796478271480339</c:v>
                </c:pt>
                <c:pt idx="249">
                  <c:v>8.0230499267575226</c:v>
                </c:pt>
                <c:pt idx="250">
                  <c:v>7.9351135253905341</c:v>
                </c:pt>
                <c:pt idx="251">
                  <c:v>8.3991790771480339</c:v>
                </c:pt>
                <c:pt idx="252">
                  <c:v>8.9574066162105055</c:v>
                </c:pt>
                <c:pt idx="253">
                  <c:v>9.1677642822260168</c:v>
                </c:pt>
                <c:pt idx="254">
                  <c:v>9.3384185791010452</c:v>
                </c:pt>
                <c:pt idx="255">
                  <c:v>9.7276245117180338</c:v>
                </c:pt>
                <c:pt idx="256">
                  <c:v>9.7961669921870111</c:v>
                </c:pt>
                <c:pt idx="257">
                  <c:v>9.7330871582030341</c:v>
                </c:pt>
                <c:pt idx="258">
                  <c:v>9.3668457031245396</c:v>
                </c:pt>
                <c:pt idx="259">
                  <c:v>8.7603546142570394</c:v>
                </c:pt>
                <c:pt idx="260">
                  <c:v>8.4992614746090283</c:v>
                </c:pt>
                <c:pt idx="261">
                  <c:v>8.4353881835935169</c:v>
                </c:pt>
                <c:pt idx="262">
                  <c:v>8.3973022460935169</c:v>
                </c:pt>
                <c:pt idx="263">
                  <c:v>8.3669372558585451</c:v>
                </c:pt>
                <c:pt idx="264">
                  <c:v>8.3417755126950226</c:v>
                </c:pt>
                <c:pt idx="265">
                  <c:v>8.2111297607415281</c:v>
                </c:pt>
                <c:pt idx="266">
                  <c:v>8.1251312255855055</c:v>
                </c:pt>
                <c:pt idx="267">
                  <c:v>8.0352569580075226</c:v>
                </c:pt>
                <c:pt idx="268">
                  <c:v>8.0744873046870111</c:v>
                </c:pt>
                <c:pt idx="269">
                  <c:v>7.9320922851560454</c:v>
                </c:pt>
                <c:pt idx="270">
                  <c:v>6.2371612548820394</c:v>
                </c:pt>
                <c:pt idx="271">
                  <c:v>4.4937683105460451</c:v>
                </c:pt>
                <c:pt idx="272">
                  <c:v>6.9389892578120111</c:v>
                </c:pt>
                <c:pt idx="273">
                  <c:v>8.2784057617185454</c:v>
                </c:pt>
                <c:pt idx="274">
                  <c:v>8.4007202148430338</c:v>
                </c:pt>
                <c:pt idx="275">
                  <c:v>8.2524658203120396</c:v>
                </c:pt>
                <c:pt idx="276">
                  <c:v>9.2309967041010168</c:v>
                </c:pt>
                <c:pt idx="277">
                  <c:v>9.8913360595700226</c:v>
                </c:pt>
                <c:pt idx="278">
                  <c:v>10.081674194335505</c:v>
                </c:pt>
                <c:pt idx="279">
                  <c:v>9.7690368652335451</c:v>
                </c:pt>
                <c:pt idx="280">
                  <c:v>9.1452423095700226</c:v>
                </c:pt>
                <c:pt idx="281">
                  <c:v>6.5466400146480339</c:v>
                </c:pt>
                <c:pt idx="282">
                  <c:v>5.9445281982420113</c:v>
                </c:pt>
                <c:pt idx="283">
                  <c:v>4.7964416503900225</c:v>
                </c:pt>
              </c:numCache>
            </c:numRef>
          </c:val>
          <c:smooth val="0"/>
        </c:ser>
        <c:ser>
          <c:idx val="5"/>
          <c:order val="5"/>
          <c:tx>
            <c:strRef>
              <c:f>Todos!$G$2</c:f>
              <c:strCache>
                <c:ptCount val="1"/>
                <c:pt idx="0">
                  <c:v>Exp 6(°C)</c:v>
                </c:pt>
              </c:strCache>
            </c:strRef>
          </c:tx>
          <c:spPr>
            <a:ln w="28575" cap="rnd">
              <a:solidFill>
                <a:schemeClr val="accent6"/>
              </a:solidFill>
              <a:round/>
            </a:ln>
            <a:effectLst/>
          </c:spPr>
          <c:marker>
            <c:symbol val="none"/>
          </c:marker>
          <c:val>
            <c:numRef>
              <c:f>Todos!$G$3:$G$286</c:f>
              <c:numCache>
                <c:formatCode>General</c:formatCode>
                <c:ptCount val="284"/>
                <c:pt idx="0">
                  <c:v>5.2719207763665281</c:v>
                </c:pt>
                <c:pt idx="1">
                  <c:v>5.7074676513665281</c:v>
                </c:pt>
                <c:pt idx="2">
                  <c:v>5.8011260986320394</c:v>
                </c:pt>
                <c:pt idx="3">
                  <c:v>5.7036071777340283</c:v>
                </c:pt>
                <c:pt idx="4">
                  <c:v>5.6172729492180338</c:v>
                </c:pt>
                <c:pt idx="5">
                  <c:v>5.6315856933590283</c:v>
                </c:pt>
                <c:pt idx="6">
                  <c:v>5.7624450683590283</c:v>
                </c:pt>
                <c:pt idx="7">
                  <c:v>5.6984039306640284</c:v>
                </c:pt>
                <c:pt idx="8">
                  <c:v>5.8498321533200226</c:v>
                </c:pt>
                <c:pt idx="9">
                  <c:v>6.0343109130855339</c:v>
                </c:pt>
                <c:pt idx="10">
                  <c:v>6.2858062744135168</c:v>
                </c:pt>
                <c:pt idx="11">
                  <c:v>7.2964416503900225</c:v>
                </c:pt>
                <c:pt idx="12">
                  <c:v>9.3404327392570394</c:v>
                </c:pt>
                <c:pt idx="13">
                  <c:v>10.57290039062454</c:v>
                </c:pt>
                <c:pt idx="14">
                  <c:v>11.298059082030534</c:v>
                </c:pt>
                <c:pt idx="15">
                  <c:v>10.848001098632039</c:v>
                </c:pt>
                <c:pt idx="16">
                  <c:v>9.2621398925780341</c:v>
                </c:pt>
                <c:pt idx="17">
                  <c:v>9.4720855712885168</c:v>
                </c:pt>
                <c:pt idx="18">
                  <c:v>9.6714874267575226</c:v>
                </c:pt>
                <c:pt idx="19">
                  <c:v>9.9607635498040281</c:v>
                </c:pt>
                <c:pt idx="20">
                  <c:v>10.179254150390022</c:v>
                </c:pt>
                <c:pt idx="21">
                  <c:v>9.6193634033200226</c:v>
                </c:pt>
                <c:pt idx="22">
                  <c:v>9.7222229003905341</c:v>
                </c:pt>
                <c:pt idx="23">
                  <c:v>9.7467590332025225</c:v>
                </c:pt>
                <c:pt idx="24">
                  <c:v>9.6539245605465283</c:v>
                </c:pt>
                <c:pt idx="25">
                  <c:v>9.7969909667965283</c:v>
                </c:pt>
                <c:pt idx="26">
                  <c:v>9.9143005371090283</c:v>
                </c:pt>
                <c:pt idx="27">
                  <c:v>9.5196014404295397</c:v>
                </c:pt>
                <c:pt idx="28">
                  <c:v>9.6731048583980339</c:v>
                </c:pt>
                <c:pt idx="29">
                  <c:v>9.4153991699215283</c:v>
                </c:pt>
                <c:pt idx="30">
                  <c:v>8.0035949707030341</c:v>
                </c:pt>
                <c:pt idx="31">
                  <c:v>7.7595916748040281</c:v>
                </c:pt>
                <c:pt idx="32">
                  <c:v>7.9087921142575226</c:v>
                </c:pt>
                <c:pt idx="33">
                  <c:v>8.2516265869135168</c:v>
                </c:pt>
                <c:pt idx="34">
                  <c:v>8.5087066650390284</c:v>
                </c:pt>
                <c:pt idx="35">
                  <c:v>9.0199676513665281</c:v>
                </c:pt>
                <c:pt idx="36">
                  <c:v>10.27224121093704</c:v>
                </c:pt>
                <c:pt idx="37">
                  <c:v>11.716195678710534</c:v>
                </c:pt>
                <c:pt idx="38">
                  <c:v>12.223596191405534</c:v>
                </c:pt>
                <c:pt idx="39">
                  <c:v>12.123452758789028</c:v>
                </c:pt>
                <c:pt idx="40">
                  <c:v>10.631158447265022</c:v>
                </c:pt>
                <c:pt idx="41">
                  <c:v>9.9266754150385452</c:v>
                </c:pt>
                <c:pt idx="42">
                  <c:v>10.280023193358545</c:v>
                </c:pt>
                <c:pt idx="43">
                  <c:v>11.134988403320023</c:v>
                </c:pt>
                <c:pt idx="44">
                  <c:v>11.170800781249511</c:v>
                </c:pt>
                <c:pt idx="45">
                  <c:v>11.209222412108545</c:v>
                </c:pt>
                <c:pt idx="46">
                  <c:v>11.157189941406017</c:v>
                </c:pt>
                <c:pt idx="47">
                  <c:v>11.141885375976528</c:v>
                </c:pt>
                <c:pt idx="48">
                  <c:v>11.258843994140534</c:v>
                </c:pt>
                <c:pt idx="49">
                  <c:v>11.495462036132039</c:v>
                </c:pt>
                <c:pt idx="50">
                  <c:v>11.792703247069539</c:v>
                </c:pt>
                <c:pt idx="51">
                  <c:v>11.909738159179028</c:v>
                </c:pt>
                <c:pt idx="52">
                  <c:v>11.983605957031017</c:v>
                </c:pt>
                <c:pt idx="53">
                  <c:v>12.092446899413545</c:v>
                </c:pt>
                <c:pt idx="54">
                  <c:v>12.124307250976528</c:v>
                </c:pt>
                <c:pt idx="55">
                  <c:v>12.169335937500023</c:v>
                </c:pt>
                <c:pt idx="56">
                  <c:v>12.162408447265022</c:v>
                </c:pt>
                <c:pt idx="57">
                  <c:v>12.371835327148034</c:v>
                </c:pt>
                <c:pt idx="58">
                  <c:v>13.430413818359028</c:v>
                </c:pt>
                <c:pt idx="59">
                  <c:v>14.294808959960505</c:v>
                </c:pt>
                <c:pt idx="60">
                  <c:v>15.331964111327522</c:v>
                </c:pt>
                <c:pt idx="61">
                  <c:v>14.855218505859028</c:v>
                </c:pt>
                <c:pt idx="62">
                  <c:v>14.26557312011704</c:v>
                </c:pt>
                <c:pt idx="63">
                  <c:v>13.593347167968517</c:v>
                </c:pt>
                <c:pt idx="64">
                  <c:v>13.474557495117011</c:v>
                </c:pt>
                <c:pt idx="65">
                  <c:v>13.062326049804511</c:v>
                </c:pt>
                <c:pt idx="66">
                  <c:v>12.962869262695023</c:v>
                </c:pt>
                <c:pt idx="67">
                  <c:v>12.988458251953034</c:v>
                </c:pt>
                <c:pt idx="68">
                  <c:v>12.974252319335534</c:v>
                </c:pt>
                <c:pt idx="69">
                  <c:v>12.931161499023034</c:v>
                </c:pt>
                <c:pt idx="70">
                  <c:v>12.873605346679511</c:v>
                </c:pt>
                <c:pt idx="71">
                  <c:v>12.856698608398034</c:v>
                </c:pt>
                <c:pt idx="72">
                  <c:v>12.708200073241528</c:v>
                </c:pt>
                <c:pt idx="73">
                  <c:v>12.677346801757039</c:v>
                </c:pt>
                <c:pt idx="74">
                  <c:v>11.139566040038517</c:v>
                </c:pt>
                <c:pt idx="75">
                  <c:v>12.31484374999954</c:v>
                </c:pt>
                <c:pt idx="76">
                  <c:v>12.307611083984</c:v>
                </c:pt>
                <c:pt idx="77">
                  <c:v>12.161904907226045</c:v>
                </c:pt>
                <c:pt idx="78">
                  <c:v>12.276559448241528</c:v>
                </c:pt>
                <c:pt idx="79">
                  <c:v>12.145700073241528</c:v>
                </c:pt>
                <c:pt idx="80">
                  <c:v>12.084848022460534</c:v>
                </c:pt>
                <c:pt idx="81">
                  <c:v>12.393502807616528</c:v>
                </c:pt>
                <c:pt idx="82">
                  <c:v>12.764810180664028</c:v>
                </c:pt>
                <c:pt idx="83">
                  <c:v>13.718606567382523</c:v>
                </c:pt>
                <c:pt idx="84">
                  <c:v>14.573526000976017</c:v>
                </c:pt>
                <c:pt idx="85">
                  <c:v>14.997811889648034</c:v>
                </c:pt>
                <c:pt idx="86">
                  <c:v>15.137078857421528</c:v>
                </c:pt>
                <c:pt idx="87">
                  <c:v>14.480935668945023</c:v>
                </c:pt>
                <c:pt idx="88">
                  <c:v>13.796350097656017</c:v>
                </c:pt>
                <c:pt idx="89">
                  <c:v>13.663873291015022</c:v>
                </c:pt>
                <c:pt idx="90">
                  <c:v>12.959054565429511</c:v>
                </c:pt>
                <c:pt idx="91">
                  <c:v>12.500360107421528</c:v>
                </c:pt>
                <c:pt idx="92">
                  <c:v>12.563073730468517</c:v>
                </c:pt>
                <c:pt idx="93">
                  <c:v>12.578698730468517</c:v>
                </c:pt>
                <c:pt idx="94">
                  <c:v>12.635675048827522</c:v>
                </c:pt>
                <c:pt idx="95">
                  <c:v>12.462228393554028</c:v>
                </c:pt>
                <c:pt idx="96">
                  <c:v>12.462350463866528</c:v>
                </c:pt>
                <c:pt idx="97">
                  <c:v>12.093911743164028</c:v>
                </c:pt>
                <c:pt idx="98">
                  <c:v>11.970986938476045</c:v>
                </c:pt>
                <c:pt idx="99">
                  <c:v>11.914224243163545</c:v>
                </c:pt>
                <c:pt idx="100">
                  <c:v>12.149118041991528</c:v>
                </c:pt>
                <c:pt idx="101">
                  <c:v>11.942742919921528</c:v>
                </c:pt>
                <c:pt idx="102">
                  <c:v>11.832284545898034</c:v>
                </c:pt>
                <c:pt idx="103">
                  <c:v>11.545785522460534</c:v>
                </c:pt>
                <c:pt idx="104">
                  <c:v>11.820245361327522</c:v>
                </c:pt>
                <c:pt idx="105">
                  <c:v>11.848977661132523</c:v>
                </c:pt>
                <c:pt idx="106">
                  <c:v>11.811395263671528</c:v>
                </c:pt>
                <c:pt idx="107">
                  <c:v>11.96210632324204</c:v>
                </c:pt>
                <c:pt idx="108">
                  <c:v>12.090783691406017</c:v>
                </c:pt>
                <c:pt idx="109">
                  <c:v>11.949822998046528</c:v>
                </c:pt>
                <c:pt idx="110">
                  <c:v>11.699563598632523</c:v>
                </c:pt>
                <c:pt idx="111">
                  <c:v>10.702645874023034</c:v>
                </c:pt>
                <c:pt idx="112">
                  <c:v>9.3160186767575226</c:v>
                </c:pt>
                <c:pt idx="113">
                  <c:v>8.0745025634760168</c:v>
                </c:pt>
                <c:pt idx="114">
                  <c:v>9.2941223144530341</c:v>
                </c:pt>
                <c:pt idx="115">
                  <c:v>8.5788665771480339</c:v>
                </c:pt>
                <c:pt idx="116">
                  <c:v>8.0292297363275225</c:v>
                </c:pt>
                <c:pt idx="117">
                  <c:v>7.7959686279295397</c:v>
                </c:pt>
                <c:pt idx="118">
                  <c:v>7.3616119384760168</c:v>
                </c:pt>
                <c:pt idx="119">
                  <c:v>6.5503326416015284</c:v>
                </c:pt>
                <c:pt idx="120">
                  <c:v>5.3588043212890284</c:v>
                </c:pt>
                <c:pt idx="121">
                  <c:v>4.9509368896480339</c:v>
                </c:pt>
                <c:pt idx="122">
                  <c:v>4.3762298583980339</c:v>
                </c:pt>
                <c:pt idx="123">
                  <c:v>4.0382019042965283</c:v>
                </c:pt>
                <c:pt idx="124">
                  <c:v>3.9063049316400225</c:v>
                </c:pt>
                <c:pt idx="125">
                  <c:v>3.8961120605465283</c:v>
                </c:pt>
                <c:pt idx="126">
                  <c:v>3.4641204833980339</c:v>
                </c:pt>
                <c:pt idx="127">
                  <c:v>2.7899719238275225</c:v>
                </c:pt>
                <c:pt idx="128">
                  <c:v>2.7745605468745396</c:v>
                </c:pt>
                <c:pt idx="129">
                  <c:v>2.8156982421875227</c:v>
                </c:pt>
                <c:pt idx="130">
                  <c:v>3.6287628173825226</c:v>
                </c:pt>
                <c:pt idx="131">
                  <c:v>5.4248748779290281</c:v>
                </c:pt>
                <c:pt idx="132">
                  <c:v>6.8508087158200226</c:v>
                </c:pt>
                <c:pt idx="133">
                  <c:v>8.0719848632805338</c:v>
                </c:pt>
                <c:pt idx="134">
                  <c:v>8.3808837890620396</c:v>
                </c:pt>
                <c:pt idx="135">
                  <c:v>8.2182708740230339</c:v>
                </c:pt>
                <c:pt idx="136">
                  <c:v>5.5679260253905341</c:v>
                </c:pt>
                <c:pt idx="137">
                  <c:v>4.8089385986325226</c:v>
                </c:pt>
                <c:pt idx="138">
                  <c:v>4.5222259521480055</c:v>
                </c:pt>
                <c:pt idx="139">
                  <c:v>3.8095184326170397</c:v>
                </c:pt>
                <c:pt idx="140">
                  <c:v>3.8924194335935169</c:v>
                </c:pt>
                <c:pt idx="141">
                  <c:v>3.8089385986325226</c:v>
                </c:pt>
                <c:pt idx="142">
                  <c:v>3.2780853271480339</c:v>
                </c:pt>
                <c:pt idx="143">
                  <c:v>2.2353759765620396</c:v>
                </c:pt>
                <c:pt idx="144">
                  <c:v>2.0085693359370396</c:v>
                </c:pt>
                <c:pt idx="145">
                  <c:v>1.7187744140620111</c:v>
                </c:pt>
                <c:pt idx="146">
                  <c:v>1.5088592529290281</c:v>
                </c:pt>
                <c:pt idx="147">
                  <c:v>1.8179260253900225</c:v>
                </c:pt>
                <c:pt idx="148">
                  <c:v>2.5165649414060169</c:v>
                </c:pt>
                <c:pt idx="149">
                  <c:v>2.7709899902340283</c:v>
                </c:pt>
                <c:pt idx="150">
                  <c:v>2.6253601074215283</c:v>
                </c:pt>
                <c:pt idx="151">
                  <c:v>2.9453674316400225</c:v>
                </c:pt>
                <c:pt idx="152">
                  <c:v>3.5786224365230339</c:v>
                </c:pt>
                <c:pt idx="153">
                  <c:v>4.8289733886715283</c:v>
                </c:pt>
                <c:pt idx="154">
                  <c:v>7.0839172363280341</c:v>
                </c:pt>
                <c:pt idx="155">
                  <c:v>8.5768676757810454</c:v>
                </c:pt>
                <c:pt idx="156">
                  <c:v>9.1264129638665281</c:v>
                </c:pt>
                <c:pt idx="157">
                  <c:v>9.3938995361325226</c:v>
                </c:pt>
                <c:pt idx="158">
                  <c:v>10.135247802734028</c:v>
                </c:pt>
                <c:pt idx="159">
                  <c:v>8.6245971679680338</c:v>
                </c:pt>
                <c:pt idx="160">
                  <c:v>8.2761627197265284</c:v>
                </c:pt>
                <c:pt idx="161">
                  <c:v>8.2313018798825226</c:v>
                </c:pt>
                <c:pt idx="162">
                  <c:v>8.5612121582025225</c:v>
                </c:pt>
                <c:pt idx="163">
                  <c:v>9.5966125488275225</c:v>
                </c:pt>
                <c:pt idx="164">
                  <c:v>9.8996063232415281</c:v>
                </c:pt>
                <c:pt idx="165">
                  <c:v>8.7328277587885168</c:v>
                </c:pt>
                <c:pt idx="166">
                  <c:v>7.9796691894525225</c:v>
                </c:pt>
                <c:pt idx="167">
                  <c:v>7.1524749755855055</c:v>
                </c:pt>
                <c:pt idx="168">
                  <c:v>7.1576477050775225</c:v>
                </c:pt>
                <c:pt idx="169">
                  <c:v>5.8696075439450226</c:v>
                </c:pt>
                <c:pt idx="170">
                  <c:v>5.8122955322265284</c:v>
                </c:pt>
                <c:pt idx="171">
                  <c:v>4.5931488037105055</c:v>
                </c:pt>
                <c:pt idx="172">
                  <c:v>3.6171508789055338</c:v>
                </c:pt>
                <c:pt idx="173">
                  <c:v>4.1545806884765284</c:v>
                </c:pt>
                <c:pt idx="174">
                  <c:v>5.0295959472650225</c:v>
                </c:pt>
                <c:pt idx="175">
                  <c:v>3.7334075927730339</c:v>
                </c:pt>
                <c:pt idx="176">
                  <c:v>4.7181030273430338</c:v>
                </c:pt>
                <c:pt idx="177">
                  <c:v>5.2018371582025225</c:v>
                </c:pt>
                <c:pt idx="178">
                  <c:v>6.5640350341795397</c:v>
                </c:pt>
                <c:pt idx="179">
                  <c:v>7.7341400146480339</c:v>
                </c:pt>
                <c:pt idx="180">
                  <c:v>8.2473541259765284</c:v>
                </c:pt>
                <c:pt idx="181">
                  <c:v>8.4335113525385168</c:v>
                </c:pt>
                <c:pt idx="182">
                  <c:v>8.3763061523435169</c:v>
                </c:pt>
                <c:pt idx="183">
                  <c:v>7.9506927490230339</c:v>
                </c:pt>
                <c:pt idx="184">
                  <c:v>5.8789306640620111</c:v>
                </c:pt>
                <c:pt idx="185">
                  <c:v>4.2201019287105055</c:v>
                </c:pt>
                <c:pt idx="186">
                  <c:v>3.9746795654290281</c:v>
                </c:pt>
                <c:pt idx="187">
                  <c:v>3.6843048095700226</c:v>
                </c:pt>
                <c:pt idx="188">
                  <c:v>3.4466339111320394</c:v>
                </c:pt>
                <c:pt idx="189">
                  <c:v>3.4833923339840283</c:v>
                </c:pt>
                <c:pt idx="190">
                  <c:v>3.8332458496090283</c:v>
                </c:pt>
                <c:pt idx="191">
                  <c:v>3.4907318115230339</c:v>
                </c:pt>
                <c:pt idx="192">
                  <c:v>2.9022613525385168</c:v>
                </c:pt>
                <c:pt idx="193">
                  <c:v>2.0654693603510168</c:v>
                </c:pt>
                <c:pt idx="194">
                  <c:v>1.1218658447260168</c:v>
                </c:pt>
                <c:pt idx="195">
                  <c:v>1.2093597412105339</c:v>
                </c:pt>
                <c:pt idx="196">
                  <c:v>0.69423828124953957</c:v>
                </c:pt>
                <c:pt idx="197">
                  <c:v>0.42266235351502246</c:v>
                </c:pt>
                <c:pt idx="198">
                  <c:v>2.0471191405533773E-2</c:v>
                </c:pt>
                <c:pt idx="199">
                  <c:v>-4.3051147461483197E-2</c:v>
                </c:pt>
                <c:pt idx="200">
                  <c:v>-4.7857666015971745E-2</c:v>
                </c:pt>
                <c:pt idx="201">
                  <c:v>0.89205322265601694</c:v>
                </c:pt>
                <c:pt idx="202">
                  <c:v>2.0430694580075226</c:v>
                </c:pt>
                <c:pt idx="203">
                  <c:v>4.9482055664055338</c:v>
                </c:pt>
                <c:pt idx="204">
                  <c:v>6.9820648193355339</c:v>
                </c:pt>
                <c:pt idx="205">
                  <c:v>7.7116027832030341</c:v>
                </c:pt>
                <c:pt idx="206">
                  <c:v>8.4532409667965283</c:v>
                </c:pt>
                <c:pt idx="207">
                  <c:v>8.7070251464835451</c:v>
                </c:pt>
                <c:pt idx="208">
                  <c:v>7.0743194580075226</c:v>
                </c:pt>
                <c:pt idx="209">
                  <c:v>5.9685455322260168</c:v>
                </c:pt>
                <c:pt idx="210">
                  <c:v>5.4332519531245396</c:v>
                </c:pt>
                <c:pt idx="211">
                  <c:v>4.8190856933590283</c:v>
                </c:pt>
                <c:pt idx="212">
                  <c:v>4.6126647949210451</c:v>
                </c:pt>
                <c:pt idx="213">
                  <c:v>4.4440551757810169</c:v>
                </c:pt>
                <c:pt idx="214">
                  <c:v>4.1415039062495396</c:v>
                </c:pt>
                <c:pt idx="215">
                  <c:v>4.1746307373045113</c:v>
                </c:pt>
                <c:pt idx="216">
                  <c:v>4.0954223632810169</c:v>
                </c:pt>
                <c:pt idx="217">
                  <c:v>3.9809814453120111</c:v>
                </c:pt>
                <c:pt idx="218">
                  <c:v>3.8388153076165281</c:v>
                </c:pt>
                <c:pt idx="219">
                  <c:v>3.6454864501945394</c:v>
                </c:pt>
                <c:pt idx="220">
                  <c:v>3.6073089599605339</c:v>
                </c:pt>
                <c:pt idx="221">
                  <c:v>3.4546600341795397</c:v>
                </c:pt>
                <c:pt idx="222">
                  <c:v>3.2856689453120396</c:v>
                </c:pt>
                <c:pt idx="223">
                  <c:v>3.3717590332025225</c:v>
                </c:pt>
                <c:pt idx="224">
                  <c:v>3.4433532714840283</c:v>
                </c:pt>
                <c:pt idx="225">
                  <c:v>3.6600738525390284</c:v>
                </c:pt>
                <c:pt idx="226">
                  <c:v>4.0263305664055338</c:v>
                </c:pt>
                <c:pt idx="227">
                  <c:v>4.9105468750000227</c:v>
                </c:pt>
                <c:pt idx="228">
                  <c:v>6.4869323730465283</c:v>
                </c:pt>
                <c:pt idx="229">
                  <c:v>7.3869110107420113</c:v>
                </c:pt>
                <c:pt idx="230">
                  <c:v>8.0681243896480055</c:v>
                </c:pt>
                <c:pt idx="231">
                  <c:v>7.7921234130855339</c:v>
                </c:pt>
                <c:pt idx="232">
                  <c:v>7.1249328613275225</c:v>
                </c:pt>
                <c:pt idx="233">
                  <c:v>6.1135192871090283</c:v>
                </c:pt>
                <c:pt idx="234">
                  <c:v>6.2387176513665281</c:v>
                </c:pt>
                <c:pt idx="235">
                  <c:v>5.8904510498040281</c:v>
                </c:pt>
                <c:pt idx="236">
                  <c:v>6.5204711914055338</c:v>
                </c:pt>
                <c:pt idx="237">
                  <c:v>6.6727233886715283</c:v>
                </c:pt>
                <c:pt idx="238">
                  <c:v>6.9831787109375227</c:v>
                </c:pt>
                <c:pt idx="239">
                  <c:v>7.5867248535150225</c:v>
                </c:pt>
                <c:pt idx="240">
                  <c:v>7.8893066406245396</c:v>
                </c:pt>
                <c:pt idx="241">
                  <c:v>8.3925109863275225</c:v>
                </c:pt>
                <c:pt idx="242">
                  <c:v>8.5678649902340283</c:v>
                </c:pt>
                <c:pt idx="243">
                  <c:v>8.6662841796870396</c:v>
                </c:pt>
                <c:pt idx="244">
                  <c:v>8.8617187499995396</c:v>
                </c:pt>
                <c:pt idx="245">
                  <c:v>8.6189666748040281</c:v>
                </c:pt>
                <c:pt idx="246">
                  <c:v>8.1958404541010168</c:v>
                </c:pt>
                <c:pt idx="247">
                  <c:v>8.0966430664055338</c:v>
                </c:pt>
                <c:pt idx="248">
                  <c:v>8.2693878173825226</c:v>
                </c:pt>
                <c:pt idx="249">
                  <c:v>8.3195434570310169</c:v>
                </c:pt>
                <c:pt idx="250">
                  <c:v>8.4542938232415281</c:v>
                </c:pt>
                <c:pt idx="251">
                  <c:v>8.7620178222650225</c:v>
                </c:pt>
                <c:pt idx="252">
                  <c:v>9.0813995361325226</c:v>
                </c:pt>
                <c:pt idx="253">
                  <c:v>9.2118316650385168</c:v>
                </c:pt>
                <c:pt idx="254">
                  <c:v>9.2744384765620396</c:v>
                </c:pt>
                <c:pt idx="255">
                  <c:v>9.1006561279295397</c:v>
                </c:pt>
                <c:pt idx="256">
                  <c:v>9.2473693847655341</c:v>
                </c:pt>
                <c:pt idx="257">
                  <c:v>9.6400848388670397</c:v>
                </c:pt>
                <c:pt idx="258">
                  <c:v>9.3911682128900225</c:v>
                </c:pt>
                <c:pt idx="259">
                  <c:v>9.0093933105465283</c:v>
                </c:pt>
                <c:pt idx="260">
                  <c:v>8.9193206787105339</c:v>
                </c:pt>
                <c:pt idx="261">
                  <c:v>8.6097656249995111</c:v>
                </c:pt>
                <c:pt idx="262">
                  <c:v>8.3203674316400225</c:v>
                </c:pt>
                <c:pt idx="263">
                  <c:v>7.4653717041010168</c:v>
                </c:pt>
                <c:pt idx="264">
                  <c:v>7.0042205810545397</c:v>
                </c:pt>
                <c:pt idx="265">
                  <c:v>6.5914093017570394</c:v>
                </c:pt>
                <c:pt idx="266">
                  <c:v>6.3067260742180338</c:v>
                </c:pt>
                <c:pt idx="267">
                  <c:v>6.0013671874995396</c:v>
                </c:pt>
                <c:pt idx="268">
                  <c:v>5.8192535400390284</c:v>
                </c:pt>
                <c:pt idx="269">
                  <c:v>5.9830871582025225</c:v>
                </c:pt>
                <c:pt idx="270">
                  <c:v>6.0016265869135168</c:v>
                </c:pt>
                <c:pt idx="271">
                  <c:v>5.9469543457025225</c:v>
                </c:pt>
                <c:pt idx="272">
                  <c:v>5.9569793701165281</c:v>
                </c:pt>
                <c:pt idx="273">
                  <c:v>6.1758666992185454</c:v>
                </c:pt>
                <c:pt idx="274">
                  <c:v>6.4230133056635452</c:v>
                </c:pt>
                <c:pt idx="275">
                  <c:v>6.8183380126945394</c:v>
                </c:pt>
                <c:pt idx="276">
                  <c:v>7.3274322509760168</c:v>
                </c:pt>
                <c:pt idx="277">
                  <c:v>7.9294830322260168</c:v>
                </c:pt>
                <c:pt idx="278">
                  <c:v>8.8957611083980055</c:v>
                </c:pt>
                <c:pt idx="279">
                  <c:v>9.0270172119135452</c:v>
                </c:pt>
                <c:pt idx="280">
                  <c:v>7.0670104980464998</c:v>
                </c:pt>
                <c:pt idx="281">
                  <c:v>6.4956451416015284</c:v>
                </c:pt>
                <c:pt idx="282">
                  <c:v>6.2402435302730339</c:v>
                </c:pt>
                <c:pt idx="283">
                  <c:v>5.7462554931635168</c:v>
                </c:pt>
              </c:numCache>
            </c:numRef>
          </c:val>
          <c:smooth val="0"/>
        </c:ser>
        <c:ser>
          <c:idx val="6"/>
          <c:order val="6"/>
          <c:tx>
            <c:strRef>
              <c:f>Todos!$H$2</c:f>
              <c:strCache>
                <c:ptCount val="1"/>
                <c:pt idx="0">
                  <c:v>Exp 7(°C)</c:v>
                </c:pt>
              </c:strCache>
            </c:strRef>
          </c:tx>
          <c:spPr>
            <a:ln w="28575" cap="rnd">
              <a:solidFill>
                <a:schemeClr val="accent1">
                  <a:lumMod val="60000"/>
                </a:schemeClr>
              </a:solidFill>
              <a:round/>
            </a:ln>
            <a:effectLst/>
          </c:spPr>
          <c:marker>
            <c:symbol val="none"/>
          </c:marker>
          <c:val>
            <c:numRef>
              <c:f>Todos!$H$3:$H$286</c:f>
              <c:numCache>
                <c:formatCode>General</c:formatCode>
                <c:ptCount val="284"/>
                <c:pt idx="0">
                  <c:v>5.6809326171870111</c:v>
                </c:pt>
                <c:pt idx="1">
                  <c:v>5.8004241943355339</c:v>
                </c:pt>
                <c:pt idx="2">
                  <c:v>5.6836639404290281</c:v>
                </c:pt>
                <c:pt idx="3">
                  <c:v>5.6364990234370396</c:v>
                </c:pt>
                <c:pt idx="4">
                  <c:v>5.5786224365230055</c:v>
                </c:pt>
                <c:pt idx="5">
                  <c:v>5.4713684082025225</c:v>
                </c:pt>
                <c:pt idx="6">
                  <c:v>5.6544433593745111</c:v>
                </c:pt>
                <c:pt idx="7">
                  <c:v>5.8575988769525225</c:v>
                </c:pt>
                <c:pt idx="8">
                  <c:v>5.8996063232420113</c:v>
                </c:pt>
                <c:pt idx="9">
                  <c:v>5.9979644775390284</c:v>
                </c:pt>
                <c:pt idx="10">
                  <c:v>6.1148315429680338</c:v>
                </c:pt>
                <c:pt idx="11">
                  <c:v>6.8176818847655341</c:v>
                </c:pt>
                <c:pt idx="12">
                  <c:v>7.6159454345695394</c:v>
                </c:pt>
                <c:pt idx="13">
                  <c:v>8.1269317626950226</c:v>
                </c:pt>
                <c:pt idx="14">
                  <c:v>9.3188568115230339</c:v>
                </c:pt>
                <c:pt idx="15">
                  <c:v>9.4767547607420397</c:v>
                </c:pt>
                <c:pt idx="16">
                  <c:v>7.7195526123045113</c:v>
                </c:pt>
                <c:pt idx="17">
                  <c:v>6.5729614257805338</c:v>
                </c:pt>
                <c:pt idx="18">
                  <c:v>7.1548248291010168</c:v>
                </c:pt>
                <c:pt idx="19">
                  <c:v>6.9227844238275225</c:v>
                </c:pt>
                <c:pt idx="20">
                  <c:v>7.8404785156245111</c:v>
                </c:pt>
                <c:pt idx="21">
                  <c:v>8.1736999511715283</c:v>
                </c:pt>
                <c:pt idx="22">
                  <c:v>8.4039703369135168</c:v>
                </c:pt>
                <c:pt idx="23">
                  <c:v>8.6839080810545113</c:v>
                </c:pt>
                <c:pt idx="24">
                  <c:v>8.8646484374995111</c:v>
                </c:pt>
                <c:pt idx="25">
                  <c:v>9.0179992675780341</c:v>
                </c:pt>
                <c:pt idx="26">
                  <c:v>9.0534912109375227</c:v>
                </c:pt>
                <c:pt idx="27">
                  <c:v>9.1221252441400225</c:v>
                </c:pt>
                <c:pt idx="28">
                  <c:v>9.0043579101555338</c:v>
                </c:pt>
                <c:pt idx="29">
                  <c:v>8.9317718505855339</c:v>
                </c:pt>
                <c:pt idx="30">
                  <c:v>8.2112518310540281</c:v>
                </c:pt>
                <c:pt idx="31">
                  <c:v>8.4743591308590283</c:v>
                </c:pt>
                <c:pt idx="32">
                  <c:v>8.4027191162105339</c:v>
                </c:pt>
                <c:pt idx="33">
                  <c:v>8.4508453369135168</c:v>
                </c:pt>
                <c:pt idx="34">
                  <c:v>8.5490051269525225</c:v>
                </c:pt>
                <c:pt idx="35">
                  <c:v>8.8713165283195394</c:v>
                </c:pt>
                <c:pt idx="36">
                  <c:v>9.4497772216790281</c:v>
                </c:pt>
                <c:pt idx="37">
                  <c:v>10.115396118164028</c:v>
                </c:pt>
                <c:pt idx="38">
                  <c:v>10.795709228515022</c:v>
                </c:pt>
                <c:pt idx="39">
                  <c:v>11.191552734374511</c:v>
                </c:pt>
                <c:pt idx="40">
                  <c:v>9.9493804931640284</c:v>
                </c:pt>
                <c:pt idx="41">
                  <c:v>9.1932769775385452</c:v>
                </c:pt>
                <c:pt idx="42">
                  <c:v>9.5470977783200226</c:v>
                </c:pt>
                <c:pt idx="43">
                  <c:v>8.2488952636715283</c:v>
                </c:pt>
                <c:pt idx="44">
                  <c:v>9.7133422851560169</c:v>
                </c:pt>
                <c:pt idx="45">
                  <c:v>10.219247436523034</c:v>
                </c:pt>
                <c:pt idx="46">
                  <c:v>10.383264160156017</c:v>
                </c:pt>
                <c:pt idx="47">
                  <c:v>10.725823974609028</c:v>
                </c:pt>
                <c:pt idx="48">
                  <c:v>10.887719726562011</c:v>
                </c:pt>
                <c:pt idx="49">
                  <c:v>11.258935546874511</c:v>
                </c:pt>
                <c:pt idx="50">
                  <c:v>11.463418579101045</c:v>
                </c:pt>
                <c:pt idx="51">
                  <c:v>11.636331176757523</c:v>
                </c:pt>
                <c:pt idx="52">
                  <c:v>11.780465698241528</c:v>
                </c:pt>
                <c:pt idx="53">
                  <c:v>11.870233154296528</c:v>
                </c:pt>
                <c:pt idx="54">
                  <c:v>11.984613037109</c:v>
                </c:pt>
                <c:pt idx="55">
                  <c:v>11.995828247070023</c:v>
                </c:pt>
                <c:pt idx="56">
                  <c:v>11.991799926757039</c:v>
                </c:pt>
                <c:pt idx="57">
                  <c:v>12.340585327148034</c:v>
                </c:pt>
                <c:pt idx="58">
                  <c:v>12.965631103515022</c:v>
                </c:pt>
                <c:pt idx="59">
                  <c:v>13.853494262694539</c:v>
                </c:pt>
                <c:pt idx="60">
                  <c:v>15.089791870116528</c:v>
                </c:pt>
                <c:pt idx="61">
                  <c:v>15.669610595703034</c:v>
                </c:pt>
                <c:pt idx="62">
                  <c:v>14.495278930663545</c:v>
                </c:pt>
                <c:pt idx="63">
                  <c:v>13.806817626952522</c:v>
                </c:pt>
                <c:pt idx="64">
                  <c:v>13.407205200195023</c:v>
                </c:pt>
                <c:pt idx="65">
                  <c:v>13.275277709960505</c:v>
                </c:pt>
                <c:pt idx="66">
                  <c:v>13.229257202148034</c:v>
                </c:pt>
                <c:pt idx="67">
                  <c:v>13.160028076171528</c:v>
                </c:pt>
                <c:pt idx="68">
                  <c:v>13.067437744140022</c:v>
                </c:pt>
                <c:pt idx="69">
                  <c:v>12.979516601562011</c:v>
                </c:pt>
                <c:pt idx="70">
                  <c:v>12.819650268554511</c:v>
                </c:pt>
                <c:pt idx="71">
                  <c:v>12.738320922851017</c:v>
                </c:pt>
                <c:pt idx="72">
                  <c:v>12.634866333007523</c:v>
                </c:pt>
                <c:pt idx="73">
                  <c:v>12.617776489257523</c:v>
                </c:pt>
                <c:pt idx="74">
                  <c:v>12.195428466796528</c:v>
                </c:pt>
                <c:pt idx="75">
                  <c:v>11.693185424804028</c:v>
                </c:pt>
                <c:pt idx="76">
                  <c:v>12.254388427734028</c:v>
                </c:pt>
                <c:pt idx="77">
                  <c:v>12.119699096679028</c:v>
                </c:pt>
                <c:pt idx="78">
                  <c:v>12.103417968749511</c:v>
                </c:pt>
                <c:pt idx="79">
                  <c:v>11.99160156249954</c:v>
                </c:pt>
                <c:pt idx="80">
                  <c:v>11.879953002929028</c:v>
                </c:pt>
                <c:pt idx="81">
                  <c:v>12.012994384765022</c:v>
                </c:pt>
                <c:pt idx="82">
                  <c:v>12.232202148437011</c:v>
                </c:pt>
                <c:pt idx="83">
                  <c:v>12.391458129882523</c:v>
                </c:pt>
                <c:pt idx="84">
                  <c:v>12.597344970702522</c:v>
                </c:pt>
                <c:pt idx="85">
                  <c:v>12.70881042480454</c:v>
                </c:pt>
                <c:pt idx="86">
                  <c:v>12.66059265136704</c:v>
                </c:pt>
                <c:pt idx="87">
                  <c:v>12.774606323242011</c:v>
                </c:pt>
                <c:pt idx="88">
                  <c:v>12.096047973632039</c:v>
                </c:pt>
                <c:pt idx="89">
                  <c:v>12.470498657226017</c:v>
                </c:pt>
                <c:pt idx="90">
                  <c:v>12.066522216796528</c:v>
                </c:pt>
                <c:pt idx="91">
                  <c:v>12.800225830078034</c:v>
                </c:pt>
                <c:pt idx="92">
                  <c:v>13.02712402343704</c:v>
                </c:pt>
                <c:pt idx="93">
                  <c:v>12.942559814452522</c:v>
                </c:pt>
                <c:pt idx="94">
                  <c:v>13.077691650390022</c:v>
                </c:pt>
                <c:pt idx="95">
                  <c:v>13.022256469726045</c:v>
                </c:pt>
                <c:pt idx="96">
                  <c:v>12.679574584960505</c:v>
                </c:pt>
                <c:pt idx="97">
                  <c:v>12.244897460937523</c:v>
                </c:pt>
                <c:pt idx="98">
                  <c:v>12.348138427734028</c:v>
                </c:pt>
                <c:pt idx="99">
                  <c:v>12.283776855468034</c:v>
                </c:pt>
                <c:pt idx="100">
                  <c:v>12.068688964843517</c:v>
                </c:pt>
                <c:pt idx="101">
                  <c:v>11.704766845702522</c:v>
                </c:pt>
                <c:pt idx="102">
                  <c:v>11.57912597656204</c:v>
                </c:pt>
                <c:pt idx="103">
                  <c:v>11.827325439453034</c:v>
                </c:pt>
                <c:pt idx="104">
                  <c:v>12.180718994140022</c:v>
                </c:pt>
                <c:pt idx="105">
                  <c:v>12.321359252929028</c:v>
                </c:pt>
                <c:pt idx="106">
                  <c:v>12.554788208007039</c:v>
                </c:pt>
                <c:pt idx="107">
                  <c:v>12.601815795898034</c:v>
                </c:pt>
                <c:pt idx="108">
                  <c:v>12.515069580078034</c:v>
                </c:pt>
                <c:pt idx="109">
                  <c:v>12.390267944335534</c:v>
                </c:pt>
                <c:pt idx="110">
                  <c:v>12.181375122070023</c:v>
                </c:pt>
                <c:pt idx="111">
                  <c:v>11.613168334960534</c:v>
                </c:pt>
                <c:pt idx="112">
                  <c:v>10.351602172851017</c:v>
                </c:pt>
                <c:pt idx="113">
                  <c:v>9.4494110107420113</c:v>
                </c:pt>
                <c:pt idx="114">
                  <c:v>8.8346038818355339</c:v>
                </c:pt>
                <c:pt idx="115">
                  <c:v>10.209802246093545</c:v>
                </c:pt>
                <c:pt idx="116">
                  <c:v>9.7303100585935454</c:v>
                </c:pt>
                <c:pt idx="117">
                  <c:v>8.9227996826170113</c:v>
                </c:pt>
                <c:pt idx="118">
                  <c:v>8.7439361572260168</c:v>
                </c:pt>
                <c:pt idx="119">
                  <c:v>7.9211059570310169</c:v>
                </c:pt>
                <c:pt idx="120">
                  <c:v>6.9407592773435169</c:v>
                </c:pt>
                <c:pt idx="121">
                  <c:v>5.1615844726560169</c:v>
                </c:pt>
                <c:pt idx="122">
                  <c:v>3.9809814453120396</c:v>
                </c:pt>
                <c:pt idx="123">
                  <c:v>3.5624786376950226</c:v>
                </c:pt>
                <c:pt idx="124">
                  <c:v>3.1798950195305338</c:v>
                </c:pt>
                <c:pt idx="125">
                  <c:v>3.7759033203125227</c:v>
                </c:pt>
                <c:pt idx="126">
                  <c:v>3.3706451416010168</c:v>
                </c:pt>
                <c:pt idx="127">
                  <c:v>3.0305725097650225</c:v>
                </c:pt>
                <c:pt idx="128">
                  <c:v>3.5941711425775225</c:v>
                </c:pt>
                <c:pt idx="129">
                  <c:v>3.6875549316400225</c:v>
                </c:pt>
                <c:pt idx="130">
                  <c:v>3.5422760009765284</c:v>
                </c:pt>
                <c:pt idx="131">
                  <c:v>3.9549804687495396</c:v>
                </c:pt>
                <c:pt idx="132">
                  <c:v>4.8397918701170113</c:v>
                </c:pt>
                <c:pt idx="133">
                  <c:v>6.2763610839840283</c:v>
                </c:pt>
                <c:pt idx="134">
                  <c:v>6.5708251953120111</c:v>
                </c:pt>
                <c:pt idx="135">
                  <c:v>6.3358551025385452</c:v>
                </c:pt>
                <c:pt idx="136">
                  <c:v>4.5186859130855339</c:v>
                </c:pt>
                <c:pt idx="137">
                  <c:v>3.3863922119140284</c:v>
                </c:pt>
                <c:pt idx="138">
                  <c:v>3.2615447998045397</c:v>
                </c:pt>
                <c:pt idx="139">
                  <c:v>3.3572784423825226</c:v>
                </c:pt>
                <c:pt idx="140">
                  <c:v>3.2352233886714998</c:v>
                </c:pt>
                <c:pt idx="141">
                  <c:v>3.0573822021480339</c:v>
                </c:pt>
                <c:pt idx="142">
                  <c:v>2.7629028320310169</c:v>
                </c:pt>
                <c:pt idx="143">
                  <c:v>2.6749816894530341</c:v>
                </c:pt>
                <c:pt idx="144">
                  <c:v>2.6924072265620396</c:v>
                </c:pt>
                <c:pt idx="145">
                  <c:v>3.0559020996085451</c:v>
                </c:pt>
                <c:pt idx="146">
                  <c:v>3.2774139404295113</c:v>
                </c:pt>
                <c:pt idx="147">
                  <c:v>3.4509216308590283</c:v>
                </c:pt>
                <c:pt idx="148">
                  <c:v>3.7471252441405341</c:v>
                </c:pt>
                <c:pt idx="149">
                  <c:v>3.9581848144530341</c:v>
                </c:pt>
                <c:pt idx="150">
                  <c:v>4.2677398681635168</c:v>
                </c:pt>
                <c:pt idx="151">
                  <c:v>4.6476684570310169</c:v>
                </c:pt>
                <c:pt idx="152">
                  <c:v>4.7520690917960451</c:v>
                </c:pt>
                <c:pt idx="153">
                  <c:v>5.7886596679685169</c:v>
                </c:pt>
                <c:pt idx="154">
                  <c:v>7.0911346435540281</c:v>
                </c:pt>
                <c:pt idx="155">
                  <c:v>8.5545440673825226</c:v>
                </c:pt>
                <c:pt idx="156">
                  <c:v>9.1126190185540281</c:v>
                </c:pt>
                <c:pt idx="157">
                  <c:v>9.1810241699215283</c:v>
                </c:pt>
                <c:pt idx="158">
                  <c:v>9.7016235351555338</c:v>
                </c:pt>
                <c:pt idx="159">
                  <c:v>9.6572967529290281</c:v>
                </c:pt>
                <c:pt idx="160">
                  <c:v>9.8746582031245396</c:v>
                </c:pt>
                <c:pt idx="161">
                  <c:v>9.0067077636710451</c:v>
                </c:pt>
                <c:pt idx="162">
                  <c:v>9.1233917236320394</c:v>
                </c:pt>
                <c:pt idx="163">
                  <c:v>10.855432128906017</c:v>
                </c:pt>
                <c:pt idx="164">
                  <c:v>10.764337158203034</c:v>
                </c:pt>
                <c:pt idx="165">
                  <c:v>9.1097808837890284</c:v>
                </c:pt>
                <c:pt idx="166">
                  <c:v>8.8523803710935169</c:v>
                </c:pt>
                <c:pt idx="167">
                  <c:v>8.5015045166015284</c:v>
                </c:pt>
                <c:pt idx="168">
                  <c:v>8.2376953124995111</c:v>
                </c:pt>
                <c:pt idx="169">
                  <c:v>7.1803833007810169</c:v>
                </c:pt>
                <c:pt idx="170">
                  <c:v>6.8632904052730339</c:v>
                </c:pt>
                <c:pt idx="171">
                  <c:v>6.6510559082030341</c:v>
                </c:pt>
                <c:pt idx="172">
                  <c:v>4.3115631103510452</c:v>
                </c:pt>
                <c:pt idx="173">
                  <c:v>4.6907592773435169</c:v>
                </c:pt>
                <c:pt idx="174">
                  <c:v>5.6361175537105339</c:v>
                </c:pt>
                <c:pt idx="175">
                  <c:v>5.6854034423825226</c:v>
                </c:pt>
                <c:pt idx="176">
                  <c:v>5.6981597900385452</c:v>
                </c:pt>
                <c:pt idx="177">
                  <c:v>6.6527648925780341</c:v>
                </c:pt>
                <c:pt idx="178">
                  <c:v>7.5821472167965283</c:v>
                </c:pt>
                <c:pt idx="179">
                  <c:v>8.7242980957030341</c:v>
                </c:pt>
                <c:pt idx="180">
                  <c:v>9.3538757324215283</c:v>
                </c:pt>
                <c:pt idx="181">
                  <c:v>9.4653106689450226</c:v>
                </c:pt>
                <c:pt idx="182">
                  <c:v>9.2369323730465283</c:v>
                </c:pt>
                <c:pt idx="183">
                  <c:v>9.3063293457025225</c:v>
                </c:pt>
                <c:pt idx="184">
                  <c:v>6.9176269531245111</c:v>
                </c:pt>
                <c:pt idx="185">
                  <c:v>5.7416473388670397</c:v>
                </c:pt>
                <c:pt idx="186">
                  <c:v>5.2325836181640284</c:v>
                </c:pt>
                <c:pt idx="187">
                  <c:v>4.8880706787105339</c:v>
                </c:pt>
                <c:pt idx="188">
                  <c:v>5.0964904785150225</c:v>
                </c:pt>
                <c:pt idx="189">
                  <c:v>5.3199401855465283</c:v>
                </c:pt>
                <c:pt idx="190">
                  <c:v>5.1097351074215283</c:v>
                </c:pt>
                <c:pt idx="191">
                  <c:v>4.2982269287105055</c:v>
                </c:pt>
                <c:pt idx="192">
                  <c:v>3.1804443359370396</c:v>
                </c:pt>
                <c:pt idx="193">
                  <c:v>2.5504394531245111</c:v>
                </c:pt>
                <c:pt idx="194">
                  <c:v>2.3088470458980055</c:v>
                </c:pt>
                <c:pt idx="195">
                  <c:v>2.0398040771480339</c:v>
                </c:pt>
                <c:pt idx="196">
                  <c:v>1.6881347656245111</c:v>
                </c:pt>
                <c:pt idx="197">
                  <c:v>1.3408905029295397</c:v>
                </c:pt>
                <c:pt idx="198">
                  <c:v>1.1610809326165281</c:v>
                </c:pt>
                <c:pt idx="199">
                  <c:v>0.7859893798825226</c:v>
                </c:pt>
                <c:pt idx="200">
                  <c:v>2.3035675048820394</c:v>
                </c:pt>
                <c:pt idx="201">
                  <c:v>3.6348052978510168</c:v>
                </c:pt>
                <c:pt idx="202">
                  <c:v>4.8974243164060454</c:v>
                </c:pt>
                <c:pt idx="203">
                  <c:v>6.1863800048820394</c:v>
                </c:pt>
                <c:pt idx="204">
                  <c:v>6.8888031005855055</c:v>
                </c:pt>
                <c:pt idx="205">
                  <c:v>7.7528472900385168</c:v>
                </c:pt>
                <c:pt idx="206">
                  <c:v>8.7041870117185169</c:v>
                </c:pt>
                <c:pt idx="207">
                  <c:v>8.8567138671870396</c:v>
                </c:pt>
                <c:pt idx="208">
                  <c:v>7.1678558349605339</c:v>
                </c:pt>
                <c:pt idx="209">
                  <c:v>6.5342498779295397</c:v>
                </c:pt>
                <c:pt idx="210">
                  <c:v>5.8712554931640284</c:v>
                </c:pt>
                <c:pt idx="211">
                  <c:v>5.1363769531245396</c:v>
                </c:pt>
                <c:pt idx="212">
                  <c:v>4.7207275390620111</c:v>
                </c:pt>
                <c:pt idx="213">
                  <c:v>4.4217926025385168</c:v>
                </c:pt>
                <c:pt idx="214">
                  <c:v>3.6713348388670397</c:v>
                </c:pt>
                <c:pt idx="215">
                  <c:v>2.9730926513670113</c:v>
                </c:pt>
                <c:pt idx="216">
                  <c:v>2.9419799804680338</c:v>
                </c:pt>
                <c:pt idx="217">
                  <c:v>2.6117950439445394</c:v>
                </c:pt>
                <c:pt idx="218">
                  <c:v>3.0969329833980339</c:v>
                </c:pt>
                <c:pt idx="219">
                  <c:v>2.9367004394525225</c:v>
                </c:pt>
                <c:pt idx="220">
                  <c:v>3.0349212646480055</c:v>
                </c:pt>
                <c:pt idx="221">
                  <c:v>3.3601470947260168</c:v>
                </c:pt>
                <c:pt idx="222">
                  <c:v>3.8851867675780341</c:v>
                </c:pt>
                <c:pt idx="223">
                  <c:v>4.1545654296870111</c:v>
                </c:pt>
                <c:pt idx="224">
                  <c:v>4.4731689453120396</c:v>
                </c:pt>
                <c:pt idx="225">
                  <c:v>4.8540740966795397</c:v>
                </c:pt>
                <c:pt idx="226">
                  <c:v>5.0354400634765284</c:v>
                </c:pt>
                <c:pt idx="227">
                  <c:v>5.3313079833980339</c:v>
                </c:pt>
                <c:pt idx="228">
                  <c:v>5.7337280273435169</c:v>
                </c:pt>
                <c:pt idx="229">
                  <c:v>6.0645538330075226</c:v>
                </c:pt>
                <c:pt idx="230">
                  <c:v>6.3437591552730339</c:v>
                </c:pt>
                <c:pt idx="231">
                  <c:v>6.8581024169915281</c:v>
                </c:pt>
                <c:pt idx="232">
                  <c:v>6.7940460205070394</c:v>
                </c:pt>
                <c:pt idx="233">
                  <c:v>6.7262207031250227</c:v>
                </c:pt>
                <c:pt idx="234">
                  <c:v>6.7519317626945394</c:v>
                </c:pt>
                <c:pt idx="235">
                  <c:v>6.8551116943355339</c:v>
                </c:pt>
                <c:pt idx="236">
                  <c:v>6.9216094970695394</c:v>
                </c:pt>
                <c:pt idx="237">
                  <c:v>6.9443756103510168</c:v>
                </c:pt>
                <c:pt idx="238">
                  <c:v>6.6141296386715283</c:v>
                </c:pt>
                <c:pt idx="239">
                  <c:v>6.7330261230465283</c:v>
                </c:pt>
                <c:pt idx="240">
                  <c:v>7.0261016845700226</c:v>
                </c:pt>
                <c:pt idx="241">
                  <c:v>7.9673400878900225</c:v>
                </c:pt>
                <c:pt idx="242">
                  <c:v>8.3945861816400225</c:v>
                </c:pt>
                <c:pt idx="243">
                  <c:v>8.5628906249995396</c:v>
                </c:pt>
                <c:pt idx="244">
                  <c:v>8.8192687988280341</c:v>
                </c:pt>
                <c:pt idx="245">
                  <c:v>9.0438323974605339</c:v>
                </c:pt>
                <c:pt idx="246">
                  <c:v>8.9268890380855339</c:v>
                </c:pt>
                <c:pt idx="247">
                  <c:v>8.6042419433590283</c:v>
                </c:pt>
                <c:pt idx="248">
                  <c:v>8.9859558105465283</c:v>
                </c:pt>
                <c:pt idx="249">
                  <c:v>9.2769256591795397</c:v>
                </c:pt>
                <c:pt idx="250">
                  <c:v>9.6938720703125227</c:v>
                </c:pt>
                <c:pt idx="251">
                  <c:v>10.180490112304028</c:v>
                </c:pt>
                <c:pt idx="252">
                  <c:v>10.730477905273005</c:v>
                </c:pt>
                <c:pt idx="253">
                  <c:v>10.994546508788517</c:v>
                </c:pt>
                <c:pt idx="254">
                  <c:v>11.120599365234028</c:v>
                </c:pt>
                <c:pt idx="255">
                  <c:v>11.420541381835534</c:v>
                </c:pt>
                <c:pt idx="256">
                  <c:v>11.941735839843034</c:v>
                </c:pt>
                <c:pt idx="257">
                  <c:v>12.274133300780534</c:v>
                </c:pt>
                <c:pt idx="258">
                  <c:v>12.000543212890022</c:v>
                </c:pt>
                <c:pt idx="259">
                  <c:v>9.3977905273435169</c:v>
                </c:pt>
                <c:pt idx="260">
                  <c:v>9.7197204589835451</c:v>
                </c:pt>
                <c:pt idx="261">
                  <c:v>9.9664093017575226</c:v>
                </c:pt>
                <c:pt idx="262">
                  <c:v>9.8591400146480339</c:v>
                </c:pt>
                <c:pt idx="263">
                  <c:v>8.3363586425775225</c:v>
                </c:pt>
                <c:pt idx="264">
                  <c:v>7.7102905273430338</c:v>
                </c:pt>
                <c:pt idx="265">
                  <c:v>7.2533050537105339</c:v>
                </c:pt>
                <c:pt idx="266">
                  <c:v>7.1217437744135168</c:v>
                </c:pt>
                <c:pt idx="267">
                  <c:v>6.9356018066400225</c:v>
                </c:pt>
                <c:pt idx="268">
                  <c:v>6.6537567138670397</c:v>
                </c:pt>
                <c:pt idx="269">
                  <c:v>6.8847747802730339</c:v>
                </c:pt>
                <c:pt idx="270">
                  <c:v>6.6923614501950226</c:v>
                </c:pt>
                <c:pt idx="271">
                  <c:v>6.6851440429680338</c:v>
                </c:pt>
                <c:pt idx="272">
                  <c:v>6.6932922363275225</c:v>
                </c:pt>
                <c:pt idx="273">
                  <c:v>6.8691802978510168</c:v>
                </c:pt>
                <c:pt idx="274">
                  <c:v>7.2546630859370396</c:v>
                </c:pt>
                <c:pt idx="275">
                  <c:v>8.8473449707025225</c:v>
                </c:pt>
                <c:pt idx="276">
                  <c:v>9.7128387451170113</c:v>
                </c:pt>
                <c:pt idx="277">
                  <c:v>10.441690063476017</c:v>
                </c:pt>
                <c:pt idx="278">
                  <c:v>10.749383544921528</c:v>
                </c:pt>
                <c:pt idx="279">
                  <c:v>10.589501953124511</c:v>
                </c:pt>
                <c:pt idx="280">
                  <c:v>8.1237579345700226</c:v>
                </c:pt>
                <c:pt idx="281">
                  <c:v>6.5950866699215283</c:v>
                </c:pt>
                <c:pt idx="282">
                  <c:v>5.9851776123040281</c:v>
                </c:pt>
                <c:pt idx="283">
                  <c:v>5.2727142333980055</c:v>
                </c:pt>
              </c:numCache>
            </c:numRef>
          </c:val>
          <c:smooth val="0"/>
        </c:ser>
        <c:dLbls>
          <c:showLegendKey val="0"/>
          <c:showVal val="0"/>
          <c:showCatName val="0"/>
          <c:showSerName val="0"/>
          <c:showPercent val="0"/>
          <c:showBubbleSize val="0"/>
        </c:dLbls>
        <c:smooth val="0"/>
        <c:axId val="173289248"/>
        <c:axId val="173290032"/>
      </c:lineChart>
      <c:catAx>
        <c:axId val="1732892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3290032"/>
        <c:crosses val="autoZero"/>
        <c:auto val="1"/>
        <c:lblAlgn val="ctr"/>
        <c:lblOffset val="100"/>
        <c:noMultiLvlLbl val="0"/>
      </c:catAx>
      <c:valAx>
        <c:axId val="173290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sz="1400"/>
                  <a:t>Temperature</a:t>
                </a:r>
                <a:r>
                  <a:rPr lang="es-ES" sz="1400" baseline="0"/>
                  <a:t> [°C]</a:t>
                </a:r>
                <a:endParaRPr lang="es-ES" sz="140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32892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Hoja1!$A$1</c:f>
              <c:strCache>
                <c:ptCount val="1"/>
                <c:pt idx="0">
                  <c:v>Observed (°C)</c:v>
                </c:pt>
              </c:strCache>
            </c:strRef>
          </c:tx>
          <c:spPr>
            <a:ln w="28575" cap="rnd">
              <a:solidFill>
                <a:schemeClr val="accent1"/>
              </a:solidFill>
              <a:round/>
            </a:ln>
            <a:effectLst/>
          </c:spPr>
          <c:marker>
            <c:symbol val="none"/>
          </c:marker>
          <c:val>
            <c:numRef>
              <c:f>Hoja1!$A$2:$A$285</c:f>
              <c:numCache>
                <c:formatCode>General</c:formatCode>
                <c:ptCount val="284"/>
                <c:pt idx="0">
                  <c:v>7.0295000000000005</c:v>
                </c:pt>
                <c:pt idx="1">
                  <c:v>7.1884999999999994</c:v>
                </c:pt>
                <c:pt idx="2">
                  <c:v>7.2675000000000001</c:v>
                </c:pt>
                <c:pt idx="3">
                  <c:v>7.24</c:v>
                </c:pt>
                <c:pt idx="4">
                  <c:v>6.9655000000000005</c:v>
                </c:pt>
                <c:pt idx="5">
                  <c:v>7.1359999999999992</c:v>
                </c:pt>
                <c:pt idx="6">
                  <c:v>6.9860000000000007</c:v>
                </c:pt>
                <c:pt idx="7">
                  <c:v>6.7200000000000006</c:v>
                </c:pt>
                <c:pt idx="8">
                  <c:v>7.1635</c:v>
                </c:pt>
                <c:pt idx="9">
                  <c:v>7.2540000000000004</c:v>
                </c:pt>
                <c:pt idx="10">
                  <c:v>7.5709999999999997</c:v>
                </c:pt>
                <c:pt idx="11">
                  <c:v>8.2364999999999995</c:v>
                </c:pt>
                <c:pt idx="12">
                  <c:v>11.06</c:v>
                </c:pt>
                <c:pt idx="13">
                  <c:v>11.405000000000001</c:v>
                </c:pt>
                <c:pt idx="14">
                  <c:v>13.01</c:v>
                </c:pt>
                <c:pt idx="15">
                  <c:v>12.9</c:v>
                </c:pt>
                <c:pt idx="16">
                  <c:v>12.84</c:v>
                </c:pt>
                <c:pt idx="17">
                  <c:v>11.375</c:v>
                </c:pt>
                <c:pt idx="18">
                  <c:v>10.6815</c:v>
                </c:pt>
                <c:pt idx="19">
                  <c:v>9.9819999999999993</c:v>
                </c:pt>
                <c:pt idx="20">
                  <c:v>9.3509999999999991</c:v>
                </c:pt>
                <c:pt idx="21">
                  <c:v>8.8254999999999999</c:v>
                </c:pt>
                <c:pt idx="22">
                  <c:v>8.3034999999999997</c:v>
                </c:pt>
                <c:pt idx="23">
                  <c:v>7.8254999999999999</c:v>
                </c:pt>
                <c:pt idx="24">
                  <c:v>8.3004999999999995</c:v>
                </c:pt>
                <c:pt idx="25">
                  <c:v>8.386000000000001</c:v>
                </c:pt>
                <c:pt idx="26">
                  <c:v>8.3870000000000005</c:v>
                </c:pt>
                <c:pt idx="27">
                  <c:v>8.6180000000000003</c:v>
                </c:pt>
                <c:pt idx="28">
                  <c:v>8.3390000000000004</c:v>
                </c:pt>
                <c:pt idx="29">
                  <c:v>8.3379999999999992</c:v>
                </c:pt>
                <c:pt idx="30">
                  <c:v>8.4235000000000007</c:v>
                </c:pt>
                <c:pt idx="31">
                  <c:v>8.1739999999999995</c:v>
                </c:pt>
                <c:pt idx="32">
                  <c:v>8.5329999999999995</c:v>
                </c:pt>
                <c:pt idx="33">
                  <c:v>8.94</c:v>
                </c:pt>
                <c:pt idx="34">
                  <c:v>9.6720000000000006</c:v>
                </c:pt>
                <c:pt idx="35">
                  <c:v>10.631499999999999</c:v>
                </c:pt>
                <c:pt idx="36">
                  <c:v>11.32</c:v>
                </c:pt>
                <c:pt idx="37">
                  <c:v>12.675000000000001</c:v>
                </c:pt>
                <c:pt idx="38">
                  <c:v>13.355</c:v>
                </c:pt>
                <c:pt idx="39">
                  <c:v>13.879999999999999</c:v>
                </c:pt>
                <c:pt idx="40">
                  <c:v>13.725</c:v>
                </c:pt>
                <c:pt idx="41">
                  <c:v>12.934999999999999</c:v>
                </c:pt>
                <c:pt idx="42">
                  <c:v>12.815000000000001</c:v>
                </c:pt>
                <c:pt idx="43">
                  <c:v>12.895</c:v>
                </c:pt>
                <c:pt idx="44">
                  <c:v>12.885</c:v>
                </c:pt>
                <c:pt idx="45">
                  <c:v>12.96</c:v>
                </c:pt>
                <c:pt idx="46">
                  <c:v>12.945</c:v>
                </c:pt>
                <c:pt idx="47">
                  <c:v>12.695</c:v>
                </c:pt>
                <c:pt idx="48">
                  <c:v>12.375</c:v>
                </c:pt>
                <c:pt idx="49">
                  <c:v>12.29</c:v>
                </c:pt>
                <c:pt idx="50">
                  <c:v>12.33</c:v>
                </c:pt>
                <c:pt idx="51">
                  <c:v>12.425000000000001</c:v>
                </c:pt>
                <c:pt idx="52">
                  <c:v>12.399999999999999</c:v>
                </c:pt>
                <c:pt idx="53">
                  <c:v>12.49</c:v>
                </c:pt>
                <c:pt idx="54">
                  <c:v>12.34</c:v>
                </c:pt>
                <c:pt idx="55">
                  <c:v>12.35</c:v>
                </c:pt>
                <c:pt idx="56">
                  <c:v>12.45</c:v>
                </c:pt>
                <c:pt idx="57">
                  <c:v>12.795</c:v>
                </c:pt>
                <c:pt idx="58">
                  <c:v>13.1</c:v>
                </c:pt>
                <c:pt idx="59">
                  <c:v>13.54</c:v>
                </c:pt>
                <c:pt idx="60">
                  <c:v>13.72</c:v>
                </c:pt>
                <c:pt idx="61">
                  <c:v>14.055</c:v>
                </c:pt>
                <c:pt idx="62">
                  <c:v>13.45</c:v>
                </c:pt>
                <c:pt idx="63">
                  <c:v>14.219999999999999</c:v>
                </c:pt>
                <c:pt idx="64">
                  <c:v>14.63</c:v>
                </c:pt>
                <c:pt idx="65">
                  <c:v>14.49</c:v>
                </c:pt>
                <c:pt idx="66">
                  <c:v>13.605</c:v>
                </c:pt>
                <c:pt idx="67">
                  <c:v>13.43</c:v>
                </c:pt>
                <c:pt idx="68">
                  <c:v>13.04</c:v>
                </c:pt>
                <c:pt idx="69">
                  <c:v>12.48</c:v>
                </c:pt>
                <c:pt idx="70">
                  <c:v>12.175000000000001</c:v>
                </c:pt>
                <c:pt idx="71">
                  <c:v>11.370999999999999</c:v>
                </c:pt>
                <c:pt idx="72">
                  <c:v>10.908999999999999</c:v>
                </c:pt>
                <c:pt idx="73">
                  <c:v>10.8825</c:v>
                </c:pt>
                <c:pt idx="74">
                  <c:v>10.868500000000001</c:v>
                </c:pt>
                <c:pt idx="75">
                  <c:v>10.677</c:v>
                </c:pt>
                <c:pt idx="76">
                  <c:v>10.6105</c:v>
                </c:pt>
                <c:pt idx="77">
                  <c:v>10.628499999999999</c:v>
                </c:pt>
                <c:pt idx="78">
                  <c:v>10.654</c:v>
                </c:pt>
                <c:pt idx="79">
                  <c:v>10.7255</c:v>
                </c:pt>
                <c:pt idx="80">
                  <c:v>10.7705</c:v>
                </c:pt>
                <c:pt idx="81">
                  <c:v>10.795999999999999</c:v>
                </c:pt>
                <c:pt idx="82">
                  <c:v>10.8855</c:v>
                </c:pt>
                <c:pt idx="83">
                  <c:v>10.974</c:v>
                </c:pt>
                <c:pt idx="84">
                  <c:v>11.285</c:v>
                </c:pt>
                <c:pt idx="85">
                  <c:v>11.594999999999999</c:v>
                </c:pt>
                <c:pt idx="86">
                  <c:v>11.79</c:v>
                </c:pt>
                <c:pt idx="87">
                  <c:v>12.094999999999999</c:v>
                </c:pt>
                <c:pt idx="88">
                  <c:v>12.004999999999999</c:v>
                </c:pt>
                <c:pt idx="89">
                  <c:v>11.9</c:v>
                </c:pt>
                <c:pt idx="90">
                  <c:v>12.059999999999999</c:v>
                </c:pt>
                <c:pt idx="91">
                  <c:v>12.234999999999999</c:v>
                </c:pt>
                <c:pt idx="92">
                  <c:v>12.125</c:v>
                </c:pt>
                <c:pt idx="93">
                  <c:v>12.185</c:v>
                </c:pt>
                <c:pt idx="94">
                  <c:v>12.234999999999999</c:v>
                </c:pt>
                <c:pt idx="95">
                  <c:v>12.36</c:v>
                </c:pt>
                <c:pt idx="96">
                  <c:v>12.865</c:v>
                </c:pt>
                <c:pt idx="97">
                  <c:v>12.7</c:v>
                </c:pt>
                <c:pt idx="98">
                  <c:v>12.695</c:v>
                </c:pt>
                <c:pt idx="99">
                  <c:v>12.86</c:v>
                </c:pt>
                <c:pt idx="100">
                  <c:v>12.65</c:v>
                </c:pt>
                <c:pt idx="101">
                  <c:v>12.565000000000001</c:v>
                </c:pt>
                <c:pt idx="102">
                  <c:v>12.45</c:v>
                </c:pt>
                <c:pt idx="103">
                  <c:v>12.145</c:v>
                </c:pt>
                <c:pt idx="104">
                  <c:v>11.875</c:v>
                </c:pt>
                <c:pt idx="105">
                  <c:v>11.850000000000001</c:v>
                </c:pt>
                <c:pt idx="106">
                  <c:v>12.385000000000002</c:v>
                </c:pt>
                <c:pt idx="107">
                  <c:v>13.23</c:v>
                </c:pt>
                <c:pt idx="108">
                  <c:v>13.32</c:v>
                </c:pt>
                <c:pt idx="109">
                  <c:v>13.11</c:v>
                </c:pt>
                <c:pt idx="110">
                  <c:v>11.774999999999999</c:v>
                </c:pt>
                <c:pt idx="111">
                  <c:v>11.629999999999999</c:v>
                </c:pt>
                <c:pt idx="112">
                  <c:v>11.51</c:v>
                </c:pt>
                <c:pt idx="113">
                  <c:v>11.365</c:v>
                </c:pt>
                <c:pt idx="114">
                  <c:v>10.594000000000001</c:v>
                </c:pt>
                <c:pt idx="115">
                  <c:v>10.239000000000001</c:v>
                </c:pt>
                <c:pt idx="116">
                  <c:v>9.9275000000000002</c:v>
                </c:pt>
                <c:pt idx="117">
                  <c:v>9.718</c:v>
                </c:pt>
                <c:pt idx="118">
                  <c:v>9.2805</c:v>
                </c:pt>
                <c:pt idx="119">
                  <c:v>8.7654999999999994</c:v>
                </c:pt>
                <c:pt idx="120">
                  <c:v>8.6820000000000004</c:v>
                </c:pt>
                <c:pt idx="121">
                  <c:v>8.1344999999999992</c:v>
                </c:pt>
                <c:pt idx="122">
                  <c:v>7.2584999999999997</c:v>
                </c:pt>
                <c:pt idx="123">
                  <c:v>6.3950000000000005</c:v>
                </c:pt>
                <c:pt idx="124">
                  <c:v>5.9180000000000001</c:v>
                </c:pt>
                <c:pt idx="125">
                  <c:v>5.3970000000000002</c:v>
                </c:pt>
                <c:pt idx="126">
                  <c:v>4.75</c:v>
                </c:pt>
                <c:pt idx="127">
                  <c:v>4.3123500000000003</c:v>
                </c:pt>
                <c:pt idx="128">
                  <c:v>3.9768999999999997</c:v>
                </c:pt>
                <c:pt idx="129">
                  <c:v>4.5750000000000002</c:v>
                </c:pt>
                <c:pt idx="130">
                  <c:v>5.3324999999999996</c:v>
                </c:pt>
                <c:pt idx="131">
                  <c:v>7.4499999999999993</c:v>
                </c:pt>
                <c:pt idx="132">
                  <c:v>9.4514999999999993</c:v>
                </c:pt>
                <c:pt idx="133">
                  <c:v>10.551</c:v>
                </c:pt>
                <c:pt idx="134">
                  <c:v>10.82</c:v>
                </c:pt>
                <c:pt idx="135">
                  <c:v>10.676500000000001</c:v>
                </c:pt>
                <c:pt idx="136">
                  <c:v>9.7750000000000004</c:v>
                </c:pt>
                <c:pt idx="137">
                  <c:v>8.8449999999999989</c:v>
                </c:pt>
                <c:pt idx="138">
                  <c:v>7.6769999999999996</c:v>
                </c:pt>
                <c:pt idx="139">
                  <c:v>6.6929999999999996</c:v>
                </c:pt>
                <c:pt idx="140">
                  <c:v>6.1334999999999997</c:v>
                </c:pt>
                <c:pt idx="141">
                  <c:v>5.7025000000000006</c:v>
                </c:pt>
                <c:pt idx="142">
                  <c:v>5.1810000000000009</c:v>
                </c:pt>
                <c:pt idx="143">
                  <c:v>4.9394999999999998</c:v>
                </c:pt>
                <c:pt idx="144">
                  <c:v>4.4424999999999999</c:v>
                </c:pt>
                <c:pt idx="145">
                  <c:v>4.02325</c:v>
                </c:pt>
                <c:pt idx="146">
                  <c:v>3.73075</c:v>
                </c:pt>
                <c:pt idx="147">
                  <c:v>3.7310500000000002</c:v>
                </c:pt>
                <c:pt idx="148">
                  <c:v>4.0824999999999996</c:v>
                </c:pt>
                <c:pt idx="149">
                  <c:v>4.9145000000000003</c:v>
                </c:pt>
                <c:pt idx="150">
                  <c:v>5.0640000000000001</c:v>
                </c:pt>
                <c:pt idx="151">
                  <c:v>5.3639999999999999</c:v>
                </c:pt>
                <c:pt idx="152">
                  <c:v>6.1710000000000003</c:v>
                </c:pt>
                <c:pt idx="153">
                  <c:v>6.7115</c:v>
                </c:pt>
                <c:pt idx="154">
                  <c:v>7.5045000000000002</c:v>
                </c:pt>
                <c:pt idx="155">
                  <c:v>9.4</c:v>
                </c:pt>
                <c:pt idx="156">
                  <c:v>10.480499999999999</c:v>
                </c:pt>
                <c:pt idx="157">
                  <c:v>11.116499999999998</c:v>
                </c:pt>
                <c:pt idx="158">
                  <c:v>11.51</c:v>
                </c:pt>
                <c:pt idx="159">
                  <c:v>11.41</c:v>
                </c:pt>
                <c:pt idx="160">
                  <c:v>10.974499999999999</c:v>
                </c:pt>
                <c:pt idx="161">
                  <c:v>10.029499999999999</c:v>
                </c:pt>
                <c:pt idx="162">
                  <c:v>10.2325</c:v>
                </c:pt>
                <c:pt idx="163">
                  <c:v>10.222</c:v>
                </c:pt>
                <c:pt idx="164">
                  <c:v>10.218499999999999</c:v>
                </c:pt>
                <c:pt idx="165">
                  <c:v>9.4329999999999998</c:v>
                </c:pt>
                <c:pt idx="166">
                  <c:v>8.5590000000000011</c:v>
                </c:pt>
                <c:pt idx="167">
                  <c:v>8.452</c:v>
                </c:pt>
                <c:pt idx="168">
                  <c:v>8.1645000000000003</c:v>
                </c:pt>
                <c:pt idx="169">
                  <c:v>7.8535000000000004</c:v>
                </c:pt>
                <c:pt idx="170">
                  <c:v>7.1820000000000004</c:v>
                </c:pt>
                <c:pt idx="171">
                  <c:v>6.4015000000000004</c:v>
                </c:pt>
                <c:pt idx="172">
                  <c:v>5.7830000000000004</c:v>
                </c:pt>
                <c:pt idx="173">
                  <c:v>5.9560000000000004</c:v>
                </c:pt>
                <c:pt idx="174">
                  <c:v>5.9824999999999999</c:v>
                </c:pt>
                <c:pt idx="175">
                  <c:v>5.3920000000000003</c:v>
                </c:pt>
                <c:pt idx="176">
                  <c:v>5.101</c:v>
                </c:pt>
                <c:pt idx="177">
                  <c:v>6.1464999999999996</c:v>
                </c:pt>
                <c:pt idx="178">
                  <c:v>7.6880000000000006</c:v>
                </c:pt>
                <c:pt idx="179">
                  <c:v>8.8925000000000001</c:v>
                </c:pt>
                <c:pt idx="180">
                  <c:v>10.016</c:v>
                </c:pt>
                <c:pt idx="181">
                  <c:v>10.696</c:v>
                </c:pt>
                <c:pt idx="182">
                  <c:v>10.5435</c:v>
                </c:pt>
                <c:pt idx="183">
                  <c:v>9.9580000000000002</c:v>
                </c:pt>
                <c:pt idx="184">
                  <c:v>9.8699999999999992</c:v>
                </c:pt>
                <c:pt idx="185">
                  <c:v>9.1969999999999992</c:v>
                </c:pt>
                <c:pt idx="186">
                  <c:v>8.1340000000000003</c:v>
                </c:pt>
                <c:pt idx="187">
                  <c:v>6.8785000000000007</c:v>
                </c:pt>
                <c:pt idx="188">
                  <c:v>6.1005000000000003</c:v>
                </c:pt>
                <c:pt idx="189">
                  <c:v>5.6289999999999996</c:v>
                </c:pt>
                <c:pt idx="190">
                  <c:v>4.8805000000000005</c:v>
                </c:pt>
                <c:pt idx="191">
                  <c:v>4.3853499999999999</c:v>
                </c:pt>
                <c:pt idx="192">
                  <c:v>3.8825000000000003</c:v>
                </c:pt>
                <c:pt idx="193">
                  <c:v>3.6189150000000003</c:v>
                </c:pt>
                <c:pt idx="194">
                  <c:v>3.2206999999999999</c:v>
                </c:pt>
                <c:pt idx="195">
                  <c:v>2.95445</c:v>
                </c:pt>
                <c:pt idx="196">
                  <c:v>2.6724999999999999</c:v>
                </c:pt>
                <c:pt idx="197">
                  <c:v>2.407</c:v>
                </c:pt>
                <c:pt idx="198">
                  <c:v>2.3499999999999996</c:v>
                </c:pt>
                <c:pt idx="199">
                  <c:v>2.3540000000000001</c:v>
                </c:pt>
                <c:pt idx="200">
                  <c:v>2.3065000000000002</c:v>
                </c:pt>
                <c:pt idx="201">
                  <c:v>3.2848000000000002</c:v>
                </c:pt>
                <c:pt idx="202">
                  <c:v>5.3330000000000002</c:v>
                </c:pt>
                <c:pt idx="203">
                  <c:v>7.3479999999999999</c:v>
                </c:pt>
                <c:pt idx="204">
                  <c:v>8.8514999999999997</c:v>
                </c:pt>
                <c:pt idx="205">
                  <c:v>10.7605</c:v>
                </c:pt>
                <c:pt idx="206">
                  <c:v>11.21</c:v>
                </c:pt>
                <c:pt idx="207">
                  <c:v>11.64</c:v>
                </c:pt>
                <c:pt idx="208">
                  <c:v>11.359</c:v>
                </c:pt>
                <c:pt idx="209">
                  <c:v>10.419</c:v>
                </c:pt>
                <c:pt idx="210">
                  <c:v>9.2695000000000007</c:v>
                </c:pt>
                <c:pt idx="211">
                  <c:v>8.5845000000000002</c:v>
                </c:pt>
                <c:pt idx="212">
                  <c:v>7.9755000000000003</c:v>
                </c:pt>
                <c:pt idx="213">
                  <c:v>7.34</c:v>
                </c:pt>
                <c:pt idx="214">
                  <c:v>6.7370000000000001</c:v>
                </c:pt>
                <c:pt idx="215">
                  <c:v>6.4730000000000008</c:v>
                </c:pt>
                <c:pt idx="216">
                  <c:v>5.7684999999999995</c:v>
                </c:pt>
                <c:pt idx="217">
                  <c:v>5.3295000000000003</c:v>
                </c:pt>
                <c:pt idx="218">
                  <c:v>4.9015000000000004</c:v>
                </c:pt>
                <c:pt idx="219">
                  <c:v>4.4146999999999998</c:v>
                </c:pt>
                <c:pt idx="220">
                  <c:v>4.0717999999999996</c:v>
                </c:pt>
                <c:pt idx="221">
                  <c:v>3.87155</c:v>
                </c:pt>
                <c:pt idx="222">
                  <c:v>3.5297499999999999</c:v>
                </c:pt>
                <c:pt idx="223">
                  <c:v>3.4313500000000001</c:v>
                </c:pt>
                <c:pt idx="224">
                  <c:v>4.1439500000000002</c:v>
                </c:pt>
                <c:pt idx="225">
                  <c:v>4.6400000000000006</c:v>
                </c:pt>
                <c:pt idx="226">
                  <c:v>5.2439999999999998</c:v>
                </c:pt>
                <c:pt idx="227">
                  <c:v>6.117</c:v>
                </c:pt>
                <c:pt idx="228">
                  <c:v>7.5914999999999999</c:v>
                </c:pt>
                <c:pt idx="229">
                  <c:v>8.2855000000000008</c:v>
                </c:pt>
                <c:pt idx="230">
                  <c:v>8.4550000000000001</c:v>
                </c:pt>
                <c:pt idx="231">
                  <c:v>8.5285000000000011</c:v>
                </c:pt>
                <c:pt idx="232">
                  <c:v>8.6114999999999995</c:v>
                </c:pt>
                <c:pt idx="233">
                  <c:v>8.3404999999999987</c:v>
                </c:pt>
                <c:pt idx="234">
                  <c:v>7.992</c:v>
                </c:pt>
                <c:pt idx="235">
                  <c:v>7.8475000000000001</c:v>
                </c:pt>
                <c:pt idx="236">
                  <c:v>7.7955000000000005</c:v>
                </c:pt>
                <c:pt idx="237">
                  <c:v>7.6530000000000005</c:v>
                </c:pt>
                <c:pt idx="238">
                  <c:v>7.4939999999999998</c:v>
                </c:pt>
                <c:pt idx="239">
                  <c:v>7.5429999999999993</c:v>
                </c:pt>
                <c:pt idx="240">
                  <c:v>7.83</c:v>
                </c:pt>
                <c:pt idx="241">
                  <c:v>8.1840000000000011</c:v>
                </c:pt>
                <c:pt idx="242">
                  <c:v>8.0294999999999987</c:v>
                </c:pt>
                <c:pt idx="243">
                  <c:v>8.4725000000000001</c:v>
                </c:pt>
                <c:pt idx="244">
                  <c:v>8.8569999999999993</c:v>
                </c:pt>
                <c:pt idx="245">
                  <c:v>9.391</c:v>
                </c:pt>
                <c:pt idx="246">
                  <c:v>9.7074999999999996</c:v>
                </c:pt>
                <c:pt idx="247">
                  <c:v>9.4640000000000004</c:v>
                </c:pt>
                <c:pt idx="248">
                  <c:v>9.3384999999999998</c:v>
                </c:pt>
                <c:pt idx="249">
                  <c:v>9.2734999999999985</c:v>
                </c:pt>
                <c:pt idx="250">
                  <c:v>9.3819999999999997</c:v>
                </c:pt>
                <c:pt idx="251">
                  <c:v>9.6170000000000009</c:v>
                </c:pt>
                <c:pt idx="252">
                  <c:v>10.1775</c:v>
                </c:pt>
                <c:pt idx="253">
                  <c:v>10.2315</c:v>
                </c:pt>
                <c:pt idx="254">
                  <c:v>10.219000000000001</c:v>
                </c:pt>
                <c:pt idx="255">
                  <c:v>10.288499999999999</c:v>
                </c:pt>
                <c:pt idx="256">
                  <c:v>10.475000000000001</c:v>
                </c:pt>
                <c:pt idx="257">
                  <c:v>10.58</c:v>
                </c:pt>
                <c:pt idx="258">
                  <c:v>10.5305</c:v>
                </c:pt>
                <c:pt idx="259">
                  <c:v>10.2395</c:v>
                </c:pt>
                <c:pt idx="260">
                  <c:v>10.2935</c:v>
                </c:pt>
                <c:pt idx="261">
                  <c:v>10.249000000000001</c:v>
                </c:pt>
                <c:pt idx="262">
                  <c:v>10.045500000000001</c:v>
                </c:pt>
                <c:pt idx="263">
                  <c:v>10.093500000000001</c:v>
                </c:pt>
                <c:pt idx="264">
                  <c:v>10.2525</c:v>
                </c:pt>
                <c:pt idx="265">
                  <c:v>10.221</c:v>
                </c:pt>
                <c:pt idx="266">
                  <c:v>10.190999999999999</c:v>
                </c:pt>
                <c:pt idx="267">
                  <c:v>10.208500000000001</c:v>
                </c:pt>
                <c:pt idx="268">
                  <c:v>10.234500000000001</c:v>
                </c:pt>
                <c:pt idx="269">
                  <c:v>10.298500000000001</c:v>
                </c:pt>
                <c:pt idx="270">
                  <c:v>10.134</c:v>
                </c:pt>
                <c:pt idx="271">
                  <c:v>9.9164999999999992</c:v>
                </c:pt>
                <c:pt idx="272">
                  <c:v>9.9050000000000011</c:v>
                </c:pt>
                <c:pt idx="273">
                  <c:v>10.1495</c:v>
                </c:pt>
                <c:pt idx="274">
                  <c:v>10.234999999999999</c:v>
                </c:pt>
                <c:pt idx="275">
                  <c:v>10.331</c:v>
                </c:pt>
                <c:pt idx="276">
                  <c:v>10.0425</c:v>
                </c:pt>
                <c:pt idx="277">
                  <c:v>9.9254999999999995</c:v>
                </c:pt>
                <c:pt idx="278">
                  <c:v>10.4025</c:v>
                </c:pt>
                <c:pt idx="279">
                  <c:v>10.433499999999999</c:v>
                </c:pt>
                <c:pt idx="280">
                  <c:v>10.403</c:v>
                </c:pt>
                <c:pt idx="281">
                  <c:v>9.8925000000000001</c:v>
                </c:pt>
                <c:pt idx="282">
                  <c:v>9.3130000000000006</c:v>
                </c:pt>
                <c:pt idx="283">
                  <c:v>8.822000000000001</c:v>
                </c:pt>
              </c:numCache>
            </c:numRef>
          </c:val>
          <c:smooth val="0"/>
        </c:ser>
        <c:ser>
          <c:idx val="1"/>
          <c:order val="1"/>
          <c:tx>
            <c:strRef>
              <c:f>Hoja1!$D$1</c:f>
              <c:strCache>
                <c:ptCount val="1"/>
                <c:pt idx="0">
                  <c:v>Exp 3 (°C)</c:v>
                </c:pt>
              </c:strCache>
            </c:strRef>
          </c:tx>
          <c:spPr>
            <a:ln w="28575" cap="rnd">
              <a:solidFill>
                <a:srgbClr val="FFC000"/>
              </a:solidFill>
              <a:round/>
            </a:ln>
            <a:effectLst/>
          </c:spPr>
          <c:marker>
            <c:symbol val="none"/>
          </c:marker>
          <c:val>
            <c:numRef>
              <c:f>Hoja1!$D$2:$D$285</c:f>
              <c:numCache>
                <c:formatCode>General</c:formatCode>
                <c:ptCount val="284"/>
                <c:pt idx="0">
                  <c:v>5.2286621093745111</c:v>
                </c:pt>
                <c:pt idx="1">
                  <c:v>5.4520202636715283</c:v>
                </c:pt>
                <c:pt idx="2">
                  <c:v>5.7088562011715283</c:v>
                </c:pt>
                <c:pt idx="3">
                  <c:v>5.8405853271480055</c:v>
                </c:pt>
                <c:pt idx="4">
                  <c:v>5.7889038085935169</c:v>
                </c:pt>
                <c:pt idx="5">
                  <c:v>5.7435699462885452</c:v>
                </c:pt>
                <c:pt idx="6">
                  <c:v>5.8399444580075226</c:v>
                </c:pt>
                <c:pt idx="7">
                  <c:v>5.6533599853510452</c:v>
                </c:pt>
                <c:pt idx="8">
                  <c:v>5.7698913574215283</c:v>
                </c:pt>
                <c:pt idx="9">
                  <c:v>6.0370117187495111</c:v>
                </c:pt>
                <c:pt idx="10">
                  <c:v>6.4100891113275225</c:v>
                </c:pt>
                <c:pt idx="11">
                  <c:v>7.2678009033200226</c:v>
                </c:pt>
                <c:pt idx="12">
                  <c:v>8.9083190917965283</c:v>
                </c:pt>
                <c:pt idx="13">
                  <c:v>10.37038574218704</c:v>
                </c:pt>
                <c:pt idx="14">
                  <c:v>10.187814331054028</c:v>
                </c:pt>
                <c:pt idx="15">
                  <c:v>9.3316284179685454</c:v>
                </c:pt>
                <c:pt idx="16">
                  <c:v>8.8448425292964998</c:v>
                </c:pt>
                <c:pt idx="17">
                  <c:v>9.3410583496090283</c:v>
                </c:pt>
                <c:pt idx="18">
                  <c:v>9.4785552978515284</c:v>
                </c:pt>
                <c:pt idx="19">
                  <c:v>9.7850433349605055</c:v>
                </c:pt>
                <c:pt idx="20">
                  <c:v>9.6314331054680338</c:v>
                </c:pt>
                <c:pt idx="21">
                  <c:v>9.4686370849605339</c:v>
                </c:pt>
                <c:pt idx="22">
                  <c:v>9.3393341064445394</c:v>
                </c:pt>
                <c:pt idx="23">
                  <c:v>9.3099456787105339</c:v>
                </c:pt>
                <c:pt idx="24">
                  <c:v>9.3887268066400225</c:v>
                </c:pt>
                <c:pt idx="25">
                  <c:v>9.4745117187500227</c:v>
                </c:pt>
                <c:pt idx="26">
                  <c:v>9.6929718017575226</c:v>
                </c:pt>
                <c:pt idx="27">
                  <c:v>9.4501129150385168</c:v>
                </c:pt>
                <c:pt idx="28">
                  <c:v>9.4513946533200226</c:v>
                </c:pt>
                <c:pt idx="29">
                  <c:v>9.2537322998040281</c:v>
                </c:pt>
                <c:pt idx="30">
                  <c:v>7.9432159423825226</c:v>
                </c:pt>
                <c:pt idx="31">
                  <c:v>7.5926452636715283</c:v>
                </c:pt>
                <c:pt idx="32">
                  <c:v>8.2184692382805338</c:v>
                </c:pt>
                <c:pt idx="33">
                  <c:v>8.7285858154295113</c:v>
                </c:pt>
                <c:pt idx="34">
                  <c:v>9.1017547607420397</c:v>
                </c:pt>
                <c:pt idx="35">
                  <c:v>9.5122619628905341</c:v>
                </c:pt>
                <c:pt idx="36">
                  <c:v>10.064508056640534</c:v>
                </c:pt>
                <c:pt idx="37">
                  <c:v>11.480035400390534</c:v>
                </c:pt>
                <c:pt idx="38">
                  <c:v>11.838876342773034</c:v>
                </c:pt>
                <c:pt idx="39">
                  <c:v>12.079263305664028</c:v>
                </c:pt>
                <c:pt idx="40">
                  <c:v>11.108132934569539</c:v>
                </c:pt>
                <c:pt idx="41">
                  <c:v>10.633950805663545</c:v>
                </c:pt>
                <c:pt idx="42">
                  <c:v>10.572839355468517</c:v>
                </c:pt>
                <c:pt idx="43">
                  <c:v>10.175820922851528</c:v>
                </c:pt>
                <c:pt idx="44">
                  <c:v>11.080911254882039</c:v>
                </c:pt>
                <c:pt idx="45">
                  <c:v>11.271737670898005</c:v>
                </c:pt>
                <c:pt idx="46">
                  <c:v>11.218392944335505</c:v>
                </c:pt>
                <c:pt idx="47">
                  <c:v>11.333489990234028</c:v>
                </c:pt>
                <c:pt idx="48">
                  <c:v>11.383096313476045</c:v>
                </c:pt>
                <c:pt idx="49">
                  <c:v>11.402307128906017</c:v>
                </c:pt>
                <c:pt idx="50">
                  <c:v>11.414392089843517</c:v>
                </c:pt>
                <c:pt idx="51">
                  <c:v>11.681619262695023</c:v>
                </c:pt>
                <c:pt idx="52">
                  <c:v>11.731088256835505</c:v>
                </c:pt>
                <c:pt idx="53">
                  <c:v>11.839364624023034</c:v>
                </c:pt>
                <c:pt idx="54">
                  <c:v>11.890390014648034</c:v>
                </c:pt>
                <c:pt idx="55">
                  <c:v>11.929162597656017</c:v>
                </c:pt>
                <c:pt idx="56">
                  <c:v>11.916894531249511</c:v>
                </c:pt>
                <c:pt idx="57">
                  <c:v>12.288720703124511</c:v>
                </c:pt>
                <c:pt idx="58">
                  <c:v>13.230905151367011</c:v>
                </c:pt>
                <c:pt idx="59">
                  <c:v>13.838586425781017</c:v>
                </c:pt>
                <c:pt idx="60">
                  <c:v>14.777780151366528</c:v>
                </c:pt>
                <c:pt idx="61">
                  <c:v>14.297845458984028</c:v>
                </c:pt>
                <c:pt idx="62">
                  <c:v>13.730142211914028</c:v>
                </c:pt>
                <c:pt idx="63">
                  <c:v>13.318322753906017</c:v>
                </c:pt>
                <c:pt idx="64">
                  <c:v>13.070993041992011</c:v>
                </c:pt>
                <c:pt idx="65">
                  <c:v>12.77724609374954</c:v>
                </c:pt>
                <c:pt idx="66">
                  <c:v>12.728829956054511</c:v>
                </c:pt>
                <c:pt idx="67">
                  <c:v>12.770471191406045</c:v>
                </c:pt>
                <c:pt idx="68">
                  <c:v>12.812371826171528</c:v>
                </c:pt>
                <c:pt idx="69">
                  <c:v>12.814736938476528</c:v>
                </c:pt>
                <c:pt idx="70">
                  <c:v>12.741311645507039</c:v>
                </c:pt>
                <c:pt idx="71">
                  <c:v>12.734246826171528</c:v>
                </c:pt>
                <c:pt idx="72">
                  <c:v>12.696664428710534</c:v>
                </c:pt>
                <c:pt idx="73">
                  <c:v>12.608773803710505</c:v>
                </c:pt>
                <c:pt idx="74">
                  <c:v>12.657128906249511</c:v>
                </c:pt>
                <c:pt idx="75">
                  <c:v>12.628396606445023</c:v>
                </c:pt>
                <c:pt idx="76">
                  <c:v>12.510598754882523</c:v>
                </c:pt>
                <c:pt idx="77">
                  <c:v>11.940118408203034</c:v>
                </c:pt>
                <c:pt idx="78">
                  <c:v>11.985086059570023</c:v>
                </c:pt>
                <c:pt idx="79">
                  <c:v>12.006661987304028</c:v>
                </c:pt>
                <c:pt idx="80">
                  <c:v>11.891732788085534</c:v>
                </c:pt>
                <c:pt idx="81">
                  <c:v>12.1170593261715</c:v>
                </c:pt>
                <c:pt idx="82">
                  <c:v>13.018258666992011</c:v>
                </c:pt>
                <c:pt idx="83">
                  <c:v>13.893365478515022</c:v>
                </c:pt>
                <c:pt idx="84">
                  <c:v>14.61916503906204</c:v>
                </c:pt>
                <c:pt idx="85">
                  <c:v>15.035699462890022</c:v>
                </c:pt>
                <c:pt idx="86">
                  <c:v>15.241204833984028</c:v>
                </c:pt>
                <c:pt idx="87">
                  <c:v>14.631402587890534</c:v>
                </c:pt>
                <c:pt idx="88">
                  <c:v>13.9947448730465</c:v>
                </c:pt>
                <c:pt idx="89">
                  <c:v>13.964959716796528</c:v>
                </c:pt>
                <c:pt idx="90">
                  <c:v>13.340493774414028</c:v>
                </c:pt>
                <c:pt idx="91">
                  <c:v>12.657830810546528</c:v>
                </c:pt>
                <c:pt idx="92">
                  <c:v>12.653283691406017</c:v>
                </c:pt>
                <c:pt idx="93">
                  <c:v>12.51796874999954</c:v>
                </c:pt>
                <c:pt idx="94">
                  <c:v>12.167184448241528</c:v>
                </c:pt>
                <c:pt idx="95">
                  <c:v>12.221322631835534</c:v>
                </c:pt>
                <c:pt idx="96">
                  <c:v>12.105569458007523</c:v>
                </c:pt>
                <c:pt idx="97">
                  <c:v>11.318536376952522</c:v>
                </c:pt>
                <c:pt idx="98">
                  <c:v>11.289468383788517</c:v>
                </c:pt>
                <c:pt idx="99">
                  <c:v>11.196405029296528</c:v>
                </c:pt>
                <c:pt idx="100">
                  <c:v>11.272454833984028</c:v>
                </c:pt>
                <c:pt idx="101">
                  <c:v>11.175103759765534</c:v>
                </c:pt>
                <c:pt idx="102">
                  <c:v>11.253991699218517</c:v>
                </c:pt>
                <c:pt idx="103">
                  <c:v>10.752969360351017</c:v>
                </c:pt>
                <c:pt idx="104">
                  <c:v>10.840463256835534</c:v>
                </c:pt>
                <c:pt idx="105">
                  <c:v>10.99653015136704</c:v>
                </c:pt>
                <c:pt idx="106">
                  <c:v>11.533883666991528</c:v>
                </c:pt>
                <c:pt idx="107">
                  <c:v>12.268304443359028</c:v>
                </c:pt>
                <c:pt idx="108">
                  <c:v>12.28693542480454</c:v>
                </c:pt>
                <c:pt idx="109">
                  <c:v>12.249932861328034</c:v>
                </c:pt>
                <c:pt idx="110">
                  <c:v>11.988351440429028</c:v>
                </c:pt>
                <c:pt idx="111">
                  <c:v>11.150598144530534</c:v>
                </c:pt>
                <c:pt idx="112">
                  <c:v>9.5412536621089998</c:v>
                </c:pt>
                <c:pt idx="113">
                  <c:v>8.4420715332030341</c:v>
                </c:pt>
                <c:pt idx="114">
                  <c:v>7.7752014160155341</c:v>
                </c:pt>
                <c:pt idx="115">
                  <c:v>9.0303131103515284</c:v>
                </c:pt>
                <c:pt idx="116">
                  <c:v>8.4797607421870396</c:v>
                </c:pt>
                <c:pt idx="117">
                  <c:v>8.5103546142575226</c:v>
                </c:pt>
                <c:pt idx="118">
                  <c:v>7.3224731445310169</c:v>
                </c:pt>
                <c:pt idx="119">
                  <c:v>6.5233551025385452</c:v>
                </c:pt>
                <c:pt idx="120">
                  <c:v>5.9943176269530341</c:v>
                </c:pt>
                <c:pt idx="121">
                  <c:v>6.0853363037105339</c:v>
                </c:pt>
                <c:pt idx="122">
                  <c:v>5.8483062744140284</c:v>
                </c:pt>
                <c:pt idx="123">
                  <c:v>5.2175231933585451</c:v>
                </c:pt>
                <c:pt idx="124">
                  <c:v>4.6362701416015284</c:v>
                </c:pt>
                <c:pt idx="125">
                  <c:v>4.3047271728510168</c:v>
                </c:pt>
                <c:pt idx="126">
                  <c:v>3.5812316894530341</c:v>
                </c:pt>
                <c:pt idx="127">
                  <c:v>3.7824188232420113</c:v>
                </c:pt>
                <c:pt idx="128">
                  <c:v>3.8294006347650225</c:v>
                </c:pt>
                <c:pt idx="129">
                  <c:v>3.2917877197260168</c:v>
                </c:pt>
                <c:pt idx="130">
                  <c:v>3.8260284423825226</c:v>
                </c:pt>
                <c:pt idx="131">
                  <c:v>5.1789947509760168</c:v>
                </c:pt>
                <c:pt idx="132">
                  <c:v>6.3284240722655341</c:v>
                </c:pt>
                <c:pt idx="133">
                  <c:v>7.6654907226555338</c:v>
                </c:pt>
                <c:pt idx="134">
                  <c:v>8.3090301513670397</c:v>
                </c:pt>
                <c:pt idx="135">
                  <c:v>8.1365142822260168</c:v>
                </c:pt>
                <c:pt idx="136">
                  <c:v>6.2167297363275225</c:v>
                </c:pt>
                <c:pt idx="137">
                  <c:v>5.3006225585930338</c:v>
                </c:pt>
                <c:pt idx="138">
                  <c:v>5.1009460449210451</c:v>
                </c:pt>
                <c:pt idx="139">
                  <c:v>5.0693603515620111</c:v>
                </c:pt>
                <c:pt idx="140">
                  <c:v>4.9320617675780341</c:v>
                </c:pt>
                <c:pt idx="141">
                  <c:v>4.7366424560540281</c:v>
                </c:pt>
                <c:pt idx="142">
                  <c:v>3.6388336181635168</c:v>
                </c:pt>
                <c:pt idx="143">
                  <c:v>2.7206817626950226</c:v>
                </c:pt>
                <c:pt idx="144">
                  <c:v>2.1377655029290281</c:v>
                </c:pt>
                <c:pt idx="145">
                  <c:v>2.0576110839840283</c:v>
                </c:pt>
                <c:pt idx="146">
                  <c:v>1.8580413818355339</c:v>
                </c:pt>
                <c:pt idx="147">
                  <c:v>1.9010864257810169</c:v>
                </c:pt>
                <c:pt idx="148">
                  <c:v>1.9992767333980339</c:v>
                </c:pt>
                <c:pt idx="149">
                  <c:v>1.8454376220695394</c:v>
                </c:pt>
                <c:pt idx="150">
                  <c:v>1.9123626708980055</c:v>
                </c:pt>
                <c:pt idx="151">
                  <c:v>2.0582061767575226</c:v>
                </c:pt>
                <c:pt idx="152">
                  <c:v>3.1429687499995111</c:v>
                </c:pt>
                <c:pt idx="153">
                  <c:v>5.5734954833980339</c:v>
                </c:pt>
                <c:pt idx="154">
                  <c:v>8.1044250488280341</c:v>
                </c:pt>
                <c:pt idx="155">
                  <c:v>9.2437835693355339</c:v>
                </c:pt>
                <c:pt idx="156">
                  <c:v>9.7352996826165281</c:v>
                </c:pt>
                <c:pt idx="157">
                  <c:v>9.3529449462885168</c:v>
                </c:pt>
                <c:pt idx="158">
                  <c:v>10.161126708984</c:v>
                </c:pt>
                <c:pt idx="159">
                  <c:v>9.7364593505855055</c:v>
                </c:pt>
                <c:pt idx="160">
                  <c:v>8.9268890380855055</c:v>
                </c:pt>
                <c:pt idx="161">
                  <c:v>8.9295898437495396</c:v>
                </c:pt>
                <c:pt idx="162">
                  <c:v>9.1197448730465283</c:v>
                </c:pt>
                <c:pt idx="163">
                  <c:v>9.1268402099605339</c:v>
                </c:pt>
                <c:pt idx="164">
                  <c:v>9.5415740966795397</c:v>
                </c:pt>
                <c:pt idx="165">
                  <c:v>8.3013854980465283</c:v>
                </c:pt>
                <c:pt idx="166">
                  <c:v>7.4002777099605339</c:v>
                </c:pt>
                <c:pt idx="167">
                  <c:v>7.2775512695305338</c:v>
                </c:pt>
                <c:pt idx="168">
                  <c:v>6.1288391113275225</c:v>
                </c:pt>
                <c:pt idx="169">
                  <c:v>6.2371002197260168</c:v>
                </c:pt>
                <c:pt idx="170">
                  <c:v>4.9391723632805338</c:v>
                </c:pt>
                <c:pt idx="171">
                  <c:v>4.4368225097650225</c:v>
                </c:pt>
                <c:pt idx="172">
                  <c:v>3.8644042968750227</c:v>
                </c:pt>
                <c:pt idx="173">
                  <c:v>3.6857086181635452</c:v>
                </c:pt>
                <c:pt idx="174">
                  <c:v>3.4907165527340283</c:v>
                </c:pt>
                <c:pt idx="175">
                  <c:v>3.8324981689450226</c:v>
                </c:pt>
                <c:pt idx="176">
                  <c:v>3.8022247314450226</c:v>
                </c:pt>
                <c:pt idx="177">
                  <c:v>4.7861877441400225</c:v>
                </c:pt>
                <c:pt idx="178">
                  <c:v>5.8496032714839998</c:v>
                </c:pt>
                <c:pt idx="179">
                  <c:v>6.5259948730465283</c:v>
                </c:pt>
                <c:pt idx="180">
                  <c:v>7.4653717041010168</c:v>
                </c:pt>
                <c:pt idx="181">
                  <c:v>8.1235900878900225</c:v>
                </c:pt>
                <c:pt idx="182">
                  <c:v>8.2849517822265284</c:v>
                </c:pt>
                <c:pt idx="183">
                  <c:v>8.2261138916010168</c:v>
                </c:pt>
                <c:pt idx="184">
                  <c:v>6.7777801513670397</c:v>
                </c:pt>
                <c:pt idx="185">
                  <c:v>5.7744689941400225</c:v>
                </c:pt>
                <c:pt idx="186">
                  <c:v>5.1421142578120111</c:v>
                </c:pt>
                <c:pt idx="187">
                  <c:v>4.6127258300775225</c:v>
                </c:pt>
                <c:pt idx="188">
                  <c:v>4.1043334960935169</c:v>
                </c:pt>
                <c:pt idx="189">
                  <c:v>3.7309661865230339</c:v>
                </c:pt>
                <c:pt idx="190">
                  <c:v>3.5137115478510168</c:v>
                </c:pt>
                <c:pt idx="191">
                  <c:v>3.5138793945310169</c:v>
                </c:pt>
                <c:pt idx="192">
                  <c:v>2.8341613769525225</c:v>
                </c:pt>
                <c:pt idx="193">
                  <c:v>2.9929748535150225</c:v>
                </c:pt>
                <c:pt idx="194">
                  <c:v>2.4015747070310169</c:v>
                </c:pt>
                <c:pt idx="195">
                  <c:v>2.3303009033200226</c:v>
                </c:pt>
                <c:pt idx="196">
                  <c:v>1.8422485351555338</c:v>
                </c:pt>
                <c:pt idx="197">
                  <c:v>2.0075469970695394</c:v>
                </c:pt>
                <c:pt idx="198">
                  <c:v>1.1072631835930338</c:v>
                </c:pt>
                <c:pt idx="199">
                  <c:v>1.0510955810540281</c:v>
                </c:pt>
                <c:pt idx="200">
                  <c:v>1.6309143066400225</c:v>
                </c:pt>
                <c:pt idx="201">
                  <c:v>3.3954559326170113</c:v>
                </c:pt>
                <c:pt idx="202">
                  <c:v>5.1409240722655341</c:v>
                </c:pt>
                <c:pt idx="203">
                  <c:v>6.9940429687495396</c:v>
                </c:pt>
                <c:pt idx="204">
                  <c:v>8.3652587890620111</c:v>
                </c:pt>
                <c:pt idx="205">
                  <c:v>9.0397277832025225</c:v>
                </c:pt>
                <c:pt idx="206">
                  <c:v>9.6550689697265284</c:v>
                </c:pt>
                <c:pt idx="207">
                  <c:v>9.2645202636714998</c:v>
                </c:pt>
                <c:pt idx="208">
                  <c:v>7.4320922851555338</c:v>
                </c:pt>
                <c:pt idx="209">
                  <c:v>6.2737060546875227</c:v>
                </c:pt>
                <c:pt idx="210">
                  <c:v>5.7661987304685169</c:v>
                </c:pt>
                <c:pt idx="211">
                  <c:v>5.1949859619135168</c:v>
                </c:pt>
                <c:pt idx="212">
                  <c:v>4.7729431152335451</c:v>
                </c:pt>
                <c:pt idx="213">
                  <c:v>4.1225067138665281</c:v>
                </c:pt>
                <c:pt idx="214">
                  <c:v>3.5335937499995396</c:v>
                </c:pt>
                <c:pt idx="215">
                  <c:v>3.2701202392575226</c:v>
                </c:pt>
                <c:pt idx="216">
                  <c:v>3.2327972412105055</c:v>
                </c:pt>
                <c:pt idx="217">
                  <c:v>3.2816864013665281</c:v>
                </c:pt>
                <c:pt idx="218">
                  <c:v>3.5072113037105339</c:v>
                </c:pt>
                <c:pt idx="219">
                  <c:v>3.4087158203120111</c:v>
                </c:pt>
                <c:pt idx="220">
                  <c:v>3.4656768798825226</c:v>
                </c:pt>
                <c:pt idx="221">
                  <c:v>3.5169158935545113</c:v>
                </c:pt>
                <c:pt idx="222">
                  <c:v>3.5363861083980339</c:v>
                </c:pt>
                <c:pt idx="223">
                  <c:v>3.8665100097650225</c:v>
                </c:pt>
                <c:pt idx="224">
                  <c:v>3.9182678222650225</c:v>
                </c:pt>
                <c:pt idx="225">
                  <c:v>4.2277160644525225</c:v>
                </c:pt>
                <c:pt idx="226">
                  <c:v>4.6531768798820394</c:v>
                </c:pt>
                <c:pt idx="227">
                  <c:v>5.4710479736320394</c:v>
                </c:pt>
                <c:pt idx="228">
                  <c:v>7.4364868164060169</c:v>
                </c:pt>
                <c:pt idx="229">
                  <c:v>8.4490142822260452</c:v>
                </c:pt>
                <c:pt idx="230">
                  <c:v>8.3132263183590283</c:v>
                </c:pt>
                <c:pt idx="231">
                  <c:v>7.8268676757805338</c:v>
                </c:pt>
                <c:pt idx="232">
                  <c:v>7.2817779541010168</c:v>
                </c:pt>
                <c:pt idx="233">
                  <c:v>6.8119140624995111</c:v>
                </c:pt>
                <c:pt idx="234">
                  <c:v>7.4107604980465283</c:v>
                </c:pt>
                <c:pt idx="235">
                  <c:v>6.1363616943355055</c:v>
                </c:pt>
                <c:pt idx="236">
                  <c:v>6.9156890869135168</c:v>
                </c:pt>
                <c:pt idx="237">
                  <c:v>6.3328186035150225</c:v>
                </c:pt>
                <c:pt idx="238">
                  <c:v>5.9594512939450226</c:v>
                </c:pt>
                <c:pt idx="239">
                  <c:v>6.4559875488275225</c:v>
                </c:pt>
                <c:pt idx="240">
                  <c:v>6.7044616699215283</c:v>
                </c:pt>
                <c:pt idx="241">
                  <c:v>7.0141540527335451</c:v>
                </c:pt>
                <c:pt idx="242">
                  <c:v>7.6022583007810169</c:v>
                </c:pt>
                <c:pt idx="243">
                  <c:v>8.1583953857415281</c:v>
                </c:pt>
                <c:pt idx="244">
                  <c:v>8.5055328369135168</c:v>
                </c:pt>
                <c:pt idx="245">
                  <c:v>8.3494964599605339</c:v>
                </c:pt>
                <c:pt idx="246">
                  <c:v>8.1827331542965283</c:v>
                </c:pt>
                <c:pt idx="247">
                  <c:v>8.0542541503905341</c:v>
                </c:pt>
                <c:pt idx="248">
                  <c:v>7.8422180175775225</c:v>
                </c:pt>
                <c:pt idx="249">
                  <c:v>8.1173950195305338</c:v>
                </c:pt>
                <c:pt idx="250">
                  <c:v>8.2015319824214998</c:v>
                </c:pt>
                <c:pt idx="251">
                  <c:v>8.3827911376945394</c:v>
                </c:pt>
                <c:pt idx="252">
                  <c:v>8.5602355957030341</c:v>
                </c:pt>
                <c:pt idx="253">
                  <c:v>8.6287628173825226</c:v>
                </c:pt>
                <c:pt idx="254">
                  <c:v>8.7738128662105339</c:v>
                </c:pt>
                <c:pt idx="255">
                  <c:v>8.6928344726555338</c:v>
                </c:pt>
                <c:pt idx="256">
                  <c:v>8.6963287353510168</c:v>
                </c:pt>
                <c:pt idx="257">
                  <c:v>8.8062377929685454</c:v>
                </c:pt>
                <c:pt idx="258">
                  <c:v>8.5883270263665281</c:v>
                </c:pt>
                <c:pt idx="259">
                  <c:v>8.1065612792965283</c:v>
                </c:pt>
                <c:pt idx="260">
                  <c:v>8.1743713378905341</c:v>
                </c:pt>
                <c:pt idx="261">
                  <c:v>8.0498138427730339</c:v>
                </c:pt>
                <c:pt idx="262">
                  <c:v>7.9025970458980339</c:v>
                </c:pt>
                <c:pt idx="263">
                  <c:v>7.7239013671870396</c:v>
                </c:pt>
                <c:pt idx="264">
                  <c:v>7.7491546630855339</c:v>
                </c:pt>
                <c:pt idx="265">
                  <c:v>7.7610107421870396</c:v>
                </c:pt>
                <c:pt idx="266">
                  <c:v>7.8922058105465283</c:v>
                </c:pt>
                <c:pt idx="267">
                  <c:v>7.8204742431635168</c:v>
                </c:pt>
                <c:pt idx="268">
                  <c:v>7.8049255371090283</c:v>
                </c:pt>
                <c:pt idx="269">
                  <c:v>7.5757995605465283</c:v>
                </c:pt>
                <c:pt idx="270">
                  <c:v>7.4769073486320394</c:v>
                </c:pt>
                <c:pt idx="271">
                  <c:v>7.4875732421870111</c:v>
                </c:pt>
                <c:pt idx="272">
                  <c:v>7.4904266357415281</c:v>
                </c:pt>
                <c:pt idx="273">
                  <c:v>7.7981964111325226</c:v>
                </c:pt>
                <c:pt idx="274">
                  <c:v>8.1318756103510168</c:v>
                </c:pt>
                <c:pt idx="275">
                  <c:v>9.2489105224605339</c:v>
                </c:pt>
                <c:pt idx="276">
                  <c:v>10.120736694335534</c:v>
                </c:pt>
                <c:pt idx="277">
                  <c:v>10.270364379882523</c:v>
                </c:pt>
                <c:pt idx="278">
                  <c:v>10.503747558593034</c:v>
                </c:pt>
                <c:pt idx="279">
                  <c:v>10.410470581054028</c:v>
                </c:pt>
                <c:pt idx="280">
                  <c:v>8.8222290039055338</c:v>
                </c:pt>
                <c:pt idx="281">
                  <c:v>8.1283813476560169</c:v>
                </c:pt>
                <c:pt idx="282">
                  <c:v>6.9269500732415281</c:v>
                </c:pt>
                <c:pt idx="283">
                  <c:v>6.1596008300780341</c:v>
                </c:pt>
              </c:numCache>
            </c:numRef>
          </c:val>
          <c:smooth val="0"/>
        </c:ser>
        <c:ser>
          <c:idx val="2"/>
          <c:order val="2"/>
          <c:tx>
            <c:strRef>
              <c:f>Hoja1!$B$1</c:f>
              <c:strCache>
                <c:ptCount val="1"/>
                <c:pt idx="0">
                  <c:v>Exp 1 (°C)</c:v>
                </c:pt>
              </c:strCache>
            </c:strRef>
          </c:tx>
          <c:spPr>
            <a:ln w="28575" cap="rnd">
              <a:solidFill>
                <a:srgbClr val="7030A0"/>
              </a:solidFill>
              <a:round/>
            </a:ln>
            <a:effectLst/>
          </c:spPr>
          <c:marker>
            <c:symbol val="none"/>
          </c:marker>
          <c:val>
            <c:numRef>
              <c:f>Hoja1!$B$2:$B$285</c:f>
              <c:numCache>
                <c:formatCode>General</c:formatCode>
                <c:ptCount val="284"/>
                <c:pt idx="0">
                  <c:v>5.0613037109370396</c:v>
                </c:pt>
                <c:pt idx="1">
                  <c:v>5.2484527587890284</c:v>
                </c:pt>
                <c:pt idx="2">
                  <c:v>5.6369262695305338</c:v>
                </c:pt>
                <c:pt idx="3">
                  <c:v>5.7935577392575226</c:v>
                </c:pt>
                <c:pt idx="4">
                  <c:v>6.0671478271480339</c:v>
                </c:pt>
                <c:pt idx="5">
                  <c:v>6.2958312988280341</c:v>
                </c:pt>
                <c:pt idx="6">
                  <c:v>6.2639099121090283</c:v>
                </c:pt>
                <c:pt idx="7">
                  <c:v>6.0633483886715283</c:v>
                </c:pt>
                <c:pt idx="8">
                  <c:v>6.0640655517575226</c:v>
                </c:pt>
                <c:pt idx="9">
                  <c:v>6.2838989257810169</c:v>
                </c:pt>
                <c:pt idx="10">
                  <c:v>6.5532318115230339</c:v>
                </c:pt>
                <c:pt idx="11">
                  <c:v>6.9961029052730339</c:v>
                </c:pt>
                <c:pt idx="12">
                  <c:v>7.6137634277339998</c:v>
                </c:pt>
                <c:pt idx="13">
                  <c:v>8.7671905517575226</c:v>
                </c:pt>
                <c:pt idx="14">
                  <c:v>10.084222412108545</c:v>
                </c:pt>
                <c:pt idx="15">
                  <c:v>9.9872528076165281</c:v>
                </c:pt>
                <c:pt idx="16">
                  <c:v>9.1347290039055338</c:v>
                </c:pt>
                <c:pt idx="17">
                  <c:v>8.3626037597650225</c:v>
                </c:pt>
                <c:pt idx="18">
                  <c:v>8.1749359130855055</c:v>
                </c:pt>
                <c:pt idx="19">
                  <c:v>8.1234985351555338</c:v>
                </c:pt>
                <c:pt idx="20">
                  <c:v>8.1184478759765284</c:v>
                </c:pt>
                <c:pt idx="21">
                  <c:v>8.1280303955075226</c:v>
                </c:pt>
                <c:pt idx="22">
                  <c:v>8.2371307373040281</c:v>
                </c:pt>
                <c:pt idx="23">
                  <c:v>8.3672882080070394</c:v>
                </c:pt>
                <c:pt idx="24">
                  <c:v>8.5092254638670397</c:v>
                </c:pt>
                <c:pt idx="25">
                  <c:v>8.6987091064450226</c:v>
                </c:pt>
                <c:pt idx="26">
                  <c:v>8.8923889160155341</c:v>
                </c:pt>
                <c:pt idx="27">
                  <c:v>9.0038696289060169</c:v>
                </c:pt>
                <c:pt idx="28">
                  <c:v>8.8550201416010452</c:v>
                </c:pt>
                <c:pt idx="29">
                  <c:v>8.7226654052730055</c:v>
                </c:pt>
                <c:pt idx="30">
                  <c:v>8.3175750732415281</c:v>
                </c:pt>
                <c:pt idx="31">
                  <c:v>8.5415588378905341</c:v>
                </c:pt>
                <c:pt idx="32">
                  <c:v>8.6377807617185454</c:v>
                </c:pt>
                <c:pt idx="33">
                  <c:v>8.8876129150385452</c:v>
                </c:pt>
                <c:pt idx="34">
                  <c:v>9.2680450439450226</c:v>
                </c:pt>
                <c:pt idx="35">
                  <c:v>9.8216491699215283</c:v>
                </c:pt>
                <c:pt idx="36">
                  <c:v>10.491235351562011</c:v>
                </c:pt>
                <c:pt idx="37">
                  <c:v>11.017724609374511</c:v>
                </c:pt>
                <c:pt idx="38">
                  <c:v>11.204431152343545</c:v>
                </c:pt>
                <c:pt idx="39">
                  <c:v>11.146417236328034</c:v>
                </c:pt>
                <c:pt idx="40">
                  <c:v>10.75368652343704</c:v>
                </c:pt>
                <c:pt idx="41">
                  <c:v>10.546777343749511</c:v>
                </c:pt>
                <c:pt idx="42">
                  <c:v>10.789804077148005</c:v>
                </c:pt>
                <c:pt idx="43">
                  <c:v>10.780923461913517</c:v>
                </c:pt>
                <c:pt idx="44">
                  <c:v>10.272744750976528</c:v>
                </c:pt>
                <c:pt idx="45">
                  <c:v>10.211541748046528</c:v>
                </c:pt>
                <c:pt idx="46">
                  <c:v>10.751916503906017</c:v>
                </c:pt>
                <c:pt idx="47">
                  <c:v>10.891488647460505</c:v>
                </c:pt>
                <c:pt idx="48">
                  <c:v>11.217446899413517</c:v>
                </c:pt>
                <c:pt idx="49">
                  <c:v>11.433297729491528</c:v>
                </c:pt>
                <c:pt idx="50">
                  <c:v>11.415490722655534</c:v>
                </c:pt>
                <c:pt idx="51">
                  <c:v>11.348336791991528</c:v>
                </c:pt>
                <c:pt idx="52">
                  <c:v>11.268807983398034</c:v>
                </c:pt>
                <c:pt idx="53">
                  <c:v>11.204705810546528</c:v>
                </c:pt>
                <c:pt idx="54">
                  <c:v>11.286264038085534</c:v>
                </c:pt>
                <c:pt idx="55">
                  <c:v>11.336160278320023</c:v>
                </c:pt>
                <c:pt idx="56">
                  <c:v>11.28542480468704</c:v>
                </c:pt>
                <c:pt idx="57">
                  <c:v>11.303384399413517</c:v>
                </c:pt>
                <c:pt idx="58">
                  <c:v>11.548196411132039</c:v>
                </c:pt>
                <c:pt idx="59">
                  <c:v>11.707528686523034</c:v>
                </c:pt>
                <c:pt idx="60">
                  <c:v>11.975122070312011</c:v>
                </c:pt>
                <c:pt idx="61">
                  <c:v>12.151620483398034</c:v>
                </c:pt>
                <c:pt idx="62">
                  <c:v>12.237573242187011</c:v>
                </c:pt>
                <c:pt idx="63">
                  <c:v>12.34711608886704</c:v>
                </c:pt>
                <c:pt idx="64">
                  <c:v>12.495812988281017</c:v>
                </c:pt>
                <c:pt idx="65">
                  <c:v>12.54470214843704</c:v>
                </c:pt>
                <c:pt idx="66">
                  <c:v>12.488748168944539</c:v>
                </c:pt>
                <c:pt idx="67">
                  <c:v>12.437310791015534</c:v>
                </c:pt>
                <c:pt idx="68">
                  <c:v>12.19973144531204</c:v>
                </c:pt>
                <c:pt idx="69">
                  <c:v>11.925225830077522</c:v>
                </c:pt>
                <c:pt idx="70">
                  <c:v>11.82534179687454</c:v>
                </c:pt>
                <c:pt idx="71">
                  <c:v>11.692742919921528</c:v>
                </c:pt>
                <c:pt idx="72">
                  <c:v>11.611627197265022</c:v>
                </c:pt>
                <c:pt idx="73">
                  <c:v>11.402352905273034</c:v>
                </c:pt>
                <c:pt idx="74">
                  <c:v>10.969537353515022</c:v>
                </c:pt>
                <c:pt idx="75">
                  <c:v>10.998834228515022</c:v>
                </c:pt>
                <c:pt idx="76">
                  <c:v>11.003091430663517</c:v>
                </c:pt>
                <c:pt idx="77">
                  <c:v>11.142999267578034</c:v>
                </c:pt>
                <c:pt idx="78">
                  <c:v>11.158059692382523</c:v>
                </c:pt>
                <c:pt idx="79">
                  <c:v>11.205255126953034</c:v>
                </c:pt>
                <c:pt idx="80">
                  <c:v>10.975854492187011</c:v>
                </c:pt>
                <c:pt idx="81">
                  <c:v>10.847634887695023</c:v>
                </c:pt>
                <c:pt idx="82">
                  <c:v>11.361215209960534</c:v>
                </c:pt>
                <c:pt idx="83">
                  <c:v>12.606973266601017</c:v>
                </c:pt>
                <c:pt idx="84">
                  <c:v>12.821115112304028</c:v>
                </c:pt>
                <c:pt idx="85">
                  <c:v>13.692864990234</c:v>
                </c:pt>
                <c:pt idx="86">
                  <c:v>14.032296752929028</c:v>
                </c:pt>
                <c:pt idx="87">
                  <c:v>13.467019653320023</c:v>
                </c:pt>
                <c:pt idx="88">
                  <c:v>12.669686889648034</c:v>
                </c:pt>
                <c:pt idx="89">
                  <c:v>12.298715209960534</c:v>
                </c:pt>
                <c:pt idx="90">
                  <c:v>12.30463562011704</c:v>
                </c:pt>
                <c:pt idx="91">
                  <c:v>12.159158325195023</c:v>
                </c:pt>
                <c:pt idx="92">
                  <c:v>12.042169189452522</c:v>
                </c:pt>
                <c:pt idx="93">
                  <c:v>11.419000244140534</c:v>
                </c:pt>
                <c:pt idx="94">
                  <c:v>11.767434692382523</c:v>
                </c:pt>
                <c:pt idx="95">
                  <c:v>12.282754516601528</c:v>
                </c:pt>
                <c:pt idx="96">
                  <c:v>11.848275756835534</c:v>
                </c:pt>
                <c:pt idx="97">
                  <c:v>11.144845581054028</c:v>
                </c:pt>
                <c:pt idx="98">
                  <c:v>11.247903442382523</c:v>
                </c:pt>
                <c:pt idx="99">
                  <c:v>11.821145629882523</c:v>
                </c:pt>
                <c:pt idx="100">
                  <c:v>11.960153198241528</c:v>
                </c:pt>
                <c:pt idx="101">
                  <c:v>11.885064697265022</c:v>
                </c:pt>
                <c:pt idx="102">
                  <c:v>11.691125488280534</c:v>
                </c:pt>
                <c:pt idx="103">
                  <c:v>11.778909301757523</c:v>
                </c:pt>
                <c:pt idx="104">
                  <c:v>11.997247314452522</c:v>
                </c:pt>
                <c:pt idx="105">
                  <c:v>12.037118530273005</c:v>
                </c:pt>
                <c:pt idx="106">
                  <c:v>12.078775024413545</c:v>
                </c:pt>
                <c:pt idx="107">
                  <c:v>11.940057373046528</c:v>
                </c:pt>
                <c:pt idx="108">
                  <c:v>11.977868652343517</c:v>
                </c:pt>
                <c:pt idx="109">
                  <c:v>11.996697998046045</c:v>
                </c:pt>
                <c:pt idx="110">
                  <c:v>11.662942504882523</c:v>
                </c:pt>
                <c:pt idx="111">
                  <c:v>11.235269165039028</c:v>
                </c:pt>
                <c:pt idx="112">
                  <c:v>10.338983154296528</c:v>
                </c:pt>
                <c:pt idx="113">
                  <c:v>8.8993164062495396</c:v>
                </c:pt>
                <c:pt idx="114">
                  <c:v>8.2253204345695394</c:v>
                </c:pt>
                <c:pt idx="115">
                  <c:v>8.3729339599605339</c:v>
                </c:pt>
                <c:pt idx="116">
                  <c:v>8.1297088623040281</c:v>
                </c:pt>
                <c:pt idx="117">
                  <c:v>7.7340942382805338</c:v>
                </c:pt>
                <c:pt idx="118">
                  <c:v>7.1400543212885452</c:v>
                </c:pt>
                <c:pt idx="119">
                  <c:v>6.4754425048820394</c:v>
                </c:pt>
                <c:pt idx="120">
                  <c:v>6.0328155517575226</c:v>
                </c:pt>
                <c:pt idx="121">
                  <c:v>5.3118682861320394</c:v>
                </c:pt>
                <c:pt idx="122">
                  <c:v>5.3133789062495111</c:v>
                </c:pt>
                <c:pt idx="123">
                  <c:v>5.1005645751945394</c:v>
                </c:pt>
                <c:pt idx="124">
                  <c:v>5.2585540771480055</c:v>
                </c:pt>
                <c:pt idx="125">
                  <c:v>4.8012634277340283</c:v>
                </c:pt>
                <c:pt idx="126">
                  <c:v>5.2498413085935169</c:v>
                </c:pt>
                <c:pt idx="127">
                  <c:v>5.7416168212885168</c:v>
                </c:pt>
                <c:pt idx="128">
                  <c:v>5.7905212402340283</c:v>
                </c:pt>
                <c:pt idx="129">
                  <c:v>5.9121185302730339</c:v>
                </c:pt>
                <c:pt idx="130">
                  <c:v>6.5694061279295113</c:v>
                </c:pt>
                <c:pt idx="131">
                  <c:v>7.9126983642575226</c:v>
                </c:pt>
                <c:pt idx="132">
                  <c:v>8.9475494384760452</c:v>
                </c:pt>
                <c:pt idx="133">
                  <c:v>10.064920043945023</c:v>
                </c:pt>
                <c:pt idx="134">
                  <c:v>10.205102539062011</c:v>
                </c:pt>
                <c:pt idx="135">
                  <c:v>9.6235595703120111</c:v>
                </c:pt>
                <c:pt idx="136">
                  <c:v>8.7128845214839998</c:v>
                </c:pt>
                <c:pt idx="137">
                  <c:v>7.2949310302730339</c:v>
                </c:pt>
                <c:pt idx="138">
                  <c:v>6.2529388427730339</c:v>
                </c:pt>
                <c:pt idx="139">
                  <c:v>5.6803985595700226</c:v>
                </c:pt>
                <c:pt idx="140">
                  <c:v>5.3045135498045113</c:v>
                </c:pt>
                <c:pt idx="141">
                  <c:v>5.3409210205075226</c:v>
                </c:pt>
                <c:pt idx="142">
                  <c:v>5.1161285400390284</c:v>
                </c:pt>
                <c:pt idx="143">
                  <c:v>4.5969329833980055</c:v>
                </c:pt>
                <c:pt idx="144">
                  <c:v>4.1847473144525225</c:v>
                </c:pt>
                <c:pt idx="145">
                  <c:v>4.1275726318355339</c:v>
                </c:pt>
                <c:pt idx="146">
                  <c:v>4.1416412353510168</c:v>
                </c:pt>
                <c:pt idx="147">
                  <c:v>4.0811859130855339</c:v>
                </c:pt>
                <c:pt idx="148">
                  <c:v>4.2521606445305338</c:v>
                </c:pt>
                <c:pt idx="149">
                  <c:v>4.4731689453120396</c:v>
                </c:pt>
                <c:pt idx="150">
                  <c:v>5.3471618652340283</c:v>
                </c:pt>
                <c:pt idx="151">
                  <c:v>5.4838653564445394</c:v>
                </c:pt>
                <c:pt idx="152">
                  <c:v>6.0432067871090283</c:v>
                </c:pt>
                <c:pt idx="153">
                  <c:v>7.2768341064450226</c:v>
                </c:pt>
                <c:pt idx="154">
                  <c:v>8.2652984619135452</c:v>
                </c:pt>
                <c:pt idx="155">
                  <c:v>9.2972351074215283</c:v>
                </c:pt>
                <c:pt idx="156">
                  <c:v>9.5378051757810454</c:v>
                </c:pt>
                <c:pt idx="157">
                  <c:v>10.535806274414028</c:v>
                </c:pt>
                <c:pt idx="158">
                  <c:v>11.105767822265022</c:v>
                </c:pt>
                <c:pt idx="159">
                  <c:v>10.741708374023034</c:v>
                </c:pt>
                <c:pt idx="160">
                  <c:v>10.469674682616528</c:v>
                </c:pt>
                <c:pt idx="161">
                  <c:v>10.486886596679511</c:v>
                </c:pt>
                <c:pt idx="162">
                  <c:v>10.340020751953034</c:v>
                </c:pt>
                <c:pt idx="163">
                  <c:v>10.707498168945023</c:v>
                </c:pt>
                <c:pt idx="164">
                  <c:v>10.437814331054028</c:v>
                </c:pt>
                <c:pt idx="165">
                  <c:v>9.8828826904295397</c:v>
                </c:pt>
                <c:pt idx="166">
                  <c:v>9.0905548095700226</c:v>
                </c:pt>
                <c:pt idx="167">
                  <c:v>8.0850158691400225</c:v>
                </c:pt>
                <c:pt idx="168">
                  <c:v>7.4800506591790281</c:v>
                </c:pt>
                <c:pt idx="169">
                  <c:v>7.0957427978510452</c:v>
                </c:pt>
                <c:pt idx="170">
                  <c:v>6.2467437744140284</c:v>
                </c:pt>
                <c:pt idx="171">
                  <c:v>5.8733917236325226</c:v>
                </c:pt>
                <c:pt idx="172">
                  <c:v>6.0142456054685169</c:v>
                </c:pt>
                <c:pt idx="173">
                  <c:v>6.3518615722650225</c:v>
                </c:pt>
                <c:pt idx="174">
                  <c:v>6.2247253417965283</c:v>
                </c:pt>
                <c:pt idx="175">
                  <c:v>6.4537139892575226</c:v>
                </c:pt>
                <c:pt idx="176">
                  <c:v>6.4461303710930338</c:v>
                </c:pt>
                <c:pt idx="177">
                  <c:v>6.9252716064450226</c:v>
                </c:pt>
                <c:pt idx="178">
                  <c:v>7.3020111083980339</c:v>
                </c:pt>
                <c:pt idx="179">
                  <c:v>8.5454498291010168</c:v>
                </c:pt>
                <c:pt idx="180">
                  <c:v>9.2057434082025225</c:v>
                </c:pt>
                <c:pt idx="181">
                  <c:v>9.5764556884760168</c:v>
                </c:pt>
                <c:pt idx="182">
                  <c:v>9.4696899414055338</c:v>
                </c:pt>
                <c:pt idx="183">
                  <c:v>8.9959503173820394</c:v>
                </c:pt>
                <c:pt idx="184">
                  <c:v>8.4003082275385452</c:v>
                </c:pt>
                <c:pt idx="185">
                  <c:v>7.1086975097655341</c:v>
                </c:pt>
                <c:pt idx="186">
                  <c:v>6.2199493408200226</c:v>
                </c:pt>
                <c:pt idx="187">
                  <c:v>5.8593231201165281</c:v>
                </c:pt>
                <c:pt idx="188">
                  <c:v>6.5205474853510452</c:v>
                </c:pt>
                <c:pt idx="189">
                  <c:v>6.5607849121090283</c:v>
                </c:pt>
                <c:pt idx="190">
                  <c:v>6.4964385986325226</c:v>
                </c:pt>
                <c:pt idx="191">
                  <c:v>6.3678070068355055</c:v>
                </c:pt>
                <c:pt idx="192">
                  <c:v>6.1355377197265284</c:v>
                </c:pt>
                <c:pt idx="193">
                  <c:v>5.4711853027340283</c:v>
                </c:pt>
                <c:pt idx="194">
                  <c:v>4.7944274902339998</c:v>
                </c:pt>
                <c:pt idx="195">
                  <c:v>4.4784179687495396</c:v>
                </c:pt>
                <c:pt idx="196">
                  <c:v>3.9975982666010168</c:v>
                </c:pt>
                <c:pt idx="197">
                  <c:v>3.6245971679685169</c:v>
                </c:pt>
                <c:pt idx="198">
                  <c:v>3.7030426025385168</c:v>
                </c:pt>
                <c:pt idx="199">
                  <c:v>2.9963317871089998</c:v>
                </c:pt>
                <c:pt idx="200">
                  <c:v>2.2867065429680338</c:v>
                </c:pt>
                <c:pt idx="201">
                  <c:v>2.5966430664060454</c:v>
                </c:pt>
                <c:pt idx="202">
                  <c:v>3.1957489013670113</c:v>
                </c:pt>
                <c:pt idx="203">
                  <c:v>4.0263305664055338</c:v>
                </c:pt>
                <c:pt idx="204">
                  <c:v>5.5592132568355339</c:v>
                </c:pt>
                <c:pt idx="205">
                  <c:v>7.8532043457025225</c:v>
                </c:pt>
                <c:pt idx="206">
                  <c:v>9.0158172607415281</c:v>
                </c:pt>
                <c:pt idx="207">
                  <c:v>9.6609741210930338</c:v>
                </c:pt>
                <c:pt idx="208">
                  <c:v>9.0032745361325226</c:v>
                </c:pt>
                <c:pt idx="209">
                  <c:v>7.3678070068355339</c:v>
                </c:pt>
                <c:pt idx="210">
                  <c:v>6.8544708251950226</c:v>
                </c:pt>
                <c:pt idx="211">
                  <c:v>7.1007171630855055</c:v>
                </c:pt>
                <c:pt idx="212">
                  <c:v>7.1479125976555338</c:v>
                </c:pt>
                <c:pt idx="213">
                  <c:v>7.0836425781245396</c:v>
                </c:pt>
                <c:pt idx="214">
                  <c:v>6.9243713378900225</c:v>
                </c:pt>
                <c:pt idx="215">
                  <c:v>6.6659332275390284</c:v>
                </c:pt>
                <c:pt idx="216">
                  <c:v>6.4616027832030341</c:v>
                </c:pt>
                <c:pt idx="217">
                  <c:v>6.3429962158200226</c:v>
                </c:pt>
                <c:pt idx="218">
                  <c:v>6.3080688476560169</c:v>
                </c:pt>
                <c:pt idx="219">
                  <c:v>6.2348724365230339</c:v>
                </c:pt>
                <c:pt idx="220">
                  <c:v>6.0550170898430338</c:v>
                </c:pt>
                <c:pt idx="221">
                  <c:v>5.8099304199210451</c:v>
                </c:pt>
                <c:pt idx="222">
                  <c:v>5.7836090087885168</c:v>
                </c:pt>
                <c:pt idx="223">
                  <c:v>5.6908203125000227</c:v>
                </c:pt>
                <c:pt idx="224">
                  <c:v>5.5344024658195394</c:v>
                </c:pt>
                <c:pt idx="225">
                  <c:v>5.6216064453120396</c:v>
                </c:pt>
                <c:pt idx="226">
                  <c:v>6.0923706054685454</c:v>
                </c:pt>
                <c:pt idx="227">
                  <c:v>6.4709259033200226</c:v>
                </c:pt>
                <c:pt idx="228">
                  <c:v>6.6750427246089998</c:v>
                </c:pt>
                <c:pt idx="229">
                  <c:v>7.0293670654295113</c:v>
                </c:pt>
                <c:pt idx="230">
                  <c:v>7.3448730468745111</c:v>
                </c:pt>
                <c:pt idx="231">
                  <c:v>7.5592437744135168</c:v>
                </c:pt>
                <c:pt idx="232">
                  <c:v>7.7417083740230339</c:v>
                </c:pt>
                <c:pt idx="233">
                  <c:v>7.5562988281245111</c:v>
                </c:pt>
                <c:pt idx="234">
                  <c:v>7.5491271972655341</c:v>
                </c:pt>
                <c:pt idx="235">
                  <c:v>7.7101379394530341</c:v>
                </c:pt>
                <c:pt idx="236">
                  <c:v>7.8126312255855055</c:v>
                </c:pt>
                <c:pt idx="237">
                  <c:v>8.0324645996089998</c:v>
                </c:pt>
                <c:pt idx="238">
                  <c:v>7.8765502929685454</c:v>
                </c:pt>
                <c:pt idx="239">
                  <c:v>8.1028228759760168</c:v>
                </c:pt>
                <c:pt idx="240">
                  <c:v>8.3134704589840283</c:v>
                </c:pt>
                <c:pt idx="241">
                  <c:v>8.5696197509760168</c:v>
                </c:pt>
                <c:pt idx="242">
                  <c:v>8.9205261230460451</c:v>
                </c:pt>
                <c:pt idx="243">
                  <c:v>9.1099639892575226</c:v>
                </c:pt>
                <c:pt idx="244">
                  <c:v>9.1560150146480339</c:v>
                </c:pt>
                <c:pt idx="245">
                  <c:v>9.1132904052730055</c:v>
                </c:pt>
                <c:pt idx="246">
                  <c:v>9.1408630371089998</c:v>
                </c:pt>
                <c:pt idx="247">
                  <c:v>9.0640045166015284</c:v>
                </c:pt>
                <c:pt idx="248">
                  <c:v>9.2467742919920113</c:v>
                </c:pt>
                <c:pt idx="249">
                  <c:v>9.1185394287105339</c:v>
                </c:pt>
                <c:pt idx="250">
                  <c:v>9.0808349609370396</c:v>
                </c:pt>
                <c:pt idx="251">
                  <c:v>9.7334838867185454</c:v>
                </c:pt>
                <c:pt idx="252">
                  <c:v>10.098260498046045</c:v>
                </c:pt>
                <c:pt idx="253">
                  <c:v>10.195001220702522</c:v>
                </c:pt>
                <c:pt idx="254">
                  <c:v>10.425027465819539</c:v>
                </c:pt>
                <c:pt idx="255">
                  <c:v>10.64772949218704</c:v>
                </c:pt>
                <c:pt idx="256">
                  <c:v>10.466424560546528</c:v>
                </c:pt>
                <c:pt idx="257">
                  <c:v>10.128808593750023</c:v>
                </c:pt>
                <c:pt idx="258">
                  <c:v>9.8644653320310169</c:v>
                </c:pt>
                <c:pt idx="259">
                  <c:v>9.6047149658200226</c:v>
                </c:pt>
                <c:pt idx="260">
                  <c:v>9.4494262695310169</c:v>
                </c:pt>
                <c:pt idx="261">
                  <c:v>9.2682281494140284</c:v>
                </c:pt>
                <c:pt idx="262">
                  <c:v>9.0662322998040281</c:v>
                </c:pt>
                <c:pt idx="263">
                  <c:v>8.9336639404295397</c:v>
                </c:pt>
                <c:pt idx="264">
                  <c:v>8.8269134521480339</c:v>
                </c:pt>
                <c:pt idx="265">
                  <c:v>8.8437591552730339</c:v>
                </c:pt>
                <c:pt idx="266">
                  <c:v>8.8830810546870396</c:v>
                </c:pt>
                <c:pt idx="267">
                  <c:v>8.7519622802730339</c:v>
                </c:pt>
                <c:pt idx="268">
                  <c:v>8.7106109619135168</c:v>
                </c:pt>
                <c:pt idx="269">
                  <c:v>8.5414978027340283</c:v>
                </c:pt>
                <c:pt idx="270">
                  <c:v>8.4958587646480339</c:v>
                </c:pt>
                <c:pt idx="271">
                  <c:v>8.4304748535150225</c:v>
                </c:pt>
                <c:pt idx="272">
                  <c:v>8.4837738037105339</c:v>
                </c:pt>
                <c:pt idx="273">
                  <c:v>8.7139221191405341</c:v>
                </c:pt>
                <c:pt idx="274">
                  <c:v>8.9022766113275225</c:v>
                </c:pt>
                <c:pt idx="275">
                  <c:v>9.0862518310540281</c:v>
                </c:pt>
                <c:pt idx="276">
                  <c:v>8.9373413085930338</c:v>
                </c:pt>
                <c:pt idx="277">
                  <c:v>9.1988922119135452</c:v>
                </c:pt>
                <c:pt idx="278">
                  <c:v>10.260385131835534</c:v>
                </c:pt>
                <c:pt idx="279">
                  <c:v>10.409356689452522</c:v>
                </c:pt>
                <c:pt idx="280">
                  <c:v>9.6420532226560169</c:v>
                </c:pt>
                <c:pt idx="281">
                  <c:v>8.0853363037105339</c:v>
                </c:pt>
                <c:pt idx="282">
                  <c:v>7.0002990722655341</c:v>
                </c:pt>
                <c:pt idx="283">
                  <c:v>6.1501861572265284</c:v>
                </c:pt>
              </c:numCache>
            </c:numRef>
          </c:val>
          <c:smooth val="0"/>
        </c:ser>
        <c:dLbls>
          <c:showLegendKey val="0"/>
          <c:showVal val="0"/>
          <c:showCatName val="0"/>
          <c:showSerName val="0"/>
          <c:showPercent val="0"/>
          <c:showBubbleSize val="0"/>
        </c:dLbls>
        <c:smooth val="0"/>
        <c:axId val="205408608"/>
        <c:axId val="205407824"/>
      </c:lineChart>
      <c:catAx>
        <c:axId val="20540860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407824"/>
        <c:crosses val="autoZero"/>
        <c:auto val="1"/>
        <c:lblAlgn val="ctr"/>
        <c:lblOffset val="100"/>
        <c:noMultiLvlLbl val="0"/>
      </c:catAx>
      <c:valAx>
        <c:axId val="205407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S" sz="1400" b="1"/>
                  <a:t>Temperature</a:t>
                </a:r>
                <a:r>
                  <a:rPr lang="es-ES" sz="1400" b="1" baseline="0"/>
                  <a:t> [°C]</a:t>
                </a:r>
                <a:endParaRPr lang="es-ES" sz="1400" b="1"/>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408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Hoja1!$A$1</c:f>
              <c:strCache>
                <c:ptCount val="1"/>
                <c:pt idx="0">
                  <c:v>Observed (m/s)</c:v>
                </c:pt>
              </c:strCache>
            </c:strRef>
          </c:tx>
          <c:spPr>
            <a:ln w="28575" cap="rnd">
              <a:solidFill>
                <a:srgbClr val="FF0000"/>
              </a:solidFill>
              <a:round/>
            </a:ln>
            <a:effectLst/>
          </c:spPr>
          <c:marker>
            <c:symbol val="none"/>
          </c:marker>
          <c:val>
            <c:numRef>
              <c:f>Hoja1!$A$2:$A$285</c:f>
              <c:numCache>
                <c:formatCode>General</c:formatCode>
                <c:ptCount val="284"/>
                <c:pt idx="0">
                  <c:v>0.15725</c:v>
                </c:pt>
                <c:pt idx="1">
                  <c:v>0.49129999999999996</c:v>
                </c:pt>
                <c:pt idx="2">
                  <c:v>0.37091499999999999</c:v>
                </c:pt>
                <c:pt idx="3">
                  <c:v>0.33889999999999998</c:v>
                </c:pt>
                <c:pt idx="4">
                  <c:v>0.56610000000000005</c:v>
                </c:pt>
                <c:pt idx="5">
                  <c:v>0.29278999999999999</c:v>
                </c:pt>
                <c:pt idx="6">
                  <c:v>0.40429999999999999</c:v>
                </c:pt>
                <c:pt idx="7">
                  <c:v>0.18180000000000002</c:v>
                </c:pt>
                <c:pt idx="8">
                  <c:v>0.58884999999999998</c:v>
                </c:pt>
                <c:pt idx="9">
                  <c:v>0.84715000000000007</c:v>
                </c:pt>
                <c:pt idx="10">
                  <c:v>0.95900000000000007</c:v>
                </c:pt>
                <c:pt idx="11">
                  <c:v>0.42710000000000004</c:v>
                </c:pt>
                <c:pt idx="12">
                  <c:v>0.7</c:v>
                </c:pt>
                <c:pt idx="13">
                  <c:v>0.56414999999999993</c:v>
                </c:pt>
                <c:pt idx="14">
                  <c:v>0.7</c:v>
                </c:pt>
                <c:pt idx="15">
                  <c:v>1.7</c:v>
                </c:pt>
                <c:pt idx="16">
                  <c:v>1.4</c:v>
                </c:pt>
                <c:pt idx="17">
                  <c:v>0.37364999999999998</c:v>
                </c:pt>
                <c:pt idx="18">
                  <c:v>0.23499999999999999</c:v>
                </c:pt>
                <c:pt idx="19">
                  <c:v>0.1028</c:v>
                </c:pt>
                <c:pt idx="20">
                  <c:v>4.9959999999999997E-2</c:v>
                </c:pt>
                <c:pt idx="21">
                  <c:v>5.4416500000000007E-2</c:v>
                </c:pt>
                <c:pt idx="22">
                  <c:v>1.3625E-2</c:v>
                </c:pt>
                <c:pt idx="23">
                  <c:v>0.21734999999999999</c:v>
                </c:pt>
                <c:pt idx="24">
                  <c:v>0.35894999999999999</c:v>
                </c:pt>
                <c:pt idx="25">
                  <c:v>0.45139999999999997</c:v>
                </c:pt>
                <c:pt idx="26">
                  <c:v>1.1034999999999999</c:v>
                </c:pt>
                <c:pt idx="27">
                  <c:v>0.73334999999999995</c:v>
                </c:pt>
                <c:pt idx="28">
                  <c:v>0.45650000000000002</c:v>
                </c:pt>
                <c:pt idx="29">
                  <c:v>0.16971</c:v>
                </c:pt>
                <c:pt idx="30">
                  <c:v>0.48885000000000001</c:v>
                </c:pt>
                <c:pt idx="31">
                  <c:v>1.145</c:v>
                </c:pt>
                <c:pt idx="32">
                  <c:v>0.51460000000000006</c:v>
                </c:pt>
                <c:pt idx="33">
                  <c:v>1.597</c:v>
                </c:pt>
                <c:pt idx="34">
                  <c:v>0.94230000000000003</c:v>
                </c:pt>
                <c:pt idx="35">
                  <c:v>1.2775000000000001</c:v>
                </c:pt>
                <c:pt idx="36">
                  <c:v>1.2605</c:v>
                </c:pt>
                <c:pt idx="37">
                  <c:v>0.52534999999999998</c:v>
                </c:pt>
                <c:pt idx="38">
                  <c:v>1.0030000000000001</c:v>
                </c:pt>
                <c:pt idx="39">
                  <c:v>0.33840000000000003</c:v>
                </c:pt>
                <c:pt idx="40">
                  <c:v>0.41954999999999998</c:v>
                </c:pt>
                <c:pt idx="41">
                  <c:v>0.61945000000000006</c:v>
                </c:pt>
                <c:pt idx="42">
                  <c:v>5.3083500000000006E-2</c:v>
                </c:pt>
                <c:pt idx="43">
                  <c:v>0.2084</c:v>
                </c:pt>
                <c:pt idx="44">
                  <c:v>0.92599999999999993</c:v>
                </c:pt>
                <c:pt idx="45">
                  <c:v>0.92749999999999999</c:v>
                </c:pt>
                <c:pt idx="46">
                  <c:v>1.5669999999999999</c:v>
                </c:pt>
                <c:pt idx="47">
                  <c:v>1.2530000000000001</c:v>
                </c:pt>
                <c:pt idx="48">
                  <c:v>0.87349999999999994</c:v>
                </c:pt>
                <c:pt idx="49">
                  <c:v>1.2989999999999999</c:v>
                </c:pt>
                <c:pt idx="50">
                  <c:v>1.2215</c:v>
                </c:pt>
                <c:pt idx="51">
                  <c:v>1.256</c:v>
                </c:pt>
                <c:pt idx="52">
                  <c:v>1.1154999999999999</c:v>
                </c:pt>
                <c:pt idx="53">
                  <c:v>0.93400000000000005</c:v>
                </c:pt>
                <c:pt idx="54">
                  <c:v>1.0960000000000001</c:v>
                </c:pt>
                <c:pt idx="55">
                  <c:v>0.70419999999999994</c:v>
                </c:pt>
                <c:pt idx="56">
                  <c:v>0.99249999999999994</c:v>
                </c:pt>
                <c:pt idx="57">
                  <c:v>0.94900000000000007</c:v>
                </c:pt>
                <c:pt idx="58">
                  <c:v>1.389</c:v>
                </c:pt>
                <c:pt idx="59">
                  <c:v>1.0348999999999999</c:v>
                </c:pt>
                <c:pt idx="60">
                  <c:v>0.99090000000000011</c:v>
                </c:pt>
                <c:pt idx="61">
                  <c:v>1.1224000000000001</c:v>
                </c:pt>
                <c:pt idx="62">
                  <c:v>0.41909999999999997</c:v>
                </c:pt>
                <c:pt idx="63">
                  <c:v>0.6109</c:v>
                </c:pt>
                <c:pt idx="64">
                  <c:v>0.7</c:v>
                </c:pt>
                <c:pt idx="65">
                  <c:v>0.8</c:v>
                </c:pt>
                <c:pt idx="66">
                  <c:v>0.35020000000000001</c:v>
                </c:pt>
                <c:pt idx="67">
                  <c:v>0.4602</c:v>
                </c:pt>
                <c:pt idx="68">
                  <c:v>0.48770000000000002</c:v>
                </c:pt>
                <c:pt idx="69">
                  <c:v>0.17416499999999999</c:v>
                </c:pt>
                <c:pt idx="70">
                  <c:v>5.0958500000000004E-2</c:v>
                </c:pt>
                <c:pt idx="71">
                  <c:v>1.346E-2</c:v>
                </c:pt>
                <c:pt idx="72">
                  <c:v>0.1</c:v>
                </c:pt>
                <c:pt idx="73">
                  <c:v>7.7289999999999998E-2</c:v>
                </c:pt>
                <c:pt idx="74">
                  <c:v>0.27295999999999998</c:v>
                </c:pt>
                <c:pt idx="75">
                  <c:v>0.15629999999999999</c:v>
                </c:pt>
                <c:pt idx="76">
                  <c:v>0.47614999999999996</c:v>
                </c:pt>
                <c:pt idx="77">
                  <c:v>0.13208500000000001</c:v>
                </c:pt>
                <c:pt idx="78">
                  <c:v>0.31459999999999999</c:v>
                </c:pt>
                <c:pt idx="79">
                  <c:v>0.11655</c:v>
                </c:pt>
                <c:pt idx="80">
                  <c:v>0.26860000000000001</c:v>
                </c:pt>
                <c:pt idx="81">
                  <c:v>0.2989</c:v>
                </c:pt>
                <c:pt idx="82">
                  <c:v>0.45269999999999999</c:v>
                </c:pt>
                <c:pt idx="83">
                  <c:v>0.26785000000000003</c:v>
                </c:pt>
                <c:pt idx="84">
                  <c:v>0.40849999999999997</c:v>
                </c:pt>
                <c:pt idx="85">
                  <c:v>0.42405000000000004</c:v>
                </c:pt>
                <c:pt idx="86">
                  <c:v>0.47755000000000003</c:v>
                </c:pt>
                <c:pt idx="87">
                  <c:v>0.25025000000000003</c:v>
                </c:pt>
                <c:pt idx="88">
                  <c:v>0.47150000000000003</c:v>
                </c:pt>
                <c:pt idx="89">
                  <c:v>0.137625</c:v>
                </c:pt>
                <c:pt idx="90">
                  <c:v>5.9334999999999999E-2</c:v>
                </c:pt>
                <c:pt idx="91">
                  <c:v>0.92444999999999999</c:v>
                </c:pt>
                <c:pt idx="92">
                  <c:v>1.5109999999999999</c:v>
                </c:pt>
                <c:pt idx="93">
                  <c:v>0.61409999999999998</c:v>
                </c:pt>
                <c:pt idx="94">
                  <c:v>0.8879999999999999</c:v>
                </c:pt>
                <c:pt idx="95">
                  <c:v>1.153</c:v>
                </c:pt>
                <c:pt idx="96">
                  <c:v>1.8849999999999998</c:v>
                </c:pt>
                <c:pt idx="97">
                  <c:v>2.0804999999999998</c:v>
                </c:pt>
                <c:pt idx="98">
                  <c:v>1.5009999999999999</c:v>
                </c:pt>
                <c:pt idx="99">
                  <c:v>2.5065</c:v>
                </c:pt>
                <c:pt idx="100">
                  <c:v>3.2384999999999997</c:v>
                </c:pt>
                <c:pt idx="101">
                  <c:v>3.6405000000000003</c:v>
                </c:pt>
                <c:pt idx="102">
                  <c:v>3.2240000000000002</c:v>
                </c:pt>
                <c:pt idx="103">
                  <c:v>2.4154999999999998</c:v>
                </c:pt>
                <c:pt idx="104">
                  <c:v>1.5735000000000001</c:v>
                </c:pt>
                <c:pt idx="105">
                  <c:v>1.1745000000000001</c:v>
                </c:pt>
                <c:pt idx="106">
                  <c:v>1.5954999999999999</c:v>
                </c:pt>
                <c:pt idx="107">
                  <c:v>2.42</c:v>
                </c:pt>
                <c:pt idx="108">
                  <c:v>1.9424999999999999</c:v>
                </c:pt>
                <c:pt idx="109">
                  <c:v>2.6185</c:v>
                </c:pt>
                <c:pt idx="110">
                  <c:v>2.1305000000000001</c:v>
                </c:pt>
                <c:pt idx="111">
                  <c:v>2.0794999999999999</c:v>
                </c:pt>
                <c:pt idx="112">
                  <c:v>1.641</c:v>
                </c:pt>
                <c:pt idx="113">
                  <c:v>1.4575</c:v>
                </c:pt>
                <c:pt idx="114">
                  <c:v>1.0469499999999998</c:v>
                </c:pt>
                <c:pt idx="115">
                  <c:v>0.77170000000000005</c:v>
                </c:pt>
                <c:pt idx="116">
                  <c:v>0.73229999999999995</c:v>
                </c:pt>
                <c:pt idx="117">
                  <c:v>1.2450999999999999</c:v>
                </c:pt>
                <c:pt idx="118">
                  <c:v>1.1739999999999999</c:v>
                </c:pt>
                <c:pt idx="119">
                  <c:v>0.98429999999999995</c:v>
                </c:pt>
                <c:pt idx="120">
                  <c:v>0.39844999999999997</c:v>
                </c:pt>
                <c:pt idx="121">
                  <c:v>0.13691500000000001</c:v>
                </c:pt>
                <c:pt idx="122">
                  <c:v>0.1726</c:v>
                </c:pt>
                <c:pt idx="123">
                  <c:v>5.8040000000000001E-2</c:v>
                </c:pt>
                <c:pt idx="124">
                  <c:v>0.22721000000000002</c:v>
                </c:pt>
                <c:pt idx="125">
                  <c:v>0.18104000000000001</c:v>
                </c:pt>
                <c:pt idx="126">
                  <c:v>0.17041499999999998</c:v>
                </c:pt>
                <c:pt idx="127">
                  <c:v>0.4143</c:v>
                </c:pt>
                <c:pt idx="128">
                  <c:v>0.38083499999999998</c:v>
                </c:pt>
                <c:pt idx="129">
                  <c:v>0.24250000000000002</c:v>
                </c:pt>
                <c:pt idx="130">
                  <c:v>0.33649999999999997</c:v>
                </c:pt>
                <c:pt idx="131">
                  <c:v>0.39165</c:v>
                </c:pt>
                <c:pt idx="132">
                  <c:v>0.78784999999999994</c:v>
                </c:pt>
                <c:pt idx="133">
                  <c:v>1.0004999999999999</c:v>
                </c:pt>
                <c:pt idx="134">
                  <c:v>1.5625</c:v>
                </c:pt>
                <c:pt idx="135">
                  <c:v>1.1994499999999999</c:v>
                </c:pt>
                <c:pt idx="136">
                  <c:v>1.244</c:v>
                </c:pt>
                <c:pt idx="137">
                  <c:v>0.77785000000000004</c:v>
                </c:pt>
                <c:pt idx="138">
                  <c:v>1.8335000000000001E-3</c:v>
                </c:pt>
                <c:pt idx="139">
                  <c:v>0.112335</c:v>
                </c:pt>
                <c:pt idx="140">
                  <c:v>0.14924999999999999</c:v>
                </c:pt>
                <c:pt idx="141">
                  <c:v>0.29485</c:v>
                </c:pt>
                <c:pt idx="142">
                  <c:v>0.19258500000000001</c:v>
                </c:pt>
                <c:pt idx="143">
                  <c:v>0.74629999999999996</c:v>
                </c:pt>
                <c:pt idx="144">
                  <c:v>0.44558500000000001</c:v>
                </c:pt>
                <c:pt idx="145">
                  <c:v>0.70415000000000005</c:v>
                </c:pt>
                <c:pt idx="146">
                  <c:v>1.2059500000000001</c:v>
                </c:pt>
                <c:pt idx="147">
                  <c:v>1.11975</c:v>
                </c:pt>
                <c:pt idx="148">
                  <c:v>1.6139999999999999</c:v>
                </c:pt>
                <c:pt idx="149">
                  <c:v>1.8459999999999999</c:v>
                </c:pt>
                <c:pt idx="150">
                  <c:v>1.466</c:v>
                </c:pt>
                <c:pt idx="151">
                  <c:v>1.1389499999999999</c:v>
                </c:pt>
                <c:pt idx="152">
                  <c:v>2.3620000000000001</c:v>
                </c:pt>
                <c:pt idx="153">
                  <c:v>3.21</c:v>
                </c:pt>
                <c:pt idx="154">
                  <c:v>2.8434999999999997</c:v>
                </c:pt>
                <c:pt idx="155">
                  <c:v>2.8860000000000001</c:v>
                </c:pt>
                <c:pt idx="156">
                  <c:v>3.5670000000000002</c:v>
                </c:pt>
                <c:pt idx="157">
                  <c:v>4.2065000000000001</c:v>
                </c:pt>
                <c:pt idx="158">
                  <c:v>4.1660000000000004</c:v>
                </c:pt>
                <c:pt idx="159">
                  <c:v>4.8689999999999998</c:v>
                </c:pt>
                <c:pt idx="160">
                  <c:v>4.4770000000000003</c:v>
                </c:pt>
                <c:pt idx="161">
                  <c:v>3.6805000000000003</c:v>
                </c:pt>
                <c:pt idx="162">
                  <c:v>4.4909999999999997</c:v>
                </c:pt>
                <c:pt idx="163">
                  <c:v>4.5</c:v>
                </c:pt>
                <c:pt idx="164">
                  <c:v>4.5054999999999996</c:v>
                </c:pt>
                <c:pt idx="165">
                  <c:v>4.1100000000000003</c:v>
                </c:pt>
                <c:pt idx="166">
                  <c:v>2.6364999999999998</c:v>
                </c:pt>
                <c:pt idx="167">
                  <c:v>2.2664999999999997</c:v>
                </c:pt>
                <c:pt idx="168">
                  <c:v>1.839</c:v>
                </c:pt>
                <c:pt idx="169">
                  <c:v>1.4215</c:v>
                </c:pt>
                <c:pt idx="170">
                  <c:v>1.0112000000000001</c:v>
                </c:pt>
                <c:pt idx="171">
                  <c:v>0.49869999999999998</c:v>
                </c:pt>
                <c:pt idx="172">
                  <c:v>0.56779999999999997</c:v>
                </c:pt>
                <c:pt idx="173">
                  <c:v>0.84355000000000002</c:v>
                </c:pt>
                <c:pt idx="174">
                  <c:v>1.2484999999999999</c:v>
                </c:pt>
                <c:pt idx="175">
                  <c:v>0.73550000000000004</c:v>
                </c:pt>
                <c:pt idx="176">
                  <c:v>0.93714999999999993</c:v>
                </c:pt>
                <c:pt idx="177">
                  <c:v>0.97150000000000003</c:v>
                </c:pt>
                <c:pt idx="178">
                  <c:v>1.3075000000000001</c:v>
                </c:pt>
                <c:pt idx="179">
                  <c:v>1.2765</c:v>
                </c:pt>
                <c:pt idx="180">
                  <c:v>0.92849999999999999</c:v>
                </c:pt>
                <c:pt idx="181">
                  <c:v>0.93890000000000007</c:v>
                </c:pt>
                <c:pt idx="182">
                  <c:v>0.93889999999999996</c:v>
                </c:pt>
                <c:pt idx="183">
                  <c:v>0.75309999999999999</c:v>
                </c:pt>
                <c:pt idx="184">
                  <c:v>0.39039999999999997</c:v>
                </c:pt>
                <c:pt idx="185">
                  <c:v>0.11987500000000001</c:v>
                </c:pt>
                <c:pt idx="186">
                  <c:v>0.187415</c:v>
                </c:pt>
                <c:pt idx="187">
                  <c:v>0.10308350000000001</c:v>
                </c:pt>
                <c:pt idx="188">
                  <c:v>9.2125000000000012E-2</c:v>
                </c:pt>
                <c:pt idx="189">
                  <c:v>0.32089999999999996</c:v>
                </c:pt>
                <c:pt idx="190">
                  <c:v>0.11458500000000001</c:v>
                </c:pt>
                <c:pt idx="191">
                  <c:v>0.10566500000000001</c:v>
                </c:pt>
                <c:pt idx="192">
                  <c:v>7.3000000000000009E-2</c:v>
                </c:pt>
                <c:pt idx="193">
                  <c:v>0.26855000000000001</c:v>
                </c:pt>
                <c:pt idx="194">
                  <c:v>8.6499999999999994E-2</c:v>
                </c:pt>
                <c:pt idx="195">
                  <c:v>0.16245000000000001</c:v>
                </c:pt>
                <c:pt idx="196">
                  <c:v>0.1527</c:v>
                </c:pt>
                <c:pt idx="197">
                  <c:v>0.11296</c:v>
                </c:pt>
                <c:pt idx="198">
                  <c:v>0.17325000000000002</c:v>
                </c:pt>
                <c:pt idx="199">
                  <c:v>0.22109999999999999</c:v>
                </c:pt>
                <c:pt idx="200">
                  <c:v>0.1215</c:v>
                </c:pt>
                <c:pt idx="201">
                  <c:v>0.14116500000000001</c:v>
                </c:pt>
                <c:pt idx="202">
                  <c:v>0.90585000000000004</c:v>
                </c:pt>
                <c:pt idx="203">
                  <c:v>1.16005</c:v>
                </c:pt>
                <c:pt idx="204">
                  <c:v>1.4564999999999999</c:v>
                </c:pt>
                <c:pt idx="205">
                  <c:v>1.8540000000000001</c:v>
                </c:pt>
                <c:pt idx="206">
                  <c:v>1.9020000000000001</c:v>
                </c:pt>
                <c:pt idx="207">
                  <c:v>1.3111999999999999</c:v>
                </c:pt>
                <c:pt idx="208">
                  <c:v>1.3958499999999998</c:v>
                </c:pt>
                <c:pt idx="209">
                  <c:v>1.1501000000000001</c:v>
                </c:pt>
                <c:pt idx="210">
                  <c:v>0.79800000000000004</c:v>
                </c:pt>
                <c:pt idx="211">
                  <c:v>0.63460000000000005</c:v>
                </c:pt>
                <c:pt idx="212">
                  <c:v>0.55994999999999995</c:v>
                </c:pt>
                <c:pt idx="213">
                  <c:v>0.30005000000000004</c:v>
                </c:pt>
                <c:pt idx="214">
                  <c:v>0.26655000000000001</c:v>
                </c:pt>
                <c:pt idx="215">
                  <c:v>0.2099</c:v>
                </c:pt>
                <c:pt idx="216">
                  <c:v>0.1</c:v>
                </c:pt>
                <c:pt idx="217">
                  <c:v>0.1</c:v>
                </c:pt>
                <c:pt idx="218">
                  <c:v>0.15</c:v>
                </c:pt>
                <c:pt idx="219">
                  <c:v>0.14758500000000002</c:v>
                </c:pt>
                <c:pt idx="220">
                  <c:v>8.0850000000000005E-2</c:v>
                </c:pt>
                <c:pt idx="221">
                  <c:v>0.31445000000000001</c:v>
                </c:pt>
                <c:pt idx="222">
                  <c:v>0.23995</c:v>
                </c:pt>
                <c:pt idx="223">
                  <c:v>0.15091649999999998</c:v>
                </c:pt>
                <c:pt idx="224">
                  <c:v>0.45474999999999999</c:v>
                </c:pt>
                <c:pt idx="225">
                  <c:v>0.94399999999999995</c:v>
                </c:pt>
                <c:pt idx="226">
                  <c:v>0.77534999999999998</c:v>
                </c:pt>
                <c:pt idx="227">
                  <c:v>0.7722</c:v>
                </c:pt>
                <c:pt idx="228">
                  <c:v>0.84949999999999992</c:v>
                </c:pt>
                <c:pt idx="229">
                  <c:v>0.46640000000000004</c:v>
                </c:pt>
                <c:pt idx="230">
                  <c:v>0.25364999999999999</c:v>
                </c:pt>
                <c:pt idx="231">
                  <c:v>0.19028999999999999</c:v>
                </c:pt>
                <c:pt idx="232">
                  <c:v>0.41234999999999999</c:v>
                </c:pt>
                <c:pt idx="233">
                  <c:v>0.70774999999999999</c:v>
                </c:pt>
                <c:pt idx="234">
                  <c:v>1.6669999999999998</c:v>
                </c:pt>
                <c:pt idx="235">
                  <c:v>1.7805</c:v>
                </c:pt>
                <c:pt idx="236">
                  <c:v>1.9909999999999999</c:v>
                </c:pt>
                <c:pt idx="237">
                  <c:v>2.6204999999999998</c:v>
                </c:pt>
                <c:pt idx="238">
                  <c:v>2.8864999999999998</c:v>
                </c:pt>
                <c:pt idx="239">
                  <c:v>3.2309999999999999</c:v>
                </c:pt>
                <c:pt idx="240">
                  <c:v>3.1890000000000001</c:v>
                </c:pt>
                <c:pt idx="241">
                  <c:v>2.6989999999999998</c:v>
                </c:pt>
                <c:pt idx="242">
                  <c:v>2.9295</c:v>
                </c:pt>
                <c:pt idx="243">
                  <c:v>2.5940000000000003</c:v>
                </c:pt>
                <c:pt idx="244">
                  <c:v>2.7350000000000003</c:v>
                </c:pt>
                <c:pt idx="245">
                  <c:v>2.9364999999999997</c:v>
                </c:pt>
                <c:pt idx="246">
                  <c:v>3.7869999999999999</c:v>
                </c:pt>
                <c:pt idx="247">
                  <c:v>3.1884999999999999</c:v>
                </c:pt>
                <c:pt idx="248">
                  <c:v>2.9420000000000002</c:v>
                </c:pt>
                <c:pt idx="249">
                  <c:v>4.2279999999999998</c:v>
                </c:pt>
                <c:pt idx="250">
                  <c:v>3.9169999999999998</c:v>
                </c:pt>
                <c:pt idx="251">
                  <c:v>3.6679999999999997</c:v>
                </c:pt>
                <c:pt idx="252">
                  <c:v>4.0460000000000003</c:v>
                </c:pt>
                <c:pt idx="253">
                  <c:v>3.3614999999999999</c:v>
                </c:pt>
                <c:pt idx="254">
                  <c:v>3.0985</c:v>
                </c:pt>
                <c:pt idx="255">
                  <c:v>1.956</c:v>
                </c:pt>
                <c:pt idx="256">
                  <c:v>2.5540000000000003</c:v>
                </c:pt>
                <c:pt idx="257">
                  <c:v>3.5614999999999997</c:v>
                </c:pt>
                <c:pt idx="258">
                  <c:v>3.4099999999999997</c:v>
                </c:pt>
                <c:pt idx="259">
                  <c:v>2.6670000000000003</c:v>
                </c:pt>
                <c:pt idx="260">
                  <c:v>3.0169999999999999</c:v>
                </c:pt>
                <c:pt idx="261">
                  <c:v>2.6145</c:v>
                </c:pt>
                <c:pt idx="262">
                  <c:v>2.762</c:v>
                </c:pt>
                <c:pt idx="263">
                  <c:v>2.5390000000000001</c:v>
                </c:pt>
                <c:pt idx="264">
                  <c:v>2.9359999999999999</c:v>
                </c:pt>
                <c:pt idx="265">
                  <c:v>3.1934999999999998</c:v>
                </c:pt>
                <c:pt idx="266">
                  <c:v>2.4459999999999997</c:v>
                </c:pt>
                <c:pt idx="267">
                  <c:v>1.9690000000000001</c:v>
                </c:pt>
                <c:pt idx="268">
                  <c:v>2.3614999999999999</c:v>
                </c:pt>
                <c:pt idx="269">
                  <c:v>1.575</c:v>
                </c:pt>
                <c:pt idx="270">
                  <c:v>1.1855</c:v>
                </c:pt>
                <c:pt idx="271">
                  <c:v>0.51334999999999997</c:v>
                </c:pt>
                <c:pt idx="272">
                  <c:v>0.315</c:v>
                </c:pt>
                <c:pt idx="273">
                  <c:v>0.41509999999999997</c:v>
                </c:pt>
                <c:pt idx="274">
                  <c:v>0.75435000000000008</c:v>
                </c:pt>
                <c:pt idx="275">
                  <c:v>0.9365</c:v>
                </c:pt>
                <c:pt idx="276">
                  <c:v>1.26895</c:v>
                </c:pt>
                <c:pt idx="277">
                  <c:v>0.89219999999999999</c:v>
                </c:pt>
                <c:pt idx="278">
                  <c:v>1.0862000000000001</c:v>
                </c:pt>
                <c:pt idx="279">
                  <c:v>1.5049999999999999</c:v>
                </c:pt>
                <c:pt idx="280">
                  <c:v>1.0284500000000001</c:v>
                </c:pt>
                <c:pt idx="281">
                  <c:v>0.47670000000000001</c:v>
                </c:pt>
                <c:pt idx="282">
                  <c:v>0.18049999999999999</c:v>
                </c:pt>
                <c:pt idx="283">
                  <c:v>0.55204999999999993</c:v>
                </c:pt>
              </c:numCache>
            </c:numRef>
          </c:val>
          <c:smooth val="0"/>
        </c:ser>
        <c:ser>
          <c:idx val="1"/>
          <c:order val="1"/>
          <c:tx>
            <c:strRef>
              <c:f>Hoja1!$B$1</c:f>
              <c:strCache>
                <c:ptCount val="1"/>
                <c:pt idx="0">
                  <c:v>EXP 1</c:v>
                </c:pt>
              </c:strCache>
            </c:strRef>
          </c:tx>
          <c:spPr>
            <a:ln w="28575" cap="rnd">
              <a:solidFill>
                <a:schemeClr val="accent2"/>
              </a:solidFill>
              <a:round/>
            </a:ln>
            <a:effectLst/>
          </c:spPr>
          <c:marker>
            <c:symbol val="none"/>
          </c:marker>
          <c:val>
            <c:numRef>
              <c:f>Hoja1!$B$2:$B$285</c:f>
              <c:numCache>
                <c:formatCode>General</c:formatCode>
                <c:ptCount val="284"/>
                <c:pt idx="0">
                  <c:v>0.693508401513099</c:v>
                </c:pt>
                <c:pt idx="1">
                  <c:v>0.32620494812726952</c:v>
                </c:pt>
                <c:pt idx="2">
                  <c:v>0.47065396606922105</c:v>
                </c:pt>
                <c:pt idx="3">
                  <c:v>0.75330847501754694</c:v>
                </c:pt>
                <c:pt idx="4">
                  <c:v>1.0778090953826864</c:v>
                </c:pt>
                <c:pt idx="5">
                  <c:v>1.1689080595970101</c:v>
                </c:pt>
                <c:pt idx="6">
                  <c:v>1.721785247325895</c:v>
                </c:pt>
                <c:pt idx="7">
                  <c:v>1.42941462993621</c:v>
                </c:pt>
                <c:pt idx="8">
                  <c:v>0.58281999826431208</c:v>
                </c:pt>
                <c:pt idx="9">
                  <c:v>0.70541122555732649</c:v>
                </c:pt>
                <c:pt idx="10">
                  <c:v>0.62166780233383145</c:v>
                </c:pt>
                <c:pt idx="11">
                  <c:v>0.975775927305219</c:v>
                </c:pt>
                <c:pt idx="12">
                  <c:v>3.1490100622177053</c:v>
                </c:pt>
                <c:pt idx="13">
                  <c:v>2.317480564117425</c:v>
                </c:pt>
                <c:pt idx="14">
                  <c:v>0.88234934210777261</c:v>
                </c:pt>
                <c:pt idx="15">
                  <c:v>0.81299844384193398</c:v>
                </c:pt>
                <c:pt idx="16">
                  <c:v>1.4577066302299451</c:v>
                </c:pt>
                <c:pt idx="17">
                  <c:v>0.50869941711425748</c:v>
                </c:pt>
                <c:pt idx="18">
                  <c:v>1.0627562403678801</c:v>
                </c:pt>
                <c:pt idx="19">
                  <c:v>1.3521462082862801</c:v>
                </c:pt>
                <c:pt idx="20">
                  <c:v>1.8310823440551749</c:v>
                </c:pt>
                <c:pt idx="21">
                  <c:v>2.23938643932342</c:v>
                </c:pt>
                <c:pt idx="22">
                  <c:v>2.5097008943557699</c:v>
                </c:pt>
                <c:pt idx="23">
                  <c:v>2.1470587849616951</c:v>
                </c:pt>
                <c:pt idx="24">
                  <c:v>2.2082319259643501</c:v>
                </c:pt>
                <c:pt idx="25">
                  <c:v>1.7198120951652451</c:v>
                </c:pt>
                <c:pt idx="26">
                  <c:v>1.33692646026611</c:v>
                </c:pt>
                <c:pt idx="27">
                  <c:v>1.396420240402215</c:v>
                </c:pt>
                <c:pt idx="28">
                  <c:v>1.579908251762385</c:v>
                </c:pt>
                <c:pt idx="29">
                  <c:v>1.6952349543571401</c:v>
                </c:pt>
                <c:pt idx="30">
                  <c:v>2.435501098632805</c:v>
                </c:pt>
                <c:pt idx="31">
                  <c:v>1.61788058280944</c:v>
                </c:pt>
                <c:pt idx="32">
                  <c:v>0.82642617821693354</c:v>
                </c:pt>
                <c:pt idx="33">
                  <c:v>0.860294729471206</c:v>
                </c:pt>
                <c:pt idx="34">
                  <c:v>0.99964329600333801</c:v>
                </c:pt>
                <c:pt idx="35">
                  <c:v>0.930811047554014</c:v>
                </c:pt>
                <c:pt idx="36">
                  <c:v>0.90915384888648809</c:v>
                </c:pt>
                <c:pt idx="37">
                  <c:v>2.0396388769149749</c:v>
                </c:pt>
                <c:pt idx="38">
                  <c:v>2.4937880039215052</c:v>
                </c:pt>
                <c:pt idx="39">
                  <c:v>2.1115862131118748</c:v>
                </c:pt>
                <c:pt idx="40">
                  <c:v>1.54096126556396</c:v>
                </c:pt>
                <c:pt idx="41">
                  <c:v>2.4754743576049751</c:v>
                </c:pt>
                <c:pt idx="42">
                  <c:v>2.1379139423370299</c:v>
                </c:pt>
                <c:pt idx="43">
                  <c:v>1.3279002904891901</c:v>
                </c:pt>
                <c:pt idx="44">
                  <c:v>1.1741338968276951</c:v>
                </c:pt>
                <c:pt idx="45">
                  <c:v>1.3983684778213501</c:v>
                </c:pt>
                <c:pt idx="46">
                  <c:v>2.2587411403655953</c:v>
                </c:pt>
                <c:pt idx="47">
                  <c:v>2.2024986743926949</c:v>
                </c:pt>
                <c:pt idx="48">
                  <c:v>2.3432325124740547</c:v>
                </c:pt>
                <c:pt idx="49">
                  <c:v>2.605753421783445</c:v>
                </c:pt>
                <c:pt idx="50">
                  <c:v>2.3271775245666451</c:v>
                </c:pt>
                <c:pt idx="51">
                  <c:v>2.2090590000152552</c:v>
                </c:pt>
                <c:pt idx="52">
                  <c:v>1.894317150115965</c:v>
                </c:pt>
                <c:pt idx="53">
                  <c:v>2.1221224665641749</c:v>
                </c:pt>
                <c:pt idx="54">
                  <c:v>2.087572216987605</c:v>
                </c:pt>
                <c:pt idx="55">
                  <c:v>1.65819859504699</c:v>
                </c:pt>
                <c:pt idx="56">
                  <c:v>1.84581923484802</c:v>
                </c:pt>
                <c:pt idx="57">
                  <c:v>2.0678634643554652</c:v>
                </c:pt>
                <c:pt idx="58">
                  <c:v>1.9918343424797</c:v>
                </c:pt>
                <c:pt idx="59">
                  <c:v>1.871127903461455</c:v>
                </c:pt>
                <c:pt idx="60">
                  <c:v>2.18314325809478</c:v>
                </c:pt>
                <c:pt idx="61">
                  <c:v>2.0771728754043548</c:v>
                </c:pt>
                <c:pt idx="62">
                  <c:v>1.930330455303185</c:v>
                </c:pt>
                <c:pt idx="63">
                  <c:v>2.20575922727584</c:v>
                </c:pt>
                <c:pt idx="64">
                  <c:v>2.45932745933532</c:v>
                </c:pt>
                <c:pt idx="65">
                  <c:v>2.4407640695571851</c:v>
                </c:pt>
                <c:pt idx="66">
                  <c:v>2.3756688237190202</c:v>
                </c:pt>
                <c:pt idx="67">
                  <c:v>2.2869763374328551</c:v>
                </c:pt>
                <c:pt idx="68">
                  <c:v>1.9245408773422199</c:v>
                </c:pt>
                <c:pt idx="69">
                  <c:v>1.8276640176773</c:v>
                </c:pt>
                <c:pt idx="70">
                  <c:v>1.9465845823287899</c:v>
                </c:pt>
                <c:pt idx="71">
                  <c:v>1.7891340851783699</c:v>
                </c:pt>
                <c:pt idx="72">
                  <c:v>1.9422320723533599</c:v>
                </c:pt>
                <c:pt idx="73">
                  <c:v>1.691705405712125</c:v>
                </c:pt>
                <c:pt idx="74">
                  <c:v>1.93581169843673</c:v>
                </c:pt>
                <c:pt idx="75">
                  <c:v>2.1066163182258553</c:v>
                </c:pt>
                <c:pt idx="76">
                  <c:v>1.5015726089477499</c:v>
                </c:pt>
                <c:pt idx="77">
                  <c:v>1.4617970585823001</c:v>
                </c:pt>
                <c:pt idx="78">
                  <c:v>1.1682291626930199</c:v>
                </c:pt>
                <c:pt idx="79">
                  <c:v>1.1494843661785095</c:v>
                </c:pt>
                <c:pt idx="80">
                  <c:v>1.0814278498291965</c:v>
                </c:pt>
                <c:pt idx="81">
                  <c:v>1.0829884707927655</c:v>
                </c:pt>
                <c:pt idx="82">
                  <c:v>1.5218704342842049</c:v>
                </c:pt>
                <c:pt idx="83">
                  <c:v>2.66618692874908</c:v>
                </c:pt>
                <c:pt idx="84">
                  <c:v>3.0693271160125697</c:v>
                </c:pt>
                <c:pt idx="85">
                  <c:v>1.7897444367408699</c:v>
                </c:pt>
                <c:pt idx="86">
                  <c:v>0.8973235487937925</c:v>
                </c:pt>
                <c:pt idx="87">
                  <c:v>0.43482973054051349</c:v>
                </c:pt>
                <c:pt idx="88">
                  <c:v>1.0277813076972926</c:v>
                </c:pt>
                <c:pt idx="89">
                  <c:v>2.3191121816635101</c:v>
                </c:pt>
                <c:pt idx="90">
                  <c:v>2.3501808643341051</c:v>
                </c:pt>
                <c:pt idx="91">
                  <c:v>2.9701803922653154</c:v>
                </c:pt>
                <c:pt idx="92">
                  <c:v>2.9403219223022399</c:v>
                </c:pt>
                <c:pt idx="93">
                  <c:v>2.5364013910293499</c:v>
                </c:pt>
                <c:pt idx="94">
                  <c:v>3.3273050785064653</c:v>
                </c:pt>
                <c:pt idx="95">
                  <c:v>3.8634486198425249</c:v>
                </c:pt>
                <c:pt idx="96">
                  <c:v>3.04878389835357</c:v>
                </c:pt>
                <c:pt idx="97">
                  <c:v>3.2711490392684848</c:v>
                </c:pt>
                <c:pt idx="98">
                  <c:v>3.2638276815414402</c:v>
                </c:pt>
                <c:pt idx="99">
                  <c:v>5.5860228538513148</c:v>
                </c:pt>
                <c:pt idx="100">
                  <c:v>4.7323023080825806</c:v>
                </c:pt>
                <c:pt idx="101">
                  <c:v>6.3362557888030953</c:v>
                </c:pt>
                <c:pt idx="102">
                  <c:v>6.2355935573577845</c:v>
                </c:pt>
                <c:pt idx="103">
                  <c:v>6.2566113471984846</c:v>
                </c:pt>
                <c:pt idx="104">
                  <c:v>5.2466080188751203</c:v>
                </c:pt>
                <c:pt idx="105">
                  <c:v>4.03717696666717</c:v>
                </c:pt>
                <c:pt idx="106">
                  <c:v>3.6907186508178649</c:v>
                </c:pt>
                <c:pt idx="107">
                  <c:v>2.8684152364730799</c:v>
                </c:pt>
                <c:pt idx="108">
                  <c:v>3.331633687019345</c:v>
                </c:pt>
                <c:pt idx="109">
                  <c:v>3.4998258352279601</c:v>
                </c:pt>
                <c:pt idx="110">
                  <c:v>3.470089912414545</c:v>
                </c:pt>
                <c:pt idx="111">
                  <c:v>3.3550068140029854</c:v>
                </c:pt>
                <c:pt idx="112">
                  <c:v>2.224833130836485</c:v>
                </c:pt>
                <c:pt idx="113">
                  <c:v>2.319404840469355</c:v>
                </c:pt>
                <c:pt idx="114">
                  <c:v>2.5868247747421251</c:v>
                </c:pt>
                <c:pt idx="115">
                  <c:v>2.7741135358810354</c:v>
                </c:pt>
                <c:pt idx="116">
                  <c:v>2.4306263923644948</c:v>
                </c:pt>
                <c:pt idx="117">
                  <c:v>2.7449158430099452</c:v>
                </c:pt>
                <c:pt idx="118">
                  <c:v>2.2810217142105049</c:v>
                </c:pt>
                <c:pt idx="119">
                  <c:v>2.2710469961166351</c:v>
                </c:pt>
                <c:pt idx="120">
                  <c:v>2.4615799188613847</c:v>
                </c:pt>
                <c:pt idx="121">
                  <c:v>1.0449169129133211</c:v>
                </c:pt>
                <c:pt idx="122">
                  <c:v>1.34165775775909</c:v>
                </c:pt>
                <c:pt idx="123">
                  <c:v>1.5102032423019349</c:v>
                </c:pt>
                <c:pt idx="124">
                  <c:v>2.1099794507026601</c:v>
                </c:pt>
                <c:pt idx="125">
                  <c:v>2.8545079231262149</c:v>
                </c:pt>
                <c:pt idx="126">
                  <c:v>3.8509306907653746</c:v>
                </c:pt>
                <c:pt idx="127">
                  <c:v>2.1560001969337401</c:v>
                </c:pt>
                <c:pt idx="128">
                  <c:v>1.0057320594787584</c:v>
                </c:pt>
                <c:pt idx="129">
                  <c:v>1.155437350273125</c:v>
                </c:pt>
                <c:pt idx="130">
                  <c:v>1.2031046748161249</c:v>
                </c:pt>
                <c:pt idx="131">
                  <c:v>0.65521273016929549</c:v>
                </c:pt>
                <c:pt idx="132">
                  <c:v>0.527268767356872</c:v>
                </c:pt>
                <c:pt idx="133">
                  <c:v>0.28779925405979151</c:v>
                </c:pt>
                <c:pt idx="134">
                  <c:v>1.15270692110061</c:v>
                </c:pt>
                <c:pt idx="135">
                  <c:v>1.9530694484710649</c:v>
                </c:pt>
                <c:pt idx="136">
                  <c:v>0.96337866783142057</c:v>
                </c:pt>
                <c:pt idx="137">
                  <c:v>0.92919990420341447</c:v>
                </c:pt>
                <c:pt idx="138">
                  <c:v>1.972409367561335</c:v>
                </c:pt>
                <c:pt idx="139">
                  <c:v>1.6661552786826999</c:v>
                </c:pt>
                <c:pt idx="140">
                  <c:v>2.6872922182083103</c:v>
                </c:pt>
                <c:pt idx="141">
                  <c:v>2.4530599117278999</c:v>
                </c:pt>
                <c:pt idx="142">
                  <c:v>2.4056395292282051</c:v>
                </c:pt>
                <c:pt idx="143">
                  <c:v>2.6112633943557704</c:v>
                </c:pt>
                <c:pt idx="144">
                  <c:v>2.96324586868286</c:v>
                </c:pt>
                <c:pt idx="145">
                  <c:v>3.071386575698845</c:v>
                </c:pt>
                <c:pt idx="146">
                  <c:v>3.1768114566802952</c:v>
                </c:pt>
                <c:pt idx="147">
                  <c:v>3.3038997650146449</c:v>
                </c:pt>
                <c:pt idx="148">
                  <c:v>3.5071140527725149</c:v>
                </c:pt>
                <c:pt idx="149">
                  <c:v>3.3295396566390951</c:v>
                </c:pt>
                <c:pt idx="150">
                  <c:v>2.7655686140060398</c:v>
                </c:pt>
                <c:pt idx="151">
                  <c:v>2.9578493833541852</c:v>
                </c:pt>
                <c:pt idx="152">
                  <c:v>2.9543075561523402</c:v>
                </c:pt>
                <c:pt idx="153">
                  <c:v>2.9466067552566448</c:v>
                </c:pt>
                <c:pt idx="154">
                  <c:v>4.4056239128112749</c:v>
                </c:pt>
                <c:pt idx="155">
                  <c:v>5.6774847507476753</c:v>
                </c:pt>
                <c:pt idx="156">
                  <c:v>4.6905528306961006</c:v>
                </c:pt>
                <c:pt idx="157">
                  <c:v>6.3537948131561244</c:v>
                </c:pt>
                <c:pt idx="158">
                  <c:v>7.5340211391448904</c:v>
                </c:pt>
                <c:pt idx="159">
                  <c:v>7.13246297836303</c:v>
                </c:pt>
                <c:pt idx="160">
                  <c:v>7.008736610412595</c:v>
                </c:pt>
                <c:pt idx="161">
                  <c:v>8.0717728137969953</c:v>
                </c:pt>
                <c:pt idx="162">
                  <c:v>9.4461317062377894</c:v>
                </c:pt>
                <c:pt idx="163">
                  <c:v>7.9763188362121555</c:v>
                </c:pt>
                <c:pt idx="164">
                  <c:v>6.7282590866088796</c:v>
                </c:pt>
                <c:pt idx="165">
                  <c:v>6.2356712818145699</c:v>
                </c:pt>
                <c:pt idx="166">
                  <c:v>5.6216068267822195</c:v>
                </c:pt>
                <c:pt idx="167">
                  <c:v>3.113401293754575</c:v>
                </c:pt>
                <c:pt idx="168">
                  <c:v>3.7426955699920601</c:v>
                </c:pt>
                <c:pt idx="169">
                  <c:v>4.44240021705627</c:v>
                </c:pt>
                <c:pt idx="170">
                  <c:v>1.937166869640345</c:v>
                </c:pt>
                <c:pt idx="171">
                  <c:v>2.0128138065338099</c:v>
                </c:pt>
                <c:pt idx="172">
                  <c:v>2.15260225534439</c:v>
                </c:pt>
                <c:pt idx="173">
                  <c:v>2.2128348350524849</c:v>
                </c:pt>
                <c:pt idx="174">
                  <c:v>2.2982090115547149</c:v>
                </c:pt>
                <c:pt idx="175">
                  <c:v>3.0599111318588199</c:v>
                </c:pt>
                <c:pt idx="176">
                  <c:v>2.7705907821655202</c:v>
                </c:pt>
                <c:pt idx="177">
                  <c:v>1.074065923690795</c:v>
                </c:pt>
                <c:pt idx="178">
                  <c:v>1.5427044630050601</c:v>
                </c:pt>
                <c:pt idx="179">
                  <c:v>0.80833828449249046</c:v>
                </c:pt>
                <c:pt idx="180">
                  <c:v>0.7993261814117425</c:v>
                </c:pt>
                <c:pt idx="181">
                  <c:v>0.38698738813400202</c:v>
                </c:pt>
                <c:pt idx="182">
                  <c:v>0.68839538097381547</c:v>
                </c:pt>
                <c:pt idx="183">
                  <c:v>1.01115125417709</c:v>
                </c:pt>
                <c:pt idx="184">
                  <c:v>1.86435770988464</c:v>
                </c:pt>
                <c:pt idx="185">
                  <c:v>2.2200300693511901</c:v>
                </c:pt>
                <c:pt idx="186">
                  <c:v>2.2743011713027901</c:v>
                </c:pt>
                <c:pt idx="187">
                  <c:v>2.265500903129575</c:v>
                </c:pt>
                <c:pt idx="188">
                  <c:v>2.2761076688766453</c:v>
                </c:pt>
                <c:pt idx="189">
                  <c:v>2.4944617748260454</c:v>
                </c:pt>
                <c:pt idx="190">
                  <c:v>3.0287826061248753</c:v>
                </c:pt>
                <c:pt idx="191">
                  <c:v>2.7124737501144347</c:v>
                </c:pt>
                <c:pt idx="192">
                  <c:v>1.78868693113327</c:v>
                </c:pt>
                <c:pt idx="193">
                  <c:v>2.64343845844268</c:v>
                </c:pt>
                <c:pt idx="194">
                  <c:v>2.1957837343215898</c:v>
                </c:pt>
                <c:pt idx="195">
                  <c:v>2.12553739547729</c:v>
                </c:pt>
                <c:pt idx="196">
                  <c:v>2.06036728620529</c:v>
                </c:pt>
                <c:pt idx="197">
                  <c:v>2.1119614839553797</c:v>
                </c:pt>
                <c:pt idx="198">
                  <c:v>1.1567656993865953</c:v>
                </c:pt>
                <c:pt idx="199">
                  <c:v>1.6741240620613049</c:v>
                </c:pt>
                <c:pt idx="200">
                  <c:v>1.357194721698755</c:v>
                </c:pt>
                <c:pt idx="201">
                  <c:v>1.16855436563491</c:v>
                </c:pt>
                <c:pt idx="202">
                  <c:v>0.98406827449798207</c:v>
                </c:pt>
                <c:pt idx="203">
                  <c:v>1.022191286087033</c:v>
                </c:pt>
                <c:pt idx="204">
                  <c:v>1.6018664240837048</c:v>
                </c:pt>
                <c:pt idx="205">
                  <c:v>2.075397372245785</c:v>
                </c:pt>
                <c:pt idx="206">
                  <c:v>2.38296198844909</c:v>
                </c:pt>
                <c:pt idx="207">
                  <c:v>2.0796721577644299</c:v>
                </c:pt>
                <c:pt idx="208">
                  <c:v>1.157182157039635</c:v>
                </c:pt>
                <c:pt idx="209">
                  <c:v>0.99342688918113198</c:v>
                </c:pt>
                <c:pt idx="210">
                  <c:v>0.24075517430901483</c:v>
                </c:pt>
                <c:pt idx="211">
                  <c:v>0.375146433711051</c:v>
                </c:pt>
                <c:pt idx="212">
                  <c:v>1.4090176224708499</c:v>
                </c:pt>
                <c:pt idx="213">
                  <c:v>1.7596088647842349</c:v>
                </c:pt>
                <c:pt idx="214">
                  <c:v>1.7754373550414999</c:v>
                </c:pt>
                <c:pt idx="215">
                  <c:v>1.9561868906021052</c:v>
                </c:pt>
                <c:pt idx="216">
                  <c:v>1.7954514026641801</c:v>
                </c:pt>
                <c:pt idx="217">
                  <c:v>1.502418577671045</c:v>
                </c:pt>
                <c:pt idx="218">
                  <c:v>1.0819001197814901</c:v>
                </c:pt>
                <c:pt idx="219">
                  <c:v>0.84039217233657804</c:v>
                </c:pt>
                <c:pt idx="220">
                  <c:v>0.62283733487129145</c:v>
                </c:pt>
                <c:pt idx="221">
                  <c:v>0.18179100006818749</c:v>
                </c:pt>
                <c:pt idx="222">
                  <c:v>0.48643955588340704</c:v>
                </c:pt>
                <c:pt idx="223">
                  <c:v>0.71210479736328058</c:v>
                </c:pt>
                <c:pt idx="224">
                  <c:v>0.28269107639789504</c:v>
                </c:pt>
                <c:pt idx="225">
                  <c:v>0.42187498509883847</c:v>
                </c:pt>
                <c:pt idx="226">
                  <c:v>0.56686665117740598</c:v>
                </c:pt>
                <c:pt idx="227">
                  <c:v>1.087273836135864</c:v>
                </c:pt>
                <c:pt idx="228">
                  <c:v>1.0886216163635249</c:v>
                </c:pt>
                <c:pt idx="229">
                  <c:v>0.65310013294219948</c:v>
                </c:pt>
                <c:pt idx="230">
                  <c:v>0.26955365389585451</c:v>
                </c:pt>
                <c:pt idx="231">
                  <c:v>0.55922301113605455</c:v>
                </c:pt>
                <c:pt idx="232">
                  <c:v>2.0246323347091648</c:v>
                </c:pt>
                <c:pt idx="233">
                  <c:v>2.7137806415557852</c:v>
                </c:pt>
                <c:pt idx="234">
                  <c:v>3.3722741603851247</c:v>
                </c:pt>
                <c:pt idx="235">
                  <c:v>2.8098865747451751</c:v>
                </c:pt>
                <c:pt idx="236">
                  <c:v>2.0991407632827701</c:v>
                </c:pt>
                <c:pt idx="237">
                  <c:v>2.3545324802398651</c:v>
                </c:pt>
                <c:pt idx="238">
                  <c:v>2.5460506677627501</c:v>
                </c:pt>
                <c:pt idx="239">
                  <c:v>2.2366222739219599</c:v>
                </c:pt>
                <c:pt idx="240">
                  <c:v>2.84226274490356</c:v>
                </c:pt>
                <c:pt idx="241">
                  <c:v>2.8847799301147399</c:v>
                </c:pt>
                <c:pt idx="242">
                  <c:v>3.2682231664657548</c:v>
                </c:pt>
                <c:pt idx="243">
                  <c:v>3.1903595924377397</c:v>
                </c:pt>
                <c:pt idx="244">
                  <c:v>3.089524507522575</c:v>
                </c:pt>
                <c:pt idx="245">
                  <c:v>3.7879829406738201</c:v>
                </c:pt>
                <c:pt idx="246">
                  <c:v>4.1333483457565299</c:v>
                </c:pt>
                <c:pt idx="247">
                  <c:v>5.4815208911895699</c:v>
                </c:pt>
                <c:pt idx="248">
                  <c:v>6.0886945724487251</c:v>
                </c:pt>
                <c:pt idx="249">
                  <c:v>5.6395614147186244</c:v>
                </c:pt>
                <c:pt idx="250">
                  <c:v>5.8163077831268302</c:v>
                </c:pt>
                <c:pt idx="251">
                  <c:v>7.6318395137786847</c:v>
                </c:pt>
                <c:pt idx="252">
                  <c:v>9.6388740539550302</c:v>
                </c:pt>
                <c:pt idx="253">
                  <c:v>6.8787689208984304</c:v>
                </c:pt>
                <c:pt idx="254">
                  <c:v>9.0265655517578107</c:v>
                </c:pt>
                <c:pt idx="255">
                  <c:v>8.2562913894653249</c:v>
                </c:pt>
                <c:pt idx="256">
                  <c:v>7.0707769393920845</c:v>
                </c:pt>
                <c:pt idx="257">
                  <c:v>3.9999002218246451</c:v>
                </c:pt>
                <c:pt idx="258">
                  <c:v>2.2457306981086651</c:v>
                </c:pt>
                <c:pt idx="259">
                  <c:v>2.2801301479339551</c:v>
                </c:pt>
                <c:pt idx="260">
                  <c:v>2.2132278680801347</c:v>
                </c:pt>
                <c:pt idx="261">
                  <c:v>2.1021149158477748</c:v>
                </c:pt>
                <c:pt idx="262">
                  <c:v>1.396228730678555</c:v>
                </c:pt>
                <c:pt idx="263">
                  <c:v>1.104368388652798</c:v>
                </c:pt>
                <c:pt idx="264">
                  <c:v>1.2529106736183149</c:v>
                </c:pt>
                <c:pt idx="265">
                  <c:v>1.3616986870765599</c:v>
                </c:pt>
                <c:pt idx="266">
                  <c:v>1.934650421142575</c:v>
                </c:pt>
                <c:pt idx="267">
                  <c:v>1.3386825323104801</c:v>
                </c:pt>
                <c:pt idx="268">
                  <c:v>0.30476406426168939</c:v>
                </c:pt>
                <c:pt idx="269">
                  <c:v>1.0758816003799412</c:v>
                </c:pt>
                <c:pt idx="270">
                  <c:v>1.3303254842758099</c:v>
                </c:pt>
                <c:pt idx="271">
                  <c:v>1.0823993086814836</c:v>
                </c:pt>
                <c:pt idx="272">
                  <c:v>0.84295114874839694</c:v>
                </c:pt>
                <c:pt idx="273">
                  <c:v>0.94272115826606706</c:v>
                </c:pt>
                <c:pt idx="274">
                  <c:v>1.5747157335281301</c:v>
                </c:pt>
                <c:pt idx="275">
                  <c:v>1.715512156486505</c:v>
                </c:pt>
                <c:pt idx="276">
                  <c:v>1.879931092262265</c:v>
                </c:pt>
                <c:pt idx="277">
                  <c:v>1.485309123992915</c:v>
                </c:pt>
                <c:pt idx="278">
                  <c:v>1.7260579466819701</c:v>
                </c:pt>
                <c:pt idx="279">
                  <c:v>0.39277884364128046</c:v>
                </c:pt>
                <c:pt idx="280">
                  <c:v>1.9900267720222402</c:v>
                </c:pt>
                <c:pt idx="281">
                  <c:v>1.4488151669502201</c:v>
                </c:pt>
                <c:pt idx="282">
                  <c:v>1.8180245161056452</c:v>
                </c:pt>
                <c:pt idx="283">
                  <c:v>0.97891788184642703</c:v>
                </c:pt>
              </c:numCache>
            </c:numRef>
          </c:val>
          <c:smooth val="0"/>
        </c:ser>
        <c:ser>
          <c:idx val="2"/>
          <c:order val="2"/>
          <c:tx>
            <c:strRef>
              <c:f>Hoja1!$C$1</c:f>
              <c:strCache>
                <c:ptCount val="1"/>
                <c:pt idx="0">
                  <c:v>EXP2</c:v>
                </c:pt>
              </c:strCache>
            </c:strRef>
          </c:tx>
          <c:spPr>
            <a:ln w="28575" cap="rnd">
              <a:solidFill>
                <a:schemeClr val="accent3"/>
              </a:solidFill>
              <a:round/>
            </a:ln>
            <a:effectLst/>
          </c:spPr>
          <c:marker>
            <c:symbol val="none"/>
          </c:marker>
          <c:val>
            <c:numRef>
              <c:f>Hoja1!$C$2:$C$285</c:f>
              <c:numCache>
                <c:formatCode>General</c:formatCode>
                <c:ptCount val="284"/>
                <c:pt idx="0">
                  <c:v>0.1282842848449941</c:v>
                </c:pt>
                <c:pt idx="1">
                  <c:v>0.360602036118507</c:v>
                </c:pt>
                <c:pt idx="2">
                  <c:v>0.45716258883476252</c:v>
                </c:pt>
                <c:pt idx="3">
                  <c:v>0.464928478002548</c:v>
                </c:pt>
                <c:pt idx="4">
                  <c:v>0.52323508262634255</c:v>
                </c:pt>
                <c:pt idx="5">
                  <c:v>0.4893966317176815</c:v>
                </c:pt>
                <c:pt idx="6">
                  <c:v>0.44643363356590204</c:v>
                </c:pt>
                <c:pt idx="7">
                  <c:v>0.4849950671195975</c:v>
                </c:pt>
                <c:pt idx="8">
                  <c:v>1.062030911445615</c:v>
                </c:pt>
                <c:pt idx="9">
                  <c:v>1.3491220474243151</c:v>
                </c:pt>
                <c:pt idx="10">
                  <c:v>1.2148084044456451</c:v>
                </c:pt>
                <c:pt idx="11">
                  <c:v>0.84145101904869057</c:v>
                </c:pt>
                <c:pt idx="12">
                  <c:v>0.18778957799077006</c:v>
                </c:pt>
                <c:pt idx="13">
                  <c:v>1.3999953269958449</c:v>
                </c:pt>
                <c:pt idx="14">
                  <c:v>1.6232181191444348</c:v>
                </c:pt>
                <c:pt idx="15">
                  <c:v>0.976351797580715</c:v>
                </c:pt>
                <c:pt idx="16">
                  <c:v>1.5176574587821898</c:v>
                </c:pt>
                <c:pt idx="17">
                  <c:v>0.95215702056884743</c:v>
                </c:pt>
                <c:pt idx="18">
                  <c:v>1.482215583324425</c:v>
                </c:pt>
                <c:pt idx="19">
                  <c:v>1.7372794747352551</c:v>
                </c:pt>
                <c:pt idx="20">
                  <c:v>1.7262338995933499</c:v>
                </c:pt>
                <c:pt idx="21">
                  <c:v>1.5307866334915099</c:v>
                </c:pt>
                <c:pt idx="22">
                  <c:v>0.98597249388694252</c:v>
                </c:pt>
                <c:pt idx="23">
                  <c:v>1.3431359529495199</c:v>
                </c:pt>
                <c:pt idx="24">
                  <c:v>1.7392769455909649</c:v>
                </c:pt>
                <c:pt idx="25">
                  <c:v>1.830645143985745</c:v>
                </c:pt>
                <c:pt idx="26">
                  <c:v>2.0998494625091499</c:v>
                </c:pt>
                <c:pt idx="27">
                  <c:v>2.0497280359268153</c:v>
                </c:pt>
                <c:pt idx="28">
                  <c:v>1.7553856372833199</c:v>
                </c:pt>
                <c:pt idx="29">
                  <c:v>1.61924540996551</c:v>
                </c:pt>
                <c:pt idx="30">
                  <c:v>1.6278102397918648</c:v>
                </c:pt>
                <c:pt idx="31">
                  <c:v>0.80798682570457203</c:v>
                </c:pt>
                <c:pt idx="32">
                  <c:v>0.98467102646827498</c:v>
                </c:pt>
                <c:pt idx="33">
                  <c:v>0.71124985814094499</c:v>
                </c:pt>
                <c:pt idx="34">
                  <c:v>0.64907225966453508</c:v>
                </c:pt>
                <c:pt idx="35">
                  <c:v>0.53571212291717496</c:v>
                </c:pt>
                <c:pt idx="36">
                  <c:v>0.41677276790142004</c:v>
                </c:pt>
                <c:pt idx="37">
                  <c:v>1.0437841117382036</c:v>
                </c:pt>
                <c:pt idx="38">
                  <c:v>1.408641636371605</c:v>
                </c:pt>
                <c:pt idx="39">
                  <c:v>1.19762575626373</c:v>
                </c:pt>
                <c:pt idx="40">
                  <c:v>0.95870974659919694</c:v>
                </c:pt>
                <c:pt idx="41">
                  <c:v>1.199868619441985</c:v>
                </c:pt>
                <c:pt idx="42">
                  <c:v>0.77245774865150407</c:v>
                </c:pt>
                <c:pt idx="43">
                  <c:v>1.0096110999584149</c:v>
                </c:pt>
                <c:pt idx="44">
                  <c:v>2.109099864959715</c:v>
                </c:pt>
                <c:pt idx="45">
                  <c:v>2.0440125465393</c:v>
                </c:pt>
                <c:pt idx="46">
                  <c:v>1.9645389318466151</c:v>
                </c:pt>
                <c:pt idx="47">
                  <c:v>1.9860445261001551</c:v>
                </c:pt>
                <c:pt idx="48">
                  <c:v>1.8789318203926049</c:v>
                </c:pt>
                <c:pt idx="49">
                  <c:v>2.29125207662582</c:v>
                </c:pt>
                <c:pt idx="50">
                  <c:v>2.5467044115066502</c:v>
                </c:pt>
                <c:pt idx="51">
                  <c:v>2.5379393100738499</c:v>
                </c:pt>
                <c:pt idx="52">
                  <c:v>2.1871268153190599</c:v>
                </c:pt>
                <c:pt idx="53">
                  <c:v>1.80374419689178</c:v>
                </c:pt>
                <c:pt idx="54">
                  <c:v>1.730600774288175</c:v>
                </c:pt>
                <c:pt idx="55">
                  <c:v>2.5447740554809548</c:v>
                </c:pt>
                <c:pt idx="56">
                  <c:v>2.6272892951965252</c:v>
                </c:pt>
                <c:pt idx="57">
                  <c:v>2.68971419334411</c:v>
                </c:pt>
                <c:pt idx="58">
                  <c:v>1.8282403349876351</c:v>
                </c:pt>
                <c:pt idx="59">
                  <c:v>1.1600143313407856</c:v>
                </c:pt>
                <c:pt idx="60">
                  <c:v>0.37875738739967302</c:v>
                </c:pt>
                <c:pt idx="61">
                  <c:v>9.8729316145181253E-2</c:v>
                </c:pt>
                <c:pt idx="62">
                  <c:v>0.1948499232530593</c:v>
                </c:pt>
                <c:pt idx="63">
                  <c:v>0.81243498623370947</c:v>
                </c:pt>
                <c:pt idx="64">
                  <c:v>0.77672281861305192</c:v>
                </c:pt>
                <c:pt idx="65">
                  <c:v>0.92799758911132701</c:v>
                </c:pt>
                <c:pt idx="66">
                  <c:v>0.99253973364829995</c:v>
                </c:pt>
                <c:pt idx="67">
                  <c:v>1.279044985771175</c:v>
                </c:pt>
                <c:pt idx="68">
                  <c:v>1.421423912048339</c:v>
                </c:pt>
                <c:pt idx="69">
                  <c:v>1.6155759692192051</c:v>
                </c:pt>
                <c:pt idx="70">
                  <c:v>1.297675967216485</c:v>
                </c:pt>
                <c:pt idx="71">
                  <c:v>0.80392983555793562</c:v>
                </c:pt>
                <c:pt idx="72">
                  <c:v>1.0062223076820345</c:v>
                </c:pt>
                <c:pt idx="73">
                  <c:v>0.50752584636211351</c:v>
                </c:pt>
                <c:pt idx="74">
                  <c:v>0.67369802296161607</c:v>
                </c:pt>
                <c:pt idx="75">
                  <c:v>0.96828192472457797</c:v>
                </c:pt>
                <c:pt idx="76">
                  <c:v>1.3769861459732</c:v>
                </c:pt>
                <c:pt idx="77">
                  <c:v>1.039340436458583</c:v>
                </c:pt>
                <c:pt idx="78">
                  <c:v>1.9726218581199599</c:v>
                </c:pt>
                <c:pt idx="79">
                  <c:v>0.22579242289066248</c:v>
                </c:pt>
                <c:pt idx="80">
                  <c:v>0.41562147438526148</c:v>
                </c:pt>
                <c:pt idx="81">
                  <c:v>0.74392652511596657</c:v>
                </c:pt>
                <c:pt idx="82">
                  <c:v>0.50509849190711897</c:v>
                </c:pt>
                <c:pt idx="83">
                  <c:v>0.41658480465412101</c:v>
                </c:pt>
                <c:pt idx="84">
                  <c:v>1.9942870140075599</c:v>
                </c:pt>
                <c:pt idx="85">
                  <c:v>1.74521136283874</c:v>
                </c:pt>
                <c:pt idx="86">
                  <c:v>0.97331854701042098</c:v>
                </c:pt>
                <c:pt idx="87">
                  <c:v>0.2532747052609915</c:v>
                </c:pt>
                <c:pt idx="88">
                  <c:v>0.59029439091682401</c:v>
                </c:pt>
                <c:pt idx="89">
                  <c:v>1.3680400848388641</c:v>
                </c:pt>
                <c:pt idx="90">
                  <c:v>1.75116771459579</c:v>
                </c:pt>
                <c:pt idx="91">
                  <c:v>2.4632979631423901</c:v>
                </c:pt>
                <c:pt idx="92">
                  <c:v>3.18198442459106</c:v>
                </c:pt>
                <c:pt idx="93">
                  <c:v>3.4336652755737251</c:v>
                </c:pt>
                <c:pt idx="94">
                  <c:v>4.0060786008834803</c:v>
                </c:pt>
                <c:pt idx="95">
                  <c:v>5.0806798934936506</c:v>
                </c:pt>
                <c:pt idx="96">
                  <c:v>4.1548039913177401</c:v>
                </c:pt>
                <c:pt idx="97">
                  <c:v>3.5024096965789751</c:v>
                </c:pt>
                <c:pt idx="98">
                  <c:v>5.0880503654479945</c:v>
                </c:pt>
                <c:pt idx="99">
                  <c:v>5.9247250556945747</c:v>
                </c:pt>
                <c:pt idx="100">
                  <c:v>7.4157979488372749</c:v>
                </c:pt>
                <c:pt idx="101">
                  <c:v>7.23113918304443</c:v>
                </c:pt>
                <c:pt idx="102">
                  <c:v>6.5708029270172101</c:v>
                </c:pt>
                <c:pt idx="103">
                  <c:v>6.4611353874206499</c:v>
                </c:pt>
                <c:pt idx="104">
                  <c:v>3.0800065994262651</c:v>
                </c:pt>
                <c:pt idx="105">
                  <c:v>2.8909500837326001</c:v>
                </c:pt>
                <c:pt idx="106">
                  <c:v>2.9882555007934499</c:v>
                </c:pt>
                <c:pt idx="107">
                  <c:v>3.9873239994049046</c:v>
                </c:pt>
                <c:pt idx="108">
                  <c:v>5.3818461894988951</c:v>
                </c:pt>
                <c:pt idx="109">
                  <c:v>3.0711981058120701</c:v>
                </c:pt>
                <c:pt idx="110">
                  <c:v>4.2350968122482247</c:v>
                </c:pt>
                <c:pt idx="111">
                  <c:v>3.5949462652206403</c:v>
                </c:pt>
                <c:pt idx="112">
                  <c:v>1.7820525765418949</c:v>
                </c:pt>
                <c:pt idx="113">
                  <c:v>2.3946229219436601</c:v>
                </c:pt>
                <c:pt idx="114">
                  <c:v>2.3762496709823551</c:v>
                </c:pt>
                <c:pt idx="115">
                  <c:v>1.865827620029445</c:v>
                </c:pt>
                <c:pt idx="116">
                  <c:v>3.3383592367172197</c:v>
                </c:pt>
                <c:pt idx="117">
                  <c:v>3.4660339355468697</c:v>
                </c:pt>
                <c:pt idx="118">
                  <c:v>2.891932368278495</c:v>
                </c:pt>
                <c:pt idx="119">
                  <c:v>2.4282703995704598</c:v>
                </c:pt>
                <c:pt idx="120">
                  <c:v>2.1453454494476247</c:v>
                </c:pt>
                <c:pt idx="121">
                  <c:v>2.3014726638793901</c:v>
                </c:pt>
                <c:pt idx="122">
                  <c:v>0.95364353060721996</c:v>
                </c:pt>
                <c:pt idx="123">
                  <c:v>0.85783411562442402</c:v>
                </c:pt>
                <c:pt idx="124">
                  <c:v>0.84952141344547105</c:v>
                </c:pt>
                <c:pt idx="125">
                  <c:v>1.4009345769882149</c:v>
                </c:pt>
                <c:pt idx="126">
                  <c:v>4.0083914995193455</c:v>
                </c:pt>
                <c:pt idx="127">
                  <c:v>3.7994440793991049</c:v>
                </c:pt>
                <c:pt idx="128">
                  <c:v>3.7996770143508849</c:v>
                </c:pt>
                <c:pt idx="129">
                  <c:v>2.7811155319213796</c:v>
                </c:pt>
                <c:pt idx="130">
                  <c:v>1.0045191049575799</c:v>
                </c:pt>
                <c:pt idx="131">
                  <c:v>1.0363332033157335</c:v>
                </c:pt>
                <c:pt idx="132">
                  <c:v>1.1369445323944052</c:v>
                </c:pt>
                <c:pt idx="133">
                  <c:v>0.61778953671455294</c:v>
                </c:pt>
                <c:pt idx="134">
                  <c:v>0.94152945280075051</c:v>
                </c:pt>
                <c:pt idx="135">
                  <c:v>1.0313817858695951</c:v>
                </c:pt>
                <c:pt idx="136">
                  <c:v>0.19069477915763799</c:v>
                </c:pt>
                <c:pt idx="137">
                  <c:v>0.15051542595028838</c:v>
                </c:pt>
                <c:pt idx="138">
                  <c:v>0.70132750272750799</c:v>
                </c:pt>
                <c:pt idx="139">
                  <c:v>0.9081937968730891</c:v>
                </c:pt>
                <c:pt idx="140">
                  <c:v>1.3845739960670449</c:v>
                </c:pt>
                <c:pt idx="141">
                  <c:v>2.6786134243011399</c:v>
                </c:pt>
                <c:pt idx="142">
                  <c:v>3.4669749736785853</c:v>
                </c:pt>
                <c:pt idx="143">
                  <c:v>4.4247624874114901</c:v>
                </c:pt>
                <c:pt idx="144">
                  <c:v>4.1290465593337995</c:v>
                </c:pt>
                <c:pt idx="145">
                  <c:v>2.9377644658088649</c:v>
                </c:pt>
                <c:pt idx="146">
                  <c:v>2.533972144126885</c:v>
                </c:pt>
                <c:pt idx="147">
                  <c:v>3.38900458812713</c:v>
                </c:pt>
                <c:pt idx="148">
                  <c:v>3.4427822828292802</c:v>
                </c:pt>
                <c:pt idx="149">
                  <c:v>2.9557114839553797</c:v>
                </c:pt>
                <c:pt idx="150">
                  <c:v>3.0074735879898</c:v>
                </c:pt>
                <c:pt idx="151">
                  <c:v>3.2875899076461748</c:v>
                </c:pt>
                <c:pt idx="152">
                  <c:v>3.1541870832443148</c:v>
                </c:pt>
                <c:pt idx="153">
                  <c:v>3.6543189287185598</c:v>
                </c:pt>
                <c:pt idx="154">
                  <c:v>4.7965695858001656</c:v>
                </c:pt>
                <c:pt idx="155">
                  <c:v>4.0408343076705897</c:v>
                </c:pt>
                <c:pt idx="156">
                  <c:v>5.1189701557159406</c:v>
                </c:pt>
                <c:pt idx="157">
                  <c:v>4.3481712341308549</c:v>
                </c:pt>
                <c:pt idx="158">
                  <c:v>6.8943071365356392</c:v>
                </c:pt>
                <c:pt idx="159">
                  <c:v>7.5034806728363002</c:v>
                </c:pt>
                <c:pt idx="160">
                  <c:v>7.384163141250605</c:v>
                </c:pt>
                <c:pt idx="161">
                  <c:v>7.8645586967468253</c:v>
                </c:pt>
                <c:pt idx="162">
                  <c:v>8.402068614959715</c:v>
                </c:pt>
                <c:pt idx="163">
                  <c:v>7.5064885616302455</c:v>
                </c:pt>
                <c:pt idx="164">
                  <c:v>5.0499103069305349</c:v>
                </c:pt>
                <c:pt idx="165">
                  <c:v>4.8265538215637154</c:v>
                </c:pt>
                <c:pt idx="166">
                  <c:v>5.5292856693267805</c:v>
                </c:pt>
                <c:pt idx="167">
                  <c:v>2.4765841960906947</c:v>
                </c:pt>
                <c:pt idx="168">
                  <c:v>1.2489743232727002</c:v>
                </c:pt>
                <c:pt idx="169">
                  <c:v>3.0391879081726048</c:v>
                </c:pt>
                <c:pt idx="170">
                  <c:v>1.8610385060310302</c:v>
                </c:pt>
                <c:pt idx="171">
                  <c:v>0.77243128418922202</c:v>
                </c:pt>
                <c:pt idx="172">
                  <c:v>0.28675376623868903</c:v>
                </c:pt>
                <c:pt idx="173">
                  <c:v>0.28265629708766904</c:v>
                </c:pt>
                <c:pt idx="174">
                  <c:v>1.1251486539840649</c:v>
                </c:pt>
                <c:pt idx="175">
                  <c:v>1.52389973402023</c:v>
                </c:pt>
                <c:pt idx="176">
                  <c:v>1.927752852439875</c:v>
                </c:pt>
                <c:pt idx="177">
                  <c:v>1.1953140795230843</c:v>
                </c:pt>
                <c:pt idx="178">
                  <c:v>1.3696510195732099</c:v>
                </c:pt>
                <c:pt idx="179">
                  <c:v>2.0035401582717851</c:v>
                </c:pt>
                <c:pt idx="180">
                  <c:v>1.90878981351852</c:v>
                </c:pt>
                <c:pt idx="181">
                  <c:v>0.8570348024368285</c:v>
                </c:pt>
                <c:pt idx="182">
                  <c:v>1.62033891677856</c:v>
                </c:pt>
                <c:pt idx="183">
                  <c:v>1.9884997010231</c:v>
                </c:pt>
                <c:pt idx="184">
                  <c:v>1.6450461745262051</c:v>
                </c:pt>
                <c:pt idx="185">
                  <c:v>2.4668327569961503</c:v>
                </c:pt>
                <c:pt idx="186">
                  <c:v>2.7198214530944749</c:v>
                </c:pt>
                <c:pt idx="187">
                  <c:v>3.6916942596435498</c:v>
                </c:pt>
                <c:pt idx="188">
                  <c:v>3.4968903064727748</c:v>
                </c:pt>
                <c:pt idx="189">
                  <c:v>4.5866012573242099</c:v>
                </c:pt>
                <c:pt idx="190">
                  <c:v>4.4163997173309255</c:v>
                </c:pt>
                <c:pt idx="191">
                  <c:v>3.7457019090652404</c:v>
                </c:pt>
                <c:pt idx="192">
                  <c:v>3.2951600551605198</c:v>
                </c:pt>
                <c:pt idx="193">
                  <c:v>3.4777168035507202</c:v>
                </c:pt>
                <c:pt idx="194">
                  <c:v>2.4901344776153547</c:v>
                </c:pt>
                <c:pt idx="195">
                  <c:v>0.86713686585426242</c:v>
                </c:pt>
                <c:pt idx="196">
                  <c:v>0.74436157941818193</c:v>
                </c:pt>
                <c:pt idx="197">
                  <c:v>0.21570091694593416</c:v>
                </c:pt>
                <c:pt idx="198">
                  <c:v>0.83443880081176702</c:v>
                </c:pt>
                <c:pt idx="199">
                  <c:v>1.2786647081375051</c:v>
                </c:pt>
                <c:pt idx="200">
                  <c:v>1.42709064483642</c:v>
                </c:pt>
                <c:pt idx="201">
                  <c:v>2.5271646976470903</c:v>
                </c:pt>
                <c:pt idx="202">
                  <c:v>2.71372246742248</c:v>
                </c:pt>
                <c:pt idx="203">
                  <c:v>3.3102791309356649</c:v>
                </c:pt>
                <c:pt idx="204">
                  <c:v>3.7110365629196149</c:v>
                </c:pt>
                <c:pt idx="205">
                  <c:v>3.8618110418319649</c:v>
                </c:pt>
                <c:pt idx="206">
                  <c:v>4.0608990192413295</c:v>
                </c:pt>
                <c:pt idx="207">
                  <c:v>3.1428185701370199</c:v>
                </c:pt>
                <c:pt idx="208">
                  <c:v>3.5499906539916948</c:v>
                </c:pt>
                <c:pt idx="209">
                  <c:v>3.04847860336303</c:v>
                </c:pt>
                <c:pt idx="210">
                  <c:v>2.4534049034118652</c:v>
                </c:pt>
                <c:pt idx="211">
                  <c:v>1.7618175148963899</c:v>
                </c:pt>
                <c:pt idx="212">
                  <c:v>1.3122454881668002</c:v>
                </c:pt>
                <c:pt idx="213">
                  <c:v>1.4063484668731649</c:v>
                </c:pt>
                <c:pt idx="214">
                  <c:v>1.4583060145378051</c:v>
                </c:pt>
                <c:pt idx="215">
                  <c:v>1.56687200069427</c:v>
                </c:pt>
                <c:pt idx="216">
                  <c:v>1.5365601778030351</c:v>
                </c:pt>
                <c:pt idx="217">
                  <c:v>1.070895612239837</c:v>
                </c:pt>
                <c:pt idx="218">
                  <c:v>0.82694619894027555</c:v>
                </c:pt>
                <c:pt idx="219">
                  <c:v>0.32868168503046002</c:v>
                </c:pt>
                <c:pt idx="220">
                  <c:v>0.24269831180572449</c:v>
                </c:pt>
                <c:pt idx="221">
                  <c:v>0.43304422497749301</c:v>
                </c:pt>
                <c:pt idx="222">
                  <c:v>0.51129017770290353</c:v>
                </c:pt>
                <c:pt idx="223">
                  <c:v>0.38134171068668349</c:v>
                </c:pt>
                <c:pt idx="224">
                  <c:v>0.61403462290763799</c:v>
                </c:pt>
                <c:pt idx="225">
                  <c:v>1.0099499523639646</c:v>
                </c:pt>
                <c:pt idx="226">
                  <c:v>0.93146860599517756</c:v>
                </c:pt>
                <c:pt idx="227">
                  <c:v>0.80059465765953042</c:v>
                </c:pt>
                <c:pt idx="228">
                  <c:v>0.2340244874358175</c:v>
                </c:pt>
                <c:pt idx="229">
                  <c:v>0.3426126539707175</c:v>
                </c:pt>
                <c:pt idx="230">
                  <c:v>0.70302450656890847</c:v>
                </c:pt>
                <c:pt idx="231">
                  <c:v>1.4019877314567548</c:v>
                </c:pt>
                <c:pt idx="232">
                  <c:v>0.89605402946472146</c:v>
                </c:pt>
                <c:pt idx="233">
                  <c:v>0.28058198094367948</c:v>
                </c:pt>
                <c:pt idx="234">
                  <c:v>0.58657810091972307</c:v>
                </c:pt>
                <c:pt idx="235">
                  <c:v>3.0716484785079952</c:v>
                </c:pt>
                <c:pt idx="236">
                  <c:v>3.239866137504575</c:v>
                </c:pt>
                <c:pt idx="237">
                  <c:v>3.1981348991393999</c:v>
                </c:pt>
                <c:pt idx="238">
                  <c:v>2.894873142242425</c:v>
                </c:pt>
                <c:pt idx="239">
                  <c:v>2.0167888998985251</c:v>
                </c:pt>
                <c:pt idx="240">
                  <c:v>2.9328639507293648</c:v>
                </c:pt>
                <c:pt idx="241">
                  <c:v>3.412972569465635</c:v>
                </c:pt>
                <c:pt idx="242">
                  <c:v>3.67510557174682</c:v>
                </c:pt>
                <c:pt idx="243">
                  <c:v>4.5165948867797798</c:v>
                </c:pt>
                <c:pt idx="244">
                  <c:v>5.0683197975158656</c:v>
                </c:pt>
                <c:pt idx="245">
                  <c:v>5.2524378299713099</c:v>
                </c:pt>
                <c:pt idx="246">
                  <c:v>4.2818109989166206</c:v>
                </c:pt>
                <c:pt idx="247">
                  <c:v>6.8294548988342196</c:v>
                </c:pt>
                <c:pt idx="248">
                  <c:v>5.3106610774993852</c:v>
                </c:pt>
                <c:pt idx="249">
                  <c:v>5.1980419158935494</c:v>
                </c:pt>
                <c:pt idx="250">
                  <c:v>5.5253603458404505</c:v>
                </c:pt>
                <c:pt idx="251">
                  <c:v>8.3961443901061958</c:v>
                </c:pt>
                <c:pt idx="252">
                  <c:v>8.2364249229431099</c:v>
                </c:pt>
                <c:pt idx="253">
                  <c:v>9.5520257949829048</c:v>
                </c:pt>
                <c:pt idx="254">
                  <c:v>9.5466866493225062</c:v>
                </c:pt>
                <c:pt idx="255">
                  <c:v>9.1753239631652797</c:v>
                </c:pt>
                <c:pt idx="256">
                  <c:v>7.4767425060272146</c:v>
                </c:pt>
                <c:pt idx="257">
                  <c:v>4.3383059501647896</c:v>
                </c:pt>
                <c:pt idx="258">
                  <c:v>3.2158651351928649</c:v>
                </c:pt>
                <c:pt idx="259">
                  <c:v>4.0788257122039751</c:v>
                </c:pt>
                <c:pt idx="260">
                  <c:v>3.58139848709106</c:v>
                </c:pt>
                <c:pt idx="261">
                  <c:v>1.050481259822841</c:v>
                </c:pt>
                <c:pt idx="262">
                  <c:v>0.606982260942459</c:v>
                </c:pt>
                <c:pt idx="263">
                  <c:v>2.0476329922676051</c:v>
                </c:pt>
                <c:pt idx="264">
                  <c:v>1.3720531463622998</c:v>
                </c:pt>
                <c:pt idx="265">
                  <c:v>0.52542722225189142</c:v>
                </c:pt>
                <c:pt idx="266">
                  <c:v>1.0059503912925676</c:v>
                </c:pt>
                <c:pt idx="267">
                  <c:v>0.80495095252990401</c:v>
                </c:pt>
                <c:pt idx="268">
                  <c:v>0.49803519248962402</c:v>
                </c:pt>
                <c:pt idx="269">
                  <c:v>0.79739522933959894</c:v>
                </c:pt>
                <c:pt idx="270">
                  <c:v>0.41812855005264249</c:v>
                </c:pt>
                <c:pt idx="271">
                  <c:v>0.44631762802600805</c:v>
                </c:pt>
                <c:pt idx="272">
                  <c:v>0.59701506793498949</c:v>
                </c:pt>
                <c:pt idx="273">
                  <c:v>1.1965687870979251</c:v>
                </c:pt>
                <c:pt idx="274">
                  <c:v>1.5828967094421351</c:v>
                </c:pt>
                <c:pt idx="275">
                  <c:v>1.9390918612480101</c:v>
                </c:pt>
                <c:pt idx="276">
                  <c:v>2.76619172096252</c:v>
                </c:pt>
                <c:pt idx="277">
                  <c:v>2.29978239536285</c:v>
                </c:pt>
                <c:pt idx="278">
                  <c:v>2.0396968126296953</c:v>
                </c:pt>
                <c:pt idx="279">
                  <c:v>1.6840161681175201</c:v>
                </c:pt>
                <c:pt idx="280">
                  <c:v>2.4940438270568803</c:v>
                </c:pt>
                <c:pt idx="281">
                  <c:v>2.3096472024917549</c:v>
                </c:pt>
                <c:pt idx="282">
                  <c:v>1.1899341344833352</c:v>
                </c:pt>
                <c:pt idx="283">
                  <c:v>0.93285077810287054</c:v>
                </c:pt>
              </c:numCache>
            </c:numRef>
          </c:val>
          <c:smooth val="0"/>
        </c:ser>
        <c:ser>
          <c:idx val="3"/>
          <c:order val="3"/>
          <c:tx>
            <c:strRef>
              <c:f>Hoja1!$D$1</c:f>
              <c:strCache>
                <c:ptCount val="1"/>
                <c:pt idx="0">
                  <c:v>EXP3</c:v>
                </c:pt>
              </c:strCache>
            </c:strRef>
          </c:tx>
          <c:spPr>
            <a:ln w="28575" cap="rnd">
              <a:solidFill>
                <a:schemeClr val="accent4"/>
              </a:solidFill>
              <a:round/>
            </a:ln>
            <a:effectLst/>
          </c:spPr>
          <c:marker>
            <c:symbol val="none"/>
          </c:marker>
          <c:val>
            <c:numRef>
              <c:f>Hoja1!$D$2:$D$285</c:f>
              <c:numCache>
                <c:formatCode>General</c:formatCode>
                <c:ptCount val="284"/>
                <c:pt idx="0">
                  <c:v>0.79166576266288746</c:v>
                </c:pt>
                <c:pt idx="1">
                  <c:v>0.37198568880557997</c:v>
                </c:pt>
                <c:pt idx="2">
                  <c:v>0.5144562572240825</c:v>
                </c:pt>
                <c:pt idx="3">
                  <c:v>0.44527950882911604</c:v>
                </c:pt>
                <c:pt idx="4">
                  <c:v>0.53212120383977846</c:v>
                </c:pt>
                <c:pt idx="5">
                  <c:v>0.76285846531390999</c:v>
                </c:pt>
                <c:pt idx="6">
                  <c:v>0.81585398316383295</c:v>
                </c:pt>
                <c:pt idx="7">
                  <c:v>1.4666452407836852</c:v>
                </c:pt>
                <c:pt idx="8">
                  <c:v>1.0427382886409735</c:v>
                </c:pt>
                <c:pt idx="9">
                  <c:v>1.0183663666248295</c:v>
                </c:pt>
                <c:pt idx="10">
                  <c:v>0.73258540034293596</c:v>
                </c:pt>
                <c:pt idx="11">
                  <c:v>2.1941433548927249</c:v>
                </c:pt>
                <c:pt idx="12">
                  <c:v>2.4459135532379097</c:v>
                </c:pt>
                <c:pt idx="13">
                  <c:v>1.39259445667266</c:v>
                </c:pt>
                <c:pt idx="14">
                  <c:v>1.50817799568176</c:v>
                </c:pt>
                <c:pt idx="15">
                  <c:v>1.6466059684753351</c:v>
                </c:pt>
                <c:pt idx="16">
                  <c:v>0.65167783200740803</c:v>
                </c:pt>
                <c:pt idx="17">
                  <c:v>0.63023082911968198</c:v>
                </c:pt>
                <c:pt idx="18">
                  <c:v>0.92446196079254006</c:v>
                </c:pt>
                <c:pt idx="19">
                  <c:v>2.2841452360153154</c:v>
                </c:pt>
                <c:pt idx="20">
                  <c:v>0.70245896279811804</c:v>
                </c:pt>
                <c:pt idx="21">
                  <c:v>1.21729308366775</c:v>
                </c:pt>
                <c:pt idx="22">
                  <c:v>1.7524362802505449</c:v>
                </c:pt>
                <c:pt idx="23">
                  <c:v>0.92591109871864152</c:v>
                </c:pt>
                <c:pt idx="24">
                  <c:v>0.71370100975036554</c:v>
                </c:pt>
                <c:pt idx="25">
                  <c:v>0.96934384107589455</c:v>
                </c:pt>
                <c:pt idx="26">
                  <c:v>0.59445978701114599</c:v>
                </c:pt>
                <c:pt idx="27">
                  <c:v>1.1371094584464951</c:v>
                </c:pt>
                <c:pt idx="28">
                  <c:v>1.1135681271552995</c:v>
                </c:pt>
                <c:pt idx="29">
                  <c:v>1.777876794338225</c:v>
                </c:pt>
                <c:pt idx="30">
                  <c:v>2.6488129496574349</c:v>
                </c:pt>
                <c:pt idx="31">
                  <c:v>2.843237638473505</c:v>
                </c:pt>
                <c:pt idx="32">
                  <c:v>2.1255854964256251</c:v>
                </c:pt>
                <c:pt idx="33">
                  <c:v>1.6856173276901201</c:v>
                </c:pt>
                <c:pt idx="34">
                  <c:v>1.1576603055000274</c:v>
                </c:pt>
                <c:pt idx="35">
                  <c:v>0.68588982522487552</c:v>
                </c:pt>
                <c:pt idx="36">
                  <c:v>0.54514716565608956</c:v>
                </c:pt>
                <c:pt idx="37">
                  <c:v>1.9084277153015101</c:v>
                </c:pt>
                <c:pt idx="38">
                  <c:v>4.3534908294677699</c:v>
                </c:pt>
                <c:pt idx="39">
                  <c:v>4.1705453395843453</c:v>
                </c:pt>
                <c:pt idx="40">
                  <c:v>4.0051866769790596</c:v>
                </c:pt>
                <c:pt idx="41">
                  <c:v>4.0034347772598196</c:v>
                </c:pt>
                <c:pt idx="42">
                  <c:v>3.706174969673155</c:v>
                </c:pt>
                <c:pt idx="43">
                  <c:v>3.2089947462081851</c:v>
                </c:pt>
                <c:pt idx="44">
                  <c:v>2.2173287868499703</c:v>
                </c:pt>
                <c:pt idx="45">
                  <c:v>2.5836588144302297</c:v>
                </c:pt>
                <c:pt idx="46">
                  <c:v>2.0236769914627</c:v>
                </c:pt>
                <c:pt idx="47">
                  <c:v>1.9302720427513049</c:v>
                </c:pt>
                <c:pt idx="48">
                  <c:v>2.9146603345870949</c:v>
                </c:pt>
                <c:pt idx="49">
                  <c:v>1.895114481449125</c:v>
                </c:pt>
                <c:pt idx="50">
                  <c:v>3.2532776594161898</c:v>
                </c:pt>
                <c:pt idx="51">
                  <c:v>3.42137563228607</c:v>
                </c:pt>
                <c:pt idx="52">
                  <c:v>4.3769723176956097</c:v>
                </c:pt>
                <c:pt idx="53">
                  <c:v>4.0282384157180751</c:v>
                </c:pt>
                <c:pt idx="54">
                  <c:v>4.1853078603744454</c:v>
                </c:pt>
                <c:pt idx="55">
                  <c:v>3.254348635673515</c:v>
                </c:pt>
                <c:pt idx="56">
                  <c:v>2.96186959743499</c:v>
                </c:pt>
                <c:pt idx="57">
                  <c:v>3.364459633827205</c:v>
                </c:pt>
                <c:pt idx="58">
                  <c:v>1.8527877926826399</c:v>
                </c:pt>
                <c:pt idx="59">
                  <c:v>0.71158984303474404</c:v>
                </c:pt>
                <c:pt idx="60">
                  <c:v>2.52037453651428</c:v>
                </c:pt>
                <c:pt idx="61">
                  <c:v>2.5151475667953451</c:v>
                </c:pt>
                <c:pt idx="62">
                  <c:v>2.1381480097770651</c:v>
                </c:pt>
                <c:pt idx="63">
                  <c:v>2.1332107782363847</c:v>
                </c:pt>
                <c:pt idx="64">
                  <c:v>2.6056610345840401</c:v>
                </c:pt>
                <c:pt idx="65">
                  <c:v>1.98847872018814</c:v>
                </c:pt>
                <c:pt idx="66">
                  <c:v>1.2534100413322415</c:v>
                </c:pt>
                <c:pt idx="67">
                  <c:v>2.4841947555541948</c:v>
                </c:pt>
                <c:pt idx="68">
                  <c:v>2.341306805610655</c:v>
                </c:pt>
                <c:pt idx="69">
                  <c:v>2.4144778251647896</c:v>
                </c:pt>
                <c:pt idx="70">
                  <c:v>2.3241291046142551</c:v>
                </c:pt>
                <c:pt idx="71">
                  <c:v>1.9606389403343147</c:v>
                </c:pt>
                <c:pt idx="72">
                  <c:v>2.2120736837387049</c:v>
                </c:pt>
                <c:pt idx="73">
                  <c:v>2.6118167638778651</c:v>
                </c:pt>
                <c:pt idx="74">
                  <c:v>1.000468313694</c:v>
                </c:pt>
                <c:pt idx="75">
                  <c:v>1.2488424777984548</c:v>
                </c:pt>
                <c:pt idx="76">
                  <c:v>1.7878412604331899</c:v>
                </c:pt>
                <c:pt idx="77">
                  <c:v>2.5317195653915352</c:v>
                </c:pt>
                <c:pt idx="78">
                  <c:v>0.85569223761558455</c:v>
                </c:pt>
                <c:pt idx="79">
                  <c:v>1.0493770837783774</c:v>
                </c:pt>
                <c:pt idx="80">
                  <c:v>1.1491034328937526</c:v>
                </c:pt>
                <c:pt idx="81">
                  <c:v>1.105982899665829</c:v>
                </c:pt>
                <c:pt idx="82">
                  <c:v>0.25936524569988201</c:v>
                </c:pt>
                <c:pt idx="83">
                  <c:v>1.83085441589355</c:v>
                </c:pt>
                <c:pt idx="84">
                  <c:v>2.4709564447402901</c:v>
                </c:pt>
                <c:pt idx="85">
                  <c:v>1.6923204660415601</c:v>
                </c:pt>
                <c:pt idx="86">
                  <c:v>0.91292068362236001</c:v>
                </c:pt>
                <c:pt idx="87">
                  <c:v>0.84595400094985607</c:v>
                </c:pt>
                <c:pt idx="88">
                  <c:v>2.02123147249221</c:v>
                </c:pt>
                <c:pt idx="89">
                  <c:v>1.4899804592132502</c:v>
                </c:pt>
                <c:pt idx="90">
                  <c:v>1.45963674783706</c:v>
                </c:pt>
                <c:pt idx="91">
                  <c:v>1.9175730943679747</c:v>
                </c:pt>
                <c:pt idx="92">
                  <c:v>3.4853459596633898</c:v>
                </c:pt>
                <c:pt idx="93">
                  <c:v>4.6630744934081996</c:v>
                </c:pt>
                <c:pt idx="94">
                  <c:v>4.2875926494598353</c:v>
                </c:pt>
                <c:pt idx="95">
                  <c:v>4.4474153518676705</c:v>
                </c:pt>
                <c:pt idx="96">
                  <c:v>6.0322070121765048</c:v>
                </c:pt>
                <c:pt idx="97">
                  <c:v>5.428762435913085</c:v>
                </c:pt>
                <c:pt idx="98">
                  <c:v>5.5643343925476048</c:v>
                </c:pt>
                <c:pt idx="99">
                  <c:v>7.47324538230896</c:v>
                </c:pt>
                <c:pt idx="100">
                  <c:v>8.3572194576263392</c:v>
                </c:pt>
                <c:pt idx="101">
                  <c:v>7.3547616004943794</c:v>
                </c:pt>
                <c:pt idx="102">
                  <c:v>9.3922891616821254</c:v>
                </c:pt>
                <c:pt idx="103">
                  <c:v>8.9953889846801687</c:v>
                </c:pt>
                <c:pt idx="104">
                  <c:v>9.5698909759521094</c:v>
                </c:pt>
                <c:pt idx="105">
                  <c:v>7.8211579322814897</c:v>
                </c:pt>
                <c:pt idx="106">
                  <c:v>4.9224705696105904</c:v>
                </c:pt>
                <c:pt idx="107">
                  <c:v>5.5752263069152797</c:v>
                </c:pt>
                <c:pt idx="108">
                  <c:v>5.13712382316589</c:v>
                </c:pt>
                <c:pt idx="109">
                  <c:v>4.9543180465698198</c:v>
                </c:pt>
                <c:pt idx="110">
                  <c:v>5.0810863971710205</c:v>
                </c:pt>
                <c:pt idx="111">
                  <c:v>4.3836693763732848</c:v>
                </c:pt>
                <c:pt idx="112">
                  <c:v>3.4978882074356052</c:v>
                </c:pt>
                <c:pt idx="113">
                  <c:v>2.904233098030085</c:v>
                </c:pt>
                <c:pt idx="114">
                  <c:v>2.5876393318176198</c:v>
                </c:pt>
                <c:pt idx="115">
                  <c:v>3.03553926944732</c:v>
                </c:pt>
                <c:pt idx="116">
                  <c:v>3.78614902496337</c:v>
                </c:pt>
                <c:pt idx="117">
                  <c:v>4.12251448631286</c:v>
                </c:pt>
                <c:pt idx="118">
                  <c:v>2.81964039802551</c:v>
                </c:pt>
                <c:pt idx="119">
                  <c:v>2.1132842302322299</c:v>
                </c:pt>
                <c:pt idx="120">
                  <c:v>1.2874031662940966</c:v>
                </c:pt>
                <c:pt idx="121">
                  <c:v>1.7479604482650699</c:v>
                </c:pt>
                <c:pt idx="122">
                  <c:v>0.92252993583679155</c:v>
                </c:pt>
                <c:pt idx="123">
                  <c:v>0.89205509424209195</c:v>
                </c:pt>
                <c:pt idx="124">
                  <c:v>1.6417401432991001</c:v>
                </c:pt>
                <c:pt idx="125">
                  <c:v>1.4907908439636199</c:v>
                </c:pt>
                <c:pt idx="126">
                  <c:v>1.528669893741605</c:v>
                </c:pt>
                <c:pt idx="127">
                  <c:v>1.3327940702438301</c:v>
                </c:pt>
                <c:pt idx="128">
                  <c:v>0.74580475687980652</c:v>
                </c:pt>
                <c:pt idx="129">
                  <c:v>1.88040006160736</c:v>
                </c:pt>
                <c:pt idx="130">
                  <c:v>1.1050341725349351</c:v>
                </c:pt>
                <c:pt idx="131">
                  <c:v>1.0537512302398635</c:v>
                </c:pt>
                <c:pt idx="132">
                  <c:v>2.3561513423919651</c:v>
                </c:pt>
                <c:pt idx="133">
                  <c:v>1.81022208929061</c:v>
                </c:pt>
                <c:pt idx="134">
                  <c:v>0.71031370759010248</c:v>
                </c:pt>
                <c:pt idx="135">
                  <c:v>1.4611170887947051</c:v>
                </c:pt>
                <c:pt idx="136">
                  <c:v>1.8288201689720101</c:v>
                </c:pt>
                <c:pt idx="137">
                  <c:v>1.315218865871425</c:v>
                </c:pt>
                <c:pt idx="138">
                  <c:v>0.53936788439750649</c:v>
                </c:pt>
                <c:pt idx="139">
                  <c:v>0.68780001997947648</c:v>
                </c:pt>
                <c:pt idx="140">
                  <c:v>0.73560675978660495</c:v>
                </c:pt>
                <c:pt idx="141">
                  <c:v>0.99396777153015092</c:v>
                </c:pt>
                <c:pt idx="142">
                  <c:v>2.8579328060150102</c:v>
                </c:pt>
                <c:pt idx="143">
                  <c:v>3.6649504899978549</c:v>
                </c:pt>
                <c:pt idx="144">
                  <c:v>3.8284066915512049</c:v>
                </c:pt>
                <c:pt idx="145">
                  <c:v>3.6440527439117401</c:v>
                </c:pt>
                <c:pt idx="146">
                  <c:v>3.9489971399307198</c:v>
                </c:pt>
                <c:pt idx="147">
                  <c:v>4.1586093902587855</c:v>
                </c:pt>
                <c:pt idx="148">
                  <c:v>4.1539571285247749</c:v>
                </c:pt>
                <c:pt idx="149">
                  <c:v>4.3712936639785749</c:v>
                </c:pt>
                <c:pt idx="150">
                  <c:v>4.2776747941970799</c:v>
                </c:pt>
                <c:pt idx="151">
                  <c:v>4.8474974632263148</c:v>
                </c:pt>
                <c:pt idx="152">
                  <c:v>5.0180888175964302</c:v>
                </c:pt>
                <c:pt idx="153">
                  <c:v>4.9215540885925249</c:v>
                </c:pt>
                <c:pt idx="154">
                  <c:v>4.9691779613494846</c:v>
                </c:pt>
                <c:pt idx="155">
                  <c:v>5.2786576747894252</c:v>
                </c:pt>
                <c:pt idx="156">
                  <c:v>6.3995969295501656</c:v>
                </c:pt>
                <c:pt idx="157">
                  <c:v>6.3843891620635951</c:v>
                </c:pt>
                <c:pt idx="158">
                  <c:v>7.9597797393798793</c:v>
                </c:pt>
                <c:pt idx="159">
                  <c:v>9.0339770317077548</c:v>
                </c:pt>
                <c:pt idx="160">
                  <c:v>8.4525771141052211</c:v>
                </c:pt>
                <c:pt idx="161">
                  <c:v>9.3038272857665998</c:v>
                </c:pt>
                <c:pt idx="162">
                  <c:v>10.292381763458199</c:v>
                </c:pt>
                <c:pt idx="163">
                  <c:v>8.2843785285949654</c:v>
                </c:pt>
                <c:pt idx="164">
                  <c:v>8.6052780151367152</c:v>
                </c:pt>
                <c:pt idx="165">
                  <c:v>5.0466620922088605</c:v>
                </c:pt>
                <c:pt idx="166">
                  <c:v>4.0980653762817347</c:v>
                </c:pt>
                <c:pt idx="167">
                  <c:v>5.2102553844451851</c:v>
                </c:pt>
                <c:pt idx="168">
                  <c:v>6.1344592571258492</c:v>
                </c:pt>
                <c:pt idx="169">
                  <c:v>5.9191770553588849</c:v>
                </c:pt>
                <c:pt idx="170">
                  <c:v>2.1843856573104801</c:v>
                </c:pt>
                <c:pt idx="171">
                  <c:v>3.1054297685623151</c:v>
                </c:pt>
                <c:pt idx="172">
                  <c:v>2.3942657709121651</c:v>
                </c:pt>
                <c:pt idx="173">
                  <c:v>2.2431179881095851</c:v>
                </c:pt>
                <c:pt idx="174">
                  <c:v>1.62989610433578</c:v>
                </c:pt>
                <c:pt idx="175">
                  <c:v>2.359160304069515</c:v>
                </c:pt>
                <c:pt idx="176">
                  <c:v>2.412389636039725</c:v>
                </c:pt>
                <c:pt idx="177">
                  <c:v>3.2836544513702348</c:v>
                </c:pt>
                <c:pt idx="178">
                  <c:v>3.9129686355590749</c:v>
                </c:pt>
                <c:pt idx="179">
                  <c:v>4.4691355228424001</c:v>
                </c:pt>
                <c:pt idx="180">
                  <c:v>3.7787061929702697</c:v>
                </c:pt>
                <c:pt idx="181">
                  <c:v>3.8178857564926103</c:v>
                </c:pt>
                <c:pt idx="182">
                  <c:v>3.6078782081603951</c:v>
                </c:pt>
                <c:pt idx="183">
                  <c:v>2.3882038593292201</c:v>
                </c:pt>
                <c:pt idx="184">
                  <c:v>2.0255073904991101</c:v>
                </c:pt>
                <c:pt idx="185">
                  <c:v>2.352328360080715</c:v>
                </c:pt>
                <c:pt idx="186">
                  <c:v>2.9864753484725899</c:v>
                </c:pt>
                <c:pt idx="187">
                  <c:v>3.2722971439361501</c:v>
                </c:pt>
                <c:pt idx="188">
                  <c:v>4.2027577161788896</c:v>
                </c:pt>
                <c:pt idx="189">
                  <c:v>5.5926487445831246</c:v>
                </c:pt>
                <c:pt idx="190">
                  <c:v>5.1121013164520201</c:v>
                </c:pt>
                <c:pt idx="191">
                  <c:v>4.0869964361190751</c:v>
                </c:pt>
                <c:pt idx="192">
                  <c:v>4.5149021148681596</c:v>
                </c:pt>
                <c:pt idx="193">
                  <c:v>1.6206750273704449</c:v>
                </c:pt>
                <c:pt idx="194">
                  <c:v>0.7221997976303095</c:v>
                </c:pt>
                <c:pt idx="195">
                  <c:v>0.86738342046737604</c:v>
                </c:pt>
                <c:pt idx="196">
                  <c:v>0.1362034827470775</c:v>
                </c:pt>
                <c:pt idx="197">
                  <c:v>1.025960206985469</c:v>
                </c:pt>
                <c:pt idx="198">
                  <c:v>1.0637145638465855</c:v>
                </c:pt>
                <c:pt idx="199">
                  <c:v>1.3278055191039999</c:v>
                </c:pt>
                <c:pt idx="200">
                  <c:v>1.2498470544815001</c:v>
                </c:pt>
                <c:pt idx="201">
                  <c:v>1.3630734086036651</c:v>
                </c:pt>
                <c:pt idx="202">
                  <c:v>1.5022248029708849</c:v>
                </c:pt>
                <c:pt idx="203">
                  <c:v>1.6069586277007999</c:v>
                </c:pt>
                <c:pt idx="204">
                  <c:v>2.4637868404388348</c:v>
                </c:pt>
                <c:pt idx="205">
                  <c:v>3.1787663698196402</c:v>
                </c:pt>
                <c:pt idx="206">
                  <c:v>3.3022644519805846</c:v>
                </c:pt>
                <c:pt idx="207">
                  <c:v>2.5236120223999001</c:v>
                </c:pt>
                <c:pt idx="208">
                  <c:v>2.0726527571678099</c:v>
                </c:pt>
                <c:pt idx="209">
                  <c:v>1.27893286943435</c:v>
                </c:pt>
                <c:pt idx="210">
                  <c:v>1.23469394445419</c:v>
                </c:pt>
                <c:pt idx="211">
                  <c:v>1.611535668373105</c:v>
                </c:pt>
                <c:pt idx="212">
                  <c:v>2.1609493494033751</c:v>
                </c:pt>
                <c:pt idx="213">
                  <c:v>2.2591196298599199</c:v>
                </c:pt>
                <c:pt idx="214">
                  <c:v>1.2398660182952801</c:v>
                </c:pt>
                <c:pt idx="215">
                  <c:v>1.504092812538145</c:v>
                </c:pt>
                <c:pt idx="216">
                  <c:v>1.0111272335052459</c:v>
                </c:pt>
                <c:pt idx="217">
                  <c:v>1.02899837493896</c:v>
                </c:pt>
                <c:pt idx="218">
                  <c:v>1.0163084864616354</c:v>
                </c:pt>
                <c:pt idx="219">
                  <c:v>0.53717984259128548</c:v>
                </c:pt>
                <c:pt idx="220">
                  <c:v>0.36833435297012251</c:v>
                </c:pt>
                <c:pt idx="221">
                  <c:v>0.78395929932594255</c:v>
                </c:pt>
                <c:pt idx="222">
                  <c:v>1.0720807611942271</c:v>
                </c:pt>
                <c:pt idx="223">
                  <c:v>0.93803042173385154</c:v>
                </c:pt>
                <c:pt idx="224">
                  <c:v>0.78992515802383401</c:v>
                </c:pt>
                <c:pt idx="225">
                  <c:v>0.86087512969970403</c:v>
                </c:pt>
                <c:pt idx="226">
                  <c:v>0.38614381104707701</c:v>
                </c:pt>
                <c:pt idx="227">
                  <c:v>0.61171448230743408</c:v>
                </c:pt>
                <c:pt idx="228">
                  <c:v>0.38110873103141751</c:v>
                </c:pt>
                <c:pt idx="229">
                  <c:v>0.95730966329574496</c:v>
                </c:pt>
                <c:pt idx="230">
                  <c:v>1.71096783876419</c:v>
                </c:pt>
                <c:pt idx="231">
                  <c:v>1.44987148046493</c:v>
                </c:pt>
                <c:pt idx="232">
                  <c:v>0.96212577819823797</c:v>
                </c:pt>
                <c:pt idx="233">
                  <c:v>0.58696366846561399</c:v>
                </c:pt>
                <c:pt idx="234">
                  <c:v>2.389889240264885</c:v>
                </c:pt>
                <c:pt idx="235">
                  <c:v>3.3934900760650599</c:v>
                </c:pt>
                <c:pt idx="236">
                  <c:v>3.441758751869195</c:v>
                </c:pt>
                <c:pt idx="237">
                  <c:v>3.7524461746215749</c:v>
                </c:pt>
                <c:pt idx="238">
                  <c:v>3.4011408090591404</c:v>
                </c:pt>
                <c:pt idx="239">
                  <c:v>3.9362522363662702</c:v>
                </c:pt>
                <c:pt idx="240">
                  <c:v>3.9109538793563803</c:v>
                </c:pt>
                <c:pt idx="241">
                  <c:v>3.7572375535964948</c:v>
                </c:pt>
                <c:pt idx="242">
                  <c:v>4.0267047882080051</c:v>
                </c:pt>
                <c:pt idx="243">
                  <c:v>4.629696965217585</c:v>
                </c:pt>
                <c:pt idx="244">
                  <c:v>7.1053886413574201</c:v>
                </c:pt>
                <c:pt idx="245">
                  <c:v>6.6366004943847603</c:v>
                </c:pt>
                <c:pt idx="246">
                  <c:v>5.4049322605133057</c:v>
                </c:pt>
                <c:pt idx="247">
                  <c:v>6.5820565223693794</c:v>
                </c:pt>
                <c:pt idx="248">
                  <c:v>7.5203573703765851</c:v>
                </c:pt>
                <c:pt idx="249">
                  <c:v>7.44089579582214</c:v>
                </c:pt>
                <c:pt idx="250">
                  <c:v>9.101897239685055</c:v>
                </c:pt>
                <c:pt idx="251">
                  <c:v>11.802608013153</c:v>
                </c:pt>
                <c:pt idx="252">
                  <c:v>12.65354347229</c:v>
                </c:pt>
                <c:pt idx="253">
                  <c:v>12.875494003295849</c:v>
                </c:pt>
                <c:pt idx="254">
                  <c:v>12.35348272323605</c:v>
                </c:pt>
                <c:pt idx="255">
                  <c:v>10.343622684478721</c:v>
                </c:pt>
                <c:pt idx="256">
                  <c:v>8.8169014453887904</c:v>
                </c:pt>
                <c:pt idx="257">
                  <c:v>7.0492758750915456</c:v>
                </c:pt>
                <c:pt idx="258">
                  <c:v>4.8709110021591151</c:v>
                </c:pt>
                <c:pt idx="259">
                  <c:v>3.2700148224830601</c:v>
                </c:pt>
                <c:pt idx="260">
                  <c:v>2.8429262042045549</c:v>
                </c:pt>
                <c:pt idx="261">
                  <c:v>2.8057382106781001</c:v>
                </c:pt>
                <c:pt idx="262">
                  <c:v>1.307335317134855</c:v>
                </c:pt>
                <c:pt idx="263">
                  <c:v>1.1363220810890176</c:v>
                </c:pt>
                <c:pt idx="264">
                  <c:v>1.43959200382232</c:v>
                </c:pt>
                <c:pt idx="265">
                  <c:v>2.0587156414985599</c:v>
                </c:pt>
                <c:pt idx="266">
                  <c:v>4.2132697105407697</c:v>
                </c:pt>
                <c:pt idx="267">
                  <c:v>3.6065733432769704</c:v>
                </c:pt>
                <c:pt idx="268">
                  <c:v>4.143896698951715</c:v>
                </c:pt>
                <c:pt idx="269">
                  <c:v>2.7521568536758352</c:v>
                </c:pt>
                <c:pt idx="270">
                  <c:v>2.8392070531845048</c:v>
                </c:pt>
                <c:pt idx="271">
                  <c:v>2.5399533510208103</c:v>
                </c:pt>
                <c:pt idx="272">
                  <c:v>2.0269424319267202</c:v>
                </c:pt>
                <c:pt idx="273">
                  <c:v>1.2277312874793949</c:v>
                </c:pt>
                <c:pt idx="274">
                  <c:v>1.247714281082152</c:v>
                </c:pt>
                <c:pt idx="275">
                  <c:v>2.5510815382003749</c:v>
                </c:pt>
                <c:pt idx="276">
                  <c:v>2.6462131738662649</c:v>
                </c:pt>
                <c:pt idx="277">
                  <c:v>2.8989095687866149</c:v>
                </c:pt>
                <c:pt idx="278">
                  <c:v>2.6684274673461852</c:v>
                </c:pt>
                <c:pt idx="279">
                  <c:v>1.6798821091651899</c:v>
                </c:pt>
                <c:pt idx="280">
                  <c:v>1.9058603644370951</c:v>
                </c:pt>
                <c:pt idx="281">
                  <c:v>0.84059137105941595</c:v>
                </c:pt>
                <c:pt idx="282">
                  <c:v>1.3046986758708945</c:v>
                </c:pt>
                <c:pt idx="283">
                  <c:v>0.64097526669502192</c:v>
                </c:pt>
              </c:numCache>
            </c:numRef>
          </c:val>
          <c:smooth val="0"/>
        </c:ser>
        <c:ser>
          <c:idx val="4"/>
          <c:order val="4"/>
          <c:tx>
            <c:strRef>
              <c:f>Hoja1!$E$1</c:f>
              <c:strCache>
                <c:ptCount val="1"/>
                <c:pt idx="0">
                  <c:v>EXP4</c:v>
                </c:pt>
              </c:strCache>
            </c:strRef>
          </c:tx>
          <c:spPr>
            <a:ln w="28575" cap="rnd">
              <a:solidFill>
                <a:schemeClr val="accent5"/>
              </a:solidFill>
              <a:round/>
            </a:ln>
            <a:effectLst/>
          </c:spPr>
          <c:marker>
            <c:symbol val="none"/>
          </c:marker>
          <c:val>
            <c:numRef>
              <c:f>Hoja1!$E$2:$E$285</c:f>
              <c:numCache>
                <c:formatCode>General</c:formatCode>
                <c:ptCount val="284"/>
                <c:pt idx="0">
                  <c:v>0.88129365444183305</c:v>
                </c:pt>
                <c:pt idx="1">
                  <c:v>0.36278365552425351</c:v>
                </c:pt>
                <c:pt idx="2">
                  <c:v>0.3267651274800295</c:v>
                </c:pt>
                <c:pt idx="3">
                  <c:v>0.22119021415710399</c:v>
                </c:pt>
                <c:pt idx="4">
                  <c:v>0.23678300529718349</c:v>
                </c:pt>
                <c:pt idx="5">
                  <c:v>0.50879937410354548</c:v>
                </c:pt>
                <c:pt idx="6">
                  <c:v>0.8065004944801325</c:v>
                </c:pt>
                <c:pt idx="7">
                  <c:v>1.0375416278839085</c:v>
                </c:pt>
                <c:pt idx="8">
                  <c:v>0.88022196292877153</c:v>
                </c:pt>
                <c:pt idx="9">
                  <c:v>1.1729986667632999</c:v>
                </c:pt>
                <c:pt idx="10">
                  <c:v>0.98753884434699846</c:v>
                </c:pt>
                <c:pt idx="11">
                  <c:v>1.046606898307795</c:v>
                </c:pt>
                <c:pt idx="12">
                  <c:v>2.2884224653243948</c:v>
                </c:pt>
                <c:pt idx="13">
                  <c:v>2.6285946369171054</c:v>
                </c:pt>
                <c:pt idx="14">
                  <c:v>0.56794469058513597</c:v>
                </c:pt>
                <c:pt idx="15">
                  <c:v>1.6322609186172401</c:v>
                </c:pt>
                <c:pt idx="16">
                  <c:v>1.6401205062866149</c:v>
                </c:pt>
                <c:pt idx="17">
                  <c:v>0.25598373264074248</c:v>
                </c:pt>
                <c:pt idx="18">
                  <c:v>1.2828383445739702</c:v>
                </c:pt>
                <c:pt idx="19">
                  <c:v>1.8042475581169048</c:v>
                </c:pt>
                <c:pt idx="20">
                  <c:v>2.4310435056686348</c:v>
                </c:pt>
                <c:pt idx="21">
                  <c:v>3.5398608446121149</c:v>
                </c:pt>
                <c:pt idx="22">
                  <c:v>2.8230727910995448</c:v>
                </c:pt>
                <c:pt idx="23">
                  <c:v>2.108589768409725</c:v>
                </c:pt>
                <c:pt idx="24">
                  <c:v>1.5013216137885999</c:v>
                </c:pt>
                <c:pt idx="25">
                  <c:v>1.0512461364269203</c:v>
                </c:pt>
                <c:pt idx="26">
                  <c:v>0.87853008508682207</c:v>
                </c:pt>
                <c:pt idx="27">
                  <c:v>1.4267038106918299</c:v>
                </c:pt>
                <c:pt idx="28">
                  <c:v>1.2668923139572099</c:v>
                </c:pt>
                <c:pt idx="29">
                  <c:v>0.44555969536304396</c:v>
                </c:pt>
                <c:pt idx="30">
                  <c:v>2.1314063668251002</c:v>
                </c:pt>
                <c:pt idx="31">
                  <c:v>1.800275743007655</c:v>
                </c:pt>
                <c:pt idx="32">
                  <c:v>1.6940291523933348</c:v>
                </c:pt>
                <c:pt idx="33">
                  <c:v>1.486085116863245</c:v>
                </c:pt>
                <c:pt idx="34">
                  <c:v>0.78901022672653154</c:v>
                </c:pt>
                <c:pt idx="35">
                  <c:v>0.448894783854484</c:v>
                </c:pt>
                <c:pt idx="36">
                  <c:v>0.69992789626121454</c:v>
                </c:pt>
                <c:pt idx="37">
                  <c:v>1.33877849578857</c:v>
                </c:pt>
                <c:pt idx="38">
                  <c:v>3.6148823499679548</c:v>
                </c:pt>
                <c:pt idx="39">
                  <c:v>3.363544106483455</c:v>
                </c:pt>
                <c:pt idx="40">
                  <c:v>3.0482916831970197</c:v>
                </c:pt>
                <c:pt idx="41">
                  <c:v>3.2350704669952348</c:v>
                </c:pt>
                <c:pt idx="42">
                  <c:v>2.2815985083579999</c:v>
                </c:pt>
                <c:pt idx="43">
                  <c:v>1.301658093929285</c:v>
                </c:pt>
                <c:pt idx="44">
                  <c:v>1.5050122737884499</c:v>
                </c:pt>
                <c:pt idx="45">
                  <c:v>1.8190830349922149</c:v>
                </c:pt>
                <c:pt idx="46">
                  <c:v>1.9537177085876403</c:v>
                </c:pt>
                <c:pt idx="47">
                  <c:v>2.0187240839004499</c:v>
                </c:pt>
                <c:pt idx="48">
                  <c:v>1.9791620373725851</c:v>
                </c:pt>
                <c:pt idx="49">
                  <c:v>1.7808011770248351</c:v>
                </c:pt>
                <c:pt idx="50">
                  <c:v>2.5471597909927302</c:v>
                </c:pt>
                <c:pt idx="51">
                  <c:v>2.9400680065154949</c:v>
                </c:pt>
                <c:pt idx="52">
                  <c:v>2.4093016982078499</c:v>
                </c:pt>
                <c:pt idx="53">
                  <c:v>2.459656536579125</c:v>
                </c:pt>
                <c:pt idx="54">
                  <c:v>2.97049844264984</c:v>
                </c:pt>
                <c:pt idx="55">
                  <c:v>2.9177018404006949</c:v>
                </c:pt>
                <c:pt idx="56">
                  <c:v>2.6167091131210247</c:v>
                </c:pt>
                <c:pt idx="57">
                  <c:v>1.6869186162948551</c:v>
                </c:pt>
                <c:pt idx="58">
                  <c:v>2.58173263072967</c:v>
                </c:pt>
                <c:pt idx="59">
                  <c:v>2.0188902616500801</c:v>
                </c:pt>
                <c:pt idx="60">
                  <c:v>1.5846320986747702</c:v>
                </c:pt>
                <c:pt idx="61">
                  <c:v>2.2623397111892647</c:v>
                </c:pt>
                <c:pt idx="62">
                  <c:v>2.569395303726195</c:v>
                </c:pt>
                <c:pt idx="63">
                  <c:v>2.3973739147186199</c:v>
                </c:pt>
                <c:pt idx="64">
                  <c:v>1.8209396600723251</c:v>
                </c:pt>
                <c:pt idx="65">
                  <c:v>1.1643473505973798</c:v>
                </c:pt>
                <c:pt idx="66">
                  <c:v>1.3362025022506652</c:v>
                </c:pt>
                <c:pt idx="67">
                  <c:v>1.521017491817465</c:v>
                </c:pt>
                <c:pt idx="68">
                  <c:v>1.50344538688659</c:v>
                </c:pt>
                <c:pt idx="69">
                  <c:v>1.753792524337765</c:v>
                </c:pt>
                <c:pt idx="70">
                  <c:v>1.4635622501373251</c:v>
                </c:pt>
                <c:pt idx="71">
                  <c:v>2.0916597247123647</c:v>
                </c:pt>
                <c:pt idx="72">
                  <c:v>1.7907789349555951</c:v>
                </c:pt>
                <c:pt idx="73">
                  <c:v>1.825850069522855</c:v>
                </c:pt>
                <c:pt idx="74">
                  <c:v>1.6019527912139848</c:v>
                </c:pt>
                <c:pt idx="75">
                  <c:v>0.56310877203941301</c:v>
                </c:pt>
                <c:pt idx="76">
                  <c:v>1.2606749534606849</c:v>
                </c:pt>
                <c:pt idx="77">
                  <c:v>1.7610090970993</c:v>
                </c:pt>
                <c:pt idx="78">
                  <c:v>1.2962560951709716</c:v>
                </c:pt>
                <c:pt idx="79">
                  <c:v>0.92228308320045294</c:v>
                </c:pt>
                <c:pt idx="80">
                  <c:v>0.71019181609153703</c:v>
                </c:pt>
                <c:pt idx="81">
                  <c:v>1.1341779828071501</c:v>
                </c:pt>
                <c:pt idx="82">
                  <c:v>1.4422678351402249</c:v>
                </c:pt>
                <c:pt idx="83">
                  <c:v>0.70869570970535256</c:v>
                </c:pt>
                <c:pt idx="84">
                  <c:v>0.64761918783187855</c:v>
                </c:pt>
                <c:pt idx="85">
                  <c:v>0.63437607884406999</c:v>
                </c:pt>
                <c:pt idx="86">
                  <c:v>1.2680275440216</c:v>
                </c:pt>
                <c:pt idx="87">
                  <c:v>1.386774957180015</c:v>
                </c:pt>
                <c:pt idx="88">
                  <c:v>0.28622601926326702</c:v>
                </c:pt>
                <c:pt idx="89">
                  <c:v>1.512147128581995</c:v>
                </c:pt>
                <c:pt idx="90">
                  <c:v>1.240455806255335</c:v>
                </c:pt>
                <c:pt idx="91">
                  <c:v>3.0136028528213448</c:v>
                </c:pt>
                <c:pt idx="92">
                  <c:v>3.82949483394622</c:v>
                </c:pt>
                <c:pt idx="93">
                  <c:v>2.7982122898101753</c:v>
                </c:pt>
                <c:pt idx="94">
                  <c:v>2.6007095575332597</c:v>
                </c:pt>
                <c:pt idx="95">
                  <c:v>2.5927349328994702</c:v>
                </c:pt>
                <c:pt idx="96">
                  <c:v>3.8379912376403746</c:v>
                </c:pt>
                <c:pt idx="97">
                  <c:v>3.1242790222167951</c:v>
                </c:pt>
                <c:pt idx="98">
                  <c:v>3.6275652647018348</c:v>
                </c:pt>
                <c:pt idx="99">
                  <c:v>5.0872468948364205</c:v>
                </c:pt>
                <c:pt idx="100">
                  <c:v>6.3362581729888845</c:v>
                </c:pt>
                <c:pt idx="101">
                  <c:v>6.4835267066955549</c:v>
                </c:pt>
                <c:pt idx="102">
                  <c:v>6.7220404148101753</c:v>
                </c:pt>
                <c:pt idx="103">
                  <c:v>6.8860216140746999</c:v>
                </c:pt>
                <c:pt idx="104">
                  <c:v>5.26751232147216</c:v>
                </c:pt>
                <c:pt idx="105">
                  <c:v>3.4643259048461852</c:v>
                </c:pt>
                <c:pt idx="106">
                  <c:v>3.5392663478851247</c:v>
                </c:pt>
                <c:pt idx="107">
                  <c:v>4.1445837020873952</c:v>
                </c:pt>
                <c:pt idx="108">
                  <c:v>4.1525996923446655</c:v>
                </c:pt>
                <c:pt idx="109">
                  <c:v>3.942462682723995</c:v>
                </c:pt>
                <c:pt idx="110">
                  <c:v>4.836172103881835</c:v>
                </c:pt>
                <c:pt idx="111">
                  <c:v>2.590674161911005</c:v>
                </c:pt>
                <c:pt idx="112">
                  <c:v>2.6081593036651549</c:v>
                </c:pt>
                <c:pt idx="113">
                  <c:v>2.8624318838119454</c:v>
                </c:pt>
                <c:pt idx="114">
                  <c:v>2.5244493484496999</c:v>
                </c:pt>
                <c:pt idx="115">
                  <c:v>2.46581947803497</c:v>
                </c:pt>
                <c:pt idx="116">
                  <c:v>2.5443513393402051</c:v>
                </c:pt>
                <c:pt idx="117">
                  <c:v>3.5915383100509599</c:v>
                </c:pt>
                <c:pt idx="118">
                  <c:v>3.3068041801452548</c:v>
                </c:pt>
                <c:pt idx="119">
                  <c:v>2.4919904470443699</c:v>
                </c:pt>
                <c:pt idx="120">
                  <c:v>2.4190864562988201</c:v>
                </c:pt>
                <c:pt idx="121">
                  <c:v>1.721501171588895</c:v>
                </c:pt>
                <c:pt idx="122">
                  <c:v>1.0402898192405678</c:v>
                </c:pt>
                <c:pt idx="123">
                  <c:v>2.2667982578277552</c:v>
                </c:pt>
                <c:pt idx="124">
                  <c:v>1.4465495347976649</c:v>
                </c:pt>
                <c:pt idx="125">
                  <c:v>2.3114391565322849</c:v>
                </c:pt>
                <c:pt idx="126">
                  <c:v>3.2125424146652204</c:v>
                </c:pt>
                <c:pt idx="127">
                  <c:v>2.8104106187820346</c:v>
                </c:pt>
                <c:pt idx="128">
                  <c:v>1.06842648983001</c:v>
                </c:pt>
                <c:pt idx="129">
                  <c:v>1.1114583015441801</c:v>
                </c:pt>
                <c:pt idx="130">
                  <c:v>1.390733599662775</c:v>
                </c:pt>
                <c:pt idx="131">
                  <c:v>1.8678904175758348</c:v>
                </c:pt>
                <c:pt idx="132">
                  <c:v>2.3036772012710549</c:v>
                </c:pt>
                <c:pt idx="133">
                  <c:v>1.4487433433532699</c:v>
                </c:pt>
                <c:pt idx="134">
                  <c:v>1.3029066324233951</c:v>
                </c:pt>
                <c:pt idx="135">
                  <c:v>1.7236973047256452</c:v>
                </c:pt>
                <c:pt idx="136">
                  <c:v>1.60202229022979</c:v>
                </c:pt>
                <c:pt idx="137">
                  <c:v>1.922405242919915</c:v>
                </c:pt>
                <c:pt idx="138">
                  <c:v>1.3579964637756299</c:v>
                </c:pt>
                <c:pt idx="139">
                  <c:v>0.98406684398650945</c:v>
                </c:pt>
                <c:pt idx="140">
                  <c:v>0.83963555097579901</c:v>
                </c:pt>
                <c:pt idx="141">
                  <c:v>0.93963599205016701</c:v>
                </c:pt>
                <c:pt idx="142">
                  <c:v>2.47746694087982</c:v>
                </c:pt>
                <c:pt idx="143">
                  <c:v>3.8032649755477852</c:v>
                </c:pt>
                <c:pt idx="144">
                  <c:v>3.8009666204452452</c:v>
                </c:pt>
                <c:pt idx="145">
                  <c:v>4.44657230377197</c:v>
                </c:pt>
                <c:pt idx="146">
                  <c:v>4.1601065397262502</c:v>
                </c:pt>
                <c:pt idx="147">
                  <c:v>4.2972806692123351</c:v>
                </c:pt>
                <c:pt idx="148">
                  <c:v>4.2744115591049097</c:v>
                </c:pt>
                <c:pt idx="149">
                  <c:v>3.878028035163875</c:v>
                </c:pt>
                <c:pt idx="150">
                  <c:v>4.6762366294860804</c:v>
                </c:pt>
                <c:pt idx="151">
                  <c:v>4.5873837471008247</c:v>
                </c:pt>
                <c:pt idx="152">
                  <c:v>4.4828792810440001</c:v>
                </c:pt>
                <c:pt idx="153">
                  <c:v>4.1138504743575997</c:v>
                </c:pt>
                <c:pt idx="154">
                  <c:v>4.0066506862640345</c:v>
                </c:pt>
                <c:pt idx="155">
                  <c:v>4.4823344945907548</c:v>
                </c:pt>
                <c:pt idx="156">
                  <c:v>5.7383406162261945</c:v>
                </c:pt>
                <c:pt idx="157">
                  <c:v>6.5368480682373002</c:v>
                </c:pt>
                <c:pt idx="158">
                  <c:v>7.0694191455841002</c:v>
                </c:pt>
                <c:pt idx="159">
                  <c:v>6.8379399776458705</c:v>
                </c:pt>
                <c:pt idx="160">
                  <c:v>7.1329348087310755</c:v>
                </c:pt>
                <c:pt idx="161">
                  <c:v>8.1758651733398402</c:v>
                </c:pt>
                <c:pt idx="162">
                  <c:v>7.9152693748474103</c:v>
                </c:pt>
                <c:pt idx="163">
                  <c:v>7.5173487663268999</c:v>
                </c:pt>
                <c:pt idx="164">
                  <c:v>5.448433160781855</c:v>
                </c:pt>
                <c:pt idx="165">
                  <c:v>4.33880567550659</c:v>
                </c:pt>
                <c:pt idx="166">
                  <c:v>3.1957529783248848</c:v>
                </c:pt>
                <c:pt idx="167">
                  <c:v>2.6067105531692452</c:v>
                </c:pt>
                <c:pt idx="168">
                  <c:v>3.8588998317718453</c:v>
                </c:pt>
                <c:pt idx="169">
                  <c:v>3.4524767398834202</c:v>
                </c:pt>
                <c:pt idx="170">
                  <c:v>1.3232245445251452</c:v>
                </c:pt>
                <c:pt idx="171">
                  <c:v>2.0874577164649901</c:v>
                </c:pt>
                <c:pt idx="172">
                  <c:v>1.9350042939186052</c:v>
                </c:pt>
                <c:pt idx="173">
                  <c:v>2.3016165494918801</c:v>
                </c:pt>
                <c:pt idx="174">
                  <c:v>2.358639836311335</c:v>
                </c:pt>
                <c:pt idx="175">
                  <c:v>3.571376204490655</c:v>
                </c:pt>
                <c:pt idx="176">
                  <c:v>5.2329323291778547</c:v>
                </c:pt>
                <c:pt idx="177">
                  <c:v>4.1952537298202452</c:v>
                </c:pt>
                <c:pt idx="178">
                  <c:v>3.3680322170257497</c:v>
                </c:pt>
                <c:pt idx="179">
                  <c:v>4.2247741222381547</c:v>
                </c:pt>
                <c:pt idx="180">
                  <c:v>3.5383766889572099</c:v>
                </c:pt>
                <c:pt idx="181">
                  <c:v>3.67584824562072</c:v>
                </c:pt>
                <c:pt idx="182">
                  <c:v>2.53414702415466</c:v>
                </c:pt>
                <c:pt idx="183">
                  <c:v>1.45435863733291</c:v>
                </c:pt>
                <c:pt idx="184">
                  <c:v>1.321972429752345</c:v>
                </c:pt>
                <c:pt idx="185">
                  <c:v>1.60677605867385</c:v>
                </c:pt>
                <c:pt idx="186">
                  <c:v>2.3287708759307799</c:v>
                </c:pt>
                <c:pt idx="187">
                  <c:v>3.0482302904128948</c:v>
                </c:pt>
                <c:pt idx="188">
                  <c:v>3.9104942083358698</c:v>
                </c:pt>
                <c:pt idx="189">
                  <c:v>4.4555695056915248</c:v>
                </c:pt>
                <c:pt idx="190">
                  <c:v>4.3616976737976003</c:v>
                </c:pt>
                <c:pt idx="191">
                  <c:v>3.6902592182159397</c:v>
                </c:pt>
                <c:pt idx="192">
                  <c:v>4.0583539009094149</c:v>
                </c:pt>
                <c:pt idx="193">
                  <c:v>3.6231904029846151</c:v>
                </c:pt>
                <c:pt idx="194">
                  <c:v>1.8225941658019951</c:v>
                </c:pt>
                <c:pt idx="195">
                  <c:v>1.1424019038677193</c:v>
                </c:pt>
                <c:pt idx="196">
                  <c:v>0.79751440882682756</c:v>
                </c:pt>
                <c:pt idx="197">
                  <c:v>0.21003232896327956</c:v>
                </c:pt>
                <c:pt idx="198">
                  <c:v>0.83120825886726002</c:v>
                </c:pt>
                <c:pt idx="199">
                  <c:v>0.99561783671379001</c:v>
                </c:pt>
                <c:pt idx="200">
                  <c:v>1.4195464849471999</c:v>
                </c:pt>
                <c:pt idx="201">
                  <c:v>1.43526619672775</c:v>
                </c:pt>
                <c:pt idx="202">
                  <c:v>2.3795279264450002</c:v>
                </c:pt>
                <c:pt idx="203">
                  <c:v>2.3692220449447552</c:v>
                </c:pt>
                <c:pt idx="204">
                  <c:v>2.9309722185134799</c:v>
                </c:pt>
                <c:pt idx="205">
                  <c:v>3.3832596540451001</c:v>
                </c:pt>
                <c:pt idx="206">
                  <c:v>3.6056704521179146</c:v>
                </c:pt>
                <c:pt idx="207">
                  <c:v>2.3835798501968348</c:v>
                </c:pt>
                <c:pt idx="208">
                  <c:v>2.046477556228635</c:v>
                </c:pt>
                <c:pt idx="209">
                  <c:v>1.33467829227447</c:v>
                </c:pt>
                <c:pt idx="210">
                  <c:v>0.90544331073760698</c:v>
                </c:pt>
                <c:pt idx="211">
                  <c:v>1.43611335754394</c:v>
                </c:pt>
                <c:pt idx="212">
                  <c:v>1.5180454850196801</c:v>
                </c:pt>
                <c:pt idx="213">
                  <c:v>1.5824607014656</c:v>
                </c:pt>
                <c:pt idx="214">
                  <c:v>1.5966514348983751</c:v>
                </c:pt>
                <c:pt idx="215">
                  <c:v>1.5923716425895602</c:v>
                </c:pt>
                <c:pt idx="216">
                  <c:v>1.05410420894622</c:v>
                </c:pt>
                <c:pt idx="217">
                  <c:v>0.99204292893409696</c:v>
                </c:pt>
                <c:pt idx="218">
                  <c:v>0.63102251291275002</c:v>
                </c:pt>
                <c:pt idx="219">
                  <c:v>0.2892026305198665</c:v>
                </c:pt>
                <c:pt idx="220">
                  <c:v>0.57773709297180154</c:v>
                </c:pt>
                <c:pt idx="221">
                  <c:v>0.18455497175455049</c:v>
                </c:pt>
                <c:pt idx="222">
                  <c:v>0.80454507470130854</c:v>
                </c:pt>
                <c:pt idx="223">
                  <c:v>1.0676395893096902</c:v>
                </c:pt>
                <c:pt idx="224">
                  <c:v>0.76339510083198503</c:v>
                </c:pt>
                <c:pt idx="225">
                  <c:v>0.23233520239591549</c:v>
                </c:pt>
                <c:pt idx="226">
                  <c:v>0.68441295623779252</c:v>
                </c:pt>
                <c:pt idx="227">
                  <c:v>0.34594587981700853</c:v>
                </c:pt>
                <c:pt idx="228">
                  <c:v>0.35800779610872252</c:v>
                </c:pt>
                <c:pt idx="229">
                  <c:v>0.42824432253837552</c:v>
                </c:pt>
                <c:pt idx="230">
                  <c:v>0.78443610668182306</c:v>
                </c:pt>
                <c:pt idx="231">
                  <c:v>1.28294706344604</c:v>
                </c:pt>
                <c:pt idx="232">
                  <c:v>1.0186275243759151</c:v>
                </c:pt>
                <c:pt idx="233">
                  <c:v>1.418209910392755</c:v>
                </c:pt>
                <c:pt idx="234">
                  <c:v>3.6442394256591752</c:v>
                </c:pt>
                <c:pt idx="235">
                  <c:v>4.6952377557754446</c:v>
                </c:pt>
                <c:pt idx="236">
                  <c:v>2.9115899801254201</c:v>
                </c:pt>
                <c:pt idx="237">
                  <c:v>3.3635480403900102</c:v>
                </c:pt>
                <c:pt idx="238">
                  <c:v>3.4771760702133099</c:v>
                </c:pt>
                <c:pt idx="239">
                  <c:v>3.8951469659805249</c:v>
                </c:pt>
                <c:pt idx="240">
                  <c:v>3.5836687088012651</c:v>
                </c:pt>
                <c:pt idx="241">
                  <c:v>2.5267556905746398</c:v>
                </c:pt>
                <c:pt idx="242">
                  <c:v>2.9240161180496154</c:v>
                </c:pt>
                <c:pt idx="243">
                  <c:v>3.4390773773193297</c:v>
                </c:pt>
                <c:pt idx="244">
                  <c:v>4.1884348392486501</c:v>
                </c:pt>
                <c:pt idx="245">
                  <c:v>4.1449998617172206</c:v>
                </c:pt>
                <c:pt idx="246">
                  <c:v>4.1786823272705007</c:v>
                </c:pt>
                <c:pt idx="247">
                  <c:v>4.6930158138275093</c:v>
                </c:pt>
                <c:pt idx="248">
                  <c:v>5.0984065532684255</c:v>
                </c:pt>
                <c:pt idx="249">
                  <c:v>5.3264746665954554</c:v>
                </c:pt>
                <c:pt idx="250">
                  <c:v>6.5289092063903755</c:v>
                </c:pt>
                <c:pt idx="251">
                  <c:v>7.8586030006408647</c:v>
                </c:pt>
                <c:pt idx="252">
                  <c:v>8.9124460220336914</c:v>
                </c:pt>
                <c:pt idx="253">
                  <c:v>8.9479598999023402</c:v>
                </c:pt>
                <c:pt idx="254">
                  <c:v>9.0554509162902797</c:v>
                </c:pt>
                <c:pt idx="255">
                  <c:v>8.6583900451660103</c:v>
                </c:pt>
                <c:pt idx="256">
                  <c:v>7.732652187347405</c:v>
                </c:pt>
                <c:pt idx="257">
                  <c:v>5.8781645298004097</c:v>
                </c:pt>
                <c:pt idx="258">
                  <c:v>3.9689308404922397</c:v>
                </c:pt>
                <c:pt idx="259">
                  <c:v>2.3740648031234701</c:v>
                </c:pt>
                <c:pt idx="260">
                  <c:v>1.182642757892606</c:v>
                </c:pt>
                <c:pt idx="261">
                  <c:v>0.68153131008147749</c:v>
                </c:pt>
                <c:pt idx="262">
                  <c:v>1.42060810327529</c:v>
                </c:pt>
                <c:pt idx="263">
                  <c:v>1.667634010314935</c:v>
                </c:pt>
                <c:pt idx="264">
                  <c:v>1.2088277935981702</c:v>
                </c:pt>
                <c:pt idx="265">
                  <c:v>1.8126517534255899</c:v>
                </c:pt>
                <c:pt idx="266">
                  <c:v>2.1485043168067901</c:v>
                </c:pt>
                <c:pt idx="267">
                  <c:v>1.5499201714992497</c:v>
                </c:pt>
                <c:pt idx="268">
                  <c:v>2.9540039300918552</c:v>
                </c:pt>
                <c:pt idx="269">
                  <c:v>2.4292947053909248</c:v>
                </c:pt>
                <c:pt idx="270">
                  <c:v>1.8995805978775</c:v>
                </c:pt>
                <c:pt idx="271">
                  <c:v>1.74600344896316</c:v>
                </c:pt>
                <c:pt idx="272">
                  <c:v>1.3126163482665949</c:v>
                </c:pt>
                <c:pt idx="273">
                  <c:v>1.6604973077773999</c:v>
                </c:pt>
                <c:pt idx="274">
                  <c:v>0.98005828261375305</c:v>
                </c:pt>
                <c:pt idx="275">
                  <c:v>2.481787085533135</c:v>
                </c:pt>
                <c:pt idx="276">
                  <c:v>2.8744380474090501</c:v>
                </c:pt>
                <c:pt idx="277">
                  <c:v>2.7166054248809752</c:v>
                </c:pt>
                <c:pt idx="278">
                  <c:v>2.6902563571929852</c:v>
                </c:pt>
                <c:pt idx="279">
                  <c:v>1.676205396652215</c:v>
                </c:pt>
                <c:pt idx="280">
                  <c:v>1.88085097074508</c:v>
                </c:pt>
                <c:pt idx="281">
                  <c:v>1.7427963614463748</c:v>
                </c:pt>
                <c:pt idx="282">
                  <c:v>1.9184933304786651</c:v>
                </c:pt>
                <c:pt idx="283">
                  <c:v>0.51869950536638043</c:v>
                </c:pt>
              </c:numCache>
            </c:numRef>
          </c:val>
          <c:smooth val="0"/>
        </c:ser>
        <c:ser>
          <c:idx val="5"/>
          <c:order val="5"/>
          <c:tx>
            <c:strRef>
              <c:f>Hoja1!$F$1</c:f>
              <c:strCache>
                <c:ptCount val="1"/>
                <c:pt idx="0">
                  <c:v>EXP6</c:v>
                </c:pt>
              </c:strCache>
            </c:strRef>
          </c:tx>
          <c:spPr>
            <a:ln w="28575" cap="rnd">
              <a:solidFill>
                <a:schemeClr val="accent6"/>
              </a:solidFill>
              <a:round/>
            </a:ln>
            <a:effectLst/>
          </c:spPr>
          <c:marker>
            <c:symbol val="none"/>
          </c:marker>
          <c:val>
            <c:numRef>
              <c:f>Hoja1!$F$2:$F$285</c:f>
              <c:numCache>
                <c:formatCode>General</c:formatCode>
                <c:ptCount val="284"/>
                <c:pt idx="0">
                  <c:v>0.68469342589378301</c:v>
                </c:pt>
                <c:pt idx="1">
                  <c:v>0.41365689784288351</c:v>
                </c:pt>
                <c:pt idx="2">
                  <c:v>0.43577286787331088</c:v>
                </c:pt>
                <c:pt idx="3">
                  <c:v>0.47718864679336498</c:v>
                </c:pt>
                <c:pt idx="4">
                  <c:v>0.47327611502259953</c:v>
                </c:pt>
                <c:pt idx="5">
                  <c:v>0.87441307306289651</c:v>
                </c:pt>
                <c:pt idx="6">
                  <c:v>0.58316797018051103</c:v>
                </c:pt>
                <c:pt idx="7">
                  <c:v>1.460504114627835</c:v>
                </c:pt>
                <c:pt idx="8">
                  <c:v>1.0120115876197806</c:v>
                </c:pt>
                <c:pt idx="9">
                  <c:v>1.0168960392475086</c:v>
                </c:pt>
                <c:pt idx="10">
                  <c:v>1.3522820472717201</c:v>
                </c:pt>
                <c:pt idx="11">
                  <c:v>2.2370691895484853</c:v>
                </c:pt>
                <c:pt idx="12">
                  <c:v>2.16120773553848</c:v>
                </c:pt>
                <c:pt idx="13">
                  <c:v>2.161248266696925</c:v>
                </c:pt>
                <c:pt idx="14">
                  <c:v>0.82301957905292245</c:v>
                </c:pt>
                <c:pt idx="15">
                  <c:v>1.2876420021057089</c:v>
                </c:pt>
                <c:pt idx="16">
                  <c:v>1.1906730532646148</c:v>
                </c:pt>
                <c:pt idx="17">
                  <c:v>0.93793156743049599</c:v>
                </c:pt>
                <c:pt idx="18">
                  <c:v>0.68101331591606096</c:v>
                </c:pt>
                <c:pt idx="19">
                  <c:v>2.640744924545285</c:v>
                </c:pt>
                <c:pt idx="20">
                  <c:v>2.5329191684722847</c:v>
                </c:pt>
                <c:pt idx="21">
                  <c:v>1.609713494777675</c:v>
                </c:pt>
                <c:pt idx="22">
                  <c:v>1.3768726587295501</c:v>
                </c:pt>
                <c:pt idx="23">
                  <c:v>1.75091761350631</c:v>
                </c:pt>
                <c:pt idx="24">
                  <c:v>2.1358305811881948</c:v>
                </c:pt>
                <c:pt idx="25">
                  <c:v>1.7890804409980752</c:v>
                </c:pt>
                <c:pt idx="26">
                  <c:v>2.1776497960090602</c:v>
                </c:pt>
                <c:pt idx="27">
                  <c:v>1.9974619746208151</c:v>
                </c:pt>
                <c:pt idx="28">
                  <c:v>1.8720965981483402</c:v>
                </c:pt>
                <c:pt idx="29">
                  <c:v>2.0706281065940799</c:v>
                </c:pt>
                <c:pt idx="30">
                  <c:v>1.8172032237052851</c:v>
                </c:pt>
                <c:pt idx="31">
                  <c:v>3.9012848138809204</c:v>
                </c:pt>
                <c:pt idx="32">
                  <c:v>2.9158157110214198</c:v>
                </c:pt>
                <c:pt idx="33">
                  <c:v>1.7569872140884351</c:v>
                </c:pt>
                <c:pt idx="34">
                  <c:v>1.6807364821433999</c:v>
                </c:pt>
                <c:pt idx="35">
                  <c:v>0.85215991735458263</c:v>
                </c:pt>
                <c:pt idx="36">
                  <c:v>1.0897612571716291</c:v>
                </c:pt>
                <c:pt idx="37">
                  <c:v>1.6233519315719551</c:v>
                </c:pt>
                <c:pt idx="38">
                  <c:v>4.1557185649871755</c:v>
                </c:pt>
                <c:pt idx="39">
                  <c:v>4.0229697227477947</c:v>
                </c:pt>
                <c:pt idx="40">
                  <c:v>3.7413733005523651</c:v>
                </c:pt>
                <c:pt idx="41">
                  <c:v>3.8499671220779348</c:v>
                </c:pt>
                <c:pt idx="42">
                  <c:v>3.222175717353815</c:v>
                </c:pt>
                <c:pt idx="43">
                  <c:v>2.5462641716003347</c:v>
                </c:pt>
                <c:pt idx="44">
                  <c:v>2.2171974182128849</c:v>
                </c:pt>
                <c:pt idx="45">
                  <c:v>2.3223665952682451</c:v>
                </c:pt>
                <c:pt idx="46">
                  <c:v>2.3846558332443202</c:v>
                </c:pt>
                <c:pt idx="47">
                  <c:v>2.3786317110061601</c:v>
                </c:pt>
                <c:pt idx="48">
                  <c:v>2.7240530252456647</c:v>
                </c:pt>
                <c:pt idx="49">
                  <c:v>2.157001256942745</c:v>
                </c:pt>
                <c:pt idx="50">
                  <c:v>3.3319783210754297</c:v>
                </c:pt>
                <c:pt idx="51">
                  <c:v>4.1199978590011543</c:v>
                </c:pt>
                <c:pt idx="52">
                  <c:v>4.0064759254455495</c:v>
                </c:pt>
                <c:pt idx="53">
                  <c:v>4.0056333541870046</c:v>
                </c:pt>
                <c:pt idx="54">
                  <c:v>3.3220185041427603</c:v>
                </c:pt>
                <c:pt idx="55">
                  <c:v>3.3476663827896047</c:v>
                </c:pt>
                <c:pt idx="56">
                  <c:v>2.9878679513931203</c:v>
                </c:pt>
                <c:pt idx="57">
                  <c:v>3.623083591461175</c:v>
                </c:pt>
                <c:pt idx="58">
                  <c:v>2.4021918773651052</c:v>
                </c:pt>
                <c:pt idx="59">
                  <c:v>0.42166984081268277</c:v>
                </c:pt>
                <c:pt idx="60">
                  <c:v>0.89469492435454812</c:v>
                </c:pt>
                <c:pt idx="61">
                  <c:v>2.0336204767227102</c:v>
                </c:pt>
                <c:pt idx="62">
                  <c:v>1.2974150776863049</c:v>
                </c:pt>
                <c:pt idx="63">
                  <c:v>0.825533866882324</c:v>
                </c:pt>
                <c:pt idx="64">
                  <c:v>0.4431784301996225</c:v>
                </c:pt>
                <c:pt idx="65">
                  <c:v>1.9973797202110251</c:v>
                </c:pt>
                <c:pt idx="66">
                  <c:v>1.92143493890762</c:v>
                </c:pt>
                <c:pt idx="67">
                  <c:v>2.6999912261962851</c:v>
                </c:pt>
                <c:pt idx="68">
                  <c:v>2.230598449707025</c:v>
                </c:pt>
                <c:pt idx="69">
                  <c:v>2.1831521987914999</c:v>
                </c:pt>
                <c:pt idx="70">
                  <c:v>1.7716096043586651</c:v>
                </c:pt>
                <c:pt idx="71">
                  <c:v>1.966435372829435</c:v>
                </c:pt>
                <c:pt idx="72">
                  <c:v>2.3446466326713553</c:v>
                </c:pt>
                <c:pt idx="73">
                  <c:v>1.52405053377151</c:v>
                </c:pt>
                <c:pt idx="74">
                  <c:v>1.6634728908538801</c:v>
                </c:pt>
                <c:pt idx="75">
                  <c:v>1.1200956702232325</c:v>
                </c:pt>
                <c:pt idx="76">
                  <c:v>1.251256108283993</c:v>
                </c:pt>
                <c:pt idx="77">
                  <c:v>1.1564260721206656</c:v>
                </c:pt>
                <c:pt idx="78">
                  <c:v>1.2635270953178366</c:v>
                </c:pt>
                <c:pt idx="79">
                  <c:v>1.4958315491676299</c:v>
                </c:pt>
                <c:pt idx="80">
                  <c:v>1.0795851200819011</c:v>
                </c:pt>
                <c:pt idx="81">
                  <c:v>1.383405625820155</c:v>
                </c:pt>
                <c:pt idx="82">
                  <c:v>1.308322131633755</c:v>
                </c:pt>
                <c:pt idx="83">
                  <c:v>1.0632923841476425</c:v>
                </c:pt>
                <c:pt idx="84">
                  <c:v>1.6341501474380449</c:v>
                </c:pt>
                <c:pt idx="85">
                  <c:v>0.94584199786185752</c:v>
                </c:pt>
                <c:pt idx="86">
                  <c:v>0.16566406935453351</c:v>
                </c:pt>
                <c:pt idx="87">
                  <c:v>0.67411205172538702</c:v>
                </c:pt>
                <c:pt idx="88">
                  <c:v>1.245114445686335</c:v>
                </c:pt>
                <c:pt idx="89">
                  <c:v>1.9146229028701702</c:v>
                </c:pt>
                <c:pt idx="90">
                  <c:v>1.9301959872245751</c:v>
                </c:pt>
                <c:pt idx="91">
                  <c:v>4.0503703355789149</c:v>
                </c:pt>
                <c:pt idx="92">
                  <c:v>4.9179632663726753</c:v>
                </c:pt>
                <c:pt idx="93">
                  <c:v>5.3062722682952845</c:v>
                </c:pt>
                <c:pt idx="94">
                  <c:v>4.7572681903839094</c:v>
                </c:pt>
                <c:pt idx="95">
                  <c:v>5.6376066207885698</c:v>
                </c:pt>
                <c:pt idx="96">
                  <c:v>5.1047041416168151</c:v>
                </c:pt>
                <c:pt idx="97">
                  <c:v>5.4395055770874006</c:v>
                </c:pt>
                <c:pt idx="98">
                  <c:v>5.7541697025299055</c:v>
                </c:pt>
                <c:pt idx="99">
                  <c:v>7.3785021305084193</c:v>
                </c:pt>
                <c:pt idx="100">
                  <c:v>8.9435343742370552</c:v>
                </c:pt>
                <c:pt idx="101">
                  <c:v>8.2424771785736013</c:v>
                </c:pt>
                <c:pt idx="102">
                  <c:v>7.3827261924743599</c:v>
                </c:pt>
                <c:pt idx="103">
                  <c:v>8.1973586082458461</c:v>
                </c:pt>
                <c:pt idx="104">
                  <c:v>7.5232350826263357</c:v>
                </c:pt>
                <c:pt idx="105">
                  <c:v>4.7506222724914497</c:v>
                </c:pt>
                <c:pt idx="106">
                  <c:v>3.8435468673706001</c:v>
                </c:pt>
                <c:pt idx="107">
                  <c:v>4.438423871994015</c:v>
                </c:pt>
                <c:pt idx="108">
                  <c:v>4.6053223609924245</c:v>
                </c:pt>
                <c:pt idx="109">
                  <c:v>4.9561119079589799</c:v>
                </c:pt>
                <c:pt idx="110">
                  <c:v>5.6931579113006503</c:v>
                </c:pt>
                <c:pt idx="111">
                  <c:v>3.9191988706588701</c:v>
                </c:pt>
                <c:pt idx="112">
                  <c:v>3.1910815238952548</c:v>
                </c:pt>
                <c:pt idx="113">
                  <c:v>2.1529092192649748</c:v>
                </c:pt>
                <c:pt idx="114">
                  <c:v>2.5519809722900351</c:v>
                </c:pt>
                <c:pt idx="115">
                  <c:v>2.8711618185043299</c:v>
                </c:pt>
                <c:pt idx="116">
                  <c:v>3.5338983535766548</c:v>
                </c:pt>
                <c:pt idx="117">
                  <c:v>3.5608229637145952</c:v>
                </c:pt>
                <c:pt idx="118">
                  <c:v>2.7758125066757149</c:v>
                </c:pt>
                <c:pt idx="119">
                  <c:v>2.1767843365669202</c:v>
                </c:pt>
                <c:pt idx="120">
                  <c:v>1.421705722808835</c:v>
                </c:pt>
                <c:pt idx="121">
                  <c:v>1.0535034537315329</c:v>
                </c:pt>
                <c:pt idx="122">
                  <c:v>0.760941982269287</c:v>
                </c:pt>
                <c:pt idx="123">
                  <c:v>1.0007170140743229</c:v>
                </c:pt>
                <c:pt idx="124">
                  <c:v>1.281764388084405</c:v>
                </c:pt>
                <c:pt idx="125">
                  <c:v>2.9676730632781902</c:v>
                </c:pt>
                <c:pt idx="126">
                  <c:v>4.2627828121185249</c:v>
                </c:pt>
                <c:pt idx="127">
                  <c:v>2.7556240558624201</c:v>
                </c:pt>
                <c:pt idx="128">
                  <c:v>1.0095209777355161</c:v>
                </c:pt>
                <c:pt idx="129">
                  <c:v>1.50637179613113</c:v>
                </c:pt>
                <c:pt idx="130">
                  <c:v>0.45368428528308802</c:v>
                </c:pt>
                <c:pt idx="131">
                  <c:v>0.65834558010101296</c:v>
                </c:pt>
                <c:pt idx="132">
                  <c:v>1.28399902582168</c:v>
                </c:pt>
                <c:pt idx="133">
                  <c:v>1.3530873656272848</c:v>
                </c:pt>
                <c:pt idx="134">
                  <c:v>0.63819403946399644</c:v>
                </c:pt>
                <c:pt idx="135">
                  <c:v>0.99492695927619446</c:v>
                </c:pt>
                <c:pt idx="136">
                  <c:v>1.2843822836875849</c:v>
                </c:pt>
                <c:pt idx="137">
                  <c:v>0.83051007986068348</c:v>
                </c:pt>
                <c:pt idx="138">
                  <c:v>1.044277548789976</c:v>
                </c:pt>
                <c:pt idx="139">
                  <c:v>1.10960388183593</c:v>
                </c:pt>
                <c:pt idx="140">
                  <c:v>1.3598131537437399</c:v>
                </c:pt>
                <c:pt idx="141">
                  <c:v>2.93967580795288</c:v>
                </c:pt>
                <c:pt idx="142">
                  <c:v>4.0085468292236248</c:v>
                </c:pt>
                <c:pt idx="143">
                  <c:v>4.5909981727600053</c:v>
                </c:pt>
                <c:pt idx="144">
                  <c:v>4.6725318431854195</c:v>
                </c:pt>
                <c:pt idx="145">
                  <c:v>5.0399477481842005</c:v>
                </c:pt>
                <c:pt idx="146">
                  <c:v>5.5603406429290754</c:v>
                </c:pt>
                <c:pt idx="147">
                  <c:v>5.4105899333953849</c:v>
                </c:pt>
                <c:pt idx="148">
                  <c:v>5.7317578792572004</c:v>
                </c:pt>
                <c:pt idx="149">
                  <c:v>4.5501705408096296</c:v>
                </c:pt>
                <c:pt idx="150">
                  <c:v>4.2157360315322805</c:v>
                </c:pt>
                <c:pt idx="151">
                  <c:v>5.3953692913055349</c:v>
                </c:pt>
                <c:pt idx="152">
                  <c:v>5.0167744159698451</c:v>
                </c:pt>
                <c:pt idx="153">
                  <c:v>4.0940192937850899</c:v>
                </c:pt>
                <c:pt idx="154">
                  <c:v>4.870287418365475</c:v>
                </c:pt>
                <c:pt idx="155">
                  <c:v>6.21024298667907</c:v>
                </c:pt>
                <c:pt idx="156">
                  <c:v>6.7683420181274396</c:v>
                </c:pt>
                <c:pt idx="157">
                  <c:v>8.0833034515380806</c:v>
                </c:pt>
                <c:pt idx="158">
                  <c:v>8.0501012802123988</c:v>
                </c:pt>
                <c:pt idx="159">
                  <c:v>7.5524275302886945</c:v>
                </c:pt>
                <c:pt idx="160">
                  <c:v>7.65091681480407</c:v>
                </c:pt>
                <c:pt idx="161">
                  <c:v>7.5910694599151549</c:v>
                </c:pt>
                <c:pt idx="162">
                  <c:v>9.6190476417541451</c:v>
                </c:pt>
                <c:pt idx="163">
                  <c:v>9.0425996780395508</c:v>
                </c:pt>
                <c:pt idx="164">
                  <c:v>8.2360801696777308</c:v>
                </c:pt>
                <c:pt idx="165">
                  <c:v>7.094591140747065</c:v>
                </c:pt>
                <c:pt idx="166">
                  <c:v>4.2819640636444003</c:v>
                </c:pt>
                <c:pt idx="167">
                  <c:v>4.2517633438110298</c:v>
                </c:pt>
                <c:pt idx="168">
                  <c:v>5.0895395278930646</c:v>
                </c:pt>
                <c:pt idx="169">
                  <c:v>4.1898117065429652</c:v>
                </c:pt>
                <c:pt idx="170">
                  <c:v>1.1925013959407789</c:v>
                </c:pt>
                <c:pt idx="171">
                  <c:v>1.1814375817775704</c:v>
                </c:pt>
                <c:pt idx="172">
                  <c:v>1.967946708202355</c:v>
                </c:pt>
                <c:pt idx="173">
                  <c:v>1.9911998510360651</c:v>
                </c:pt>
                <c:pt idx="174">
                  <c:v>1.7784636616706799</c:v>
                </c:pt>
                <c:pt idx="175">
                  <c:v>2.0937483310699401</c:v>
                </c:pt>
                <c:pt idx="176">
                  <c:v>2.7776577472686697</c:v>
                </c:pt>
                <c:pt idx="177">
                  <c:v>1.94359195232391</c:v>
                </c:pt>
                <c:pt idx="178">
                  <c:v>1.1174274682998599</c:v>
                </c:pt>
                <c:pt idx="179">
                  <c:v>0.98171338438987499</c:v>
                </c:pt>
                <c:pt idx="180">
                  <c:v>0.79883372783660844</c:v>
                </c:pt>
                <c:pt idx="181">
                  <c:v>1.5487931966781601</c:v>
                </c:pt>
                <c:pt idx="182">
                  <c:v>1.957434654235835</c:v>
                </c:pt>
                <c:pt idx="183">
                  <c:v>2.2636334896087602</c:v>
                </c:pt>
                <c:pt idx="184">
                  <c:v>1.2216666638851166</c:v>
                </c:pt>
                <c:pt idx="185">
                  <c:v>2.0493646264076202</c:v>
                </c:pt>
                <c:pt idx="186">
                  <c:v>2.9932236671447701</c:v>
                </c:pt>
                <c:pt idx="187">
                  <c:v>2.8645374774932799</c:v>
                </c:pt>
                <c:pt idx="188">
                  <c:v>3.7013862133026101</c:v>
                </c:pt>
                <c:pt idx="189">
                  <c:v>6.0536465644836399</c:v>
                </c:pt>
                <c:pt idx="190">
                  <c:v>4.7137688398361206</c:v>
                </c:pt>
                <c:pt idx="191">
                  <c:v>3.6400794982910099</c:v>
                </c:pt>
                <c:pt idx="192">
                  <c:v>3.7681474685668901</c:v>
                </c:pt>
                <c:pt idx="193">
                  <c:v>2.5179115533828651</c:v>
                </c:pt>
                <c:pt idx="194">
                  <c:v>2.2390257120132402</c:v>
                </c:pt>
                <c:pt idx="195">
                  <c:v>0.66125652194023099</c:v>
                </c:pt>
                <c:pt idx="196">
                  <c:v>1.280175358057017</c:v>
                </c:pt>
                <c:pt idx="197">
                  <c:v>0.7410693466663355</c:v>
                </c:pt>
                <c:pt idx="198">
                  <c:v>0.60628131031990007</c:v>
                </c:pt>
                <c:pt idx="199">
                  <c:v>1.1730242371559099</c:v>
                </c:pt>
                <c:pt idx="200">
                  <c:v>1.0501455664634651</c:v>
                </c:pt>
                <c:pt idx="201">
                  <c:v>1.30705279111862</c:v>
                </c:pt>
                <c:pt idx="202">
                  <c:v>1.0986190140247316</c:v>
                </c:pt>
                <c:pt idx="203">
                  <c:v>1.5485990643501202</c:v>
                </c:pt>
                <c:pt idx="204">
                  <c:v>2.2617210149765001</c:v>
                </c:pt>
                <c:pt idx="205">
                  <c:v>2.8093456029891897</c:v>
                </c:pt>
                <c:pt idx="206">
                  <c:v>2.7857314348220799</c:v>
                </c:pt>
                <c:pt idx="207">
                  <c:v>2.2190390825271553</c:v>
                </c:pt>
                <c:pt idx="208">
                  <c:v>1.9237630963325449</c:v>
                </c:pt>
                <c:pt idx="209">
                  <c:v>1.3306622505187979</c:v>
                </c:pt>
                <c:pt idx="210">
                  <c:v>0.97374629974364846</c:v>
                </c:pt>
                <c:pt idx="211">
                  <c:v>1.7570887207984849</c:v>
                </c:pt>
                <c:pt idx="212">
                  <c:v>1.4140118360519351</c:v>
                </c:pt>
                <c:pt idx="213">
                  <c:v>1.5622054338455151</c:v>
                </c:pt>
                <c:pt idx="214">
                  <c:v>1.9779413342475851</c:v>
                </c:pt>
                <c:pt idx="215">
                  <c:v>1.831384658813475</c:v>
                </c:pt>
                <c:pt idx="216">
                  <c:v>1.394258677959435</c:v>
                </c:pt>
                <c:pt idx="217">
                  <c:v>0.91912674903869251</c:v>
                </c:pt>
                <c:pt idx="218">
                  <c:v>0.7673062980175015</c:v>
                </c:pt>
                <c:pt idx="219">
                  <c:v>0.54248933494091001</c:v>
                </c:pt>
                <c:pt idx="220">
                  <c:v>0.31615328788757247</c:v>
                </c:pt>
                <c:pt idx="221">
                  <c:v>0.61674645543098405</c:v>
                </c:pt>
                <c:pt idx="222">
                  <c:v>0.69784030318260148</c:v>
                </c:pt>
                <c:pt idx="223">
                  <c:v>0.52358280122280099</c:v>
                </c:pt>
                <c:pt idx="224">
                  <c:v>0.33151751756668046</c:v>
                </c:pt>
                <c:pt idx="225">
                  <c:v>0.98865184187888744</c:v>
                </c:pt>
                <c:pt idx="226">
                  <c:v>1.044766604900359</c:v>
                </c:pt>
                <c:pt idx="227">
                  <c:v>0.639335617423057</c:v>
                </c:pt>
                <c:pt idx="228">
                  <c:v>1.58085864782333</c:v>
                </c:pt>
                <c:pt idx="229">
                  <c:v>1.61516457796096</c:v>
                </c:pt>
                <c:pt idx="230">
                  <c:v>1.013034194707868</c:v>
                </c:pt>
                <c:pt idx="231">
                  <c:v>1.2569236159324602</c:v>
                </c:pt>
                <c:pt idx="232">
                  <c:v>1.0561823546886415</c:v>
                </c:pt>
                <c:pt idx="233">
                  <c:v>1.3258984088897652</c:v>
                </c:pt>
                <c:pt idx="234">
                  <c:v>1.9448484182357699</c:v>
                </c:pt>
                <c:pt idx="235">
                  <c:v>4.2714912891387904</c:v>
                </c:pt>
                <c:pt idx="236">
                  <c:v>4.1976745128631503</c:v>
                </c:pt>
                <c:pt idx="237">
                  <c:v>4.5202877521514857</c:v>
                </c:pt>
                <c:pt idx="238">
                  <c:v>4.3403279781341499</c:v>
                </c:pt>
                <c:pt idx="239">
                  <c:v>4.1302411556243799</c:v>
                </c:pt>
                <c:pt idx="240">
                  <c:v>4.1602696180343601</c:v>
                </c:pt>
                <c:pt idx="241">
                  <c:v>4.2567011117935101</c:v>
                </c:pt>
                <c:pt idx="242">
                  <c:v>5.7002067565917898</c:v>
                </c:pt>
                <c:pt idx="243">
                  <c:v>6.533739566802975</c:v>
                </c:pt>
                <c:pt idx="244">
                  <c:v>6.1922731399536097</c:v>
                </c:pt>
                <c:pt idx="245">
                  <c:v>5.4210431575775093</c:v>
                </c:pt>
                <c:pt idx="246">
                  <c:v>5.7109491825103751</c:v>
                </c:pt>
                <c:pt idx="247">
                  <c:v>6.6969666481017995</c:v>
                </c:pt>
                <c:pt idx="248">
                  <c:v>7.3045799732208252</c:v>
                </c:pt>
                <c:pt idx="249">
                  <c:v>7.8045146465301443</c:v>
                </c:pt>
                <c:pt idx="250">
                  <c:v>8.8109164237976003</c:v>
                </c:pt>
                <c:pt idx="251">
                  <c:v>11.277954578399601</c:v>
                </c:pt>
                <c:pt idx="252">
                  <c:v>12.488617897033649</c:v>
                </c:pt>
                <c:pt idx="253">
                  <c:v>12.792920112609799</c:v>
                </c:pt>
                <c:pt idx="254">
                  <c:v>11.24625682830805</c:v>
                </c:pt>
                <c:pt idx="255">
                  <c:v>10.145692348480186</c:v>
                </c:pt>
                <c:pt idx="256">
                  <c:v>9.1839694976806303</c:v>
                </c:pt>
                <c:pt idx="257">
                  <c:v>6.645637989044185</c:v>
                </c:pt>
                <c:pt idx="258">
                  <c:v>4.2745052576065001</c:v>
                </c:pt>
                <c:pt idx="259">
                  <c:v>2.7119175195693899</c:v>
                </c:pt>
                <c:pt idx="260">
                  <c:v>1.4143529534339896</c:v>
                </c:pt>
                <c:pt idx="261">
                  <c:v>2.479845404624935</c:v>
                </c:pt>
                <c:pt idx="262">
                  <c:v>2.1299404501914951</c:v>
                </c:pt>
                <c:pt idx="263">
                  <c:v>2.02229464054107</c:v>
                </c:pt>
                <c:pt idx="264">
                  <c:v>2.0747383236885049</c:v>
                </c:pt>
                <c:pt idx="265">
                  <c:v>2.1226440072059551</c:v>
                </c:pt>
                <c:pt idx="266">
                  <c:v>1.84189176559448</c:v>
                </c:pt>
                <c:pt idx="267">
                  <c:v>1.68861603736877</c:v>
                </c:pt>
                <c:pt idx="268">
                  <c:v>1.190466284751885</c:v>
                </c:pt>
                <c:pt idx="269">
                  <c:v>0.76459601521491949</c:v>
                </c:pt>
                <c:pt idx="270">
                  <c:v>1.106748342514035</c:v>
                </c:pt>
                <c:pt idx="271">
                  <c:v>1.291836202144615</c:v>
                </c:pt>
                <c:pt idx="272">
                  <c:v>1.000965088605879</c:v>
                </c:pt>
                <c:pt idx="273">
                  <c:v>0.7323234677314755</c:v>
                </c:pt>
                <c:pt idx="274">
                  <c:v>1.12523913383483</c:v>
                </c:pt>
                <c:pt idx="275">
                  <c:v>1.6943477392196651</c:v>
                </c:pt>
                <c:pt idx="276">
                  <c:v>1.78661340475082</c:v>
                </c:pt>
                <c:pt idx="277">
                  <c:v>1.56310451030731</c:v>
                </c:pt>
                <c:pt idx="278">
                  <c:v>1.3712947964668201</c:v>
                </c:pt>
                <c:pt idx="279">
                  <c:v>1.8723846673965401</c:v>
                </c:pt>
                <c:pt idx="280">
                  <c:v>1.2173932194709751</c:v>
                </c:pt>
                <c:pt idx="281">
                  <c:v>0.59459364414214755</c:v>
                </c:pt>
                <c:pt idx="282">
                  <c:v>0.81398265063762199</c:v>
                </c:pt>
                <c:pt idx="283">
                  <c:v>0.85557413101196245</c:v>
                </c:pt>
              </c:numCache>
            </c:numRef>
          </c:val>
          <c:smooth val="0"/>
        </c:ser>
        <c:ser>
          <c:idx val="6"/>
          <c:order val="6"/>
          <c:tx>
            <c:strRef>
              <c:f>Hoja1!$G$1</c:f>
              <c:strCache>
                <c:ptCount val="1"/>
                <c:pt idx="0">
                  <c:v>EXP7</c:v>
                </c:pt>
              </c:strCache>
            </c:strRef>
          </c:tx>
          <c:spPr>
            <a:ln w="28575" cap="rnd">
              <a:solidFill>
                <a:schemeClr val="accent1">
                  <a:lumMod val="60000"/>
                </a:schemeClr>
              </a:solidFill>
              <a:round/>
            </a:ln>
            <a:effectLst/>
          </c:spPr>
          <c:marker>
            <c:symbol val="none"/>
          </c:marker>
          <c:val>
            <c:numRef>
              <c:f>Hoja1!$G$2:$G$285</c:f>
              <c:numCache>
                <c:formatCode>General</c:formatCode>
                <c:ptCount val="284"/>
                <c:pt idx="0">
                  <c:v>0.34547238051891249</c:v>
                </c:pt>
                <c:pt idx="1">
                  <c:v>0.343962132930755</c:v>
                </c:pt>
                <c:pt idx="2">
                  <c:v>0.42085219174623451</c:v>
                </c:pt>
                <c:pt idx="3">
                  <c:v>0.29268468916416146</c:v>
                </c:pt>
                <c:pt idx="4">
                  <c:v>0.50725337117910352</c:v>
                </c:pt>
                <c:pt idx="5">
                  <c:v>0.78187179565429654</c:v>
                </c:pt>
                <c:pt idx="6">
                  <c:v>0.39811436831951097</c:v>
                </c:pt>
                <c:pt idx="7">
                  <c:v>0.27875703573226901</c:v>
                </c:pt>
                <c:pt idx="8">
                  <c:v>0.68214526772499051</c:v>
                </c:pt>
                <c:pt idx="9">
                  <c:v>1.2311245203018149</c:v>
                </c:pt>
                <c:pt idx="10">
                  <c:v>1.0871102809905948</c:v>
                </c:pt>
                <c:pt idx="11">
                  <c:v>0.50717301666736558</c:v>
                </c:pt>
                <c:pt idx="12">
                  <c:v>2.0033251047134399</c:v>
                </c:pt>
                <c:pt idx="13">
                  <c:v>2.4915683269500697</c:v>
                </c:pt>
                <c:pt idx="14">
                  <c:v>1.3717352151870701</c:v>
                </c:pt>
                <c:pt idx="15">
                  <c:v>0.88276407122611655</c:v>
                </c:pt>
                <c:pt idx="16">
                  <c:v>1.6410756707191401</c:v>
                </c:pt>
                <c:pt idx="17">
                  <c:v>0.42115075886249498</c:v>
                </c:pt>
                <c:pt idx="18">
                  <c:v>1.74740242958068</c:v>
                </c:pt>
                <c:pt idx="19">
                  <c:v>2.2273068428039497</c:v>
                </c:pt>
                <c:pt idx="20">
                  <c:v>2.1993649005889848</c:v>
                </c:pt>
                <c:pt idx="21">
                  <c:v>2.0816378593444798</c:v>
                </c:pt>
                <c:pt idx="22">
                  <c:v>2.3122047185897801</c:v>
                </c:pt>
                <c:pt idx="23">
                  <c:v>2.5286152362823451</c:v>
                </c:pt>
                <c:pt idx="24">
                  <c:v>2.4577940702438301</c:v>
                </c:pt>
                <c:pt idx="25">
                  <c:v>1.68548864126205</c:v>
                </c:pt>
                <c:pt idx="26">
                  <c:v>1.6252582073211599</c:v>
                </c:pt>
                <c:pt idx="27">
                  <c:v>1.505568265914915</c:v>
                </c:pt>
                <c:pt idx="28">
                  <c:v>1.4143726229667601</c:v>
                </c:pt>
                <c:pt idx="29">
                  <c:v>0.91683849692344155</c:v>
                </c:pt>
                <c:pt idx="30">
                  <c:v>2.5602480173110953</c:v>
                </c:pt>
                <c:pt idx="31">
                  <c:v>1.8638095855712851</c:v>
                </c:pt>
                <c:pt idx="32">
                  <c:v>1.644018173217765</c:v>
                </c:pt>
                <c:pt idx="33">
                  <c:v>1.4189922213554351</c:v>
                </c:pt>
                <c:pt idx="34">
                  <c:v>1.3162751197814901</c:v>
                </c:pt>
                <c:pt idx="35">
                  <c:v>0.92270478606223905</c:v>
                </c:pt>
                <c:pt idx="36">
                  <c:v>0.71745057404041201</c:v>
                </c:pt>
                <c:pt idx="37">
                  <c:v>1.4654610753059349</c:v>
                </c:pt>
                <c:pt idx="38">
                  <c:v>2.96168673038482</c:v>
                </c:pt>
                <c:pt idx="39">
                  <c:v>2.8052166700363097</c:v>
                </c:pt>
                <c:pt idx="40">
                  <c:v>2.1196418404579149</c:v>
                </c:pt>
                <c:pt idx="41">
                  <c:v>2.5613292455673151</c:v>
                </c:pt>
                <c:pt idx="42">
                  <c:v>1.487641096115105</c:v>
                </c:pt>
                <c:pt idx="43">
                  <c:v>0.94727000594139055</c:v>
                </c:pt>
                <c:pt idx="44">
                  <c:v>1.3960030674934301</c:v>
                </c:pt>
                <c:pt idx="45">
                  <c:v>0.83840748667716902</c:v>
                </c:pt>
                <c:pt idx="46">
                  <c:v>1.5968826413154549</c:v>
                </c:pt>
                <c:pt idx="47">
                  <c:v>1.7047625184059101</c:v>
                </c:pt>
                <c:pt idx="48">
                  <c:v>1.6353059411048849</c:v>
                </c:pt>
                <c:pt idx="49">
                  <c:v>2.7302968502044598</c:v>
                </c:pt>
                <c:pt idx="50">
                  <c:v>3.007788419723505</c:v>
                </c:pt>
                <c:pt idx="51">
                  <c:v>3.32407355308532</c:v>
                </c:pt>
                <c:pt idx="52">
                  <c:v>2.3890559077262852</c:v>
                </c:pt>
                <c:pt idx="53">
                  <c:v>2.4690507650375348</c:v>
                </c:pt>
                <c:pt idx="54">
                  <c:v>2.4681484699249197</c:v>
                </c:pt>
                <c:pt idx="55">
                  <c:v>3.0659135580062848</c:v>
                </c:pt>
                <c:pt idx="56">
                  <c:v>3.1739832162857002</c:v>
                </c:pt>
                <c:pt idx="57">
                  <c:v>2.9355403184890703</c:v>
                </c:pt>
                <c:pt idx="58">
                  <c:v>2.3860599994659397</c:v>
                </c:pt>
                <c:pt idx="59">
                  <c:v>1.210672557353965</c:v>
                </c:pt>
                <c:pt idx="60">
                  <c:v>0.51410421729087796</c:v>
                </c:pt>
                <c:pt idx="61">
                  <c:v>0.36367760598659449</c:v>
                </c:pt>
                <c:pt idx="62">
                  <c:v>1.2655891776084851</c:v>
                </c:pt>
                <c:pt idx="63">
                  <c:v>1.8798388242721549</c:v>
                </c:pt>
                <c:pt idx="64">
                  <c:v>1.2245048731565427</c:v>
                </c:pt>
                <c:pt idx="65">
                  <c:v>0.72813926637172399</c:v>
                </c:pt>
                <c:pt idx="66">
                  <c:v>1.7679550647735551</c:v>
                </c:pt>
                <c:pt idx="67">
                  <c:v>2.1440417170524548</c:v>
                </c:pt>
                <c:pt idx="68">
                  <c:v>2.4678999185562098</c:v>
                </c:pt>
                <c:pt idx="69">
                  <c:v>1.6525214910507149</c:v>
                </c:pt>
                <c:pt idx="70">
                  <c:v>1.2575697302818249</c:v>
                </c:pt>
                <c:pt idx="71">
                  <c:v>0.9082127809524525</c:v>
                </c:pt>
                <c:pt idx="72">
                  <c:v>1.6312331557273798</c:v>
                </c:pt>
                <c:pt idx="73">
                  <c:v>0.96468091011047352</c:v>
                </c:pt>
                <c:pt idx="74">
                  <c:v>0.25518210977315853</c:v>
                </c:pt>
                <c:pt idx="75">
                  <c:v>0.19172174483537652</c:v>
                </c:pt>
                <c:pt idx="76">
                  <c:v>1.7149045467376651</c:v>
                </c:pt>
                <c:pt idx="77">
                  <c:v>0.48664189875125852</c:v>
                </c:pt>
                <c:pt idx="78">
                  <c:v>1.687866628170005</c:v>
                </c:pt>
                <c:pt idx="79">
                  <c:v>0.32595244050025901</c:v>
                </c:pt>
                <c:pt idx="80">
                  <c:v>0.1142177879810331</c:v>
                </c:pt>
                <c:pt idx="81">
                  <c:v>0.29295213520526797</c:v>
                </c:pt>
                <c:pt idx="82">
                  <c:v>5.6104813702404499E-2</c:v>
                </c:pt>
                <c:pt idx="83">
                  <c:v>0.18566507473587959</c:v>
                </c:pt>
                <c:pt idx="84">
                  <c:v>0.50022231042385057</c:v>
                </c:pt>
                <c:pt idx="85">
                  <c:v>0.99597343802451943</c:v>
                </c:pt>
                <c:pt idx="86">
                  <c:v>1.201808333396905</c:v>
                </c:pt>
                <c:pt idx="87">
                  <c:v>0.65861612558364846</c:v>
                </c:pt>
                <c:pt idx="88">
                  <c:v>0.73244130611419656</c:v>
                </c:pt>
                <c:pt idx="89">
                  <c:v>2.2087857723236</c:v>
                </c:pt>
                <c:pt idx="90">
                  <c:v>3.1953372955322248</c:v>
                </c:pt>
                <c:pt idx="91">
                  <c:v>3.5246467590331951</c:v>
                </c:pt>
                <c:pt idx="92">
                  <c:v>4.57859015464782</c:v>
                </c:pt>
                <c:pt idx="93">
                  <c:v>4.1444363594055149</c:v>
                </c:pt>
                <c:pt idx="94">
                  <c:v>4.3953056335449201</c:v>
                </c:pt>
                <c:pt idx="95">
                  <c:v>5.6021084785461399</c:v>
                </c:pt>
                <c:pt idx="96">
                  <c:v>5.2208154201507551</c:v>
                </c:pt>
                <c:pt idx="97">
                  <c:v>5.2603311538696254</c:v>
                </c:pt>
                <c:pt idx="98">
                  <c:v>5.9123325347900355</c:v>
                </c:pt>
                <c:pt idx="99">
                  <c:v>7.8438866138458199</c:v>
                </c:pt>
                <c:pt idx="100">
                  <c:v>8.8110628128051758</c:v>
                </c:pt>
                <c:pt idx="101">
                  <c:v>8.8341908454894948</c:v>
                </c:pt>
                <c:pt idx="102">
                  <c:v>8.0503153800964302</c:v>
                </c:pt>
                <c:pt idx="103">
                  <c:v>7.793687820434565</c:v>
                </c:pt>
                <c:pt idx="104">
                  <c:v>7.8711678981780953</c:v>
                </c:pt>
                <c:pt idx="105">
                  <c:v>4.7515592575073198</c:v>
                </c:pt>
                <c:pt idx="106">
                  <c:v>4.01895880699157</c:v>
                </c:pt>
                <c:pt idx="107">
                  <c:v>4.65803742408752</c:v>
                </c:pt>
                <c:pt idx="108">
                  <c:v>4.8234751224517805</c:v>
                </c:pt>
                <c:pt idx="109">
                  <c:v>5.1534371376037544</c:v>
                </c:pt>
                <c:pt idx="110">
                  <c:v>5.2997579574584899</c:v>
                </c:pt>
                <c:pt idx="111">
                  <c:v>4.7702357769012398</c:v>
                </c:pt>
                <c:pt idx="112">
                  <c:v>4.5428314208984304</c:v>
                </c:pt>
                <c:pt idx="113">
                  <c:v>3.8394197225570652</c:v>
                </c:pt>
                <c:pt idx="114">
                  <c:v>3.3510895967483503</c:v>
                </c:pt>
                <c:pt idx="115">
                  <c:v>4.0354802608489955</c:v>
                </c:pt>
                <c:pt idx="116">
                  <c:v>3.95993816852569</c:v>
                </c:pt>
                <c:pt idx="117">
                  <c:v>5.0639104843139648</c:v>
                </c:pt>
                <c:pt idx="118">
                  <c:v>4.7108340263366646</c:v>
                </c:pt>
                <c:pt idx="119">
                  <c:v>4.0468652248382551</c:v>
                </c:pt>
                <c:pt idx="120">
                  <c:v>3.1746417284011801</c:v>
                </c:pt>
                <c:pt idx="121">
                  <c:v>2.0197641849517751</c:v>
                </c:pt>
                <c:pt idx="122">
                  <c:v>0.35755006223916952</c:v>
                </c:pt>
                <c:pt idx="123">
                  <c:v>0.48772956430911996</c:v>
                </c:pt>
                <c:pt idx="124">
                  <c:v>1.0939647555351248</c:v>
                </c:pt>
                <c:pt idx="125">
                  <c:v>2.858385562896725</c:v>
                </c:pt>
                <c:pt idx="126">
                  <c:v>3.8507820367813101</c:v>
                </c:pt>
                <c:pt idx="127">
                  <c:v>3.2009676694869951</c:v>
                </c:pt>
                <c:pt idx="128">
                  <c:v>2.672504305839535</c:v>
                </c:pt>
                <c:pt idx="129">
                  <c:v>1.0638197660446149</c:v>
                </c:pt>
                <c:pt idx="130">
                  <c:v>1.2924665808677598</c:v>
                </c:pt>
                <c:pt idx="131">
                  <c:v>0.61847117543220498</c:v>
                </c:pt>
                <c:pt idx="132">
                  <c:v>1.3695608377456598</c:v>
                </c:pt>
                <c:pt idx="133">
                  <c:v>1.610615134239195</c:v>
                </c:pt>
                <c:pt idx="134">
                  <c:v>1.0557849407196005</c:v>
                </c:pt>
                <c:pt idx="135">
                  <c:v>1.5536327362060498</c:v>
                </c:pt>
                <c:pt idx="136">
                  <c:v>1.438800096511835</c:v>
                </c:pt>
                <c:pt idx="137">
                  <c:v>0.93070688843727045</c:v>
                </c:pt>
                <c:pt idx="138">
                  <c:v>0.81437712907791049</c:v>
                </c:pt>
                <c:pt idx="139">
                  <c:v>1.9989019036293001</c:v>
                </c:pt>
                <c:pt idx="140">
                  <c:v>2.1586520671844402</c:v>
                </c:pt>
                <c:pt idx="141">
                  <c:v>2.2068279981613097</c:v>
                </c:pt>
                <c:pt idx="142">
                  <c:v>2.304868102073665</c:v>
                </c:pt>
                <c:pt idx="143">
                  <c:v>3.1042220592498753</c:v>
                </c:pt>
                <c:pt idx="144">
                  <c:v>3.1207085847854552</c:v>
                </c:pt>
                <c:pt idx="145">
                  <c:v>3.3559308052062953</c:v>
                </c:pt>
                <c:pt idx="146">
                  <c:v>3.5943953990936253</c:v>
                </c:pt>
                <c:pt idx="147">
                  <c:v>3.55796086788177</c:v>
                </c:pt>
                <c:pt idx="148">
                  <c:v>3.6282985210418652</c:v>
                </c:pt>
                <c:pt idx="149">
                  <c:v>3.202266812324515</c:v>
                </c:pt>
                <c:pt idx="150">
                  <c:v>3.3302389383315996</c:v>
                </c:pt>
                <c:pt idx="151">
                  <c:v>3.5863696336746198</c:v>
                </c:pt>
                <c:pt idx="152">
                  <c:v>3.6991792917251551</c:v>
                </c:pt>
                <c:pt idx="153">
                  <c:v>3.83844590187072</c:v>
                </c:pt>
                <c:pt idx="154">
                  <c:v>4.6448471546173051</c:v>
                </c:pt>
                <c:pt idx="155">
                  <c:v>4.4370608329772896</c:v>
                </c:pt>
                <c:pt idx="156">
                  <c:v>5.0109014511108345</c:v>
                </c:pt>
                <c:pt idx="157">
                  <c:v>4.7396187782287553</c:v>
                </c:pt>
                <c:pt idx="158">
                  <c:v>8.4486279487609792</c:v>
                </c:pt>
                <c:pt idx="159">
                  <c:v>7.4627268314361501</c:v>
                </c:pt>
                <c:pt idx="160">
                  <c:v>7.8043789863586399</c:v>
                </c:pt>
                <c:pt idx="161">
                  <c:v>8.7025361061096156</c:v>
                </c:pt>
                <c:pt idx="162">
                  <c:v>9.2875962257385201</c:v>
                </c:pt>
                <c:pt idx="163">
                  <c:v>6.6479284763336146</c:v>
                </c:pt>
                <c:pt idx="164">
                  <c:v>8.1223711967468191</c:v>
                </c:pt>
                <c:pt idx="165">
                  <c:v>5.5268571376800502</c:v>
                </c:pt>
                <c:pt idx="166">
                  <c:v>6.38629055023193</c:v>
                </c:pt>
                <c:pt idx="167">
                  <c:v>5.2117257118225044</c:v>
                </c:pt>
                <c:pt idx="168">
                  <c:v>6.3719019889831499</c:v>
                </c:pt>
                <c:pt idx="169">
                  <c:v>6.1200952529907156</c:v>
                </c:pt>
                <c:pt idx="170">
                  <c:v>3.4235355854034353</c:v>
                </c:pt>
                <c:pt idx="171">
                  <c:v>1.0816801786422701</c:v>
                </c:pt>
                <c:pt idx="172">
                  <c:v>0.32614873349666551</c:v>
                </c:pt>
                <c:pt idx="173">
                  <c:v>1.3437188267707749</c:v>
                </c:pt>
                <c:pt idx="174">
                  <c:v>1.67274314165115</c:v>
                </c:pt>
                <c:pt idx="175">
                  <c:v>2.4485518932342503</c:v>
                </c:pt>
                <c:pt idx="176">
                  <c:v>3.1148667335510249</c:v>
                </c:pt>
                <c:pt idx="177">
                  <c:v>2.4851213693618748</c:v>
                </c:pt>
                <c:pt idx="178">
                  <c:v>3.6012388467788652</c:v>
                </c:pt>
                <c:pt idx="179">
                  <c:v>1.98281389474868</c:v>
                </c:pt>
                <c:pt idx="180">
                  <c:v>1.498107731342315</c:v>
                </c:pt>
                <c:pt idx="181">
                  <c:v>0.80091953277587846</c:v>
                </c:pt>
                <c:pt idx="182">
                  <c:v>1.0944834649562805</c:v>
                </c:pt>
                <c:pt idx="183">
                  <c:v>2.4099336862564051</c:v>
                </c:pt>
                <c:pt idx="184">
                  <c:v>2.183966755867</c:v>
                </c:pt>
                <c:pt idx="185">
                  <c:v>1.77080446481704</c:v>
                </c:pt>
                <c:pt idx="186">
                  <c:v>1.4432442188262899</c:v>
                </c:pt>
                <c:pt idx="187">
                  <c:v>3.2359492778778001</c:v>
                </c:pt>
                <c:pt idx="188">
                  <c:v>3.1759701967239353</c:v>
                </c:pt>
                <c:pt idx="189">
                  <c:v>4.6871982812881399</c:v>
                </c:pt>
                <c:pt idx="190">
                  <c:v>4.6995353698730398</c:v>
                </c:pt>
                <c:pt idx="191">
                  <c:v>4.1421909332275346</c:v>
                </c:pt>
                <c:pt idx="192">
                  <c:v>3.0640938282012904</c:v>
                </c:pt>
                <c:pt idx="193">
                  <c:v>3.470805048942565</c:v>
                </c:pt>
                <c:pt idx="194">
                  <c:v>2.0766796469688398</c:v>
                </c:pt>
                <c:pt idx="195">
                  <c:v>0.84597533941268899</c:v>
                </c:pt>
                <c:pt idx="196">
                  <c:v>0.60983493924140852</c:v>
                </c:pt>
                <c:pt idx="197">
                  <c:v>0.22362526506185501</c:v>
                </c:pt>
                <c:pt idx="198">
                  <c:v>0.49243724346160855</c:v>
                </c:pt>
                <c:pt idx="199">
                  <c:v>0.63962575793266252</c:v>
                </c:pt>
                <c:pt idx="200">
                  <c:v>0.61281700432300501</c:v>
                </c:pt>
                <c:pt idx="201">
                  <c:v>1.306952178478235</c:v>
                </c:pt>
                <c:pt idx="202">
                  <c:v>1.5569869279861399</c:v>
                </c:pt>
                <c:pt idx="203">
                  <c:v>1.7128781676292351</c:v>
                </c:pt>
                <c:pt idx="204">
                  <c:v>2.266883015632625</c:v>
                </c:pt>
                <c:pt idx="205">
                  <c:v>2.4737846851348801</c:v>
                </c:pt>
                <c:pt idx="206">
                  <c:v>2.198839306831355</c:v>
                </c:pt>
                <c:pt idx="207">
                  <c:v>1.9656478762626599</c:v>
                </c:pt>
                <c:pt idx="208">
                  <c:v>1.6575426459312399</c:v>
                </c:pt>
                <c:pt idx="209">
                  <c:v>2.06053495407104</c:v>
                </c:pt>
                <c:pt idx="210">
                  <c:v>1.7197188735008151</c:v>
                </c:pt>
                <c:pt idx="211">
                  <c:v>0.92302960157394354</c:v>
                </c:pt>
                <c:pt idx="212">
                  <c:v>1.14484274387359</c:v>
                </c:pt>
                <c:pt idx="213">
                  <c:v>1.338204979896545</c:v>
                </c:pt>
                <c:pt idx="214">
                  <c:v>1.25261986255645</c:v>
                </c:pt>
                <c:pt idx="215">
                  <c:v>1.2228584885597149</c:v>
                </c:pt>
                <c:pt idx="216">
                  <c:v>1.0514194071292851</c:v>
                </c:pt>
                <c:pt idx="217">
                  <c:v>0.54759295284748044</c:v>
                </c:pt>
                <c:pt idx="218">
                  <c:v>0.78216210007667497</c:v>
                </c:pt>
                <c:pt idx="219">
                  <c:v>0.75749158859252841</c:v>
                </c:pt>
                <c:pt idx="220">
                  <c:v>0.75259634852409296</c:v>
                </c:pt>
                <c:pt idx="221">
                  <c:v>0.66297364234924294</c:v>
                </c:pt>
                <c:pt idx="222">
                  <c:v>0.60058185458183244</c:v>
                </c:pt>
                <c:pt idx="223">
                  <c:v>0.64486792683601357</c:v>
                </c:pt>
                <c:pt idx="224">
                  <c:v>0.42193385958671503</c:v>
                </c:pt>
                <c:pt idx="225">
                  <c:v>0.57426291704177801</c:v>
                </c:pt>
                <c:pt idx="226">
                  <c:v>0.66229268908500649</c:v>
                </c:pt>
                <c:pt idx="227">
                  <c:v>0.35071771591901701</c:v>
                </c:pt>
                <c:pt idx="228">
                  <c:v>0.28493223339319151</c:v>
                </c:pt>
                <c:pt idx="229">
                  <c:v>0.66751654446124953</c:v>
                </c:pt>
                <c:pt idx="230">
                  <c:v>0.57970654964446999</c:v>
                </c:pt>
                <c:pt idx="231">
                  <c:v>1.2128388881683301</c:v>
                </c:pt>
                <c:pt idx="232">
                  <c:v>1.565994441509245</c:v>
                </c:pt>
                <c:pt idx="233">
                  <c:v>2.6371521949768</c:v>
                </c:pt>
                <c:pt idx="234">
                  <c:v>3.4521938562393153</c:v>
                </c:pt>
                <c:pt idx="235">
                  <c:v>3.6700860261917101</c:v>
                </c:pt>
                <c:pt idx="236">
                  <c:v>3.7874158620834302</c:v>
                </c:pt>
                <c:pt idx="237">
                  <c:v>4.0310621261596644</c:v>
                </c:pt>
                <c:pt idx="238">
                  <c:v>4.1835271120071349</c:v>
                </c:pt>
                <c:pt idx="239">
                  <c:v>4.0023913383483851</c:v>
                </c:pt>
                <c:pt idx="240">
                  <c:v>3.3257833719253505</c:v>
                </c:pt>
                <c:pt idx="241">
                  <c:v>3.7057797908782897</c:v>
                </c:pt>
                <c:pt idx="242">
                  <c:v>3.8381781578063898</c:v>
                </c:pt>
                <c:pt idx="243">
                  <c:v>5.1875877380371049</c:v>
                </c:pt>
                <c:pt idx="244">
                  <c:v>5.7860662937164298</c:v>
                </c:pt>
                <c:pt idx="245">
                  <c:v>5.7095973491668648</c:v>
                </c:pt>
                <c:pt idx="246">
                  <c:v>6.1588225364685005</c:v>
                </c:pt>
                <c:pt idx="247">
                  <c:v>6.6815035343170095</c:v>
                </c:pt>
                <c:pt idx="248">
                  <c:v>7.6892411708831752</c:v>
                </c:pt>
                <c:pt idx="249">
                  <c:v>7.5325639247894252</c:v>
                </c:pt>
                <c:pt idx="250">
                  <c:v>8.97839307785034</c:v>
                </c:pt>
                <c:pt idx="251">
                  <c:v>9.4970746040344203</c:v>
                </c:pt>
                <c:pt idx="252">
                  <c:v>10.227055549621575</c:v>
                </c:pt>
                <c:pt idx="253">
                  <c:v>9.2689666748046804</c:v>
                </c:pt>
                <c:pt idx="254">
                  <c:v>8.2875995635986293</c:v>
                </c:pt>
                <c:pt idx="255">
                  <c:v>8.5264849662780691</c:v>
                </c:pt>
                <c:pt idx="256">
                  <c:v>7.4683673381805349</c:v>
                </c:pt>
                <c:pt idx="257">
                  <c:v>4.0169413089752144</c:v>
                </c:pt>
                <c:pt idx="258">
                  <c:v>1.6931833624839752</c:v>
                </c:pt>
                <c:pt idx="259">
                  <c:v>3.74886763095855</c:v>
                </c:pt>
                <c:pt idx="260">
                  <c:v>2.7224270105361899</c:v>
                </c:pt>
                <c:pt idx="261">
                  <c:v>2.8331898450851414</c:v>
                </c:pt>
                <c:pt idx="262">
                  <c:v>2.5831699371337851</c:v>
                </c:pt>
                <c:pt idx="263">
                  <c:v>1.4961658120155299</c:v>
                </c:pt>
                <c:pt idx="264">
                  <c:v>0.96784085035323741</c:v>
                </c:pt>
                <c:pt idx="265">
                  <c:v>1.71683514118194</c:v>
                </c:pt>
                <c:pt idx="266">
                  <c:v>1.199733793735495</c:v>
                </c:pt>
                <c:pt idx="267">
                  <c:v>1.2973140478134151</c:v>
                </c:pt>
                <c:pt idx="268">
                  <c:v>1.077354729175565</c:v>
                </c:pt>
                <c:pt idx="269">
                  <c:v>0.76997280120849554</c:v>
                </c:pt>
                <c:pt idx="270">
                  <c:v>0.77211758494377092</c:v>
                </c:pt>
                <c:pt idx="271">
                  <c:v>0.88852989673614147</c:v>
                </c:pt>
                <c:pt idx="272">
                  <c:v>0.75476306676864557</c:v>
                </c:pt>
                <c:pt idx="273">
                  <c:v>0.77503010630607605</c:v>
                </c:pt>
                <c:pt idx="274">
                  <c:v>0.52529093623161249</c:v>
                </c:pt>
                <c:pt idx="275">
                  <c:v>1.580354750156395</c:v>
                </c:pt>
                <c:pt idx="276">
                  <c:v>2.60631835460662</c:v>
                </c:pt>
                <c:pt idx="277">
                  <c:v>2.1956281661987251</c:v>
                </c:pt>
                <c:pt idx="278">
                  <c:v>1.969535470008845</c:v>
                </c:pt>
                <c:pt idx="279">
                  <c:v>1.770114481449125</c:v>
                </c:pt>
                <c:pt idx="280">
                  <c:v>1.597344458103175</c:v>
                </c:pt>
                <c:pt idx="281">
                  <c:v>1.2501592040061902</c:v>
                </c:pt>
                <c:pt idx="282">
                  <c:v>0.48350887000560705</c:v>
                </c:pt>
                <c:pt idx="283">
                  <c:v>0.9370866119861575</c:v>
                </c:pt>
              </c:numCache>
            </c:numRef>
          </c:val>
          <c:smooth val="0"/>
        </c:ser>
        <c:dLbls>
          <c:showLegendKey val="0"/>
          <c:showVal val="0"/>
          <c:showCatName val="0"/>
          <c:showSerName val="0"/>
          <c:showPercent val="0"/>
          <c:showBubbleSize val="0"/>
        </c:dLbls>
        <c:smooth val="0"/>
        <c:axId val="205409000"/>
        <c:axId val="205410960"/>
      </c:lineChart>
      <c:catAx>
        <c:axId val="20540900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410960"/>
        <c:crosses val="autoZero"/>
        <c:auto val="1"/>
        <c:lblAlgn val="ctr"/>
        <c:lblOffset val="100"/>
        <c:noMultiLvlLbl val="0"/>
      </c:catAx>
      <c:valAx>
        <c:axId val="20541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sz="1400"/>
                  <a:t>Wind</a:t>
                </a:r>
                <a:r>
                  <a:rPr lang="es-ES" sz="1400" baseline="0"/>
                  <a:t> Speed [m/s]</a:t>
                </a:r>
                <a:endParaRPr lang="es-ES" sz="140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205409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'[Ajuste PBL Encinas.xlsx]Hoja1'!$B$2</c:f>
              <c:strCache>
                <c:ptCount val="1"/>
                <c:pt idx="0">
                  <c:v>Exp 1</c:v>
                </c:pt>
              </c:strCache>
            </c:strRef>
          </c:tx>
          <c:spPr>
            <a:ln w="28575" cap="rnd">
              <a:solidFill>
                <a:schemeClr val="accent1"/>
              </a:solidFill>
              <a:round/>
            </a:ln>
            <a:effectLst/>
          </c:spPr>
          <c:marker>
            <c:symbol val="none"/>
          </c:marker>
          <c:val>
            <c:numRef>
              <c:f>'[Ajuste PBL Encinas.xlsx]Hoja1'!$B$3:$B$286</c:f>
              <c:numCache>
                <c:formatCode>General</c:formatCode>
                <c:ptCount val="284"/>
                <c:pt idx="0">
                  <c:v>53.012680053710902</c:v>
                </c:pt>
                <c:pt idx="1">
                  <c:v>95.155418395996094</c:v>
                </c:pt>
                <c:pt idx="2">
                  <c:v>125.56884765625</c:v>
                </c:pt>
                <c:pt idx="3">
                  <c:v>155.82586669921801</c:v>
                </c:pt>
                <c:pt idx="4">
                  <c:v>131.63688659667901</c:v>
                </c:pt>
                <c:pt idx="5">
                  <c:v>121.826354980468</c:v>
                </c:pt>
                <c:pt idx="6">
                  <c:v>136.31817626953099</c:v>
                </c:pt>
                <c:pt idx="7">
                  <c:v>125.55052947998</c:v>
                </c:pt>
                <c:pt idx="8">
                  <c:v>121.94229888916</c:v>
                </c:pt>
                <c:pt idx="9">
                  <c:v>131.05383300781199</c:v>
                </c:pt>
                <c:pt idx="10">
                  <c:v>164.20817565917901</c:v>
                </c:pt>
                <c:pt idx="11">
                  <c:v>197.99197387695301</c:v>
                </c:pt>
                <c:pt idx="12">
                  <c:v>181.66314697265599</c:v>
                </c:pt>
                <c:pt idx="13">
                  <c:v>163.32504272460901</c:v>
                </c:pt>
                <c:pt idx="14">
                  <c:v>237.46546936035099</c:v>
                </c:pt>
                <c:pt idx="15">
                  <c:v>231.37243652343699</c:v>
                </c:pt>
                <c:pt idx="16">
                  <c:v>162.08131408691401</c:v>
                </c:pt>
                <c:pt idx="17">
                  <c:v>120.196601867675</c:v>
                </c:pt>
                <c:pt idx="18">
                  <c:v>99.293762207031193</c:v>
                </c:pt>
                <c:pt idx="19">
                  <c:v>72.654006958007798</c:v>
                </c:pt>
                <c:pt idx="20">
                  <c:v>55.778327941894503</c:v>
                </c:pt>
                <c:pt idx="21">
                  <c:v>59.803287506103501</c:v>
                </c:pt>
                <c:pt idx="22">
                  <c:v>87.571952819824205</c:v>
                </c:pt>
                <c:pt idx="23">
                  <c:v>72.348922729492102</c:v>
                </c:pt>
                <c:pt idx="24">
                  <c:v>70.513702392578097</c:v>
                </c:pt>
                <c:pt idx="25">
                  <c:v>66.732025146484304</c:v>
                </c:pt>
                <c:pt idx="26">
                  <c:v>69.026412963867102</c:v>
                </c:pt>
                <c:pt idx="27">
                  <c:v>49.839469909667898</c:v>
                </c:pt>
                <c:pt idx="28">
                  <c:v>39.7518920898437</c:v>
                </c:pt>
                <c:pt idx="29">
                  <c:v>40.500331878662102</c:v>
                </c:pt>
                <c:pt idx="30">
                  <c:v>67.061416625976506</c:v>
                </c:pt>
                <c:pt idx="31">
                  <c:v>68.897026062011705</c:v>
                </c:pt>
                <c:pt idx="32">
                  <c:v>40.795284271240199</c:v>
                </c:pt>
                <c:pt idx="33">
                  <c:v>54.093914031982401</c:v>
                </c:pt>
                <c:pt idx="34">
                  <c:v>129.72509765625</c:v>
                </c:pt>
                <c:pt idx="35">
                  <c:v>212.06613159179599</c:v>
                </c:pt>
                <c:pt idx="36">
                  <c:v>282.31814575195301</c:v>
                </c:pt>
                <c:pt idx="37">
                  <c:v>315.40759277343699</c:v>
                </c:pt>
                <c:pt idx="38">
                  <c:v>224.85369873046801</c:v>
                </c:pt>
                <c:pt idx="39">
                  <c:v>190.87281799316401</c:v>
                </c:pt>
                <c:pt idx="40">
                  <c:v>79.452743530273395</c:v>
                </c:pt>
                <c:pt idx="41">
                  <c:v>65.957107543945298</c:v>
                </c:pt>
                <c:pt idx="42">
                  <c:v>79.470718383789006</c:v>
                </c:pt>
                <c:pt idx="43">
                  <c:v>102.01169586181599</c:v>
                </c:pt>
                <c:pt idx="44">
                  <c:v>32.125034332275298</c:v>
                </c:pt>
                <c:pt idx="45">
                  <c:v>66.343681335449205</c:v>
                </c:pt>
                <c:pt idx="46">
                  <c:v>250.55621337890599</c:v>
                </c:pt>
                <c:pt idx="47">
                  <c:v>310.94091796875</c:v>
                </c:pt>
                <c:pt idx="48">
                  <c:v>122.91585540771401</c:v>
                </c:pt>
                <c:pt idx="49">
                  <c:v>131.50962829589801</c:v>
                </c:pt>
                <c:pt idx="50">
                  <c:v>135.36535644531199</c:v>
                </c:pt>
                <c:pt idx="51">
                  <c:v>143.54849243164</c:v>
                </c:pt>
                <c:pt idx="52">
                  <c:v>190.43312072753901</c:v>
                </c:pt>
                <c:pt idx="53">
                  <c:v>175.85540771484301</c:v>
                </c:pt>
                <c:pt idx="54">
                  <c:v>151.02734375</c:v>
                </c:pt>
                <c:pt idx="55">
                  <c:v>186.46272277832</c:v>
                </c:pt>
                <c:pt idx="56">
                  <c:v>171.45812988281199</c:v>
                </c:pt>
                <c:pt idx="57">
                  <c:v>146.26422119140599</c:v>
                </c:pt>
                <c:pt idx="58">
                  <c:v>170.40731811523401</c:v>
                </c:pt>
                <c:pt idx="59">
                  <c:v>199.07177734375</c:v>
                </c:pt>
                <c:pt idx="60">
                  <c:v>165.80072021484301</c:v>
                </c:pt>
                <c:pt idx="61">
                  <c:v>182.92190551757801</c:v>
                </c:pt>
                <c:pt idx="62">
                  <c:v>150.47282409667901</c:v>
                </c:pt>
                <c:pt idx="63">
                  <c:v>280.39813232421801</c:v>
                </c:pt>
                <c:pt idx="64">
                  <c:v>212.86798095703099</c:v>
                </c:pt>
                <c:pt idx="65">
                  <c:v>329.090087890625</c:v>
                </c:pt>
                <c:pt idx="66">
                  <c:v>318.35208129882801</c:v>
                </c:pt>
                <c:pt idx="67">
                  <c:v>259.15020751953102</c:v>
                </c:pt>
                <c:pt idx="68">
                  <c:v>87.797805786132798</c:v>
                </c:pt>
                <c:pt idx="69">
                  <c:v>129.728912353515</c:v>
                </c:pt>
                <c:pt idx="70">
                  <c:v>130.61051940917901</c:v>
                </c:pt>
                <c:pt idx="71">
                  <c:v>105.842559814453</c:v>
                </c:pt>
                <c:pt idx="72">
                  <c:v>119.781616210937</c:v>
                </c:pt>
                <c:pt idx="73">
                  <c:v>78.073486328125</c:v>
                </c:pt>
                <c:pt idx="74">
                  <c:v>87.095275878906193</c:v>
                </c:pt>
                <c:pt idx="75">
                  <c:v>65.163612365722599</c:v>
                </c:pt>
                <c:pt idx="76">
                  <c:v>43.541847229003899</c:v>
                </c:pt>
                <c:pt idx="77">
                  <c:v>53.800506591796797</c:v>
                </c:pt>
                <c:pt idx="78">
                  <c:v>71.2078857421875</c:v>
                </c:pt>
                <c:pt idx="79">
                  <c:v>52.847358703613203</c:v>
                </c:pt>
                <c:pt idx="80">
                  <c:v>49.472400665283203</c:v>
                </c:pt>
                <c:pt idx="81">
                  <c:v>59.069656372070298</c:v>
                </c:pt>
                <c:pt idx="82">
                  <c:v>61.8689155578613</c:v>
                </c:pt>
                <c:pt idx="83">
                  <c:v>125.41699981689401</c:v>
                </c:pt>
                <c:pt idx="84">
                  <c:v>150.84947204589801</c:v>
                </c:pt>
                <c:pt idx="85">
                  <c:v>220.90415954589801</c:v>
                </c:pt>
                <c:pt idx="86">
                  <c:v>277.64877319335898</c:v>
                </c:pt>
                <c:pt idx="87">
                  <c:v>61.538703918457003</c:v>
                </c:pt>
                <c:pt idx="88">
                  <c:v>91.288436889648395</c:v>
                </c:pt>
                <c:pt idx="89">
                  <c:v>73.627204895019503</c:v>
                </c:pt>
                <c:pt idx="90">
                  <c:v>256.16192626953102</c:v>
                </c:pt>
                <c:pt idx="91">
                  <c:v>172.59815979003901</c:v>
                </c:pt>
                <c:pt idx="92">
                  <c:v>242.12121582031199</c:v>
                </c:pt>
                <c:pt idx="93">
                  <c:v>339.94454956054602</c:v>
                </c:pt>
                <c:pt idx="94">
                  <c:v>335.89514160156199</c:v>
                </c:pt>
                <c:pt idx="95">
                  <c:v>460.29049682617102</c:v>
                </c:pt>
                <c:pt idx="96">
                  <c:v>633.3837890625</c:v>
                </c:pt>
                <c:pt idx="97">
                  <c:v>567.82342529296795</c:v>
                </c:pt>
                <c:pt idx="98">
                  <c:v>434.09243774414</c:v>
                </c:pt>
                <c:pt idx="99">
                  <c:v>403.185455322265</c:v>
                </c:pt>
                <c:pt idx="100">
                  <c:v>572.69122314453102</c:v>
                </c:pt>
                <c:pt idx="101">
                  <c:v>537.87634277343705</c:v>
                </c:pt>
                <c:pt idx="102">
                  <c:v>383.23861694335898</c:v>
                </c:pt>
                <c:pt idx="103">
                  <c:v>417.04626464843699</c:v>
                </c:pt>
                <c:pt idx="104">
                  <c:v>560.546142578125</c:v>
                </c:pt>
                <c:pt idx="105">
                  <c:v>632.15240478515602</c:v>
                </c:pt>
                <c:pt idx="106">
                  <c:v>580.541015625</c:v>
                </c:pt>
                <c:pt idx="107">
                  <c:v>502.76354980468699</c:v>
                </c:pt>
                <c:pt idx="108">
                  <c:v>761.989013671875</c:v>
                </c:pt>
                <c:pt idx="109">
                  <c:v>781.09564208984295</c:v>
                </c:pt>
                <c:pt idx="110">
                  <c:v>786.689697265625</c:v>
                </c:pt>
                <c:pt idx="111">
                  <c:v>795.13342285156205</c:v>
                </c:pt>
                <c:pt idx="112">
                  <c:v>684.36999511718705</c:v>
                </c:pt>
                <c:pt idx="113">
                  <c:v>279.47314453125</c:v>
                </c:pt>
                <c:pt idx="114">
                  <c:v>291.86773681640602</c:v>
                </c:pt>
                <c:pt idx="115">
                  <c:v>443.69601440429602</c:v>
                </c:pt>
                <c:pt idx="116">
                  <c:v>533.01177978515602</c:v>
                </c:pt>
                <c:pt idx="117">
                  <c:v>546.30072021484295</c:v>
                </c:pt>
                <c:pt idx="118">
                  <c:v>526.15832519531205</c:v>
                </c:pt>
                <c:pt idx="119">
                  <c:v>610.87030029296795</c:v>
                </c:pt>
                <c:pt idx="120">
                  <c:v>566.68218994140602</c:v>
                </c:pt>
                <c:pt idx="121">
                  <c:v>359.31710815429602</c:v>
                </c:pt>
                <c:pt idx="122">
                  <c:v>53.145332336425703</c:v>
                </c:pt>
                <c:pt idx="123">
                  <c:v>72.252822875976506</c:v>
                </c:pt>
                <c:pt idx="124">
                  <c:v>169.29127502441401</c:v>
                </c:pt>
                <c:pt idx="125">
                  <c:v>111.38273620605401</c:v>
                </c:pt>
                <c:pt idx="126">
                  <c:v>125.899864196777</c:v>
                </c:pt>
                <c:pt idx="127">
                  <c:v>75.403656005859304</c:v>
                </c:pt>
                <c:pt idx="128">
                  <c:v>124.09397125244099</c:v>
                </c:pt>
                <c:pt idx="129">
                  <c:v>130.798095703125</c:v>
                </c:pt>
                <c:pt idx="130">
                  <c:v>252.13502502441401</c:v>
                </c:pt>
                <c:pt idx="131">
                  <c:v>330.836822509765</c:v>
                </c:pt>
                <c:pt idx="132">
                  <c:v>455.91619873046801</c:v>
                </c:pt>
                <c:pt idx="133">
                  <c:v>883.88464355468705</c:v>
                </c:pt>
                <c:pt idx="134">
                  <c:v>1136.31127929687</c:v>
                </c:pt>
                <c:pt idx="135">
                  <c:v>774.41656494140602</c:v>
                </c:pt>
                <c:pt idx="136">
                  <c:v>778.88659667968705</c:v>
                </c:pt>
                <c:pt idx="137">
                  <c:v>67.415863037109304</c:v>
                </c:pt>
                <c:pt idx="138">
                  <c:v>32.719749450683501</c:v>
                </c:pt>
                <c:pt idx="139">
                  <c:v>27.077745437621999</c:v>
                </c:pt>
                <c:pt idx="140">
                  <c:v>43.003082275390597</c:v>
                </c:pt>
                <c:pt idx="141">
                  <c:v>52.256599426269503</c:v>
                </c:pt>
                <c:pt idx="142">
                  <c:v>37.106616973876903</c:v>
                </c:pt>
                <c:pt idx="143">
                  <c:v>50.068618774413999</c:v>
                </c:pt>
                <c:pt idx="144">
                  <c:v>78.964225769042898</c:v>
                </c:pt>
                <c:pt idx="145">
                  <c:v>75.283096313476506</c:v>
                </c:pt>
                <c:pt idx="146">
                  <c:v>73.763893127441406</c:v>
                </c:pt>
                <c:pt idx="147">
                  <c:v>73.321380615234304</c:v>
                </c:pt>
                <c:pt idx="148">
                  <c:v>107.939659118652</c:v>
                </c:pt>
                <c:pt idx="149">
                  <c:v>100.31890869140599</c:v>
                </c:pt>
                <c:pt idx="150">
                  <c:v>233.05242919921801</c:v>
                </c:pt>
                <c:pt idx="151">
                  <c:v>275.42169189453102</c:v>
                </c:pt>
                <c:pt idx="152">
                  <c:v>336.50442504882801</c:v>
                </c:pt>
                <c:pt idx="153">
                  <c:v>294.23880004882801</c:v>
                </c:pt>
                <c:pt idx="154">
                  <c:v>291.82144165039</c:v>
                </c:pt>
                <c:pt idx="155">
                  <c:v>227.85755920410099</c:v>
                </c:pt>
                <c:pt idx="156">
                  <c:v>502.11538696289</c:v>
                </c:pt>
                <c:pt idx="157">
                  <c:v>442.33074951171801</c:v>
                </c:pt>
                <c:pt idx="158">
                  <c:v>417.63665771484301</c:v>
                </c:pt>
                <c:pt idx="159">
                  <c:v>843.33532714843705</c:v>
                </c:pt>
                <c:pt idx="160">
                  <c:v>815.11950683593705</c:v>
                </c:pt>
                <c:pt idx="161">
                  <c:v>865.158935546875</c:v>
                </c:pt>
                <c:pt idx="162">
                  <c:v>848.348876953125</c:v>
                </c:pt>
                <c:pt idx="163">
                  <c:v>1188.90307617187</c:v>
                </c:pt>
                <c:pt idx="164">
                  <c:v>983.85388183593705</c:v>
                </c:pt>
                <c:pt idx="165">
                  <c:v>719.291015625</c:v>
                </c:pt>
                <c:pt idx="166">
                  <c:v>1048.66845703125</c:v>
                </c:pt>
                <c:pt idx="167">
                  <c:v>619.31896972656205</c:v>
                </c:pt>
                <c:pt idx="168">
                  <c:v>257.46502685546801</c:v>
                </c:pt>
                <c:pt idx="169">
                  <c:v>455.40173339843699</c:v>
                </c:pt>
                <c:pt idx="170">
                  <c:v>441.93576049804602</c:v>
                </c:pt>
                <c:pt idx="171">
                  <c:v>471.89733886718699</c:v>
                </c:pt>
                <c:pt idx="172">
                  <c:v>407.41513061523398</c:v>
                </c:pt>
                <c:pt idx="173">
                  <c:v>92.714981079101506</c:v>
                </c:pt>
                <c:pt idx="174">
                  <c:v>73.583457946777301</c:v>
                </c:pt>
                <c:pt idx="175">
                  <c:v>185.654541015625</c:v>
                </c:pt>
                <c:pt idx="176">
                  <c:v>116.271194458007</c:v>
                </c:pt>
                <c:pt idx="177">
                  <c:v>64.126281738281193</c:v>
                </c:pt>
                <c:pt idx="178">
                  <c:v>175.00762939453099</c:v>
                </c:pt>
                <c:pt idx="179">
                  <c:v>446.375885009765</c:v>
                </c:pt>
                <c:pt idx="180">
                  <c:v>755.00524902343705</c:v>
                </c:pt>
                <c:pt idx="181">
                  <c:v>889.55285644531205</c:v>
                </c:pt>
                <c:pt idx="182">
                  <c:v>818.63000488281205</c:v>
                </c:pt>
                <c:pt idx="183">
                  <c:v>132.16835021972599</c:v>
                </c:pt>
                <c:pt idx="184">
                  <c:v>152.40725708007801</c:v>
                </c:pt>
                <c:pt idx="185">
                  <c:v>70.682472229003906</c:v>
                </c:pt>
                <c:pt idx="186">
                  <c:v>45.272945404052699</c:v>
                </c:pt>
                <c:pt idx="187">
                  <c:v>48.635101318359297</c:v>
                </c:pt>
                <c:pt idx="188">
                  <c:v>73.539657592773395</c:v>
                </c:pt>
                <c:pt idx="189">
                  <c:v>78.0750732421875</c:v>
                </c:pt>
                <c:pt idx="190">
                  <c:v>109.941368103027</c:v>
                </c:pt>
                <c:pt idx="191">
                  <c:v>74.163528442382798</c:v>
                </c:pt>
                <c:pt idx="192">
                  <c:v>83.858528137207003</c:v>
                </c:pt>
                <c:pt idx="193">
                  <c:v>67.5177001953125</c:v>
                </c:pt>
                <c:pt idx="194">
                  <c:v>56.595138549804602</c:v>
                </c:pt>
                <c:pt idx="195">
                  <c:v>36.702949523925703</c:v>
                </c:pt>
                <c:pt idx="196">
                  <c:v>42.663177490234297</c:v>
                </c:pt>
                <c:pt idx="197">
                  <c:v>36.1539306640625</c:v>
                </c:pt>
                <c:pt idx="198">
                  <c:v>49.533412933349602</c:v>
                </c:pt>
                <c:pt idx="199">
                  <c:v>31.033058166503899</c:v>
                </c:pt>
                <c:pt idx="200">
                  <c:v>72.136421203613196</c:v>
                </c:pt>
                <c:pt idx="201">
                  <c:v>111.62826538085901</c:v>
                </c:pt>
                <c:pt idx="202">
                  <c:v>157.10655212402301</c:v>
                </c:pt>
                <c:pt idx="203">
                  <c:v>149.96029663085901</c:v>
                </c:pt>
                <c:pt idx="204">
                  <c:v>145.37600708007801</c:v>
                </c:pt>
                <c:pt idx="205">
                  <c:v>184.52926635742099</c:v>
                </c:pt>
                <c:pt idx="206">
                  <c:v>233.18815612792901</c:v>
                </c:pt>
                <c:pt idx="207">
                  <c:v>192.06179809570301</c:v>
                </c:pt>
                <c:pt idx="208">
                  <c:v>68.261260986328097</c:v>
                </c:pt>
                <c:pt idx="209">
                  <c:v>50.890693664550703</c:v>
                </c:pt>
                <c:pt idx="210">
                  <c:v>65.718589782714801</c:v>
                </c:pt>
                <c:pt idx="211">
                  <c:v>72.426368713378906</c:v>
                </c:pt>
                <c:pt idx="212">
                  <c:v>121.239212036132</c:v>
                </c:pt>
                <c:pt idx="213">
                  <c:v>123.86293029785099</c:v>
                </c:pt>
                <c:pt idx="214">
                  <c:v>158.73094177246</c:v>
                </c:pt>
                <c:pt idx="215">
                  <c:v>137.31985473632801</c:v>
                </c:pt>
                <c:pt idx="216">
                  <c:v>126.18312072753901</c:v>
                </c:pt>
                <c:pt idx="217">
                  <c:v>122.830024719238</c:v>
                </c:pt>
                <c:pt idx="218">
                  <c:v>123.155517578125</c:v>
                </c:pt>
                <c:pt idx="219">
                  <c:v>134.91957092285099</c:v>
                </c:pt>
                <c:pt idx="220">
                  <c:v>153.33270263671801</c:v>
                </c:pt>
                <c:pt idx="221">
                  <c:v>145.29803466796801</c:v>
                </c:pt>
                <c:pt idx="222">
                  <c:v>157.08467102050699</c:v>
                </c:pt>
                <c:pt idx="223">
                  <c:v>155.14982604980401</c:v>
                </c:pt>
                <c:pt idx="224">
                  <c:v>136.31137084960901</c:v>
                </c:pt>
                <c:pt idx="225">
                  <c:v>168.52551269531199</c:v>
                </c:pt>
                <c:pt idx="226">
                  <c:v>172.66105651855401</c:v>
                </c:pt>
                <c:pt idx="227">
                  <c:v>220.63198852539</c:v>
                </c:pt>
                <c:pt idx="228">
                  <c:v>225.16520690917901</c:v>
                </c:pt>
                <c:pt idx="229">
                  <c:v>225.12031555175699</c:v>
                </c:pt>
                <c:pt idx="230">
                  <c:v>224.234283447265</c:v>
                </c:pt>
                <c:pt idx="231">
                  <c:v>196.34211730957</c:v>
                </c:pt>
                <c:pt idx="232">
                  <c:v>92.996414184570298</c:v>
                </c:pt>
                <c:pt idx="233">
                  <c:v>71.117034912109304</c:v>
                </c:pt>
                <c:pt idx="234">
                  <c:v>99.650917053222599</c:v>
                </c:pt>
                <c:pt idx="235">
                  <c:v>144.81983947753901</c:v>
                </c:pt>
                <c:pt idx="236">
                  <c:v>129.81512451171801</c:v>
                </c:pt>
                <c:pt idx="237">
                  <c:v>140.829498291015</c:v>
                </c:pt>
                <c:pt idx="238">
                  <c:v>169.053298950195</c:v>
                </c:pt>
                <c:pt idx="239">
                  <c:v>147.76121520996</c:v>
                </c:pt>
                <c:pt idx="240">
                  <c:v>271.31311035156199</c:v>
                </c:pt>
                <c:pt idx="241">
                  <c:v>245.62408447265599</c:v>
                </c:pt>
                <c:pt idx="242">
                  <c:v>264.56817626953102</c:v>
                </c:pt>
                <c:pt idx="243">
                  <c:v>376.610260009765</c:v>
                </c:pt>
                <c:pt idx="244">
                  <c:v>391.52581787109301</c:v>
                </c:pt>
                <c:pt idx="245">
                  <c:v>434.83917236328102</c:v>
                </c:pt>
                <c:pt idx="246">
                  <c:v>438.96206665039</c:v>
                </c:pt>
                <c:pt idx="247">
                  <c:v>496.26644897460898</c:v>
                </c:pt>
                <c:pt idx="248">
                  <c:v>542.30224609375</c:v>
                </c:pt>
                <c:pt idx="249">
                  <c:v>700.18737792968705</c:v>
                </c:pt>
                <c:pt idx="250">
                  <c:v>811.931884765625</c:v>
                </c:pt>
                <c:pt idx="251">
                  <c:v>788.889404296875</c:v>
                </c:pt>
                <c:pt idx="252">
                  <c:v>769.62609863281205</c:v>
                </c:pt>
                <c:pt idx="253">
                  <c:v>725.62292480468705</c:v>
                </c:pt>
                <c:pt idx="254">
                  <c:v>685.19781494140602</c:v>
                </c:pt>
                <c:pt idx="255">
                  <c:v>612.04138183593705</c:v>
                </c:pt>
                <c:pt idx="256">
                  <c:v>463.14276123046801</c:v>
                </c:pt>
                <c:pt idx="257">
                  <c:v>408.86187744140602</c:v>
                </c:pt>
                <c:pt idx="258">
                  <c:v>382.82650756835898</c:v>
                </c:pt>
                <c:pt idx="259">
                  <c:v>352.98864746093699</c:v>
                </c:pt>
                <c:pt idx="260">
                  <c:v>359.44613647460898</c:v>
                </c:pt>
                <c:pt idx="261">
                  <c:v>333.57858276367102</c:v>
                </c:pt>
                <c:pt idx="262">
                  <c:v>238.36625671386699</c:v>
                </c:pt>
                <c:pt idx="263">
                  <c:v>191.71945190429599</c:v>
                </c:pt>
                <c:pt idx="264">
                  <c:v>182.51899719238199</c:v>
                </c:pt>
                <c:pt idx="265">
                  <c:v>102.42227935791</c:v>
                </c:pt>
                <c:pt idx="266">
                  <c:v>432.87667846679602</c:v>
                </c:pt>
                <c:pt idx="267">
                  <c:v>315.72741699218699</c:v>
                </c:pt>
                <c:pt idx="268">
                  <c:v>162.47952270507801</c:v>
                </c:pt>
                <c:pt idx="269">
                  <c:v>69.457542419433594</c:v>
                </c:pt>
                <c:pt idx="270">
                  <c:v>53.879680633544901</c:v>
                </c:pt>
                <c:pt idx="271">
                  <c:v>58.2559204101562</c:v>
                </c:pt>
                <c:pt idx="272">
                  <c:v>29.0212078094482</c:v>
                </c:pt>
                <c:pt idx="273">
                  <c:v>36.086685180663999</c:v>
                </c:pt>
                <c:pt idx="274">
                  <c:v>132.85678100585901</c:v>
                </c:pt>
                <c:pt idx="275">
                  <c:v>221.29533386230401</c:v>
                </c:pt>
                <c:pt idx="276">
                  <c:v>208.95663452148401</c:v>
                </c:pt>
                <c:pt idx="277">
                  <c:v>155.73651123046801</c:v>
                </c:pt>
                <c:pt idx="278">
                  <c:v>423.36331176757801</c:v>
                </c:pt>
                <c:pt idx="279">
                  <c:v>197.84283447265599</c:v>
                </c:pt>
                <c:pt idx="280">
                  <c:v>220.25549316406199</c:v>
                </c:pt>
                <c:pt idx="281">
                  <c:v>51.398563385009702</c:v>
                </c:pt>
                <c:pt idx="282">
                  <c:v>57.270584106445298</c:v>
                </c:pt>
                <c:pt idx="283">
                  <c:v>90.343528747558594</c:v>
                </c:pt>
              </c:numCache>
            </c:numRef>
          </c:val>
          <c:smooth val="0"/>
        </c:ser>
        <c:ser>
          <c:idx val="1"/>
          <c:order val="1"/>
          <c:tx>
            <c:strRef>
              <c:f>'[Ajuste PBL Encinas.xlsx]Hoja1'!$C$2</c:f>
              <c:strCache>
                <c:ptCount val="1"/>
                <c:pt idx="0">
                  <c:v>Exp 2</c:v>
                </c:pt>
              </c:strCache>
            </c:strRef>
          </c:tx>
          <c:spPr>
            <a:ln w="28575" cap="rnd">
              <a:solidFill>
                <a:schemeClr val="accent2"/>
              </a:solidFill>
              <a:round/>
            </a:ln>
            <a:effectLst/>
          </c:spPr>
          <c:marker>
            <c:symbol val="none"/>
          </c:marker>
          <c:val>
            <c:numRef>
              <c:f>'[Ajuste PBL Encinas.xlsx]Hoja1'!$C$3:$C$286</c:f>
              <c:numCache>
                <c:formatCode>General</c:formatCode>
                <c:ptCount val="284"/>
                <c:pt idx="0">
                  <c:v>51.283645629882798</c:v>
                </c:pt>
                <c:pt idx="1">
                  <c:v>50.781131744384702</c:v>
                </c:pt>
                <c:pt idx="2">
                  <c:v>50.81538772583</c:v>
                </c:pt>
                <c:pt idx="3">
                  <c:v>50.831619262695298</c:v>
                </c:pt>
                <c:pt idx="4">
                  <c:v>51.147182464599602</c:v>
                </c:pt>
                <c:pt idx="5">
                  <c:v>50.971290588378899</c:v>
                </c:pt>
                <c:pt idx="6">
                  <c:v>49.547679901122997</c:v>
                </c:pt>
                <c:pt idx="7">
                  <c:v>51.629123687744098</c:v>
                </c:pt>
                <c:pt idx="8">
                  <c:v>55.140098571777301</c:v>
                </c:pt>
                <c:pt idx="9">
                  <c:v>87.656883239746094</c:v>
                </c:pt>
                <c:pt idx="10">
                  <c:v>90.461181640625</c:v>
                </c:pt>
                <c:pt idx="11">
                  <c:v>116.337692260742</c:v>
                </c:pt>
                <c:pt idx="12">
                  <c:v>156.677322387695</c:v>
                </c:pt>
                <c:pt idx="13">
                  <c:v>203.09744262695301</c:v>
                </c:pt>
                <c:pt idx="14">
                  <c:v>204.68759155273401</c:v>
                </c:pt>
                <c:pt idx="15">
                  <c:v>157.92755126953099</c:v>
                </c:pt>
                <c:pt idx="16">
                  <c:v>34.804771423339801</c:v>
                </c:pt>
                <c:pt idx="17">
                  <c:v>64.686508178710895</c:v>
                </c:pt>
                <c:pt idx="18">
                  <c:v>56.2203979492187</c:v>
                </c:pt>
                <c:pt idx="19">
                  <c:v>43.000900268554602</c:v>
                </c:pt>
                <c:pt idx="20">
                  <c:v>36.9625244140625</c:v>
                </c:pt>
                <c:pt idx="21">
                  <c:v>31.911428451538001</c:v>
                </c:pt>
                <c:pt idx="22">
                  <c:v>33.186038970947202</c:v>
                </c:pt>
                <c:pt idx="23">
                  <c:v>33.44527053833</c:v>
                </c:pt>
                <c:pt idx="24">
                  <c:v>32.683456420898402</c:v>
                </c:pt>
                <c:pt idx="25">
                  <c:v>26.5663146972656</c:v>
                </c:pt>
                <c:pt idx="26">
                  <c:v>18.382139205932599</c:v>
                </c:pt>
                <c:pt idx="27">
                  <c:v>34.826835632324197</c:v>
                </c:pt>
                <c:pt idx="28">
                  <c:v>34.848884582519503</c:v>
                </c:pt>
                <c:pt idx="29">
                  <c:v>34.833091735839801</c:v>
                </c:pt>
                <c:pt idx="30">
                  <c:v>34.859474182128899</c:v>
                </c:pt>
                <c:pt idx="31">
                  <c:v>34.904823303222599</c:v>
                </c:pt>
                <c:pt idx="32">
                  <c:v>34.885704040527301</c:v>
                </c:pt>
                <c:pt idx="33">
                  <c:v>99.813697814941406</c:v>
                </c:pt>
                <c:pt idx="34">
                  <c:v>144.167221069335</c:v>
                </c:pt>
                <c:pt idx="35">
                  <c:v>230.12429809570301</c:v>
                </c:pt>
                <c:pt idx="36">
                  <c:v>247.60897827148401</c:v>
                </c:pt>
                <c:pt idx="37">
                  <c:v>250.01629638671801</c:v>
                </c:pt>
                <c:pt idx="38">
                  <c:v>208.78370666503901</c:v>
                </c:pt>
                <c:pt idx="39">
                  <c:v>130.39215087890599</c:v>
                </c:pt>
                <c:pt idx="40">
                  <c:v>35.314407348632798</c:v>
                </c:pt>
                <c:pt idx="41">
                  <c:v>35.204093933105398</c:v>
                </c:pt>
                <c:pt idx="42">
                  <c:v>35.131752014160099</c:v>
                </c:pt>
                <c:pt idx="43">
                  <c:v>35.137397766113203</c:v>
                </c:pt>
                <c:pt idx="44">
                  <c:v>35.243606567382798</c:v>
                </c:pt>
                <c:pt idx="45">
                  <c:v>35.30517578125</c:v>
                </c:pt>
                <c:pt idx="46">
                  <c:v>35.376167297363203</c:v>
                </c:pt>
                <c:pt idx="47">
                  <c:v>35.417999267578097</c:v>
                </c:pt>
                <c:pt idx="48">
                  <c:v>35.449417114257798</c:v>
                </c:pt>
                <c:pt idx="49">
                  <c:v>35.477005004882798</c:v>
                </c:pt>
                <c:pt idx="50">
                  <c:v>35.508003234863203</c:v>
                </c:pt>
                <c:pt idx="51">
                  <c:v>35.507308959960902</c:v>
                </c:pt>
                <c:pt idx="52">
                  <c:v>35.498680114746001</c:v>
                </c:pt>
                <c:pt idx="53">
                  <c:v>35.494239807128899</c:v>
                </c:pt>
                <c:pt idx="54">
                  <c:v>35.4973754882812</c:v>
                </c:pt>
                <c:pt idx="55">
                  <c:v>35.507453918457003</c:v>
                </c:pt>
                <c:pt idx="56">
                  <c:v>35.513107299804602</c:v>
                </c:pt>
                <c:pt idx="57">
                  <c:v>35.5255126953125</c:v>
                </c:pt>
                <c:pt idx="58">
                  <c:v>303.66027832031199</c:v>
                </c:pt>
                <c:pt idx="59">
                  <c:v>190.01559448242099</c:v>
                </c:pt>
                <c:pt idx="60">
                  <c:v>406.17926025390602</c:v>
                </c:pt>
                <c:pt idx="61">
                  <c:v>35.7401733398437</c:v>
                </c:pt>
                <c:pt idx="62">
                  <c:v>35.720191955566399</c:v>
                </c:pt>
                <c:pt idx="63">
                  <c:v>35.696510314941399</c:v>
                </c:pt>
                <c:pt idx="64">
                  <c:v>35.686531066894503</c:v>
                </c:pt>
                <c:pt idx="65">
                  <c:v>35.665473937988203</c:v>
                </c:pt>
                <c:pt idx="66">
                  <c:v>35.634239196777301</c:v>
                </c:pt>
                <c:pt idx="67">
                  <c:v>35.617332458496001</c:v>
                </c:pt>
                <c:pt idx="68">
                  <c:v>35.623153686523402</c:v>
                </c:pt>
                <c:pt idx="69">
                  <c:v>35.629913330078097</c:v>
                </c:pt>
                <c:pt idx="70">
                  <c:v>35.619422912597599</c:v>
                </c:pt>
                <c:pt idx="71">
                  <c:v>35.530242919921797</c:v>
                </c:pt>
                <c:pt idx="72">
                  <c:v>35.533546447753899</c:v>
                </c:pt>
                <c:pt idx="73">
                  <c:v>35.497550964355398</c:v>
                </c:pt>
                <c:pt idx="74">
                  <c:v>35.4754028320312</c:v>
                </c:pt>
                <c:pt idx="75">
                  <c:v>35.475723266601499</c:v>
                </c:pt>
                <c:pt idx="76">
                  <c:v>35.466270446777301</c:v>
                </c:pt>
                <c:pt idx="77">
                  <c:v>35.465423583984297</c:v>
                </c:pt>
                <c:pt idx="78">
                  <c:v>35.441795349121001</c:v>
                </c:pt>
                <c:pt idx="79">
                  <c:v>35.434463500976499</c:v>
                </c:pt>
                <c:pt idx="80">
                  <c:v>35.416580200195298</c:v>
                </c:pt>
                <c:pt idx="81">
                  <c:v>63.650581359863203</c:v>
                </c:pt>
                <c:pt idx="82">
                  <c:v>143.64738464355401</c:v>
                </c:pt>
                <c:pt idx="83">
                  <c:v>242.06869506835901</c:v>
                </c:pt>
                <c:pt idx="84">
                  <c:v>301.045654296875</c:v>
                </c:pt>
                <c:pt idx="85">
                  <c:v>331.743408203125</c:v>
                </c:pt>
                <c:pt idx="86">
                  <c:v>427.34368896484301</c:v>
                </c:pt>
                <c:pt idx="87">
                  <c:v>35.753189086913999</c:v>
                </c:pt>
                <c:pt idx="88">
                  <c:v>35.720298767089801</c:v>
                </c:pt>
                <c:pt idx="89">
                  <c:v>35.674880981445298</c:v>
                </c:pt>
                <c:pt idx="90">
                  <c:v>35.650962829589801</c:v>
                </c:pt>
                <c:pt idx="91">
                  <c:v>35.578605651855398</c:v>
                </c:pt>
                <c:pt idx="92">
                  <c:v>35.579505920410099</c:v>
                </c:pt>
                <c:pt idx="93">
                  <c:v>35.539520263671797</c:v>
                </c:pt>
                <c:pt idx="94">
                  <c:v>35.5288696289062</c:v>
                </c:pt>
                <c:pt idx="95">
                  <c:v>35.536163330078097</c:v>
                </c:pt>
                <c:pt idx="96">
                  <c:v>35.487449645996001</c:v>
                </c:pt>
                <c:pt idx="97">
                  <c:v>35.389129638671797</c:v>
                </c:pt>
                <c:pt idx="98">
                  <c:v>35.381477355957003</c:v>
                </c:pt>
                <c:pt idx="99">
                  <c:v>35.4267578125</c:v>
                </c:pt>
                <c:pt idx="100">
                  <c:v>35.415252685546797</c:v>
                </c:pt>
                <c:pt idx="101">
                  <c:v>35.411529541015597</c:v>
                </c:pt>
                <c:pt idx="102">
                  <c:v>35.391410827636697</c:v>
                </c:pt>
                <c:pt idx="103">
                  <c:v>35.385986328125</c:v>
                </c:pt>
                <c:pt idx="104">
                  <c:v>35.416099548339801</c:v>
                </c:pt>
                <c:pt idx="105">
                  <c:v>35.372734069824197</c:v>
                </c:pt>
                <c:pt idx="106">
                  <c:v>35.363288879394503</c:v>
                </c:pt>
                <c:pt idx="107">
                  <c:v>35.357498168945298</c:v>
                </c:pt>
                <c:pt idx="108">
                  <c:v>777.42053222656205</c:v>
                </c:pt>
                <c:pt idx="109">
                  <c:v>35.314071655273402</c:v>
                </c:pt>
                <c:pt idx="110">
                  <c:v>35.310089111328097</c:v>
                </c:pt>
                <c:pt idx="111">
                  <c:v>35.251731872558501</c:v>
                </c:pt>
                <c:pt idx="112">
                  <c:v>35.197677612304602</c:v>
                </c:pt>
                <c:pt idx="113">
                  <c:v>35.138969421386697</c:v>
                </c:pt>
                <c:pt idx="114">
                  <c:v>35.058570861816399</c:v>
                </c:pt>
                <c:pt idx="115">
                  <c:v>34.995506286621001</c:v>
                </c:pt>
                <c:pt idx="116">
                  <c:v>34.9722290039062</c:v>
                </c:pt>
                <c:pt idx="117">
                  <c:v>34.936798095703097</c:v>
                </c:pt>
                <c:pt idx="118">
                  <c:v>34.855369567871001</c:v>
                </c:pt>
                <c:pt idx="119">
                  <c:v>34.868125915527301</c:v>
                </c:pt>
                <c:pt idx="120">
                  <c:v>34.844841003417898</c:v>
                </c:pt>
                <c:pt idx="121">
                  <c:v>34.734794616699197</c:v>
                </c:pt>
                <c:pt idx="122">
                  <c:v>34.574981689453097</c:v>
                </c:pt>
                <c:pt idx="123">
                  <c:v>34.5112915039062</c:v>
                </c:pt>
                <c:pt idx="124">
                  <c:v>34.447196960449197</c:v>
                </c:pt>
                <c:pt idx="125">
                  <c:v>34.412391662597599</c:v>
                </c:pt>
                <c:pt idx="126">
                  <c:v>34.102516174316399</c:v>
                </c:pt>
                <c:pt idx="127">
                  <c:v>34.062568664550703</c:v>
                </c:pt>
                <c:pt idx="128">
                  <c:v>34.081001281738203</c:v>
                </c:pt>
                <c:pt idx="129">
                  <c:v>57.640972137451101</c:v>
                </c:pt>
                <c:pt idx="130">
                  <c:v>102.540473937988</c:v>
                </c:pt>
                <c:pt idx="131">
                  <c:v>209.40640258789</c:v>
                </c:pt>
                <c:pt idx="132">
                  <c:v>257.03576660156199</c:v>
                </c:pt>
                <c:pt idx="133">
                  <c:v>771.87066650390602</c:v>
                </c:pt>
                <c:pt idx="134">
                  <c:v>956.67987060546795</c:v>
                </c:pt>
                <c:pt idx="135">
                  <c:v>772.636962890625</c:v>
                </c:pt>
                <c:pt idx="136">
                  <c:v>34.787078857421797</c:v>
                </c:pt>
                <c:pt idx="137">
                  <c:v>34.670158386230398</c:v>
                </c:pt>
                <c:pt idx="138">
                  <c:v>34.556327819824197</c:v>
                </c:pt>
                <c:pt idx="139">
                  <c:v>34.499626159667898</c:v>
                </c:pt>
                <c:pt idx="140">
                  <c:v>34.5452880859375</c:v>
                </c:pt>
                <c:pt idx="141">
                  <c:v>34.498039245605398</c:v>
                </c:pt>
                <c:pt idx="142">
                  <c:v>34.391998291015597</c:v>
                </c:pt>
                <c:pt idx="143">
                  <c:v>34.299285888671797</c:v>
                </c:pt>
                <c:pt idx="144">
                  <c:v>34.390045166015597</c:v>
                </c:pt>
                <c:pt idx="145">
                  <c:v>34.408645629882798</c:v>
                </c:pt>
                <c:pt idx="146">
                  <c:v>34.398597717285099</c:v>
                </c:pt>
                <c:pt idx="147">
                  <c:v>34.311180114746001</c:v>
                </c:pt>
                <c:pt idx="148">
                  <c:v>34.361076354980398</c:v>
                </c:pt>
                <c:pt idx="149">
                  <c:v>34.4006958007812</c:v>
                </c:pt>
                <c:pt idx="150">
                  <c:v>34.510513305663999</c:v>
                </c:pt>
                <c:pt idx="151">
                  <c:v>34.446502685546797</c:v>
                </c:pt>
                <c:pt idx="152">
                  <c:v>34.530990600585902</c:v>
                </c:pt>
                <c:pt idx="153">
                  <c:v>34.649688720703097</c:v>
                </c:pt>
                <c:pt idx="154">
                  <c:v>220.302642822265</c:v>
                </c:pt>
                <c:pt idx="155">
                  <c:v>34.8953857421875</c:v>
                </c:pt>
                <c:pt idx="156">
                  <c:v>35.084976196288999</c:v>
                </c:pt>
                <c:pt idx="157">
                  <c:v>35.073219299316399</c:v>
                </c:pt>
                <c:pt idx="158">
                  <c:v>35.034980773925703</c:v>
                </c:pt>
                <c:pt idx="159">
                  <c:v>34.995010375976499</c:v>
                </c:pt>
                <c:pt idx="160">
                  <c:v>34.952888488769503</c:v>
                </c:pt>
                <c:pt idx="161">
                  <c:v>35.018936157226499</c:v>
                </c:pt>
                <c:pt idx="162">
                  <c:v>35.034828186035099</c:v>
                </c:pt>
                <c:pt idx="163">
                  <c:v>35.031814575195298</c:v>
                </c:pt>
                <c:pt idx="164">
                  <c:v>35.041259765625</c:v>
                </c:pt>
                <c:pt idx="165">
                  <c:v>34.920974731445298</c:v>
                </c:pt>
                <c:pt idx="166">
                  <c:v>34.764533996582003</c:v>
                </c:pt>
                <c:pt idx="167">
                  <c:v>34.730140686035099</c:v>
                </c:pt>
                <c:pt idx="168">
                  <c:v>34.739356994628899</c:v>
                </c:pt>
                <c:pt idx="169">
                  <c:v>34.721290588378899</c:v>
                </c:pt>
                <c:pt idx="170">
                  <c:v>34.633514404296797</c:v>
                </c:pt>
                <c:pt idx="171">
                  <c:v>34.550346374511697</c:v>
                </c:pt>
                <c:pt idx="172">
                  <c:v>34.537872314453097</c:v>
                </c:pt>
                <c:pt idx="173">
                  <c:v>34.542755126953097</c:v>
                </c:pt>
                <c:pt idx="174">
                  <c:v>34.562446594238203</c:v>
                </c:pt>
                <c:pt idx="175">
                  <c:v>34.5253295898437</c:v>
                </c:pt>
                <c:pt idx="176">
                  <c:v>34.574394226074197</c:v>
                </c:pt>
                <c:pt idx="177">
                  <c:v>34.6499633789062</c:v>
                </c:pt>
                <c:pt idx="178">
                  <c:v>668.322509765625</c:v>
                </c:pt>
                <c:pt idx="179">
                  <c:v>873.29284667968705</c:v>
                </c:pt>
                <c:pt idx="180">
                  <c:v>1212.76062011718</c:v>
                </c:pt>
                <c:pt idx="181">
                  <c:v>460.777740478515</c:v>
                </c:pt>
                <c:pt idx="182">
                  <c:v>34.8058471679687</c:v>
                </c:pt>
                <c:pt idx="183">
                  <c:v>34.797981262207003</c:v>
                </c:pt>
                <c:pt idx="184">
                  <c:v>34.765289306640597</c:v>
                </c:pt>
                <c:pt idx="185">
                  <c:v>34.670051574707003</c:v>
                </c:pt>
                <c:pt idx="186">
                  <c:v>34.582000732421797</c:v>
                </c:pt>
                <c:pt idx="187">
                  <c:v>34.512191772460902</c:v>
                </c:pt>
                <c:pt idx="188">
                  <c:v>34.466773986816399</c:v>
                </c:pt>
                <c:pt idx="189">
                  <c:v>34.428062438964801</c:v>
                </c:pt>
                <c:pt idx="190">
                  <c:v>34.384742736816399</c:v>
                </c:pt>
                <c:pt idx="191">
                  <c:v>34.361465454101499</c:v>
                </c:pt>
                <c:pt idx="192">
                  <c:v>34.346481323242102</c:v>
                </c:pt>
                <c:pt idx="193">
                  <c:v>34.176612854003899</c:v>
                </c:pt>
                <c:pt idx="194">
                  <c:v>34.123420715332003</c:v>
                </c:pt>
                <c:pt idx="195">
                  <c:v>34.142791748046797</c:v>
                </c:pt>
                <c:pt idx="196">
                  <c:v>34.108726501464801</c:v>
                </c:pt>
                <c:pt idx="197">
                  <c:v>34.034698486328097</c:v>
                </c:pt>
                <c:pt idx="198">
                  <c:v>33.918144226074197</c:v>
                </c:pt>
                <c:pt idx="199">
                  <c:v>33.869857788085902</c:v>
                </c:pt>
                <c:pt idx="200">
                  <c:v>33.850868225097599</c:v>
                </c:pt>
                <c:pt idx="201">
                  <c:v>64.724388122558594</c:v>
                </c:pt>
                <c:pt idx="202">
                  <c:v>234.83506774902301</c:v>
                </c:pt>
                <c:pt idx="203">
                  <c:v>390.45529174804602</c:v>
                </c:pt>
                <c:pt idx="204">
                  <c:v>492.53570556640602</c:v>
                </c:pt>
                <c:pt idx="205">
                  <c:v>495.52505493164</c:v>
                </c:pt>
                <c:pt idx="206">
                  <c:v>295.08233642578102</c:v>
                </c:pt>
                <c:pt idx="207">
                  <c:v>35.158943176269503</c:v>
                </c:pt>
                <c:pt idx="208">
                  <c:v>34.985305786132798</c:v>
                </c:pt>
                <c:pt idx="209">
                  <c:v>34.790016174316399</c:v>
                </c:pt>
                <c:pt idx="210">
                  <c:v>34.646247863769503</c:v>
                </c:pt>
                <c:pt idx="211">
                  <c:v>34.530181884765597</c:v>
                </c:pt>
                <c:pt idx="212">
                  <c:v>34.473464965820298</c:v>
                </c:pt>
                <c:pt idx="213">
                  <c:v>34.4622192382812</c:v>
                </c:pt>
                <c:pt idx="214">
                  <c:v>34.453262329101499</c:v>
                </c:pt>
                <c:pt idx="215">
                  <c:v>34.452484130859297</c:v>
                </c:pt>
                <c:pt idx="216">
                  <c:v>34.380264282226499</c:v>
                </c:pt>
                <c:pt idx="217">
                  <c:v>34.314140319824197</c:v>
                </c:pt>
                <c:pt idx="218">
                  <c:v>34.342254638671797</c:v>
                </c:pt>
                <c:pt idx="219">
                  <c:v>34.367721557617102</c:v>
                </c:pt>
                <c:pt idx="220">
                  <c:v>34.349456787109297</c:v>
                </c:pt>
                <c:pt idx="221">
                  <c:v>34.268508911132798</c:v>
                </c:pt>
                <c:pt idx="222">
                  <c:v>34.071876525878899</c:v>
                </c:pt>
                <c:pt idx="223">
                  <c:v>25.9724922180175</c:v>
                </c:pt>
                <c:pt idx="224">
                  <c:v>53.212833404541001</c:v>
                </c:pt>
                <c:pt idx="225">
                  <c:v>90.450637817382798</c:v>
                </c:pt>
                <c:pt idx="226">
                  <c:v>93.701599121093693</c:v>
                </c:pt>
                <c:pt idx="227">
                  <c:v>124.094116210937</c:v>
                </c:pt>
                <c:pt idx="228">
                  <c:v>162.85682678222599</c:v>
                </c:pt>
                <c:pt idx="229">
                  <c:v>227.309967041015</c:v>
                </c:pt>
                <c:pt idx="230">
                  <c:v>271.72433471679602</c:v>
                </c:pt>
                <c:pt idx="231">
                  <c:v>35.02783203125</c:v>
                </c:pt>
                <c:pt idx="232">
                  <c:v>34.988227844238203</c:v>
                </c:pt>
                <c:pt idx="233">
                  <c:v>34.989768981933501</c:v>
                </c:pt>
                <c:pt idx="234">
                  <c:v>34.987045288085902</c:v>
                </c:pt>
                <c:pt idx="235">
                  <c:v>34.861602783203097</c:v>
                </c:pt>
                <c:pt idx="236">
                  <c:v>34.8690185546875</c:v>
                </c:pt>
                <c:pt idx="237">
                  <c:v>34.85986328125</c:v>
                </c:pt>
                <c:pt idx="238">
                  <c:v>34.900604248046797</c:v>
                </c:pt>
                <c:pt idx="239">
                  <c:v>34.871772766113203</c:v>
                </c:pt>
                <c:pt idx="240">
                  <c:v>34.868904113769503</c:v>
                </c:pt>
                <c:pt idx="241">
                  <c:v>34.963615417480398</c:v>
                </c:pt>
                <c:pt idx="242">
                  <c:v>34.984771728515597</c:v>
                </c:pt>
                <c:pt idx="243">
                  <c:v>34.968345642089801</c:v>
                </c:pt>
                <c:pt idx="244">
                  <c:v>34.974662780761697</c:v>
                </c:pt>
                <c:pt idx="245">
                  <c:v>34.944053649902301</c:v>
                </c:pt>
                <c:pt idx="246">
                  <c:v>34.910781860351499</c:v>
                </c:pt>
                <c:pt idx="247">
                  <c:v>34.902565002441399</c:v>
                </c:pt>
                <c:pt idx="248">
                  <c:v>34.964942932128899</c:v>
                </c:pt>
                <c:pt idx="249">
                  <c:v>34.950721740722599</c:v>
                </c:pt>
                <c:pt idx="250">
                  <c:v>35.000961303710902</c:v>
                </c:pt>
                <c:pt idx="251">
                  <c:v>35.033798217773402</c:v>
                </c:pt>
                <c:pt idx="252">
                  <c:v>35.069244384765597</c:v>
                </c:pt>
                <c:pt idx="253">
                  <c:v>35.143013000488203</c:v>
                </c:pt>
                <c:pt idx="254">
                  <c:v>35.184898376464801</c:v>
                </c:pt>
                <c:pt idx="255">
                  <c:v>35.207817077636697</c:v>
                </c:pt>
                <c:pt idx="256">
                  <c:v>35.242271423339801</c:v>
                </c:pt>
                <c:pt idx="257">
                  <c:v>35.267013549804602</c:v>
                </c:pt>
                <c:pt idx="258">
                  <c:v>35.262893676757798</c:v>
                </c:pt>
                <c:pt idx="259">
                  <c:v>35.047897338867102</c:v>
                </c:pt>
                <c:pt idx="260">
                  <c:v>34.838157653808501</c:v>
                </c:pt>
                <c:pt idx="261">
                  <c:v>34.681320190429602</c:v>
                </c:pt>
                <c:pt idx="262">
                  <c:v>34.5565795898437</c:v>
                </c:pt>
                <c:pt idx="263">
                  <c:v>34.458869934082003</c:v>
                </c:pt>
                <c:pt idx="264">
                  <c:v>117.73175048828099</c:v>
                </c:pt>
                <c:pt idx="265">
                  <c:v>61.072357177734297</c:v>
                </c:pt>
                <c:pt idx="266">
                  <c:v>30.0287971496582</c:v>
                </c:pt>
                <c:pt idx="267">
                  <c:v>34.554115295410099</c:v>
                </c:pt>
                <c:pt idx="268">
                  <c:v>34.528121948242102</c:v>
                </c:pt>
                <c:pt idx="269">
                  <c:v>34.482902526855398</c:v>
                </c:pt>
                <c:pt idx="270">
                  <c:v>34.511878967285099</c:v>
                </c:pt>
                <c:pt idx="271">
                  <c:v>34.515266418457003</c:v>
                </c:pt>
                <c:pt idx="272">
                  <c:v>34.508331298828097</c:v>
                </c:pt>
                <c:pt idx="273">
                  <c:v>52.4903144836425</c:v>
                </c:pt>
                <c:pt idx="274">
                  <c:v>102.470375061035</c:v>
                </c:pt>
                <c:pt idx="275">
                  <c:v>274.88677978515602</c:v>
                </c:pt>
                <c:pt idx="276">
                  <c:v>390.08810424804602</c:v>
                </c:pt>
                <c:pt idx="277">
                  <c:v>375.058502197265</c:v>
                </c:pt>
                <c:pt idx="278">
                  <c:v>659.62176513671795</c:v>
                </c:pt>
                <c:pt idx="279">
                  <c:v>35.070877075195298</c:v>
                </c:pt>
                <c:pt idx="280">
                  <c:v>34.978172302246001</c:v>
                </c:pt>
                <c:pt idx="281">
                  <c:v>34.816001892089801</c:v>
                </c:pt>
                <c:pt idx="282">
                  <c:v>34.676528930663999</c:v>
                </c:pt>
                <c:pt idx="283">
                  <c:v>34.567604064941399</c:v>
                </c:pt>
              </c:numCache>
            </c:numRef>
          </c:val>
          <c:smooth val="0"/>
        </c:ser>
        <c:ser>
          <c:idx val="2"/>
          <c:order val="2"/>
          <c:tx>
            <c:strRef>
              <c:f>'[Ajuste PBL Encinas.xlsx]Hoja1'!$D$2</c:f>
              <c:strCache>
                <c:ptCount val="1"/>
                <c:pt idx="0">
                  <c:v>Exp 3</c:v>
                </c:pt>
              </c:strCache>
            </c:strRef>
          </c:tx>
          <c:spPr>
            <a:ln w="28575" cap="rnd">
              <a:solidFill>
                <a:schemeClr val="accent3"/>
              </a:solidFill>
              <a:round/>
            </a:ln>
            <a:effectLst/>
          </c:spPr>
          <c:marker>
            <c:symbol val="none"/>
          </c:marker>
          <c:val>
            <c:numRef>
              <c:f>'[Ajuste PBL Encinas.xlsx]Hoja1'!$D$3:$D$286</c:f>
              <c:numCache>
                <c:formatCode>General</c:formatCode>
                <c:ptCount val="284"/>
                <c:pt idx="0">
                  <c:v>68.885780334472599</c:v>
                </c:pt>
                <c:pt idx="1">
                  <c:v>68.943016052246094</c:v>
                </c:pt>
                <c:pt idx="2">
                  <c:v>68.982887268066406</c:v>
                </c:pt>
                <c:pt idx="3">
                  <c:v>69.063423156738196</c:v>
                </c:pt>
                <c:pt idx="4">
                  <c:v>69.030540466308594</c:v>
                </c:pt>
                <c:pt idx="5">
                  <c:v>69.031364440917898</c:v>
                </c:pt>
                <c:pt idx="6">
                  <c:v>69.053398132324205</c:v>
                </c:pt>
                <c:pt idx="7">
                  <c:v>68.906593322753906</c:v>
                </c:pt>
                <c:pt idx="8">
                  <c:v>68.947715759277301</c:v>
                </c:pt>
                <c:pt idx="9">
                  <c:v>68.966499328613196</c:v>
                </c:pt>
                <c:pt idx="10">
                  <c:v>69.041114807128906</c:v>
                </c:pt>
                <c:pt idx="11">
                  <c:v>246.80389404296801</c:v>
                </c:pt>
                <c:pt idx="12">
                  <c:v>208.822265625</c:v>
                </c:pt>
                <c:pt idx="13">
                  <c:v>210.50405883789</c:v>
                </c:pt>
                <c:pt idx="14">
                  <c:v>70.253776550292898</c:v>
                </c:pt>
                <c:pt idx="15">
                  <c:v>69.687507629394503</c:v>
                </c:pt>
                <c:pt idx="16">
                  <c:v>69.775947570800696</c:v>
                </c:pt>
                <c:pt idx="17">
                  <c:v>69.906837463378906</c:v>
                </c:pt>
                <c:pt idx="18">
                  <c:v>69.927330017089801</c:v>
                </c:pt>
                <c:pt idx="19">
                  <c:v>70.137687683105398</c:v>
                </c:pt>
                <c:pt idx="20">
                  <c:v>70.034172058105398</c:v>
                </c:pt>
                <c:pt idx="21">
                  <c:v>70.009590148925696</c:v>
                </c:pt>
                <c:pt idx="22">
                  <c:v>70.061149597167898</c:v>
                </c:pt>
                <c:pt idx="23">
                  <c:v>70.051048278808594</c:v>
                </c:pt>
                <c:pt idx="24">
                  <c:v>70.076301574707003</c:v>
                </c:pt>
                <c:pt idx="25">
                  <c:v>70.118675231933594</c:v>
                </c:pt>
                <c:pt idx="26">
                  <c:v>70.161445617675696</c:v>
                </c:pt>
                <c:pt idx="27">
                  <c:v>70.163078308105398</c:v>
                </c:pt>
                <c:pt idx="28">
                  <c:v>70.219764709472599</c:v>
                </c:pt>
                <c:pt idx="29">
                  <c:v>70.242179870605398</c:v>
                </c:pt>
                <c:pt idx="30">
                  <c:v>69.728630065917898</c:v>
                </c:pt>
                <c:pt idx="31">
                  <c:v>69.670783996582003</c:v>
                </c:pt>
                <c:pt idx="32">
                  <c:v>69.698417663574205</c:v>
                </c:pt>
                <c:pt idx="33">
                  <c:v>69.775535583496094</c:v>
                </c:pt>
                <c:pt idx="34">
                  <c:v>69.872856140136705</c:v>
                </c:pt>
                <c:pt idx="35">
                  <c:v>69.953163146972599</c:v>
                </c:pt>
                <c:pt idx="36">
                  <c:v>349.09005737304602</c:v>
                </c:pt>
                <c:pt idx="37">
                  <c:v>296.32028198242102</c:v>
                </c:pt>
                <c:pt idx="38">
                  <c:v>251.133056640625</c:v>
                </c:pt>
                <c:pt idx="39">
                  <c:v>495.71569824218699</c:v>
                </c:pt>
                <c:pt idx="40">
                  <c:v>353.908447265625</c:v>
                </c:pt>
                <c:pt idx="41">
                  <c:v>70.550041198730398</c:v>
                </c:pt>
                <c:pt idx="42">
                  <c:v>70.656883239746094</c:v>
                </c:pt>
                <c:pt idx="43">
                  <c:v>177.64831542968699</c:v>
                </c:pt>
                <c:pt idx="44">
                  <c:v>706.62921142578102</c:v>
                </c:pt>
                <c:pt idx="45">
                  <c:v>590.66271972656205</c:v>
                </c:pt>
                <c:pt idx="46">
                  <c:v>590.71746826171795</c:v>
                </c:pt>
                <c:pt idx="47">
                  <c:v>591.13195800781205</c:v>
                </c:pt>
                <c:pt idx="48">
                  <c:v>497.45690917968699</c:v>
                </c:pt>
                <c:pt idx="49">
                  <c:v>708.24993896484295</c:v>
                </c:pt>
                <c:pt idx="50">
                  <c:v>419.41998291015602</c:v>
                </c:pt>
                <c:pt idx="51">
                  <c:v>177.63699340820301</c:v>
                </c:pt>
                <c:pt idx="52">
                  <c:v>591.597412109375</c:v>
                </c:pt>
                <c:pt idx="53">
                  <c:v>591.45916748046795</c:v>
                </c:pt>
                <c:pt idx="54">
                  <c:v>706.21984863281205</c:v>
                </c:pt>
                <c:pt idx="55">
                  <c:v>496.63433837890602</c:v>
                </c:pt>
                <c:pt idx="56">
                  <c:v>590.55163574218705</c:v>
                </c:pt>
                <c:pt idx="57">
                  <c:v>591.01031494140602</c:v>
                </c:pt>
                <c:pt idx="58">
                  <c:v>590.81695556640602</c:v>
                </c:pt>
                <c:pt idx="59">
                  <c:v>71.326698303222599</c:v>
                </c:pt>
                <c:pt idx="60">
                  <c:v>420.83001708984301</c:v>
                </c:pt>
                <c:pt idx="61">
                  <c:v>71.468589782714801</c:v>
                </c:pt>
                <c:pt idx="62">
                  <c:v>71.407936096191406</c:v>
                </c:pt>
                <c:pt idx="63">
                  <c:v>71.441184997558594</c:v>
                </c:pt>
                <c:pt idx="64">
                  <c:v>213.830963134765</c:v>
                </c:pt>
                <c:pt idx="65">
                  <c:v>355.14303588867102</c:v>
                </c:pt>
                <c:pt idx="66">
                  <c:v>213.35916137695301</c:v>
                </c:pt>
                <c:pt idx="67">
                  <c:v>300.49786376953102</c:v>
                </c:pt>
                <c:pt idx="68">
                  <c:v>254.19216918945301</c:v>
                </c:pt>
                <c:pt idx="69">
                  <c:v>213.64508056640599</c:v>
                </c:pt>
                <c:pt idx="70">
                  <c:v>355.69195556640602</c:v>
                </c:pt>
                <c:pt idx="71">
                  <c:v>420.13162231445301</c:v>
                </c:pt>
                <c:pt idx="72">
                  <c:v>71.225028991699205</c:v>
                </c:pt>
                <c:pt idx="73">
                  <c:v>71.187080383300696</c:v>
                </c:pt>
                <c:pt idx="74">
                  <c:v>71.173744201660099</c:v>
                </c:pt>
                <c:pt idx="75">
                  <c:v>71.249748229980398</c:v>
                </c:pt>
                <c:pt idx="76">
                  <c:v>71.212730407714801</c:v>
                </c:pt>
                <c:pt idx="77">
                  <c:v>70.976234436035099</c:v>
                </c:pt>
                <c:pt idx="78">
                  <c:v>70.830909729003906</c:v>
                </c:pt>
                <c:pt idx="79">
                  <c:v>70.877113342285099</c:v>
                </c:pt>
                <c:pt idx="80">
                  <c:v>70.997795104980398</c:v>
                </c:pt>
                <c:pt idx="81">
                  <c:v>70.802635192871094</c:v>
                </c:pt>
                <c:pt idx="82">
                  <c:v>70.851783752441406</c:v>
                </c:pt>
                <c:pt idx="83">
                  <c:v>177.81942749023401</c:v>
                </c:pt>
                <c:pt idx="84">
                  <c:v>300.52374267578102</c:v>
                </c:pt>
                <c:pt idx="85">
                  <c:v>420.732421875</c:v>
                </c:pt>
                <c:pt idx="86">
                  <c:v>709.10211181640602</c:v>
                </c:pt>
                <c:pt idx="87">
                  <c:v>71.717033386230398</c:v>
                </c:pt>
                <c:pt idx="88">
                  <c:v>71.586463928222599</c:v>
                </c:pt>
                <c:pt idx="89">
                  <c:v>71.512977600097599</c:v>
                </c:pt>
                <c:pt idx="90">
                  <c:v>71.427192687988196</c:v>
                </c:pt>
                <c:pt idx="91">
                  <c:v>213.858642578125</c:v>
                </c:pt>
                <c:pt idx="92">
                  <c:v>178.23974609375</c:v>
                </c:pt>
                <c:pt idx="93">
                  <c:v>419.63360595703102</c:v>
                </c:pt>
                <c:pt idx="94">
                  <c:v>591.211181640625</c:v>
                </c:pt>
                <c:pt idx="95">
                  <c:v>497.12255859375</c:v>
                </c:pt>
                <c:pt idx="96">
                  <c:v>705.00537109375</c:v>
                </c:pt>
                <c:pt idx="97">
                  <c:v>703.21124267578102</c:v>
                </c:pt>
                <c:pt idx="98">
                  <c:v>587.78674316406205</c:v>
                </c:pt>
                <c:pt idx="99">
                  <c:v>494.11627197265602</c:v>
                </c:pt>
                <c:pt idx="100">
                  <c:v>298.45104980468699</c:v>
                </c:pt>
                <c:pt idx="101">
                  <c:v>352.84494018554602</c:v>
                </c:pt>
                <c:pt idx="102">
                  <c:v>1225.81115722656</c:v>
                </c:pt>
                <c:pt idx="103">
                  <c:v>1787.62670898437</c:v>
                </c:pt>
                <c:pt idx="104">
                  <c:v>1225.27600097656</c:v>
                </c:pt>
                <c:pt idx="105">
                  <c:v>417.27273559570301</c:v>
                </c:pt>
                <c:pt idx="106">
                  <c:v>841.08245849609295</c:v>
                </c:pt>
                <c:pt idx="107">
                  <c:v>839.957275390625</c:v>
                </c:pt>
                <c:pt idx="108">
                  <c:v>1218.11865234375</c:v>
                </c:pt>
                <c:pt idx="109">
                  <c:v>1010.02453613281</c:v>
                </c:pt>
                <c:pt idx="110">
                  <c:v>699.94128417968705</c:v>
                </c:pt>
                <c:pt idx="111">
                  <c:v>837.43243408203102</c:v>
                </c:pt>
                <c:pt idx="112">
                  <c:v>1005.69592285156</c:v>
                </c:pt>
                <c:pt idx="113">
                  <c:v>175.887115478515</c:v>
                </c:pt>
                <c:pt idx="114">
                  <c:v>70.070610046386705</c:v>
                </c:pt>
                <c:pt idx="115">
                  <c:v>1003.33154296875</c:v>
                </c:pt>
                <c:pt idx="116">
                  <c:v>832.28234863281205</c:v>
                </c:pt>
                <c:pt idx="117">
                  <c:v>692.6279296875</c:v>
                </c:pt>
                <c:pt idx="118">
                  <c:v>348.34432983398398</c:v>
                </c:pt>
                <c:pt idx="119">
                  <c:v>69.663642883300696</c:v>
                </c:pt>
                <c:pt idx="120">
                  <c:v>69.482048034667898</c:v>
                </c:pt>
                <c:pt idx="121">
                  <c:v>69.148719787597599</c:v>
                </c:pt>
                <c:pt idx="122">
                  <c:v>69.055381774902301</c:v>
                </c:pt>
                <c:pt idx="123">
                  <c:v>68.892936706542898</c:v>
                </c:pt>
                <c:pt idx="124">
                  <c:v>68.768135070800696</c:v>
                </c:pt>
                <c:pt idx="125">
                  <c:v>68.747840881347599</c:v>
                </c:pt>
                <c:pt idx="126">
                  <c:v>404.98629760742102</c:v>
                </c:pt>
                <c:pt idx="127">
                  <c:v>342.790283203125</c:v>
                </c:pt>
                <c:pt idx="128">
                  <c:v>342.263427734375</c:v>
                </c:pt>
                <c:pt idx="129">
                  <c:v>204.94036865234301</c:v>
                </c:pt>
                <c:pt idx="130">
                  <c:v>341.625732421875</c:v>
                </c:pt>
                <c:pt idx="131">
                  <c:v>244.14419555664</c:v>
                </c:pt>
                <c:pt idx="132">
                  <c:v>244.86160278320301</c:v>
                </c:pt>
                <c:pt idx="133">
                  <c:v>207.32577514648401</c:v>
                </c:pt>
                <c:pt idx="134">
                  <c:v>292.79153442382801</c:v>
                </c:pt>
                <c:pt idx="135">
                  <c:v>69.628303527832003</c:v>
                </c:pt>
                <c:pt idx="136">
                  <c:v>69.490837097167898</c:v>
                </c:pt>
                <c:pt idx="137">
                  <c:v>69.214012145996094</c:v>
                </c:pt>
                <c:pt idx="138">
                  <c:v>69.028556823730398</c:v>
                </c:pt>
                <c:pt idx="139">
                  <c:v>68.954887390136705</c:v>
                </c:pt>
                <c:pt idx="140">
                  <c:v>68.898643493652301</c:v>
                </c:pt>
                <c:pt idx="141">
                  <c:v>68.878150939941406</c:v>
                </c:pt>
                <c:pt idx="142">
                  <c:v>68.587760925292898</c:v>
                </c:pt>
                <c:pt idx="143">
                  <c:v>68.295982360839801</c:v>
                </c:pt>
                <c:pt idx="144">
                  <c:v>68.335014343261705</c:v>
                </c:pt>
                <c:pt idx="145">
                  <c:v>68.360755920410099</c:v>
                </c:pt>
                <c:pt idx="146">
                  <c:v>68.268318176269503</c:v>
                </c:pt>
                <c:pt idx="147">
                  <c:v>68.244117736816406</c:v>
                </c:pt>
                <c:pt idx="148">
                  <c:v>68.338539123535099</c:v>
                </c:pt>
                <c:pt idx="149">
                  <c:v>206.49166870117099</c:v>
                </c:pt>
                <c:pt idx="150">
                  <c:v>206.31454467773401</c:v>
                </c:pt>
                <c:pt idx="151">
                  <c:v>245.87640380859301</c:v>
                </c:pt>
                <c:pt idx="152">
                  <c:v>291.92095947265602</c:v>
                </c:pt>
                <c:pt idx="153">
                  <c:v>997.6953125</c:v>
                </c:pt>
                <c:pt idx="154">
                  <c:v>829.98211669921795</c:v>
                </c:pt>
                <c:pt idx="155">
                  <c:v>831.79943847656205</c:v>
                </c:pt>
                <c:pt idx="156">
                  <c:v>1208.51538085937</c:v>
                </c:pt>
                <c:pt idx="157">
                  <c:v>1459.83447265625</c:v>
                </c:pt>
                <c:pt idx="158">
                  <c:v>1209.05944824218</c:v>
                </c:pt>
                <c:pt idx="159">
                  <c:v>1210.29833984375</c:v>
                </c:pt>
                <c:pt idx="160">
                  <c:v>1209.66931152343</c:v>
                </c:pt>
                <c:pt idx="161">
                  <c:v>1763.04321289062</c:v>
                </c:pt>
                <c:pt idx="162">
                  <c:v>1464.7431640625</c:v>
                </c:pt>
                <c:pt idx="163">
                  <c:v>1212.43811035156</c:v>
                </c:pt>
                <c:pt idx="164">
                  <c:v>1209.80456542968</c:v>
                </c:pt>
                <c:pt idx="165">
                  <c:v>412.50100708007801</c:v>
                </c:pt>
                <c:pt idx="166">
                  <c:v>487.23199462890602</c:v>
                </c:pt>
                <c:pt idx="167">
                  <c:v>689.70227050781205</c:v>
                </c:pt>
                <c:pt idx="168">
                  <c:v>574.74621582031205</c:v>
                </c:pt>
                <c:pt idx="169">
                  <c:v>989.13684082031205</c:v>
                </c:pt>
                <c:pt idx="170">
                  <c:v>822.32757568359295</c:v>
                </c:pt>
                <c:pt idx="171">
                  <c:v>69.055671691894503</c:v>
                </c:pt>
                <c:pt idx="172">
                  <c:v>68.835792541503906</c:v>
                </c:pt>
                <c:pt idx="173">
                  <c:v>68.806358337402301</c:v>
                </c:pt>
                <c:pt idx="174">
                  <c:v>103.19036102294901</c:v>
                </c:pt>
                <c:pt idx="175">
                  <c:v>137.12265014648401</c:v>
                </c:pt>
                <c:pt idx="176">
                  <c:v>68.652091979980398</c:v>
                </c:pt>
                <c:pt idx="177">
                  <c:v>68.593757629394503</c:v>
                </c:pt>
                <c:pt idx="178">
                  <c:v>343.753662109375</c:v>
                </c:pt>
                <c:pt idx="179">
                  <c:v>406.60897827148398</c:v>
                </c:pt>
                <c:pt idx="180">
                  <c:v>407.580322265625</c:v>
                </c:pt>
                <c:pt idx="181">
                  <c:v>575.063720703125</c:v>
                </c:pt>
                <c:pt idx="182">
                  <c:v>1441.73840332031</c:v>
                </c:pt>
                <c:pt idx="183">
                  <c:v>992.36950683593705</c:v>
                </c:pt>
                <c:pt idx="184">
                  <c:v>69.560737609863196</c:v>
                </c:pt>
                <c:pt idx="185">
                  <c:v>69.346733093261705</c:v>
                </c:pt>
                <c:pt idx="186">
                  <c:v>69.143455505371094</c:v>
                </c:pt>
                <c:pt idx="187">
                  <c:v>68.983238220214801</c:v>
                </c:pt>
                <c:pt idx="188">
                  <c:v>68.682701110839801</c:v>
                </c:pt>
                <c:pt idx="189">
                  <c:v>137.064361572265</c:v>
                </c:pt>
                <c:pt idx="190">
                  <c:v>137.100341796875</c:v>
                </c:pt>
                <c:pt idx="191">
                  <c:v>68.418006896972599</c:v>
                </c:pt>
                <c:pt idx="192">
                  <c:v>68.232795715332003</c:v>
                </c:pt>
                <c:pt idx="193">
                  <c:v>68.105064392089801</c:v>
                </c:pt>
                <c:pt idx="194">
                  <c:v>68.019432067871094</c:v>
                </c:pt>
                <c:pt idx="195">
                  <c:v>67.953285217285099</c:v>
                </c:pt>
                <c:pt idx="196">
                  <c:v>67.999885559082003</c:v>
                </c:pt>
                <c:pt idx="197">
                  <c:v>68.007484436035099</c:v>
                </c:pt>
                <c:pt idx="198">
                  <c:v>67.722846984863196</c:v>
                </c:pt>
                <c:pt idx="199">
                  <c:v>67.616935729980398</c:v>
                </c:pt>
                <c:pt idx="200">
                  <c:v>67.642601013183594</c:v>
                </c:pt>
                <c:pt idx="201">
                  <c:v>135.99102783203099</c:v>
                </c:pt>
                <c:pt idx="202">
                  <c:v>245.43756103515599</c:v>
                </c:pt>
                <c:pt idx="203">
                  <c:v>246.75396728515599</c:v>
                </c:pt>
                <c:pt idx="204">
                  <c:v>293.46307373046801</c:v>
                </c:pt>
                <c:pt idx="205">
                  <c:v>487.78271484375</c:v>
                </c:pt>
                <c:pt idx="206">
                  <c:v>581.89459228515602</c:v>
                </c:pt>
                <c:pt idx="207">
                  <c:v>489.59161376953102</c:v>
                </c:pt>
                <c:pt idx="208">
                  <c:v>175.096923828125</c:v>
                </c:pt>
                <c:pt idx="209">
                  <c:v>209.10461425781199</c:v>
                </c:pt>
                <c:pt idx="210">
                  <c:v>69.123420715332003</c:v>
                </c:pt>
                <c:pt idx="211">
                  <c:v>69.061653137207003</c:v>
                </c:pt>
                <c:pt idx="212">
                  <c:v>346.91265869140602</c:v>
                </c:pt>
                <c:pt idx="213">
                  <c:v>292.23104858398398</c:v>
                </c:pt>
                <c:pt idx="214">
                  <c:v>68.312721252441406</c:v>
                </c:pt>
                <c:pt idx="215">
                  <c:v>68.133659362792898</c:v>
                </c:pt>
                <c:pt idx="216">
                  <c:v>68.126091003417898</c:v>
                </c:pt>
                <c:pt idx="217">
                  <c:v>68.175697326660099</c:v>
                </c:pt>
                <c:pt idx="218">
                  <c:v>68.278785705566406</c:v>
                </c:pt>
                <c:pt idx="219">
                  <c:v>68.298728942871094</c:v>
                </c:pt>
                <c:pt idx="220">
                  <c:v>245.23513793945301</c:v>
                </c:pt>
                <c:pt idx="221">
                  <c:v>68.339134216308594</c:v>
                </c:pt>
                <c:pt idx="222">
                  <c:v>68.315269470214801</c:v>
                </c:pt>
                <c:pt idx="223">
                  <c:v>68.367256164550696</c:v>
                </c:pt>
                <c:pt idx="224">
                  <c:v>68.369804382324205</c:v>
                </c:pt>
                <c:pt idx="225">
                  <c:v>68.448326110839801</c:v>
                </c:pt>
                <c:pt idx="226">
                  <c:v>68.506553649902301</c:v>
                </c:pt>
                <c:pt idx="227">
                  <c:v>344.06674194335898</c:v>
                </c:pt>
                <c:pt idx="228">
                  <c:v>408.88742065429602</c:v>
                </c:pt>
                <c:pt idx="229">
                  <c:v>346.84963989257801</c:v>
                </c:pt>
                <c:pt idx="230">
                  <c:v>247.85940551757801</c:v>
                </c:pt>
                <c:pt idx="231">
                  <c:v>69.446800231933594</c:v>
                </c:pt>
                <c:pt idx="232">
                  <c:v>69.389442443847599</c:v>
                </c:pt>
                <c:pt idx="233">
                  <c:v>69.293540954589801</c:v>
                </c:pt>
                <c:pt idx="234">
                  <c:v>69.576499938964801</c:v>
                </c:pt>
                <c:pt idx="235">
                  <c:v>69.449180603027301</c:v>
                </c:pt>
                <c:pt idx="236">
                  <c:v>69.462593078613196</c:v>
                </c:pt>
                <c:pt idx="237">
                  <c:v>69.438987731933594</c:v>
                </c:pt>
                <c:pt idx="238">
                  <c:v>174.16555786132801</c:v>
                </c:pt>
                <c:pt idx="239">
                  <c:v>209.10046386718699</c:v>
                </c:pt>
                <c:pt idx="240">
                  <c:v>294.60305786132801</c:v>
                </c:pt>
                <c:pt idx="241">
                  <c:v>248.98583984375</c:v>
                </c:pt>
                <c:pt idx="242">
                  <c:v>249.40109252929599</c:v>
                </c:pt>
                <c:pt idx="243">
                  <c:v>1464.87817382812</c:v>
                </c:pt>
                <c:pt idx="244">
                  <c:v>1214.439453125</c:v>
                </c:pt>
                <c:pt idx="245">
                  <c:v>1213.2587890625</c:v>
                </c:pt>
                <c:pt idx="246">
                  <c:v>1464.341796875</c:v>
                </c:pt>
                <c:pt idx="247">
                  <c:v>834.765380859375</c:v>
                </c:pt>
                <c:pt idx="248">
                  <c:v>695.80010986328102</c:v>
                </c:pt>
                <c:pt idx="249">
                  <c:v>1212.91064453125</c:v>
                </c:pt>
                <c:pt idx="250">
                  <c:v>1007.22473144531</c:v>
                </c:pt>
                <c:pt idx="251">
                  <c:v>2144.46240234375</c:v>
                </c:pt>
                <c:pt idx="252">
                  <c:v>2145.4892578125</c:v>
                </c:pt>
                <c:pt idx="253">
                  <c:v>3063.22119140625</c:v>
                </c:pt>
                <c:pt idx="254">
                  <c:v>3061.28466796875</c:v>
                </c:pt>
                <c:pt idx="255">
                  <c:v>3060.61694335937</c:v>
                </c:pt>
                <c:pt idx="256">
                  <c:v>2570.63598632812</c:v>
                </c:pt>
                <c:pt idx="257">
                  <c:v>1478.6728515625</c:v>
                </c:pt>
                <c:pt idx="258">
                  <c:v>1219.80053710937</c:v>
                </c:pt>
                <c:pt idx="259">
                  <c:v>1776.54504394531</c:v>
                </c:pt>
                <c:pt idx="260">
                  <c:v>1773.73010253906</c:v>
                </c:pt>
                <c:pt idx="261">
                  <c:v>1467.10314941406</c:v>
                </c:pt>
                <c:pt idx="262">
                  <c:v>69.722816467285099</c:v>
                </c:pt>
                <c:pt idx="263">
                  <c:v>69.672035217285099</c:v>
                </c:pt>
                <c:pt idx="264">
                  <c:v>69.692283630371094</c:v>
                </c:pt>
                <c:pt idx="265">
                  <c:v>69.712669372558594</c:v>
                </c:pt>
                <c:pt idx="266">
                  <c:v>1001.06225585937</c:v>
                </c:pt>
                <c:pt idx="267">
                  <c:v>2122.46484375</c:v>
                </c:pt>
                <c:pt idx="268">
                  <c:v>2538.84326171875</c:v>
                </c:pt>
                <c:pt idx="269">
                  <c:v>1206.02868652343</c:v>
                </c:pt>
                <c:pt idx="270">
                  <c:v>999.51477050781205</c:v>
                </c:pt>
                <c:pt idx="271">
                  <c:v>69.585121154785099</c:v>
                </c:pt>
                <c:pt idx="272">
                  <c:v>69.618263244628906</c:v>
                </c:pt>
                <c:pt idx="273">
                  <c:v>69.659782409667898</c:v>
                </c:pt>
                <c:pt idx="274">
                  <c:v>69.748924255371094</c:v>
                </c:pt>
                <c:pt idx="275">
                  <c:v>692.56311035156205</c:v>
                </c:pt>
                <c:pt idx="276">
                  <c:v>831.331787109375</c:v>
                </c:pt>
                <c:pt idx="277">
                  <c:v>831.69873046875</c:v>
                </c:pt>
                <c:pt idx="278">
                  <c:v>833.28747558593705</c:v>
                </c:pt>
                <c:pt idx="279">
                  <c:v>70.355125427246094</c:v>
                </c:pt>
                <c:pt idx="280">
                  <c:v>70.291130065917898</c:v>
                </c:pt>
                <c:pt idx="281">
                  <c:v>70.067054748535099</c:v>
                </c:pt>
                <c:pt idx="282">
                  <c:v>69.728523254394503</c:v>
                </c:pt>
                <c:pt idx="283">
                  <c:v>69.383140563964801</c:v>
                </c:pt>
              </c:numCache>
            </c:numRef>
          </c:val>
          <c:smooth val="0"/>
        </c:ser>
        <c:ser>
          <c:idx val="3"/>
          <c:order val="3"/>
          <c:tx>
            <c:strRef>
              <c:f>'[Ajuste PBL Encinas.xlsx]Hoja1'!$E$2</c:f>
              <c:strCache>
                <c:ptCount val="1"/>
                <c:pt idx="0">
                  <c:v>Exp 4</c:v>
                </c:pt>
              </c:strCache>
            </c:strRef>
          </c:tx>
          <c:spPr>
            <a:ln w="28575" cap="rnd">
              <a:solidFill>
                <a:schemeClr val="accent4"/>
              </a:solidFill>
              <a:round/>
            </a:ln>
            <a:effectLst/>
          </c:spPr>
          <c:marker>
            <c:symbol val="none"/>
          </c:marker>
          <c:val>
            <c:numRef>
              <c:f>'[Ajuste PBL Encinas.xlsx]Hoja1'!$E$3:$E$286</c:f>
              <c:numCache>
                <c:formatCode>General</c:formatCode>
                <c:ptCount val="284"/>
                <c:pt idx="0">
                  <c:v>151.28463745117099</c:v>
                </c:pt>
                <c:pt idx="1">
                  <c:v>195.64553833007801</c:v>
                </c:pt>
                <c:pt idx="2">
                  <c:v>260.79095458984301</c:v>
                </c:pt>
                <c:pt idx="3">
                  <c:v>265.05462646484301</c:v>
                </c:pt>
                <c:pt idx="4">
                  <c:v>281.17858886718699</c:v>
                </c:pt>
                <c:pt idx="5">
                  <c:v>308.94204711914</c:v>
                </c:pt>
                <c:pt idx="6">
                  <c:v>320.88137817382801</c:v>
                </c:pt>
                <c:pt idx="7">
                  <c:v>310.66162109375</c:v>
                </c:pt>
                <c:pt idx="8">
                  <c:v>313.42175292968699</c:v>
                </c:pt>
                <c:pt idx="9">
                  <c:v>297.443603515625</c:v>
                </c:pt>
                <c:pt idx="10">
                  <c:v>260.35028076171801</c:v>
                </c:pt>
                <c:pt idx="11">
                  <c:v>359.74102783203102</c:v>
                </c:pt>
                <c:pt idx="12">
                  <c:v>329.96374511718699</c:v>
                </c:pt>
                <c:pt idx="13">
                  <c:v>256.849365234375</c:v>
                </c:pt>
                <c:pt idx="14">
                  <c:v>294.45034790039</c:v>
                </c:pt>
                <c:pt idx="15">
                  <c:v>256.76922607421801</c:v>
                </c:pt>
                <c:pt idx="16">
                  <c:v>121.14064025878901</c:v>
                </c:pt>
                <c:pt idx="17">
                  <c:v>552.78082275390602</c:v>
                </c:pt>
                <c:pt idx="18">
                  <c:v>466.20501708984301</c:v>
                </c:pt>
                <c:pt idx="19">
                  <c:v>116.82405853271401</c:v>
                </c:pt>
                <c:pt idx="20">
                  <c:v>665.38629150390602</c:v>
                </c:pt>
                <c:pt idx="21">
                  <c:v>391.38885498046801</c:v>
                </c:pt>
                <c:pt idx="22">
                  <c:v>556.02764892578102</c:v>
                </c:pt>
                <c:pt idx="23">
                  <c:v>646.23822021484295</c:v>
                </c:pt>
                <c:pt idx="24">
                  <c:v>640.788330078125</c:v>
                </c:pt>
                <c:pt idx="25">
                  <c:v>586.02703857421795</c:v>
                </c:pt>
                <c:pt idx="26">
                  <c:v>500.58557128906199</c:v>
                </c:pt>
                <c:pt idx="27">
                  <c:v>554.83728027343705</c:v>
                </c:pt>
                <c:pt idx="28">
                  <c:v>580.80120849609295</c:v>
                </c:pt>
                <c:pt idx="29">
                  <c:v>259.88323974609301</c:v>
                </c:pt>
                <c:pt idx="30">
                  <c:v>78.010604858398395</c:v>
                </c:pt>
                <c:pt idx="31">
                  <c:v>173.18211364746</c:v>
                </c:pt>
                <c:pt idx="32">
                  <c:v>261.63916015625</c:v>
                </c:pt>
                <c:pt idx="33">
                  <c:v>301.82077026367102</c:v>
                </c:pt>
                <c:pt idx="34">
                  <c:v>336.278717041015</c:v>
                </c:pt>
                <c:pt idx="35">
                  <c:v>348.24786376953102</c:v>
                </c:pt>
                <c:pt idx="36">
                  <c:v>346.24441528320301</c:v>
                </c:pt>
                <c:pt idx="37">
                  <c:v>301.96057128906199</c:v>
                </c:pt>
                <c:pt idx="38">
                  <c:v>335.91226196289</c:v>
                </c:pt>
                <c:pt idx="39">
                  <c:v>340.15618896484301</c:v>
                </c:pt>
                <c:pt idx="40">
                  <c:v>196.97073364257801</c:v>
                </c:pt>
                <c:pt idx="41">
                  <c:v>174.290435791015</c:v>
                </c:pt>
                <c:pt idx="42">
                  <c:v>157.93208312988199</c:v>
                </c:pt>
                <c:pt idx="43">
                  <c:v>344.82525634765602</c:v>
                </c:pt>
                <c:pt idx="44">
                  <c:v>270.90380859375</c:v>
                </c:pt>
                <c:pt idx="45">
                  <c:v>246.05618286132801</c:v>
                </c:pt>
                <c:pt idx="46">
                  <c:v>255.58927917480401</c:v>
                </c:pt>
                <c:pt idx="47">
                  <c:v>325.17541503906199</c:v>
                </c:pt>
                <c:pt idx="48">
                  <c:v>348.30114746093699</c:v>
                </c:pt>
                <c:pt idx="49">
                  <c:v>373.309814453125</c:v>
                </c:pt>
                <c:pt idx="50">
                  <c:v>410.23077392578102</c:v>
                </c:pt>
                <c:pt idx="51">
                  <c:v>344.30816650390602</c:v>
                </c:pt>
                <c:pt idx="52">
                  <c:v>559.428466796875</c:v>
                </c:pt>
                <c:pt idx="53">
                  <c:v>465.69906616210898</c:v>
                </c:pt>
                <c:pt idx="54">
                  <c:v>506.829345703125</c:v>
                </c:pt>
                <c:pt idx="55">
                  <c:v>451.51235961914</c:v>
                </c:pt>
                <c:pt idx="56">
                  <c:v>437.34292602539</c:v>
                </c:pt>
                <c:pt idx="57">
                  <c:v>444.68014526367102</c:v>
                </c:pt>
                <c:pt idx="58">
                  <c:v>455.38211059570301</c:v>
                </c:pt>
                <c:pt idx="59">
                  <c:v>561.94909667968705</c:v>
                </c:pt>
                <c:pt idx="60">
                  <c:v>616.48034667968705</c:v>
                </c:pt>
                <c:pt idx="61">
                  <c:v>626.821044921875</c:v>
                </c:pt>
                <c:pt idx="62">
                  <c:v>564.4169921875</c:v>
                </c:pt>
                <c:pt idx="63">
                  <c:v>446.142333984375</c:v>
                </c:pt>
                <c:pt idx="64">
                  <c:v>404.14996337890602</c:v>
                </c:pt>
                <c:pt idx="65">
                  <c:v>278.62689208984301</c:v>
                </c:pt>
                <c:pt idx="66">
                  <c:v>297.56097412109301</c:v>
                </c:pt>
                <c:pt idx="67">
                  <c:v>313.38580322265602</c:v>
                </c:pt>
                <c:pt idx="68">
                  <c:v>382.251708984375</c:v>
                </c:pt>
                <c:pt idx="69">
                  <c:v>372.38674926757801</c:v>
                </c:pt>
                <c:pt idx="70">
                  <c:v>394.2109375</c:v>
                </c:pt>
                <c:pt idx="71">
                  <c:v>146.38082885742099</c:v>
                </c:pt>
                <c:pt idx="72">
                  <c:v>126.13842010498</c:v>
                </c:pt>
                <c:pt idx="73">
                  <c:v>104.544303894042</c:v>
                </c:pt>
                <c:pt idx="74">
                  <c:v>97.560554504394503</c:v>
                </c:pt>
                <c:pt idx="75">
                  <c:v>453.94006347656199</c:v>
                </c:pt>
                <c:pt idx="76">
                  <c:v>421.90591430664</c:v>
                </c:pt>
                <c:pt idx="77">
                  <c:v>524.594482421875</c:v>
                </c:pt>
                <c:pt idx="78">
                  <c:v>505.83361816406199</c:v>
                </c:pt>
                <c:pt idx="79">
                  <c:v>502.25213623046801</c:v>
                </c:pt>
                <c:pt idx="80">
                  <c:v>493.02209472656199</c:v>
                </c:pt>
                <c:pt idx="81">
                  <c:v>219.95199584960901</c:v>
                </c:pt>
                <c:pt idx="82">
                  <c:v>192.57345581054599</c:v>
                </c:pt>
                <c:pt idx="83">
                  <c:v>530.36798095703102</c:v>
                </c:pt>
                <c:pt idx="84">
                  <c:v>611.59020996093705</c:v>
                </c:pt>
                <c:pt idx="85">
                  <c:v>692.87835693359295</c:v>
                </c:pt>
                <c:pt idx="86">
                  <c:v>732.7607421875</c:v>
                </c:pt>
                <c:pt idx="87">
                  <c:v>736.75506591796795</c:v>
                </c:pt>
                <c:pt idx="88">
                  <c:v>671.98919677734295</c:v>
                </c:pt>
                <c:pt idx="89">
                  <c:v>539.59368896484295</c:v>
                </c:pt>
                <c:pt idx="90">
                  <c:v>426.79409790039</c:v>
                </c:pt>
                <c:pt idx="91">
                  <c:v>295.6259765625</c:v>
                </c:pt>
                <c:pt idx="92">
                  <c:v>255.11560058593699</c:v>
                </c:pt>
                <c:pt idx="93">
                  <c:v>295.65985107421801</c:v>
                </c:pt>
                <c:pt idx="94">
                  <c:v>489.31707763671801</c:v>
                </c:pt>
                <c:pt idx="95">
                  <c:v>525.51153564453102</c:v>
                </c:pt>
                <c:pt idx="96">
                  <c:v>664.78326416015602</c:v>
                </c:pt>
                <c:pt idx="97">
                  <c:v>457.42077636718699</c:v>
                </c:pt>
                <c:pt idx="98">
                  <c:v>355.54718017578102</c:v>
                </c:pt>
                <c:pt idx="99">
                  <c:v>296.92816162109301</c:v>
                </c:pt>
                <c:pt idx="100">
                  <c:v>568.39343261718705</c:v>
                </c:pt>
                <c:pt idx="101">
                  <c:v>602.41131591796795</c:v>
                </c:pt>
                <c:pt idx="102">
                  <c:v>795.140380859375</c:v>
                </c:pt>
                <c:pt idx="103">
                  <c:v>594.82141113281205</c:v>
                </c:pt>
                <c:pt idx="104">
                  <c:v>560.41638183593705</c:v>
                </c:pt>
                <c:pt idx="105">
                  <c:v>733.8388671875</c:v>
                </c:pt>
                <c:pt idx="106">
                  <c:v>765.78985595703102</c:v>
                </c:pt>
                <c:pt idx="107">
                  <c:v>866.33917236328102</c:v>
                </c:pt>
                <c:pt idx="108">
                  <c:v>1020.02386474609</c:v>
                </c:pt>
                <c:pt idx="109">
                  <c:v>1060.26513671875</c:v>
                </c:pt>
                <c:pt idx="110">
                  <c:v>994.61962890625</c:v>
                </c:pt>
                <c:pt idx="111">
                  <c:v>1101.70703125</c:v>
                </c:pt>
                <c:pt idx="112">
                  <c:v>1080.66235351562</c:v>
                </c:pt>
                <c:pt idx="113">
                  <c:v>873.35601806640602</c:v>
                </c:pt>
                <c:pt idx="114">
                  <c:v>834.73815917968705</c:v>
                </c:pt>
                <c:pt idx="115">
                  <c:v>922.05810546875</c:v>
                </c:pt>
                <c:pt idx="116">
                  <c:v>946.48474121093705</c:v>
                </c:pt>
                <c:pt idx="117">
                  <c:v>843.77581787109295</c:v>
                </c:pt>
                <c:pt idx="118">
                  <c:v>868.70245361328102</c:v>
                </c:pt>
                <c:pt idx="119">
                  <c:v>872.19860839843705</c:v>
                </c:pt>
                <c:pt idx="120">
                  <c:v>745.122314453125</c:v>
                </c:pt>
                <c:pt idx="121">
                  <c:v>199.07092285156199</c:v>
                </c:pt>
                <c:pt idx="122">
                  <c:v>212.08012390136699</c:v>
                </c:pt>
                <c:pt idx="123">
                  <c:v>293.64138793945301</c:v>
                </c:pt>
                <c:pt idx="124">
                  <c:v>306.643463134765</c:v>
                </c:pt>
                <c:pt idx="125">
                  <c:v>317.87429809570301</c:v>
                </c:pt>
                <c:pt idx="126">
                  <c:v>267.23132324218699</c:v>
                </c:pt>
                <c:pt idx="127">
                  <c:v>213.44744873046801</c:v>
                </c:pt>
                <c:pt idx="128">
                  <c:v>207.52810668945301</c:v>
                </c:pt>
                <c:pt idx="129">
                  <c:v>274.44110107421801</c:v>
                </c:pt>
                <c:pt idx="130">
                  <c:v>491.30404663085898</c:v>
                </c:pt>
                <c:pt idx="131">
                  <c:v>496.61605834960898</c:v>
                </c:pt>
                <c:pt idx="132">
                  <c:v>417.452392578125</c:v>
                </c:pt>
                <c:pt idx="133">
                  <c:v>366.63153076171801</c:v>
                </c:pt>
                <c:pt idx="134">
                  <c:v>692.93695068359295</c:v>
                </c:pt>
                <c:pt idx="135">
                  <c:v>677.63439941406205</c:v>
                </c:pt>
                <c:pt idx="136">
                  <c:v>143.785873413085</c:v>
                </c:pt>
                <c:pt idx="137">
                  <c:v>106.589485168457</c:v>
                </c:pt>
                <c:pt idx="138">
                  <c:v>117.34609222412099</c:v>
                </c:pt>
                <c:pt idx="139">
                  <c:v>135.839263916015</c:v>
                </c:pt>
                <c:pt idx="140">
                  <c:v>126.136543273925</c:v>
                </c:pt>
                <c:pt idx="141">
                  <c:v>139.59109497070301</c:v>
                </c:pt>
                <c:pt idx="142">
                  <c:v>146.64666748046801</c:v>
                </c:pt>
                <c:pt idx="143">
                  <c:v>460.963134765625</c:v>
                </c:pt>
                <c:pt idx="144">
                  <c:v>916.94958496093705</c:v>
                </c:pt>
                <c:pt idx="145">
                  <c:v>908.69976806640602</c:v>
                </c:pt>
                <c:pt idx="146">
                  <c:v>904.20617675781205</c:v>
                </c:pt>
                <c:pt idx="147">
                  <c:v>924.36163330078102</c:v>
                </c:pt>
                <c:pt idx="148">
                  <c:v>764.96417236328102</c:v>
                </c:pt>
                <c:pt idx="149">
                  <c:v>97.979705810546804</c:v>
                </c:pt>
                <c:pt idx="150">
                  <c:v>114.07851409912099</c:v>
                </c:pt>
                <c:pt idx="151">
                  <c:v>184.54179382324199</c:v>
                </c:pt>
                <c:pt idx="152">
                  <c:v>375.51840209960898</c:v>
                </c:pt>
                <c:pt idx="153">
                  <c:v>417.74118041992102</c:v>
                </c:pt>
                <c:pt idx="154">
                  <c:v>555.3515625</c:v>
                </c:pt>
                <c:pt idx="155">
                  <c:v>581.255615234375</c:v>
                </c:pt>
                <c:pt idx="156">
                  <c:v>801.24719238281205</c:v>
                </c:pt>
                <c:pt idx="157">
                  <c:v>879.23724365234295</c:v>
                </c:pt>
                <c:pt idx="158">
                  <c:v>805.6171875</c:v>
                </c:pt>
                <c:pt idx="159">
                  <c:v>587.280029296875</c:v>
                </c:pt>
                <c:pt idx="160">
                  <c:v>436.05938720703102</c:v>
                </c:pt>
                <c:pt idx="161">
                  <c:v>581.75671386718705</c:v>
                </c:pt>
                <c:pt idx="162">
                  <c:v>562.27282714843705</c:v>
                </c:pt>
                <c:pt idx="163">
                  <c:v>505.29421997070301</c:v>
                </c:pt>
                <c:pt idx="164">
                  <c:v>956.724365234375</c:v>
                </c:pt>
                <c:pt idx="165">
                  <c:v>1008.58923339843</c:v>
                </c:pt>
                <c:pt idx="166">
                  <c:v>1237.58569335937</c:v>
                </c:pt>
                <c:pt idx="167">
                  <c:v>984.80908203125</c:v>
                </c:pt>
                <c:pt idx="168">
                  <c:v>657.26379394531205</c:v>
                </c:pt>
                <c:pt idx="169">
                  <c:v>315.14254760742102</c:v>
                </c:pt>
                <c:pt idx="170">
                  <c:v>258.45153808593699</c:v>
                </c:pt>
                <c:pt idx="171">
                  <c:v>227.770584106445</c:v>
                </c:pt>
                <c:pt idx="172">
                  <c:v>206.11460876464801</c:v>
                </c:pt>
                <c:pt idx="173">
                  <c:v>210.14187622070301</c:v>
                </c:pt>
                <c:pt idx="174">
                  <c:v>197.56768798828099</c:v>
                </c:pt>
                <c:pt idx="175">
                  <c:v>144.32400512695301</c:v>
                </c:pt>
                <c:pt idx="176">
                  <c:v>1395.72326660156</c:v>
                </c:pt>
                <c:pt idx="177">
                  <c:v>1552.07287597656</c:v>
                </c:pt>
                <c:pt idx="178">
                  <c:v>845.60601806640602</c:v>
                </c:pt>
                <c:pt idx="179">
                  <c:v>635.19769287109295</c:v>
                </c:pt>
                <c:pt idx="180">
                  <c:v>655.13439941406205</c:v>
                </c:pt>
                <c:pt idx="181">
                  <c:v>1075.341796875</c:v>
                </c:pt>
                <c:pt idx="182">
                  <c:v>1354.0146484375</c:v>
                </c:pt>
                <c:pt idx="183">
                  <c:v>1432.99401855468</c:v>
                </c:pt>
                <c:pt idx="184">
                  <c:v>1369.31774902343</c:v>
                </c:pt>
                <c:pt idx="185">
                  <c:v>1312.71496582031</c:v>
                </c:pt>
                <c:pt idx="186">
                  <c:v>1134.58520507812</c:v>
                </c:pt>
                <c:pt idx="187">
                  <c:v>155.29893493652301</c:v>
                </c:pt>
                <c:pt idx="188">
                  <c:v>84.150306701660099</c:v>
                </c:pt>
                <c:pt idx="189">
                  <c:v>120.602088928222</c:v>
                </c:pt>
                <c:pt idx="190">
                  <c:v>639.60382080078102</c:v>
                </c:pt>
                <c:pt idx="191">
                  <c:v>350.88446044921801</c:v>
                </c:pt>
                <c:pt idx="192">
                  <c:v>80.575172424316406</c:v>
                </c:pt>
                <c:pt idx="193">
                  <c:v>73.235595703125</c:v>
                </c:pt>
                <c:pt idx="194">
                  <c:v>90.864364624023395</c:v>
                </c:pt>
                <c:pt idx="195">
                  <c:v>51.961448669433501</c:v>
                </c:pt>
                <c:pt idx="196">
                  <c:v>250.46734619140599</c:v>
                </c:pt>
                <c:pt idx="197">
                  <c:v>185.93629455566401</c:v>
                </c:pt>
                <c:pt idx="198">
                  <c:v>187.57676696777301</c:v>
                </c:pt>
                <c:pt idx="199">
                  <c:v>186.74920654296801</c:v>
                </c:pt>
                <c:pt idx="200">
                  <c:v>45.891357421875</c:v>
                </c:pt>
                <c:pt idx="201">
                  <c:v>123.11676025390599</c:v>
                </c:pt>
                <c:pt idx="202">
                  <c:v>169.96392822265599</c:v>
                </c:pt>
                <c:pt idx="203">
                  <c:v>191.67184448242099</c:v>
                </c:pt>
                <c:pt idx="204">
                  <c:v>299.86071777343699</c:v>
                </c:pt>
                <c:pt idx="205">
                  <c:v>430.63876342773398</c:v>
                </c:pt>
                <c:pt idx="206">
                  <c:v>485.474517822265</c:v>
                </c:pt>
                <c:pt idx="207">
                  <c:v>367.377197265625</c:v>
                </c:pt>
                <c:pt idx="208">
                  <c:v>190.71978759765599</c:v>
                </c:pt>
                <c:pt idx="209">
                  <c:v>104.949813842773</c:v>
                </c:pt>
                <c:pt idx="210">
                  <c:v>120.475715637207</c:v>
                </c:pt>
                <c:pt idx="211">
                  <c:v>222.992095947265</c:v>
                </c:pt>
                <c:pt idx="212">
                  <c:v>215.78013610839801</c:v>
                </c:pt>
                <c:pt idx="213">
                  <c:v>206.66111755371</c:v>
                </c:pt>
                <c:pt idx="214">
                  <c:v>201.89367675781199</c:v>
                </c:pt>
                <c:pt idx="215">
                  <c:v>149.75769042968699</c:v>
                </c:pt>
                <c:pt idx="216">
                  <c:v>147.31747436523401</c:v>
                </c:pt>
                <c:pt idx="217">
                  <c:v>215.657791137695</c:v>
                </c:pt>
                <c:pt idx="218">
                  <c:v>246.25344848632801</c:v>
                </c:pt>
                <c:pt idx="219">
                  <c:v>234.43733215332</c:v>
                </c:pt>
                <c:pt idx="220">
                  <c:v>215.54673767089801</c:v>
                </c:pt>
                <c:pt idx="221">
                  <c:v>220.83206176757801</c:v>
                </c:pt>
                <c:pt idx="222">
                  <c:v>225.918045043945</c:v>
                </c:pt>
                <c:pt idx="223">
                  <c:v>251.65545654296801</c:v>
                </c:pt>
                <c:pt idx="224">
                  <c:v>252.76080322265599</c:v>
                </c:pt>
                <c:pt idx="225">
                  <c:v>272.6513671875</c:v>
                </c:pt>
                <c:pt idx="226">
                  <c:v>276.34817504882801</c:v>
                </c:pt>
                <c:pt idx="227">
                  <c:v>269.562896728515</c:v>
                </c:pt>
                <c:pt idx="228">
                  <c:v>282.77825927734301</c:v>
                </c:pt>
                <c:pt idx="229">
                  <c:v>295.14495849609301</c:v>
                </c:pt>
                <c:pt idx="230">
                  <c:v>305.72552490234301</c:v>
                </c:pt>
                <c:pt idx="231">
                  <c:v>285.59649658203102</c:v>
                </c:pt>
                <c:pt idx="232">
                  <c:v>189.80584716796801</c:v>
                </c:pt>
                <c:pt idx="233">
                  <c:v>706.39929199218705</c:v>
                </c:pt>
                <c:pt idx="234">
                  <c:v>767.63146972656205</c:v>
                </c:pt>
                <c:pt idx="235">
                  <c:v>746.36328125</c:v>
                </c:pt>
                <c:pt idx="236">
                  <c:v>151.88414001464801</c:v>
                </c:pt>
                <c:pt idx="237">
                  <c:v>135.85183715820301</c:v>
                </c:pt>
                <c:pt idx="238">
                  <c:v>134.99481201171801</c:v>
                </c:pt>
                <c:pt idx="239">
                  <c:v>108.60439300537099</c:v>
                </c:pt>
                <c:pt idx="240">
                  <c:v>157.45236206054599</c:v>
                </c:pt>
                <c:pt idx="241">
                  <c:v>154.09625244140599</c:v>
                </c:pt>
                <c:pt idx="242">
                  <c:v>202.88154602050699</c:v>
                </c:pt>
                <c:pt idx="243">
                  <c:v>248.57061767578099</c:v>
                </c:pt>
                <c:pt idx="244">
                  <c:v>288.79217529296801</c:v>
                </c:pt>
                <c:pt idx="245">
                  <c:v>344.93084716796801</c:v>
                </c:pt>
                <c:pt idx="246">
                  <c:v>392.56158447265602</c:v>
                </c:pt>
                <c:pt idx="247">
                  <c:v>307.302642822265</c:v>
                </c:pt>
                <c:pt idx="248">
                  <c:v>324.25369262695301</c:v>
                </c:pt>
                <c:pt idx="249">
                  <c:v>491.76916503906199</c:v>
                </c:pt>
                <c:pt idx="250">
                  <c:v>491.896728515625</c:v>
                </c:pt>
                <c:pt idx="251">
                  <c:v>654.77850341796795</c:v>
                </c:pt>
                <c:pt idx="252">
                  <c:v>693.39385986328102</c:v>
                </c:pt>
                <c:pt idx="253">
                  <c:v>912.74645996093705</c:v>
                </c:pt>
                <c:pt idx="254">
                  <c:v>1024.685546875</c:v>
                </c:pt>
                <c:pt idx="255">
                  <c:v>1042.48388671875</c:v>
                </c:pt>
                <c:pt idx="256">
                  <c:v>740.43713378906205</c:v>
                </c:pt>
                <c:pt idx="257">
                  <c:v>600.99981689453102</c:v>
                </c:pt>
                <c:pt idx="258">
                  <c:v>713.80383300781205</c:v>
                </c:pt>
                <c:pt idx="259">
                  <c:v>570.1728515625</c:v>
                </c:pt>
                <c:pt idx="260">
                  <c:v>598.23547363281205</c:v>
                </c:pt>
                <c:pt idx="261">
                  <c:v>647.39398193359295</c:v>
                </c:pt>
                <c:pt idx="262">
                  <c:v>356.70764160156199</c:v>
                </c:pt>
                <c:pt idx="263">
                  <c:v>675.14514160156205</c:v>
                </c:pt>
                <c:pt idx="264">
                  <c:v>765.3203125</c:v>
                </c:pt>
                <c:pt idx="265">
                  <c:v>648.123779296875</c:v>
                </c:pt>
                <c:pt idx="266">
                  <c:v>673.553466796875</c:v>
                </c:pt>
                <c:pt idx="267">
                  <c:v>674.93927001953102</c:v>
                </c:pt>
                <c:pt idx="268">
                  <c:v>732.428466796875</c:v>
                </c:pt>
                <c:pt idx="269">
                  <c:v>770.32720947265602</c:v>
                </c:pt>
                <c:pt idx="270">
                  <c:v>573.41107177734295</c:v>
                </c:pt>
                <c:pt idx="271">
                  <c:v>611.65808105468705</c:v>
                </c:pt>
                <c:pt idx="272">
                  <c:v>632.10632324218705</c:v>
                </c:pt>
                <c:pt idx="273">
                  <c:v>597.9169921875</c:v>
                </c:pt>
                <c:pt idx="274">
                  <c:v>758.92327880859295</c:v>
                </c:pt>
                <c:pt idx="275">
                  <c:v>721.84564208984295</c:v>
                </c:pt>
                <c:pt idx="276">
                  <c:v>700.18487548828102</c:v>
                </c:pt>
                <c:pt idx="277">
                  <c:v>759.47473144531205</c:v>
                </c:pt>
                <c:pt idx="278">
                  <c:v>722.72100830078102</c:v>
                </c:pt>
                <c:pt idx="279">
                  <c:v>809.09393310546795</c:v>
                </c:pt>
                <c:pt idx="280">
                  <c:v>791.40563964843705</c:v>
                </c:pt>
                <c:pt idx="281">
                  <c:v>440.49411010742102</c:v>
                </c:pt>
                <c:pt idx="282">
                  <c:v>111.56744384765599</c:v>
                </c:pt>
                <c:pt idx="283">
                  <c:v>69.745475769042898</c:v>
                </c:pt>
              </c:numCache>
            </c:numRef>
          </c:val>
          <c:smooth val="0"/>
        </c:ser>
        <c:ser>
          <c:idx val="4"/>
          <c:order val="4"/>
          <c:tx>
            <c:strRef>
              <c:f>'[Ajuste PBL Encinas.xlsx]Hoja1'!$F$2</c:f>
              <c:strCache>
                <c:ptCount val="1"/>
                <c:pt idx="0">
                  <c:v>Exp 6</c:v>
                </c:pt>
              </c:strCache>
            </c:strRef>
          </c:tx>
          <c:spPr>
            <a:ln w="28575" cap="rnd">
              <a:solidFill>
                <a:schemeClr val="accent5"/>
              </a:solidFill>
              <a:round/>
            </a:ln>
            <a:effectLst/>
          </c:spPr>
          <c:marker>
            <c:symbol val="none"/>
          </c:marker>
          <c:val>
            <c:numRef>
              <c:f>'[Ajuste PBL Encinas.xlsx]Hoja1'!$F$3:$F$286</c:f>
              <c:numCache>
                <c:formatCode>General</c:formatCode>
                <c:ptCount val="284"/>
                <c:pt idx="0">
                  <c:v>292.17816162109301</c:v>
                </c:pt>
                <c:pt idx="1">
                  <c:v>246.33590698242099</c:v>
                </c:pt>
                <c:pt idx="2">
                  <c:v>291.54681396484301</c:v>
                </c:pt>
                <c:pt idx="3">
                  <c:v>345.70199584960898</c:v>
                </c:pt>
                <c:pt idx="4">
                  <c:v>345.24069213867102</c:v>
                </c:pt>
                <c:pt idx="5">
                  <c:v>485.22149658203102</c:v>
                </c:pt>
                <c:pt idx="6">
                  <c:v>408.61392211914</c:v>
                </c:pt>
                <c:pt idx="7">
                  <c:v>408.68777465820301</c:v>
                </c:pt>
                <c:pt idx="8">
                  <c:v>485.44073486328102</c:v>
                </c:pt>
                <c:pt idx="9">
                  <c:v>408.54156494140602</c:v>
                </c:pt>
                <c:pt idx="10">
                  <c:v>409.646484375</c:v>
                </c:pt>
                <c:pt idx="11">
                  <c:v>347.29748535156199</c:v>
                </c:pt>
                <c:pt idx="12">
                  <c:v>698.39459228515602</c:v>
                </c:pt>
                <c:pt idx="13">
                  <c:v>415.13607788085898</c:v>
                </c:pt>
                <c:pt idx="14">
                  <c:v>1221.71118164062</c:v>
                </c:pt>
                <c:pt idx="15">
                  <c:v>297.31948852539</c:v>
                </c:pt>
                <c:pt idx="16">
                  <c:v>70.318916320800696</c:v>
                </c:pt>
                <c:pt idx="17">
                  <c:v>105.32688140869099</c:v>
                </c:pt>
                <c:pt idx="18">
                  <c:v>70.142524719238196</c:v>
                </c:pt>
                <c:pt idx="19">
                  <c:v>1012.87890625</c:v>
                </c:pt>
                <c:pt idx="20">
                  <c:v>140.53820800781199</c:v>
                </c:pt>
                <c:pt idx="21">
                  <c:v>140.29913330078099</c:v>
                </c:pt>
                <c:pt idx="22">
                  <c:v>211.18844604492099</c:v>
                </c:pt>
                <c:pt idx="23">
                  <c:v>105.69585418701099</c:v>
                </c:pt>
                <c:pt idx="24">
                  <c:v>140.32214355468699</c:v>
                </c:pt>
                <c:pt idx="25">
                  <c:v>140.36712646484301</c:v>
                </c:pt>
                <c:pt idx="26">
                  <c:v>140.29977416992099</c:v>
                </c:pt>
                <c:pt idx="27">
                  <c:v>140.18844604492099</c:v>
                </c:pt>
                <c:pt idx="28">
                  <c:v>1220.36364746093</c:v>
                </c:pt>
                <c:pt idx="29">
                  <c:v>1010.34631347656</c:v>
                </c:pt>
                <c:pt idx="30">
                  <c:v>414.31774902343699</c:v>
                </c:pt>
                <c:pt idx="31">
                  <c:v>413.193359375</c:v>
                </c:pt>
                <c:pt idx="32">
                  <c:v>295.13534545898398</c:v>
                </c:pt>
                <c:pt idx="33">
                  <c:v>248.68777465820301</c:v>
                </c:pt>
                <c:pt idx="34">
                  <c:v>348.50222778320301</c:v>
                </c:pt>
                <c:pt idx="35">
                  <c:v>412.36257934570301</c:v>
                </c:pt>
                <c:pt idx="36">
                  <c:v>412.89224243164</c:v>
                </c:pt>
                <c:pt idx="37">
                  <c:v>492.244873046875</c:v>
                </c:pt>
                <c:pt idx="38">
                  <c:v>588.70788574218705</c:v>
                </c:pt>
                <c:pt idx="39">
                  <c:v>495.488525390625</c:v>
                </c:pt>
                <c:pt idx="40">
                  <c:v>1021.51232910156</c:v>
                </c:pt>
                <c:pt idx="41">
                  <c:v>1233.32763671875</c:v>
                </c:pt>
                <c:pt idx="42">
                  <c:v>141.15899658203099</c:v>
                </c:pt>
                <c:pt idx="43">
                  <c:v>1021.85583496093</c:v>
                </c:pt>
                <c:pt idx="44">
                  <c:v>1020.826171875</c:v>
                </c:pt>
                <c:pt idx="45">
                  <c:v>495.637451171875</c:v>
                </c:pt>
                <c:pt idx="46">
                  <c:v>706.00933837890602</c:v>
                </c:pt>
                <c:pt idx="47">
                  <c:v>706.29284667968705</c:v>
                </c:pt>
                <c:pt idx="48">
                  <c:v>707.03057861328102</c:v>
                </c:pt>
                <c:pt idx="49">
                  <c:v>848.742431640625</c:v>
                </c:pt>
                <c:pt idx="50">
                  <c:v>591.81854248046795</c:v>
                </c:pt>
                <c:pt idx="51">
                  <c:v>849.00335693359295</c:v>
                </c:pt>
                <c:pt idx="52">
                  <c:v>848.03656005859295</c:v>
                </c:pt>
                <c:pt idx="53">
                  <c:v>847.87908935546795</c:v>
                </c:pt>
                <c:pt idx="54">
                  <c:v>847.19207763671795</c:v>
                </c:pt>
                <c:pt idx="55">
                  <c:v>706.2724609375</c:v>
                </c:pt>
                <c:pt idx="56">
                  <c:v>706.12200927734295</c:v>
                </c:pt>
                <c:pt idx="57">
                  <c:v>706.533447265625</c:v>
                </c:pt>
                <c:pt idx="58">
                  <c:v>706.32037353515602</c:v>
                </c:pt>
                <c:pt idx="59">
                  <c:v>847.91632080078102</c:v>
                </c:pt>
                <c:pt idx="60">
                  <c:v>1234.51477050781</c:v>
                </c:pt>
                <c:pt idx="61">
                  <c:v>499.15765380859301</c:v>
                </c:pt>
                <c:pt idx="62">
                  <c:v>708.53668212890602</c:v>
                </c:pt>
                <c:pt idx="63">
                  <c:v>592.869384765625</c:v>
                </c:pt>
                <c:pt idx="64">
                  <c:v>592.65814208984295</c:v>
                </c:pt>
                <c:pt idx="65">
                  <c:v>254.26275634765599</c:v>
                </c:pt>
                <c:pt idx="66">
                  <c:v>1022.60522460937</c:v>
                </c:pt>
                <c:pt idx="67">
                  <c:v>592.525390625</c:v>
                </c:pt>
                <c:pt idx="68">
                  <c:v>497.95849609375</c:v>
                </c:pt>
                <c:pt idx="69">
                  <c:v>355.97390747070301</c:v>
                </c:pt>
                <c:pt idx="70">
                  <c:v>420.21136474609301</c:v>
                </c:pt>
                <c:pt idx="71">
                  <c:v>355.66394042968699</c:v>
                </c:pt>
                <c:pt idx="72">
                  <c:v>420.14312744140602</c:v>
                </c:pt>
                <c:pt idx="73">
                  <c:v>420.16812133789</c:v>
                </c:pt>
                <c:pt idx="74">
                  <c:v>355.59460449218699</c:v>
                </c:pt>
                <c:pt idx="75">
                  <c:v>592.06823730468705</c:v>
                </c:pt>
                <c:pt idx="76">
                  <c:v>591.337646484375</c:v>
                </c:pt>
                <c:pt idx="77">
                  <c:v>705.76013183593705</c:v>
                </c:pt>
                <c:pt idx="78">
                  <c:v>846.38568115234295</c:v>
                </c:pt>
                <c:pt idx="79">
                  <c:v>845.94934082031205</c:v>
                </c:pt>
                <c:pt idx="80">
                  <c:v>70.982017517089801</c:v>
                </c:pt>
                <c:pt idx="81">
                  <c:v>141.65676879882801</c:v>
                </c:pt>
                <c:pt idx="82">
                  <c:v>177.95443725585901</c:v>
                </c:pt>
                <c:pt idx="83">
                  <c:v>354.91418457031199</c:v>
                </c:pt>
                <c:pt idx="84">
                  <c:v>707.46130371093705</c:v>
                </c:pt>
                <c:pt idx="85">
                  <c:v>850.2197265625</c:v>
                </c:pt>
                <c:pt idx="86">
                  <c:v>1025.05261230468</c:v>
                </c:pt>
                <c:pt idx="87">
                  <c:v>71.680503845214801</c:v>
                </c:pt>
                <c:pt idx="88">
                  <c:v>142.822998046875</c:v>
                </c:pt>
                <c:pt idx="89">
                  <c:v>142.63586425781199</c:v>
                </c:pt>
                <c:pt idx="90">
                  <c:v>178.81594848632801</c:v>
                </c:pt>
                <c:pt idx="91">
                  <c:v>1233.93872070312</c:v>
                </c:pt>
                <c:pt idx="92">
                  <c:v>1233.21154785156</c:v>
                </c:pt>
                <c:pt idx="93">
                  <c:v>847.98193359375</c:v>
                </c:pt>
                <c:pt idx="94">
                  <c:v>1019.71606445312</c:v>
                </c:pt>
                <c:pt idx="95">
                  <c:v>1019.8623046875</c:v>
                </c:pt>
                <c:pt idx="96">
                  <c:v>1483.89636230468</c:v>
                </c:pt>
                <c:pt idx="97">
                  <c:v>1481.7587890625</c:v>
                </c:pt>
                <c:pt idx="98">
                  <c:v>1226.63806152343</c:v>
                </c:pt>
                <c:pt idx="99">
                  <c:v>1227.79956054687</c:v>
                </c:pt>
                <c:pt idx="100">
                  <c:v>1485.04638671875</c:v>
                </c:pt>
                <c:pt idx="101">
                  <c:v>2155.27978515625</c:v>
                </c:pt>
                <c:pt idx="102">
                  <c:v>2153.779296875</c:v>
                </c:pt>
                <c:pt idx="103">
                  <c:v>1789.44860839843</c:v>
                </c:pt>
                <c:pt idx="104">
                  <c:v>1786.20751953125</c:v>
                </c:pt>
                <c:pt idx="105">
                  <c:v>1013.24768066406</c:v>
                </c:pt>
                <c:pt idx="106">
                  <c:v>1220.16333007812</c:v>
                </c:pt>
                <c:pt idx="107">
                  <c:v>1219.26574707031</c:v>
                </c:pt>
                <c:pt idx="108">
                  <c:v>1470.13598632812</c:v>
                </c:pt>
                <c:pt idx="109">
                  <c:v>1468.13317871093</c:v>
                </c:pt>
                <c:pt idx="110">
                  <c:v>1767.18188476562</c:v>
                </c:pt>
                <c:pt idx="111">
                  <c:v>1763.10791015625</c:v>
                </c:pt>
                <c:pt idx="112">
                  <c:v>1210.44116210937</c:v>
                </c:pt>
                <c:pt idx="113">
                  <c:v>1761.2275390625</c:v>
                </c:pt>
                <c:pt idx="114">
                  <c:v>695.99060058593705</c:v>
                </c:pt>
                <c:pt idx="115">
                  <c:v>1760.25952148437</c:v>
                </c:pt>
                <c:pt idx="116">
                  <c:v>1757.77941894531</c:v>
                </c:pt>
                <c:pt idx="117">
                  <c:v>1457.79663085937</c:v>
                </c:pt>
                <c:pt idx="118">
                  <c:v>412.560546875</c:v>
                </c:pt>
                <c:pt idx="119">
                  <c:v>829.62353515625</c:v>
                </c:pt>
                <c:pt idx="120">
                  <c:v>578.02734375</c:v>
                </c:pt>
                <c:pt idx="121">
                  <c:v>69.011344909667898</c:v>
                </c:pt>
                <c:pt idx="122">
                  <c:v>103.648918151855</c:v>
                </c:pt>
                <c:pt idx="123">
                  <c:v>207.04315185546801</c:v>
                </c:pt>
                <c:pt idx="124">
                  <c:v>344.00064086914</c:v>
                </c:pt>
                <c:pt idx="125">
                  <c:v>405.86883544921801</c:v>
                </c:pt>
                <c:pt idx="126">
                  <c:v>572.94866943359295</c:v>
                </c:pt>
                <c:pt idx="127">
                  <c:v>343.80596923828102</c:v>
                </c:pt>
                <c:pt idx="128">
                  <c:v>204.94503784179599</c:v>
                </c:pt>
                <c:pt idx="129">
                  <c:v>243.57305908203099</c:v>
                </c:pt>
                <c:pt idx="130">
                  <c:v>1737.81701660156</c:v>
                </c:pt>
                <c:pt idx="131">
                  <c:v>480.341064453125</c:v>
                </c:pt>
                <c:pt idx="132">
                  <c:v>1740.568359375</c:v>
                </c:pt>
                <c:pt idx="133">
                  <c:v>1196.19567871093</c:v>
                </c:pt>
                <c:pt idx="134">
                  <c:v>993.02795410156205</c:v>
                </c:pt>
                <c:pt idx="135">
                  <c:v>825.26104736328102</c:v>
                </c:pt>
                <c:pt idx="136">
                  <c:v>69.546089172363196</c:v>
                </c:pt>
                <c:pt idx="137">
                  <c:v>69.248466491699205</c:v>
                </c:pt>
                <c:pt idx="138">
                  <c:v>69.065223693847599</c:v>
                </c:pt>
                <c:pt idx="139">
                  <c:v>69.021263122558594</c:v>
                </c:pt>
                <c:pt idx="140">
                  <c:v>68.979270935058594</c:v>
                </c:pt>
                <c:pt idx="141">
                  <c:v>137.51379394531199</c:v>
                </c:pt>
                <c:pt idx="142">
                  <c:v>290.9326171875</c:v>
                </c:pt>
                <c:pt idx="143">
                  <c:v>990.90490722656205</c:v>
                </c:pt>
                <c:pt idx="144">
                  <c:v>823.04779052734295</c:v>
                </c:pt>
                <c:pt idx="145">
                  <c:v>574.44744873046795</c:v>
                </c:pt>
                <c:pt idx="146">
                  <c:v>344.27420043945301</c:v>
                </c:pt>
                <c:pt idx="147">
                  <c:v>245.21307373046801</c:v>
                </c:pt>
                <c:pt idx="148">
                  <c:v>484.17443847656199</c:v>
                </c:pt>
                <c:pt idx="149">
                  <c:v>1748.390625</c:v>
                </c:pt>
                <c:pt idx="150">
                  <c:v>1448.31323242187</c:v>
                </c:pt>
                <c:pt idx="151">
                  <c:v>1201.59985351562</c:v>
                </c:pt>
                <c:pt idx="152">
                  <c:v>1451.0185546875</c:v>
                </c:pt>
                <c:pt idx="153">
                  <c:v>1748.76831054687</c:v>
                </c:pt>
                <c:pt idx="154">
                  <c:v>1202.95825195312</c:v>
                </c:pt>
                <c:pt idx="155">
                  <c:v>1455.45849609375</c:v>
                </c:pt>
                <c:pt idx="156">
                  <c:v>1758.60595703125</c:v>
                </c:pt>
                <c:pt idx="157">
                  <c:v>2115.33349609375</c:v>
                </c:pt>
                <c:pt idx="158">
                  <c:v>2531.4658203125</c:v>
                </c:pt>
                <c:pt idx="159">
                  <c:v>2114.4248046875</c:v>
                </c:pt>
                <c:pt idx="160">
                  <c:v>2116.94677734375</c:v>
                </c:pt>
                <c:pt idx="161">
                  <c:v>2534.5517578125</c:v>
                </c:pt>
                <c:pt idx="162">
                  <c:v>2121.05932617187</c:v>
                </c:pt>
                <c:pt idx="163">
                  <c:v>3018.13671875</c:v>
                </c:pt>
                <c:pt idx="164">
                  <c:v>2530.89086914062</c:v>
                </c:pt>
                <c:pt idx="165">
                  <c:v>5508.0244140625</c:v>
                </c:pt>
                <c:pt idx="166">
                  <c:v>1451.62927246093</c:v>
                </c:pt>
                <c:pt idx="167">
                  <c:v>1449.34423828125</c:v>
                </c:pt>
                <c:pt idx="168">
                  <c:v>1446.4169921875</c:v>
                </c:pt>
                <c:pt idx="169">
                  <c:v>1740.40991210937</c:v>
                </c:pt>
                <c:pt idx="170">
                  <c:v>1739.04943847656</c:v>
                </c:pt>
                <c:pt idx="171">
                  <c:v>2086.73876953125</c:v>
                </c:pt>
                <c:pt idx="172">
                  <c:v>823.96124267578102</c:v>
                </c:pt>
                <c:pt idx="173">
                  <c:v>990.94201660156205</c:v>
                </c:pt>
                <c:pt idx="174">
                  <c:v>1193.59680175781</c:v>
                </c:pt>
                <c:pt idx="175">
                  <c:v>1440.13830566406</c:v>
                </c:pt>
                <c:pt idx="176">
                  <c:v>1438.80493164062</c:v>
                </c:pt>
                <c:pt idx="177">
                  <c:v>1731.45458984375</c:v>
                </c:pt>
                <c:pt idx="178">
                  <c:v>2083.91821289062</c:v>
                </c:pt>
                <c:pt idx="179">
                  <c:v>1194.06372070312</c:v>
                </c:pt>
                <c:pt idx="180">
                  <c:v>1737.59582519531</c:v>
                </c:pt>
                <c:pt idx="181">
                  <c:v>2087.46752929687</c:v>
                </c:pt>
                <c:pt idx="182">
                  <c:v>1738.53881835937</c:v>
                </c:pt>
                <c:pt idx="183">
                  <c:v>2089.970703125</c:v>
                </c:pt>
                <c:pt idx="184">
                  <c:v>1443.7822265625</c:v>
                </c:pt>
                <c:pt idx="185">
                  <c:v>1739.85815429687</c:v>
                </c:pt>
                <c:pt idx="186">
                  <c:v>138.04324340820301</c:v>
                </c:pt>
                <c:pt idx="187">
                  <c:v>103.77979278564401</c:v>
                </c:pt>
                <c:pt idx="188">
                  <c:v>137.69934082031199</c:v>
                </c:pt>
                <c:pt idx="189">
                  <c:v>686.31341552734295</c:v>
                </c:pt>
                <c:pt idx="190">
                  <c:v>1195.41723632812</c:v>
                </c:pt>
                <c:pt idx="191">
                  <c:v>137.147369384765</c:v>
                </c:pt>
                <c:pt idx="192">
                  <c:v>171.76419067382801</c:v>
                </c:pt>
                <c:pt idx="193">
                  <c:v>171.12750244140599</c:v>
                </c:pt>
                <c:pt idx="194">
                  <c:v>102.450782775878</c:v>
                </c:pt>
                <c:pt idx="195">
                  <c:v>102.13906097412099</c:v>
                </c:pt>
                <c:pt idx="196">
                  <c:v>101.834495544433</c:v>
                </c:pt>
                <c:pt idx="197">
                  <c:v>101.57659149169901</c:v>
                </c:pt>
                <c:pt idx="198">
                  <c:v>169.264892578125</c:v>
                </c:pt>
                <c:pt idx="199">
                  <c:v>169.389556884765</c:v>
                </c:pt>
                <c:pt idx="200">
                  <c:v>203.55221557617099</c:v>
                </c:pt>
                <c:pt idx="201">
                  <c:v>203.29718017578099</c:v>
                </c:pt>
                <c:pt idx="202">
                  <c:v>243.02835083007801</c:v>
                </c:pt>
                <c:pt idx="203">
                  <c:v>290.747467041015</c:v>
                </c:pt>
                <c:pt idx="204">
                  <c:v>346.401611328125</c:v>
                </c:pt>
                <c:pt idx="205">
                  <c:v>486.92028808593699</c:v>
                </c:pt>
                <c:pt idx="206">
                  <c:v>581.052734375</c:v>
                </c:pt>
                <c:pt idx="207">
                  <c:v>582.45812988281205</c:v>
                </c:pt>
                <c:pt idx="208">
                  <c:v>413.16622924804602</c:v>
                </c:pt>
                <c:pt idx="209">
                  <c:v>348.94177246093699</c:v>
                </c:pt>
                <c:pt idx="210">
                  <c:v>247.97048950195301</c:v>
                </c:pt>
                <c:pt idx="211">
                  <c:v>410.42977905273398</c:v>
                </c:pt>
                <c:pt idx="212">
                  <c:v>346.31243896484301</c:v>
                </c:pt>
                <c:pt idx="213">
                  <c:v>345.64849853515602</c:v>
                </c:pt>
                <c:pt idx="214">
                  <c:v>345.36782836914</c:v>
                </c:pt>
                <c:pt idx="215">
                  <c:v>345.08093261718699</c:v>
                </c:pt>
                <c:pt idx="216">
                  <c:v>344.37628173828102</c:v>
                </c:pt>
                <c:pt idx="217">
                  <c:v>407.286865234375</c:v>
                </c:pt>
                <c:pt idx="218">
                  <c:v>407.17904663085898</c:v>
                </c:pt>
                <c:pt idx="219">
                  <c:v>343.76028442382801</c:v>
                </c:pt>
                <c:pt idx="220">
                  <c:v>343.54257202148398</c:v>
                </c:pt>
                <c:pt idx="221">
                  <c:v>406.27282714843699</c:v>
                </c:pt>
                <c:pt idx="222">
                  <c:v>342.36392211914</c:v>
                </c:pt>
                <c:pt idx="223">
                  <c:v>341.79574584960898</c:v>
                </c:pt>
                <c:pt idx="224">
                  <c:v>405.11145019531199</c:v>
                </c:pt>
                <c:pt idx="225">
                  <c:v>405.45120239257801</c:v>
                </c:pt>
                <c:pt idx="226">
                  <c:v>405.79498291015602</c:v>
                </c:pt>
                <c:pt idx="227">
                  <c:v>482.92694091796801</c:v>
                </c:pt>
                <c:pt idx="228">
                  <c:v>484.4892578125</c:v>
                </c:pt>
                <c:pt idx="229">
                  <c:v>409.48358154296801</c:v>
                </c:pt>
                <c:pt idx="230">
                  <c:v>410.71658325195301</c:v>
                </c:pt>
                <c:pt idx="231">
                  <c:v>208.47528076171801</c:v>
                </c:pt>
                <c:pt idx="232">
                  <c:v>138.52456665039</c:v>
                </c:pt>
                <c:pt idx="233">
                  <c:v>68.997428894042898</c:v>
                </c:pt>
                <c:pt idx="234">
                  <c:v>138.574615478515</c:v>
                </c:pt>
                <c:pt idx="235">
                  <c:v>694.68524169921795</c:v>
                </c:pt>
                <c:pt idx="236">
                  <c:v>208.72488403320301</c:v>
                </c:pt>
                <c:pt idx="237">
                  <c:v>832.87835693359295</c:v>
                </c:pt>
                <c:pt idx="238">
                  <c:v>294.95895385742102</c:v>
                </c:pt>
                <c:pt idx="239">
                  <c:v>413.00601196289</c:v>
                </c:pt>
                <c:pt idx="240">
                  <c:v>1464.34289550781</c:v>
                </c:pt>
                <c:pt idx="241">
                  <c:v>1466.30615234375</c:v>
                </c:pt>
                <c:pt idx="242">
                  <c:v>1466.64208984375</c:v>
                </c:pt>
                <c:pt idx="243">
                  <c:v>1467.0419921875</c:v>
                </c:pt>
                <c:pt idx="244">
                  <c:v>1769.05895996093</c:v>
                </c:pt>
                <c:pt idx="245">
                  <c:v>1465.54504394531</c:v>
                </c:pt>
                <c:pt idx="246">
                  <c:v>1463.93469238281</c:v>
                </c:pt>
                <c:pt idx="247">
                  <c:v>1765.12341308593</c:v>
                </c:pt>
                <c:pt idx="248">
                  <c:v>1466.57336425781</c:v>
                </c:pt>
                <c:pt idx="249">
                  <c:v>1770.69311523437</c:v>
                </c:pt>
                <c:pt idx="250">
                  <c:v>2137.427734375</c:v>
                </c:pt>
                <c:pt idx="251">
                  <c:v>2568.9423828125</c:v>
                </c:pt>
                <c:pt idx="252">
                  <c:v>3063.19580078125</c:v>
                </c:pt>
                <c:pt idx="253">
                  <c:v>3622.21069335937</c:v>
                </c:pt>
                <c:pt idx="254">
                  <c:v>3620.95947265625</c:v>
                </c:pt>
                <c:pt idx="255">
                  <c:v>3620.52075195312</c:v>
                </c:pt>
                <c:pt idx="256">
                  <c:v>2575.1455078125</c:v>
                </c:pt>
                <c:pt idx="257">
                  <c:v>2572.49291992187</c:v>
                </c:pt>
                <c:pt idx="258">
                  <c:v>2568.40771484375</c:v>
                </c:pt>
                <c:pt idx="259">
                  <c:v>2562.8212890625</c:v>
                </c:pt>
                <c:pt idx="260">
                  <c:v>1217.40380859375</c:v>
                </c:pt>
                <c:pt idx="261">
                  <c:v>696.22027587890602</c:v>
                </c:pt>
                <c:pt idx="262">
                  <c:v>580.72955322265602</c:v>
                </c:pt>
                <c:pt idx="263">
                  <c:v>1211.26049804687</c:v>
                </c:pt>
                <c:pt idx="264">
                  <c:v>1463.23828125</c:v>
                </c:pt>
                <c:pt idx="265">
                  <c:v>293.06375122070301</c:v>
                </c:pt>
                <c:pt idx="266">
                  <c:v>292.81268310546801</c:v>
                </c:pt>
                <c:pt idx="267">
                  <c:v>1206.66174316406</c:v>
                </c:pt>
                <c:pt idx="268">
                  <c:v>1758.72839355468</c:v>
                </c:pt>
                <c:pt idx="269">
                  <c:v>2116.45922851562</c:v>
                </c:pt>
                <c:pt idx="270">
                  <c:v>1458.10083007812</c:v>
                </c:pt>
                <c:pt idx="271">
                  <c:v>138.23989868164</c:v>
                </c:pt>
                <c:pt idx="272">
                  <c:v>173.4267578125</c:v>
                </c:pt>
                <c:pt idx="273">
                  <c:v>138.31857299804599</c:v>
                </c:pt>
                <c:pt idx="274">
                  <c:v>173.60140991210901</c:v>
                </c:pt>
                <c:pt idx="275">
                  <c:v>293.328521728515</c:v>
                </c:pt>
                <c:pt idx="276">
                  <c:v>486.1318359375</c:v>
                </c:pt>
                <c:pt idx="277">
                  <c:v>692.07696533203102</c:v>
                </c:pt>
                <c:pt idx="278">
                  <c:v>580.29656982421795</c:v>
                </c:pt>
                <c:pt idx="279">
                  <c:v>693.5185546875</c:v>
                </c:pt>
                <c:pt idx="280">
                  <c:v>175.122802734375</c:v>
                </c:pt>
                <c:pt idx="281">
                  <c:v>69.841072082519503</c:v>
                </c:pt>
                <c:pt idx="282">
                  <c:v>294.5927734375</c:v>
                </c:pt>
                <c:pt idx="283">
                  <c:v>69.250114440917898</c:v>
                </c:pt>
              </c:numCache>
            </c:numRef>
          </c:val>
          <c:smooth val="0"/>
        </c:ser>
        <c:ser>
          <c:idx val="5"/>
          <c:order val="5"/>
          <c:tx>
            <c:strRef>
              <c:f>'[Ajuste PBL Encinas.xlsx]Hoja1'!$G$2</c:f>
              <c:strCache>
                <c:ptCount val="1"/>
                <c:pt idx="0">
                  <c:v>Exp 7</c:v>
                </c:pt>
              </c:strCache>
            </c:strRef>
          </c:tx>
          <c:spPr>
            <a:ln w="28575" cap="rnd">
              <a:solidFill>
                <a:schemeClr val="accent6"/>
              </a:solidFill>
              <a:round/>
            </a:ln>
            <a:effectLst/>
          </c:spPr>
          <c:marker>
            <c:symbol val="none"/>
          </c:marker>
          <c:val>
            <c:numRef>
              <c:f>'[Ajuste PBL Encinas.xlsx]Hoja1'!$G$3:$G$286</c:f>
              <c:numCache>
                <c:formatCode>General</c:formatCode>
                <c:ptCount val="284"/>
                <c:pt idx="0">
                  <c:v>159.53825378417901</c:v>
                </c:pt>
                <c:pt idx="1">
                  <c:v>128.72232055664</c:v>
                </c:pt>
                <c:pt idx="2">
                  <c:v>66.544746398925696</c:v>
                </c:pt>
                <c:pt idx="3">
                  <c:v>94.858718872070298</c:v>
                </c:pt>
                <c:pt idx="4">
                  <c:v>114.77650451660099</c:v>
                </c:pt>
                <c:pt idx="5">
                  <c:v>54.920600891113203</c:v>
                </c:pt>
                <c:pt idx="6">
                  <c:v>50.340534210205</c:v>
                </c:pt>
                <c:pt idx="7">
                  <c:v>50.497215270996001</c:v>
                </c:pt>
                <c:pt idx="8">
                  <c:v>51.800296783447202</c:v>
                </c:pt>
                <c:pt idx="9">
                  <c:v>94.058540344238196</c:v>
                </c:pt>
                <c:pt idx="10">
                  <c:v>117.11524963378901</c:v>
                </c:pt>
                <c:pt idx="11">
                  <c:v>155.38977050781199</c:v>
                </c:pt>
                <c:pt idx="12">
                  <c:v>229.26327514648401</c:v>
                </c:pt>
                <c:pt idx="13">
                  <c:v>159.75508117675699</c:v>
                </c:pt>
                <c:pt idx="14">
                  <c:v>175.35963439941401</c:v>
                </c:pt>
                <c:pt idx="15">
                  <c:v>84.445518493652301</c:v>
                </c:pt>
                <c:pt idx="16">
                  <c:v>52.506343841552699</c:v>
                </c:pt>
                <c:pt idx="17">
                  <c:v>17.352371215820298</c:v>
                </c:pt>
                <c:pt idx="18">
                  <c:v>59.111660003662102</c:v>
                </c:pt>
                <c:pt idx="19">
                  <c:v>33.693828582763601</c:v>
                </c:pt>
                <c:pt idx="20">
                  <c:v>28.158836364746001</c:v>
                </c:pt>
                <c:pt idx="21">
                  <c:v>22.824794769287099</c:v>
                </c:pt>
                <c:pt idx="22">
                  <c:v>20.6578063964843</c:v>
                </c:pt>
                <c:pt idx="23">
                  <c:v>55.509616851806598</c:v>
                </c:pt>
                <c:pt idx="24">
                  <c:v>53.667213439941399</c:v>
                </c:pt>
                <c:pt idx="25">
                  <c:v>57.852832794189403</c:v>
                </c:pt>
                <c:pt idx="26">
                  <c:v>54.897079467773402</c:v>
                </c:pt>
                <c:pt idx="27">
                  <c:v>32.656162261962798</c:v>
                </c:pt>
                <c:pt idx="28">
                  <c:v>20.342807769775298</c:v>
                </c:pt>
                <c:pt idx="29">
                  <c:v>17.478633880615199</c:v>
                </c:pt>
                <c:pt idx="30">
                  <c:v>18.775072097778299</c:v>
                </c:pt>
                <c:pt idx="31">
                  <c:v>91.494911193847599</c:v>
                </c:pt>
                <c:pt idx="32">
                  <c:v>27.589096069335898</c:v>
                </c:pt>
                <c:pt idx="33">
                  <c:v>57.0905151367187</c:v>
                </c:pt>
                <c:pt idx="34">
                  <c:v>100.312774658203</c:v>
                </c:pt>
                <c:pt idx="35">
                  <c:v>132.58526611328099</c:v>
                </c:pt>
                <c:pt idx="36">
                  <c:v>196.64224243164</c:v>
                </c:pt>
                <c:pt idx="37">
                  <c:v>238.95317077636699</c:v>
                </c:pt>
                <c:pt idx="38">
                  <c:v>164.70040893554599</c:v>
                </c:pt>
                <c:pt idx="39">
                  <c:v>94.401496887207003</c:v>
                </c:pt>
                <c:pt idx="40">
                  <c:v>90.153823852539006</c:v>
                </c:pt>
                <c:pt idx="41">
                  <c:v>64.261489868164006</c:v>
                </c:pt>
                <c:pt idx="42">
                  <c:v>17.539352416992099</c:v>
                </c:pt>
                <c:pt idx="43">
                  <c:v>22.981761932373001</c:v>
                </c:pt>
                <c:pt idx="44">
                  <c:v>23.969539642333899</c:v>
                </c:pt>
                <c:pt idx="45">
                  <c:v>58.145271301269503</c:v>
                </c:pt>
                <c:pt idx="46">
                  <c:v>130.35871887207</c:v>
                </c:pt>
                <c:pt idx="47">
                  <c:v>146.5625</c:v>
                </c:pt>
                <c:pt idx="48">
                  <c:v>145.73550415039</c:v>
                </c:pt>
                <c:pt idx="49">
                  <c:v>171.35585021972599</c:v>
                </c:pt>
                <c:pt idx="50">
                  <c:v>165.06652832031199</c:v>
                </c:pt>
                <c:pt idx="51">
                  <c:v>165.33131408691401</c:v>
                </c:pt>
                <c:pt idx="52">
                  <c:v>176.99206542968699</c:v>
                </c:pt>
                <c:pt idx="53">
                  <c:v>168.71282958984301</c:v>
                </c:pt>
                <c:pt idx="54">
                  <c:v>156.82353210449199</c:v>
                </c:pt>
                <c:pt idx="55">
                  <c:v>313.51251220703102</c:v>
                </c:pt>
                <c:pt idx="56">
                  <c:v>322.77340698242102</c:v>
                </c:pt>
                <c:pt idx="57">
                  <c:v>333.50006103515602</c:v>
                </c:pt>
                <c:pt idx="58">
                  <c:v>299.78668212890602</c:v>
                </c:pt>
                <c:pt idx="59">
                  <c:v>134.65658569335901</c:v>
                </c:pt>
                <c:pt idx="60">
                  <c:v>420.33538818359301</c:v>
                </c:pt>
                <c:pt idx="61">
                  <c:v>260.35223388671801</c:v>
                </c:pt>
                <c:pt idx="62">
                  <c:v>212.26654052734301</c:v>
                </c:pt>
                <c:pt idx="63">
                  <c:v>67.065139770507798</c:v>
                </c:pt>
                <c:pt idx="64">
                  <c:v>17.8046264648437</c:v>
                </c:pt>
                <c:pt idx="65">
                  <c:v>17.8008499145507</c:v>
                </c:pt>
                <c:pt idx="66">
                  <c:v>182.63429260253901</c:v>
                </c:pt>
                <c:pt idx="67">
                  <c:v>230.61424255371</c:v>
                </c:pt>
                <c:pt idx="68">
                  <c:v>149.36285400390599</c:v>
                </c:pt>
                <c:pt idx="69">
                  <c:v>106.620971679687</c:v>
                </c:pt>
                <c:pt idx="70">
                  <c:v>126.32569122314401</c:v>
                </c:pt>
                <c:pt idx="71">
                  <c:v>70.637748718261705</c:v>
                </c:pt>
                <c:pt idx="72">
                  <c:v>59.702861785888601</c:v>
                </c:pt>
                <c:pt idx="73">
                  <c:v>19.0970649719238</c:v>
                </c:pt>
                <c:pt idx="74">
                  <c:v>17.7056274414062</c:v>
                </c:pt>
                <c:pt idx="75">
                  <c:v>17.7168273925781</c:v>
                </c:pt>
                <c:pt idx="76">
                  <c:v>61.635025024413999</c:v>
                </c:pt>
                <c:pt idx="77">
                  <c:v>17.707241058349599</c:v>
                </c:pt>
                <c:pt idx="78">
                  <c:v>61.231201171875</c:v>
                </c:pt>
                <c:pt idx="79">
                  <c:v>17.702480316162099</c:v>
                </c:pt>
                <c:pt idx="80">
                  <c:v>17.6973266601562</c:v>
                </c:pt>
                <c:pt idx="81">
                  <c:v>50.117073059082003</c:v>
                </c:pt>
                <c:pt idx="82">
                  <c:v>52.841323852538999</c:v>
                </c:pt>
                <c:pt idx="83">
                  <c:v>88.917076110839801</c:v>
                </c:pt>
                <c:pt idx="84">
                  <c:v>168.78596496582</c:v>
                </c:pt>
                <c:pt idx="85">
                  <c:v>232.757888793945</c:v>
                </c:pt>
                <c:pt idx="86">
                  <c:v>133.981201171875</c:v>
                </c:pt>
                <c:pt idx="87">
                  <c:v>60.458927154541001</c:v>
                </c:pt>
                <c:pt idx="88">
                  <c:v>17.719676971435501</c:v>
                </c:pt>
                <c:pt idx="89">
                  <c:v>96.606643676757798</c:v>
                </c:pt>
                <c:pt idx="90">
                  <c:v>108.692260742187</c:v>
                </c:pt>
                <c:pt idx="91">
                  <c:v>222.90968322753901</c:v>
                </c:pt>
                <c:pt idx="92">
                  <c:v>379.50933837890602</c:v>
                </c:pt>
                <c:pt idx="93">
                  <c:v>494.12649536132801</c:v>
                </c:pt>
                <c:pt idx="94">
                  <c:v>600.17156982421795</c:v>
                </c:pt>
                <c:pt idx="95">
                  <c:v>742.51953125</c:v>
                </c:pt>
                <c:pt idx="96">
                  <c:v>860.35064697265602</c:v>
                </c:pt>
                <c:pt idx="97">
                  <c:v>840.987060546875</c:v>
                </c:pt>
                <c:pt idx="98">
                  <c:v>788.631591796875</c:v>
                </c:pt>
                <c:pt idx="99">
                  <c:v>694.88177490234295</c:v>
                </c:pt>
                <c:pt idx="100">
                  <c:v>710.268310546875</c:v>
                </c:pt>
                <c:pt idx="101">
                  <c:v>676.81756591796795</c:v>
                </c:pt>
                <c:pt idx="102">
                  <c:v>662.54034423828102</c:v>
                </c:pt>
                <c:pt idx="103">
                  <c:v>653.91735839843705</c:v>
                </c:pt>
                <c:pt idx="104">
                  <c:v>578.13275146484295</c:v>
                </c:pt>
                <c:pt idx="105">
                  <c:v>699.48443603515602</c:v>
                </c:pt>
                <c:pt idx="106">
                  <c:v>363.76950073242102</c:v>
                </c:pt>
                <c:pt idx="107">
                  <c:v>517.11260986328102</c:v>
                </c:pt>
                <c:pt idx="108">
                  <c:v>646.85412597656205</c:v>
                </c:pt>
                <c:pt idx="109">
                  <c:v>712.17028808593705</c:v>
                </c:pt>
                <c:pt idx="110">
                  <c:v>780.03521728515602</c:v>
                </c:pt>
                <c:pt idx="111">
                  <c:v>787.71228027343705</c:v>
                </c:pt>
                <c:pt idx="112">
                  <c:v>944.04962158203102</c:v>
                </c:pt>
                <c:pt idx="113">
                  <c:v>687.74871826171795</c:v>
                </c:pt>
                <c:pt idx="114">
                  <c:v>431.503814697265</c:v>
                </c:pt>
                <c:pt idx="115">
                  <c:v>897.53814697265602</c:v>
                </c:pt>
                <c:pt idx="116">
                  <c:v>1027.34875488281</c:v>
                </c:pt>
                <c:pt idx="117">
                  <c:v>808.79797363281205</c:v>
                </c:pt>
                <c:pt idx="118">
                  <c:v>653.299560546875</c:v>
                </c:pt>
                <c:pt idx="119">
                  <c:v>412.75738525390602</c:v>
                </c:pt>
                <c:pt idx="120">
                  <c:v>238.64312744140599</c:v>
                </c:pt>
                <c:pt idx="121">
                  <c:v>138.45202636718699</c:v>
                </c:pt>
                <c:pt idx="122">
                  <c:v>17.238517761230401</c:v>
                </c:pt>
                <c:pt idx="123">
                  <c:v>17.218723297119102</c:v>
                </c:pt>
                <c:pt idx="124">
                  <c:v>17.1730842590332</c:v>
                </c:pt>
                <c:pt idx="125">
                  <c:v>121.459022521972</c:v>
                </c:pt>
                <c:pt idx="126">
                  <c:v>107.79972076416</c:v>
                </c:pt>
                <c:pt idx="127">
                  <c:v>124.46549987792901</c:v>
                </c:pt>
                <c:pt idx="128">
                  <c:v>71.074462890625</c:v>
                </c:pt>
                <c:pt idx="129">
                  <c:v>137.36714172363199</c:v>
                </c:pt>
                <c:pt idx="130">
                  <c:v>189.32382202148401</c:v>
                </c:pt>
                <c:pt idx="131">
                  <c:v>209.55204772949199</c:v>
                </c:pt>
                <c:pt idx="132">
                  <c:v>204.47396850585901</c:v>
                </c:pt>
                <c:pt idx="133">
                  <c:v>160.01300048828099</c:v>
                </c:pt>
                <c:pt idx="134">
                  <c:v>193.52131652832</c:v>
                </c:pt>
                <c:pt idx="135">
                  <c:v>133.35646057128901</c:v>
                </c:pt>
                <c:pt idx="136">
                  <c:v>128.24148559570301</c:v>
                </c:pt>
                <c:pt idx="137">
                  <c:v>129.07875061035099</c:v>
                </c:pt>
                <c:pt idx="138">
                  <c:v>141.33236694335901</c:v>
                </c:pt>
                <c:pt idx="139">
                  <c:v>157.089584350585</c:v>
                </c:pt>
                <c:pt idx="140">
                  <c:v>123.797958374023</c:v>
                </c:pt>
                <c:pt idx="141">
                  <c:v>121.334632873535</c:v>
                </c:pt>
                <c:pt idx="142">
                  <c:v>128.32205200195301</c:v>
                </c:pt>
                <c:pt idx="143">
                  <c:v>78.828834533691406</c:v>
                </c:pt>
                <c:pt idx="144">
                  <c:v>69.266189575195298</c:v>
                </c:pt>
                <c:pt idx="145">
                  <c:v>53.013557434082003</c:v>
                </c:pt>
                <c:pt idx="146">
                  <c:v>54.524864196777301</c:v>
                </c:pt>
                <c:pt idx="147">
                  <c:v>52.6895942687988</c:v>
                </c:pt>
                <c:pt idx="148">
                  <c:v>51.287773132324197</c:v>
                </c:pt>
                <c:pt idx="149">
                  <c:v>176.993408203125</c:v>
                </c:pt>
                <c:pt idx="150">
                  <c:v>154.571365356445</c:v>
                </c:pt>
                <c:pt idx="151">
                  <c:v>227.98715209960901</c:v>
                </c:pt>
                <c:pt idx="152">
                  <c:v>239.65431213378901</c:v>
                </c:pt>
                <c:pt idx="153">
                  <c:v>51.587135314941399</c:v>
                </c:pt>
                <c:pt idx="154">
                  <c:v>244.96746826171801</c:v>
                </c:pt>
                <c:pt idx="155">
                  <c:v>329.63708496093699</c:v>
                </c:pt>
                <c:pt idx="156">
                  <c:v>267.99072265625</c:v>
                </c:pt>
                <c:pt idx="157">
                  <c:v>827.9443359375</c:v>
                </c:pt>
                <c:pt idx="158">
                  <c:v>891.22503662109295</c:v>
                </c:pt>
                <c:pt idx="159">
                  <c:v>1018.68359375</c:v>
                </c:pt>
                <c:pt idx="160">
                  <c:v>1032.21350097656</c:v>
                </c:pt>
                <c:pt idx="161">
                  <c:v>902.14855957031205</c:v>
                </c:pt>
                <c:pt idx="162">
                  <c:v>916.74285888671795</c:v>
                </c:pt>
                <c:pt idx="163">
                  <c:v>1196.67211914062</c:v>
                </c:pt>
                <c:pt idx="164">
                  <c:v>1048.79150390625</c:v>
                </c:pt>
                <c:pt idx="165">
                  <c:v>1059.35388183593</c:v>
                </c:pt>
                <c:pt idx="166">
                  <c:v>1346.04846191406</c:v>
                </c:pt>
                <c:pt idx="167">
                  <c:v>1183.03308105468</c:v>
                </c:pt>
                <c:pt idx="168">
                  <c:v>1218.77746582031</c:v>
                </c:pt>
                <c:pt idx="169">
                  <c:v>1011.61639404296</c:v>
                </c:pt>
                <c:pt idx="170">
                  <c:v>719.88665771484295</c:v>
                </c:pt>
                <c:pt idx="171">
                  <c:v>269.57556152343699</c:v>
                </c:pt>
                <c:pt idx="172">
                  <c:v>17.247604370117099</c:v>
                </c:pt>
                <c:pt idx="173">
                  <c:v>17.224403381347599</c:v>
                </c:pt>
                <c:pt idx="174">
                  <c:v>61.704254150390597</c:v>
                </c:pt>
                <c:pt idx="175">
                  <c:v>131.35208129882801</c:v>
                </c:pt>
                <c:pt idx="176">
                  <c:v>163.26759338378901</c:v>
                </c:pt>
                <c:pt idx="177">
                  <c:v>52.524753570556598</c:v>
                </c:pt>
                <c:pt idx="178">
                  <c:v>230.69583129882801</c:v>
                </c:pt>
                <c:pt idx="179">
                  <c:v>527.32165527343705</c:v>
                </c:pt>
                <c:pt idx="180">
                  <c:v>1114.81335449218</c:v>
                </c:pt>
                <c:pt idx="181">
                  <c:v>1262.09790039062</c:v>
                </c:pt>
                <c:pt idx="182">
                  <c:v>1179.7626953125</c:v>
                </c:pt>
                <c:pt idx="183">
                  <c:v>426.10086059570301</c:v>
                </c:pt>
                <c:pt idx="184">
                  <c:v>427.24371337890602</c:v>
                </c:pt>
                <c:pt idx="185">
                  <c:v>108.457305908203</c:v>
                </c:pt>
                <c:pt idx="186">
                  <c:v>17.325267791748001</c:v>
                </c:pt>
                <c:pt idx="187">
                  <c:v>54.684219360351499</c:v>
                </c:pt>
                <c:pt idx="188">
                  <c:v>58.746025085449197</c:v>
                </c:pt>
                <c:pt idx="189">
                  <c:v>98.808586120605398</c:v>
                </c:pt>
                <c:pt idx="190">
                  <c:v>144.59764099121</c:v>
                </c:pt>
                <c:pt idx="191">
                  <c:v>137.36294555664</c:v>
                </c:pt>
                <c:pt idx="192">
                  <c:v>94.820869445800696</c:v>
                </c:pt>
                <c:pt idx="193">
                  <c:v>86.508293151855398</c:v>
                </c:pt>
                <c:pt idx="194">
                  <c:v>55.703525543212798</c:v>
                </c:pt>
                <c:pt idx="195">
                  <c:v>17.069450378417901</c:v>
                </c:pt>
                <c:pt idx="196">
                  <c:v>17.030315399169901</c:v>
                </c:pt>
                <c:pt idx="197">
                  <c:v>17.0171508789062</c:v>
                </c:pt>
                <c:pt idx="198">
                  <c:v>16.967918395996001</c:v>
                </c:pt>
                <c:pt idx="199">
                  <c:v>16.935283660888601</c:v>
                </c:pt>
                <c:pt idx="200">
                  <c:v>16.927913665771399</c:v>
                </c:pt>
                <c:pt idx="201">
                  <c:v>44.721912384033203</c:v>
                </c:pt>
                <c:pt idx="202">
                  <c:v>87.775306701660099</c:v>
                </c:pt>
                <c:pt idx="203">
                  <c:v>109.42324066162099</c:v>
                </c:pt>
                <c:pt idx="204">
                  <c:v>90.378837585449205</c:v>
                </c:pt>
                <c:pt idx="205">
                  <c:v>115.765007019042</c:v>
                </c:pt>
                <c:pt idx="206">
                  <c:v>120.452507019042</c:v>
                </c:pt>
                <c:pt idx="207">
                  <c:v>63.222663879394503</c:v>
                </c:pt>
                <c:pt idx="208">
                  <c:v>104.390167236328</c:v>
                </c:pt>
                <c:pt idx="209">
                  <c:v>133.08335876464801</c:v>
                </c:pt>
                <c:pt idx="210">
                  <c:v>85.926086425781193</c:v>
                </c:pt>
                <c:pt idx="211">
                  <c:v>17.275432586669901</c:v>
                </c:pt>
                <c:pt idx="212">
                  <c:v>17.244747161865199</c:v>
                </c:pt>
                <c:pt idx="213">
                  <c:v>17.214260101318299</c:v>
                </c:pt>
                <c:pt idx="214">
                  <c:v>17.1855964660644</c:v>
                </c:pt>
                <c:pt idx="215">
                  <c:v>17.137691497802699</c:v>
                </c:pt>
                <c:pt idx="216">
                  <c:v>22.671483993530199</c:v>
                </c:pt>
                <c:pt idx="217">
                  <c:v>26.863853454589801</c:v>
                </c:pt>
                <c:pt idx="218">
                  <c:v>54.8173828125</c:v>
                </c:pt>
                <c:pt idx="219">
                  <c:v>55.787971496582003</c:v>
                </c:pt>
                <c:pt idx="220">
                  <c:v>56.879634857177699</c:v>
                </c:pt>
                <c:pt idx="221">
                  <c:v>87.319114685058594</c:v>
                </c:pt>
                <c:pt idx="222">
                  <c:v>90.214378356933594</c:v>
                </c:pt>
                <c:pt idx="223">
                  <c:v>123.35987854003901</c:v>
                </c:pt>
                <c:pt idx="224">
                  <c:v>52.9088134765625</c:v>
                </c:pt>
                <c:pt idx="225">
                  <c:v>80.871261596679602</c:v>
                </c:pt>
                <c:pt idx="226">
                  <c:v>96.459411621093693</c:v>
                </c:pt>
                <c:pt idx="227">
                  <c:v>158.27572631835901</c:v>
                </c:pt>
                <c:pt idx="228">
                  <c:v>231.97961425781199</c:v>
                </c:pt>
                <c:pt idx="229">
                  <c:v>232.358154296875</c:v>
                </c:pt>
                <c:pt idx="230">
                  <c:v>119.743606567382</c:v>
                </c:pt>
                <c:pt idx="231">
                  <c:v>98.575622558593693</c:v>
                </c:pt>
                <c:pt idx="232">
                  <c:v>88.7403564453125</c:v>
                </c:pt>
                <c:pt idx="233">
                  <c:v>93.913932800292898</c:v>
                </c:pt>
                <c:pt idx="234">
                  <c:v>138.03346252441401</c:v>
                </c:pt>
                <c:pt idx="235">
                  <c:v>145.43803405761699</c:v>
                </c:pt>
                <c:pt idx="236">
                  <c:v>162.14968872070301</c:v>
                </c:pt>
                <c:pt idx="237">
                  <c:v>135.35218811035099</c:v>
                </c:pt>
                <c:pt idx="238">
                  <c:v>106.78605651855401</c:v>
                </c:pt>
                <c:pt idx="239">
                  <c:v>106.91163635253901</c:v>
                </c:pt>
                <c:pt idx="240">
                  <c:v>273.28308105468699</c:v>
                </c:pt>
                <c:pt idx="241">
                  <c:v>287.12615966796801</c:v>
                </c:pt>
                <c:pt idx="242">
                  <c:v>362.60345458984301</c:v>
                </c:pt>
                <c:pt idx="243">
                  <c:v>420.96057128906199</c:v>
                </c:pt>
                <c:pt idx="244">
                  <c:v>422.78970336914</c:v>
                </c:pt>
                <c:pt idx="245">
                  <c:v>540.822021484375</c:v>
                </c:pt>
                <c:pt idx="246">
                  <c:v>639.52606201171795</c:v>
                </c:pt>
                <c:pt idx="247">
                  <c:v>563.44708251953102</c:v>
                </c:pt>
                <c:pt idx="248">
                  <c:v>639.399169921875</c:v>
                </c:pt>
                <c:pt idx="249">
                  <c:v>864.74816894531205</c:v>
                </c:pt>
                <c:pt idx="250">
                  <c:v>1041.01049804687</c:v>
                </c:pt>
                <c:pt idx="251">
                  <c:v>1043.68481445312</c:v>
                </c:pt>
                <c:pt idx="252">
                  <c:v>1150.73828125</c:v>
                </c:pt>
                <c:pt idx="253">
                  <c:v>1091.56970214843</c:v>
                </c:pt>
                <c:pt idx="254">
                  <c:v>829.07849121093705</c:v>
                </c:pt>
                <c:pt idx="255">
                  <c:v>757.19036865234295</c:v>
                </c:pt>
                <c:pt idx="256">
                  <c:v>510.62094116210898</c:v>
                </c:pt>
                <c:pt idx="257">
                  <c:v>272.21072387695301</c:v>
                </c:pt>
                <c:pt idx="258">
                  <c:v>275.32043457031199</c:v>
                </c:pt>
                <c:pt idx="259">
                  <c:v>387.53909301757801</c:v>
                </c:pt>
                <c:pt idx="260">
                  <c:v>440.30178833007801</c:v>
                </c:pt>
                <c:pt idx="261">
                  <c:v>365.6435546875</c:v>
                </c:pt>
                <c:pt idx="262">
                  <c:v>411.276123046875</c:v>
                </c:pt>
                <c:pt idx="263">
                  <c:v>133.879959106445</c:v>
                </c:pt>
                <c:pt idx="264">
                  <c:v>133.43899536132801</c:v>
                </c:pt>
                <c:pt idx="265">
                  <c:v>101.448402404785</c:v>
                </c:pt>
                <c:pt idx="266">
                  <c:v>91.272102355957003</c:v>
                </c:pt>
                <c:pt idx="267">
                  <c:v>89.134811401367102</c:v>
                </c:pt>
                <c:pt idx="268">
                  <c:v>52.014247894287102</c:v>
                </c:pt>
                <c:pt idx="269">
                  <c:v>29.011987686157202</c:v>
                </c:pt>
                <c:pt idx="270">
                  <c:v>26.292118072509702</c:v>
                </c:pt>
                <c:pt idx="271">
                  <c:v>20.237312316894499</c:v>
                </c:pt>
                <c:pt idx="272">
                  <c:v>31.234096527099599</c:v>
                </c:pt>
                <c:pt idx="273">
                  <c:v>60.379108428955</c:v>
                </c:pt>
                <c:pt idx="274">
                  <c:v>62.472732543945298</c:v>
                </c:pt>
                <c:pt idx="275">
                  <c:v>323.13241577148398</c:v>
                </c:pt>
                <c:pt idx="276">
                  <c:v>585.66412353515602</c:v>
                </c:pt>
                <c:pt idx="277">
                  <c:v>651.23913574218705</c:v>
                </c:pt>
                <c:pt idx="278">
                  <c:v>603.445556640625</c:v>
                </c:pt>
                <c:pt idx="279">
                  <c:v>605.40832519531205</c:v>
                </c:pt>
                <c:pt idx="280">
                  <c:v>185.92962646484301</c:v>
                </c:pt>
                <c:pt idx="281">
                  <c:v>80.354476928710895</c:v>
                </c:pt>
                <c:pt idx="282">
                  <c:v>17.362136840820298</c:v>
                </c:pt>
                <c:pt idx="283">
                  <c:v>17.297157287597599</c:v>
                </c:pt>
              </c:numCache>
            </c:numRef>
          </c:val>
          <c:smooth val="0"/>
        </c:ser>
        <c:dLbls>
          <c:showLegendKey val="0"/>
          <c:showVal val="0"/>
          <c:showCatName val="0"/>
          <c:showSerName val="0"/>
          <c:showPercent val="0"/>
          <c:showBubbleSize val="0"/>
        </c:dLbls>
        <c:smooth val="0"/>
        <c:axId val="205411352"/>
        <c:axId val="205408216"/>
      </c:lineChart>
      <c:catAx>
        <c:axId val="2054113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408216"/>
        <c:crosses val="autoZero"/>
        <c:auto val="1"/>
        <c:lblAlgn val="ctr"/>
        <c:lblOffset val="100"/>
        <c:noMultiLvlLbl val="0"/>
      </c:catAx>
      <c:valAx>
        <c:axId val="20540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S" sz="1400" b="1"/>
                  <a:t>PBL</a:t>
                </a:r>
                <a:r>
                  <a:rPr lang="es-ES" sz="1400" b="1" baseline="0"/>
                  <a:t> [m]</a:t>
                </a:r>
                <a:endParaRPr lang="es-ES" sz="1400" b="1"/>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411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'[Ajuste PBL Encinas.xlsx]Hoja1'!$L$1</c:f>
              <c:strCache>
                <c:ptCount val="1"/>
                <c:pt idx="0">
                  <c:v>Observed WS [m/s]</c:v>
                </c:pt>
              </c:strCache>
            </c:strRef>
          </c:tx>
          <c:spPr>
            <a:ln w="28575" cap="rnd">
              <a:solidFill>
                <a:schemeClr val="accent2"/>
              </a:solidFill>
              <a:round/>
            </a:ln>
            <a:effectLst/>
          </c:spPr>
          <c:marker>
            <c:symbol val="none"/>
          </c:marker>
          <c:val>
            <c:numRef>
              <c:f>'[Ajuste PBL Encinas.xlsx]Hoja1'!$L$2:$L$286</c:f>
              <c:numCache>
                <c:formatCode>General</c:formatCode>
                <c:ptCount val="285"/>
                <c:pt idx="0">
                  <c:v>0.15725</c:v>
                </c:pt>
                <c:pt idx="1">
                  <c:v>0.49129999999999996</c:v>
                </c:pt>
                <c:pt idx="2">
                  <c:v>0.37091499999999999</c:v>
                </c:pt>
                <c:pt idx="3">
                  <c:v>0.33889999999999998</c:v>
                </c:pt>
                <c:pt idx="4">
                  <c:v>0.56610000000000005</c:v>
                </c:pt>
                <c:pt idx="5">
                  <c:v>0.29278999999999999</c:v>
                </c:pt>
                <c:pt idx="6">
                  <c:v>0.40429999999999999</c:v>
                </c:pt>
                <c:pt idx="7">
                  <c:v>0.18180000000000002</c:v>
                </c:pt>
                <c:pt idx="8">
                  <c:v>0.58884999999999998</c:v>
                </c:pt>
                <c:pt idx="9">
                  <c:v>0.84715000000000007</c:v>
                </c:pt>
                <c:pt idx="10">
                  <c:v>0.95900000000000007</c:v>
                </c:pt>
                <c:pt idx="11">
                  <c:v>0.42710000000000004</c:v>
                </c:pt>
                <c:pt idx="12">
                  <c:v>0.7</c:v>
                </c:pt>
                <c:pt idx="13">
                  <c:v>0.56414999999999993</c:v>
                </c:pt>
                <c:pt idx="14">
                  <c:v>0.7</c:v>
                </c:pt>
                <c:pt idx="15">
                  <c:v>1.7</c:v>
                </c:pt>
                <c:pt idx="16">
                  <c:v>1.4</c:v>
                </c:pt>
                <c:pt idx="17">
                  <c:v>0.37364999999999998</c:v>
                </c:pt>
                <c:pt idx="18">
                  <c:v>0.23499999999999999</c:v>
                </c:pt>
                <c:pt idx="19">
                  <c:v>0.1028</c:v>
                </c:pt>
                <c:pt idx="20">
                  <c:v>4.9959999999999997E-2</c:v>
                </c:pt>
                <c:pt idx="21">
                  <c:v>5.4416500000000007E-2</c:v>
                </c:pt>
                <c:pt idx="22">
                  <c:v>1.3625E-2</c:v>
                </c:pt>
                <c:pt idx="23">
                  <c:v>0.21734999999999999</c:v>
                </c:pt>
                <c:pt idx="24">
                  <c:v>0.35894999999999999</c:v>
                </c:pt>
                <c:pt idx="25">
                  <c:v>0.45139999999999997</c:v>
                </c:pt>
                <c:pt idx="26">
                  <c:v>1.1034999999999999</c:v>
                </c:pt>
                <c:pt idx="27">
                  <c:v>0.73334999999999995</c:v>
                </c:pt>
                <c:pt idx="28">
                  <c:v>0.45650000000000002</c:v>
                </c:pt>
                <c:pt idx="29">
                  <c:v>0.16971</c:v>
                </c:pt>
                <c:pt idx="30">
                  <c:v>0.48885000000000001</c:v>
                </c:pt>
                <c:pt idx="31">
                  <c:v>1.145</c:v>
                </c:pt>
                <c:pt idx="32">
                  <c:v>0.51460000000000006</c:v>
                </c:pt>
                <c:pt idx="33">
                  <c:v>1.597</c:v>
                </c:pt>
                <c:pt idx="34">
                  <c:v>0.94230000000000003</c:v>
                </c:pt>
                <c:pt idx="35">
                  <c:v>1.2775000000000001</c:v>
                </c:pt>
                <c:pt idx="36">
                  <c:v>1.2605</c:v>
                </c:pt>
                <c:pt idx="37">
                  <c:v>0.52534999999999998</c:v>
                </c:pt>
                <c:pt idx="38">
                  <c:v>1.0030000000000001</c:v>
                </c:pt>
                <c:pt idx="39">
                  <c:v>0.33840000000000003</c:v>
                </c:pt>
                <c:pt idx="40">
                  <c:v>0.41954999999999998</c:v>
                </c:pt>
                <c:pt idx="41">
                  <c:v>0.61945000000000006</c:v>
                </c:pt>
                <c:pt idx="42">
                  <c:v>5.3083500000000006E-2</c:v>
                </c:pt>
                <c:pt idx="43">
                  <c:v>0.2084</c:v>
                </c:pt>
                <c:pt idx="44">
                  <c:v>0.92599999999999993</c:v>
                </c:pt>
                <c:pt idx="45">
                  <c:v>0.92749999999999999</c:v>
                </c:pt>
                <c:pt idx="46">
                  <c:v>1.5669999999999999</c:v>
                </c:pt>
                <c:pt idx="47">
                  <c:v>1.2530000000000001</c:v>
                </c:pt>
                <c:pt idx="48">
                  <c:v>0.87349999999999994</c:v>
                </c:pt>
                <c:pt idx="49">
                  <c:v>1.2989999999999999</c:v>
                </c:pt>
                <c:pt idx="50">
                  <c:v>1.2215</c:v>
                </c:pt>
                <c:pt idx="51">
                  <c:v>1.256</c:v>
                </c:pt>
                <c:pt idx="52">
                  <c:v>1.1154999999999999</c:v>
                </c:pt>
                <c:pt idx="53">
                  <c:v>0.93400000000000005</c:v>
                </c:pt>
                <c:pt idx="54">
                  <c:v>1.0960000000000001</c:v>
                </c:pt>
                <c:pt idx="55">
                  <c:v>0.70419999999999994</c:v>
                </c:pt>
                <c:pt idx="56">
                  <c:v>0.99249999999999994</c:v>
                </c:pt>
                <c:pt idx="57">
                  <c:v>0.94900000000000007</c:v>
                </c:pt>
                <c:pt idx="58">
                  <c:v>1.389</c:v>
                </c:pt>
                <c:pt idx="59">
                  <c:v>1.0348999999999999</c:v>
                </c:pt>
                <c:pt idx="60">
                  <c:v>0.99090000000000011</c:v>
                </c:pt>
                <c:pt idx="61">
                  <c:v>1.1224000000000001</c:v>
                </c:pt>
                <c:pt idx="62">
                  <c:v>0.41909999999999997</c:v>
                </c:pt>
                <c:pt idx="63">
                  <c:v>0.6109</c:v>
                </c:pt>
                <c:pt idx="64">
                  <c:v>0.7</c:v>
                </c:pt>
                <c:pt idx="65">
                  <c:v>0.8</c:v>
                </c:pt>
                <c:pt idx="66">
                  <c:v>0.35020000000000001</c:v>
                </c:pt>
                <c:pt idx="67">
                  <c:v>0.4602</c:v>
                </c:pt>
                <c:pt idx="68">
                  <c:v>0.48770000000000002</c:v>
                </c:pt>
                <c:pt idx="69">
                  <c:v>0.17416499999999999</c:v>
                </c:pt>
                <c:pt idx="70">
                  <c:v>5.0958500000000004E-2</c:v>
                </c:pt>
                <c:pt idx="71">
                  <c:v>1.346E-2</c:v>
                </c:pt>
                <c:pt idx="72">
                  <c:v>0.1</c:v>
                </c:pt>
                <c:pt idx="73">
                  <c:v>7.7289999999999998E-2</c:v>
                </c:pt>
                <c:pt idx="74">
                  <c:v>0.27295999999999998</c:v>
                </c:pt>
                <c:pt idx="75">
                  <c:v>0.15629999999999999</c:v>
                </c:pt>
                <c:pt idx="76">
                  <c:v>0.47614999999999996</c:v>
                </c:pt>
                <c:pt idx="77">
                  <c:v>0.13208500000000001</c:v>
                </c:pt>
                <c:pt idx="78">
                  <c:v>0.31459999999999999</c:v>
                </c:pt>
                <c:pt idx="79">
                  <c:v>0.11655</c:v>
                </c:pt>
                <c:pt idx="80">
                  <c:v>0.26860000000000001</c:v>
                </c:pt>
                <c:pt idx="81">
                  <c:v>0.2989</c:v>
                </c:pt>
                <c:pt idx="82">
                  <c:v>0.45269999999999999</c:v>
                </c:pt>
                <c:pt idx="83">
                  <c:v>0.26785000000000003</c:v>
                </c:pt>
                <c:pt idx="84">
                  <c:v>0.40849999999999997</c:v>
                </c:pt>
                <c:pt idx="85">
                  <c:v>0.42405000000000004</c:v>
                </c:pt>
                <c:pt idx="86">
                  <c:v>0.47755000000000003</c:v>
                </c:pt>
                <c:pt idx="87">
                  <c:v>0.25025000000000003</c:v>
                </c:pt>
                <c:pt idx="88">
                  <c:v>0.47150000000000003</c:v>
                </c:pt>
                <c:pt idx="89">
                  <c:v>0.137625</c:v>
                </c:pt>
                <c:pt idx="90">
                  <c:v>5.9334999999999999E-2</c:v>
                </c:pt>
                <c:pt idx="91">
                  <c:v>0.92444999999999999</c:v>
                </c:pt>
                <c:pt idx="92">
                  <c:v>1.5109999999999999</c:v>
                </c:pt>
                <c:pt idx="93">
                  <c:v>0.61409999999999998</c:v>
                </c:pt>
                <c:pt idx="94">
                  <c:v>0.8879999999999999</c:v>
                </c:pt>
                <c:pt idx="95">
                  <c:v>1.153</c:v>
                </c:pt>
                <c:pt idx="96">
                  <c:v>1.8849999999999998</c:v>
                </c:pt>
                <c:pt idx="97">
                  <c:v>2.0804999999999998</c:v>
                </c:pt>
                <c:pt idx="98">
                  <c:v>1.5009999999999999</c:v>
                </c:pt>
                <c:pt idx="99">
                  <c:v>2.5065</c:v>
                </c:pt>
                <c:pt idx="100">
                  <c:v>3.2384999999999997</c:v>
                </c:pt>
                <c:pt idx="101">
                  <c:v>3.6405000000000003</c:v>
                </c:pt>
                <c:pt idx="102">
                  <c:v>3.2240000000000002</c:v>
                </c:pt>
                <c:pt idx="103">
                  <c:v>2.4154999999999998</c:v>
                </c:pt>
                <c:pt idx="104">
                  <c:v>1.5735000000000001</c:v>
                </c:pt>
                <c:pt idx="105">
                  <c:v>1.1745000000000001</c:v>
                </c:pt>
                <c:pt idx="106">
                  <c:v>1.5954999999999999</c:v>
                </c:pt>
                <c:pt idx="107">
                  <c:v>2.42</c:v>
                </c:pt>
                <c:pt idx="108">
                  <c:v>1.9424999999999999</c:v>
                </c:pt>
                <c:pt idx="109">
                  <c:v>2.6185</c:v>
                </c:pt>
                <c:pt idx="110">
                  <c:v>2.1305000000000001</c:v>
                </c:pt>
                <c:pt idx="111">
                  <c:v>2.0794999999999999</c:v>
                </c:pt>
                <c:pt idx="112">
                  <c:v>1.641</c:v>
                </c:pt>
                <c:pt idx="113">
                  <c:v>1.4575</c:v>
                </c:pt>
                <c:pt idx="114">
                  <c:v>1.0469499999999998</c:v>
                </c:pt>
                <c:pt idx="115">
                  <c:v>0.77170000000000005</c:v>
                </c:pt>
                <c:pt idx="116">
                  <c:v>0.73229999999999995</c:v>
                </c:pt>
                <c:pt idx="117">
                  <c:v>1.2450999999999999</c:v>
                </c:pt>
                <c:pt idx="118">
                  <c:v>1.1739999999999999</c:v>
                </c:pt>
                <c:pt idx="119">
                  <c:v>0.98429999999999995</c:v>
                </c:pt>
                <c:pt idx="120">
                  <c:v>0.39844999999999997</c:v>
                </c:pt>
                <c:pt idx="121">
                  <c:v>0.13691500000000001</c:v>
                </c:pt>
                <c:pt idx="122">
                  <c:v>0.1726</c:v>
                </c:pt>
                <c:pt idx="123">
                  <c:v>5.8040000000000001E-2</c:v>
                </c:pt>
                <c:pt idx="124">
                  <c:v>0.22721000000000002</c:v>
                </c:pt>
                <c:pt idx="125">
                  <c:v>0.18104000000000001</c:v>
                </c:pt>
                <c:pt idx="126">
                  <c:v>0.17041499999999998</c:v>
                </c:pt>
                <c:pt idx="127">
                  <c:v>0.4143</c:v>
                </c:pt>
                <c:pt idx="128">
                  <c:v>0.38083499999999998</c:v>
                </c:pt>
                <c:pt idx="129">
                  <c:v>0.24250000000000002</c:v>
                </c:pt>
                <c:pt idx="130">
                  <c:v>0.33649999999999997</c:v>
                </c:pt>
                <c:pt idx="131">
                  <c:v>0.39165</c:v>
                </c:pt>
                <c:pt idx="132">
                  <c:v>0.78784999999999994</c:v>
                </c:pt>
                <c:pt idx="133">
                  <c:v>1.0004999999999999</c:v>
                </c:pt>
                <c:pt idx="134">
                  <c:v>1.5625</c:v>
                </c:pt>
                <c:pt idx="135">
                  <c:v>1.1994499999999999</c:v>
                </c:pt>
                <c:pt idx="136">
                  <c:v>1.244</c:v>
                </c:pt>
                <c:pt idx="137">
                  <c:v>0.77785000000000004</c:v>
                </c:pt>
                <c:pt idx="138">
                  <c:v>1.8335000000000001E-3</c:v>
                </c:pt>
                <c:pt idx="139">
                  <c:v>0.112335</c:v>
                </c:pt>
                <c:pt idx="140">
                  <c:v>0.14924999999999999</c:v>
                </c:pt>
                <c:pt idx="141">
                  <c:v>0.29485</c:v>
                </c:pt>
                <c:pt idx="142">
                  <c:v>0.19258500000000001</c:v>
                </c:pt>
                <c:pt idx="143">
                  <c:v>0.74629999999999996</c:v>
                </c:pt>
                <c:pt idx="144">
                  <c:v>0.44558500000000001</c:v>
                </c:pt>
                <c:pt idx="145">
                  <c:v>0.70415000000000005</c:v>
                </c:pt>
                <c:pt idx="146">
                  <c:v>1.2059500000000001</c:v>
                </c:pt>
                <c:pt idx="147">
                  <c:v>1.11975</c:v>
                </c:pt>
                <c:pt idx="148">
                  <c:v>1.6139999999999999</c:v>
                </c:pt>
                <c:pt idx="149">
                  <c:v>1.8459999999999999</c:v>
                </c:pt>
                <c:pt idx="150">
                  <c:v>1.466</c:v>
                </c:pt>
                <c:pt idx="151">
                  <c:v>1.1389499999999999</c:v>
                </c:pt>
                <c:pt idx="152">
                  <c:v>2.3620000000000001</c:v>
                </c:pt>
                <c:pt idx="153">
                  <c:v>3.21</c:v>
                </c:pt>
                <c:pt idx="154">
                  <c:v>2.8434999999999997</c:v>
                </c:pt>
                <c:pt idx="155">
                  <c:v>2.8860000000000001</c:v>
                </c:pt>
                <c:pt idx="156">
                  <c:v>3.5670000000000002</c:v>
                </c:pt>
                <c:pt idx="157">
                  <c:v>4.2065000000000001</c:v>
                </c:pt>
                <c:pt idx="158">
                  <c:v>4.1660000000000004</c:v>
                </c:pt>
                <c:pt idx="159">
                  <c:v>4.8689999999999998</c:v>
                </c:pt>
                <c:pt idx="160">
                  <c:v>4.4770000000000003</c:v>
                </c:pt>
                <c:pt idx="161">
                  <c:v>3.6805000000000003</c:v>
                </c:pt>
                <c:pt idx="162">
                  <c:v>4.4909999999999997</c:v>
                </c:pt>
                <c:pt idx="163">
                  <c:v>4.5</c:v>
                </c:pt>
                <c:pt idx="164">
                  <c:v>4.5054999999999996</c:v>
                </c:pt>
                <c:pt idx="165">
                  <c:v>4.1100000000000003</c:v>
                </c:pt>
                <c:pt idx="166">
                  <c:v>2.6364999999999998</c:v>
                </c:pt>
                <c:pt idx="167">
                  <c:v>2.2664999999999997</c:v>
                </c:pt>
                <c:pt idx="168">
                  <c:v>1.839</c:v>
                </c:pt>
                <c:pt idx="169">
                  <c:v>1.4215</c:v>
                </c:pt>
                <c:pt idx="170">
                  <c:v>1.0112000000000001</c:v>
                </c:pt>
                <c:pt idx="171">
                  <c:v>0.49869999999999998</c:v>
                </c:pt>
                <c:pt idx="172">
                  <c:v>0.56779999999999997</c:v>
                </c:pt>
                <c:pt idx="173">
                  <c:v>0.84355000000000002</c:v>
                </c:pt>
                <c:pt idx="174">
                  <c:v>1.2484999999999999</c:v>
                </c:pt>
                <c:pt idx="175">
                  <c:v>0.73550000000000004</c:v>
                </c:pt>
                <c:pt idx="176">
                  <c:v>0.93714999999999993</c:v>
                </c:pt>
                <c:pt idx="177">
                  <c:v>0.97150000000000003</c:v>
                </c:pt>
                <c:pt idx="178">
                  <c:v>1.3075000000000001</c:v>
                </c:pt>
                <c:pt idx="179">
                  <c:v>1.2765</c:v>
                </c:pt>
                <c:pt idx="180">
                  <c:v>0.92849999999999999</c:v>
                </c:pt>
                <c:pt idx="181">
                  <c:v>0.93890000000000007</c:v>
                </c:pt>
                <c:pt idx="182">
                  <c:v>0.93889999999999996</c:v>
                </c:pt>
                <c:pt idx="183">
                  <c:v>0.75309999999999999</c:v>
                </c:pt>
                <c:pt idx="184">
                  <c:v>0.39039999999999997</c:v>
                </c:pt>
                <c:pt idx="185">
                  <c:v>0.11987500000000001</c:v>
                </c:pt>
                <c:pt idx="186">
                  <c:v>0.187415</c:v>
                </c:pt>
                <c:pt idx="187">
                  <c:v>0.10308350000000001</c:v>
                </c:pt>
                <c:pt idx="188">
                  <c:v>9.2125000000000012E-2</c:v>
                </c:pt>
                <c:pt idx="189">
                  <c:v>0.32089999999999996</c:v>
                </c:pt>
                <c:pt idx="190">
                  <c:v>0.11458500000000001</c:v>
                </c:pt>
                <c:pt idx="191">
                  <c:v>0.10566500000000001</c:v>
                </c:pt>
                <c:pt idx="192">
                  <c:v>7.3000000000000009E-2</c:v>
                </c:pt>
                <c:pt idx="193">
                  <c:v>0.26855000000000001</c:v>
                </c:pt>
                <c:pt idx="194">
                  <c:v>8.6499999999999994E-2</c:v>
                </c:pt>
                <c:pt idx="195">
                  <c:v>0.16245000000000001</c:v>
                </c:pt>
                <c:pt idx="196">
                  <c:v>0.1527</c:v>
                </c:pt>
                <c:pt idx="197">
                  <c:v>0.11296</c:v>
                </c:pt>
                <c:pt idx="198">
                  <c:v>0.17325000000000002</c:v>
                </c:pt>
                <c:pt idx="199">
                  <c:v>0.22109999999999999</c:v>
                </c:pt>
                <c:pt idx="200">
                  <c:v>0.1215</c:v>
                </c:pt>
                <c:pt idx="201">
                  <c:v>0.14116500000000001</c:v>
                </c:pt>
                <c:pt idx="202">
                  <c:v>0.90585000000000004</c:v>
                </c:pt>
                <c:pt idx="203">
                  <c:v>1.16005</c:v>
                </c:pt>
                <c:pt idx="204">
                  <c:v>1.4564999999999999</c:v>
                </c:pt>
                <c:pt idx="205">
                  <c:v>1.8540000000000001</c:v>
                </c:pt>
                <c:pt idx="206">
                  <c:v>1.9020000000000001</c:v>
                </c:pt>
                <c:pt idx="207">
                  <c:v>1.3111999999999999</c:v>
                </c:pt>
                <c:pt idx="208">
                  <c:v>1.3958499999999998</c:v>
                </c:pt>
                <c:pt idx="209">
                  <c:v>1.1501000000000001</c:v>
                </c:pt>
                <c:pt idx="210">
                  <c:v>0.79800000000000004</c:v>
                </c:pt>
                <c:pt idx="211">
                  <c:v>0.63460000000000005</c:v>
                </c:pt>
                <c:pt idx="212">
                  <c:v>0.55994999999999995</c:v>
                </c:pt>
                <c:pt idx="213">
                  <c:v>0.30005000000000004</c:v>
                </c:pt>
                <c:pt idx="214">
                  <c:v>0.26655000000000001</c:v>
                </c:pt>
                <c:pt idx="215">
                  <c:v>0.2099</c:v>
                </c:pt>
                <c:pt idx="216">
                  <c:v>0.1</c:v>
                </c:pt>
                <c:pt idx="217">
                  <c:v>0.1</c:v>
                </c:pt>
                <c:pt idx="218">
                  <c:v>0.15</c:v>
                </c:pt>
                <c:pt idx="219">
                  <c:v>0.14758500000000002</c:v>
                </c:pt>
                <c:pt idx="220">
                  <c:v>8.0850000000000005E-2</c:v>
                </c:pt>
                <c:pt idx="221">
                  <c:v>0.31445000000000001</c:v>
                </c:pt>
                <c:pt idx="222">
                  <c:v>0.23995</c:v>
                </c:pt>
                <c:pt idx="223">
                  <c:v>0.15091649999999998</c:v>
                </c:pt>
                <c:pt idx="224">
                  <c:v>0.45474999999999999</c:v>
                </c:pt>
                <c:pt idx="225">
                  <c:v>0.94399999999999995</c:v>
                </c:pt>
                <c:pt idx="226">
                  <c:v>0.77534999999999998</c:v>
                </c:pt>
                <c:pt idx="227">
                  <c:v>0.7722</c:v>
                </c:pt>
                <c:pt idx="228">
                  <c:v>0.84949999999999992</c:v>
                </c:pt>
                <c:pt idx="229">
                  <c:v>0.46640000000000004</c:v>
                </c:pt>
                <c:pt idx="230">
                  <c:v>0.25364999999999999</c:v>
                </c:pt>
                <c:pt idx="231">
                  <c:v>0.19028999999999999</c:v>
                </c:pt>
                <c:pt idx="232">
                  <c:v>0.41234999999999999</c:v>
                </c:pt>
                <c:pt idx="233">
                  <c:v>0.70774999999999999</c:v>
                </c:pt>
                <c:pt idx="234">
                  <c:v>1.6669999999999998</c:v>
                </c:pt>
                <c:pt idx="235">
                  <c:v>1.7805</c:v>
                </c:pt>
                <c:pt idx="236">
                  <c:v>1.9909999999999999</c:v>
                </c:pt>
                <c:pt idx="237">
                  <c:v>2.6204999999999998</c:v>
                </c:pt>
                <c:pt idx="238">
                  <c:v>2.8864999999999998</c:v>
                </c:pt>
                <c:pt idx="239">
                  <c:v>3.2309999999999999</c:v>
                </c:pt>
                <c:pt idx="240">
                  <c:v>3.1890000000000001</c:v>
                </c:pt>
                <c:pt idx="241">
                  <c:v>2.6989999999999998</c:v>
                </c:pt>
                <c:pt idx="242">
                  <c:v>2.9295</c:v>
                </c:pt>
                <c:pt idx="243">
                  <c:v>2.5940000000000003</c:v>
                </c:pt>
                <c:pt idx="244">
                  <c:v>2.7350000000000003</c:v>
                </c:pt>
                <c:pt idx="245">
                  <c:v>2.9364999999999997</c:v>
                </c:pt>
                <c:pt idx="246">
                  <c:v>3.7869999999999999</c:v>
                </c:pt>
                <c:pt idx="247">
                  <c:v>3.1884999999999999</c:v>
                </c:pt>
                <c:pt idx="248">
                  <c:v>2.9420000000000002</c:v>
                </c:pt>
                <c:pt idx="249">
                  <c:v>4.2279999999999998</c:v>
                </c:pt>
                <c:pt idx="250">
                  <c:v>3.9169999999999998</c:v>
                </c:pt>
                <c:pt idx="251">
                  <c:v>3.6679999999999997</c:v>
                </c:pt>
                <c:pt idx="252">
                  <c:v>4.0460000000000003</c:v>
                </c:pt>
                <c:pt idx="253">
                  <c:v>3.3614999999999999</c:v>
                </c:pt>
                <c:pt idx="254">
                  <c:v>3.0985</c:v>
                </c:pt>
                <c:pt idx="255">
                  <c:v>1.956</c:v>
                </c:pt>
                <c:pt idx="256">
                  <c:v>2.5540000000000003</c:v>
                </c:pt>
                <c:pt idx="257">
                  <c:v>3.5614999999999997</c:v>
                </c:pt>
                <c:pt idx="258">
                  <c:v>3.4099999999999997</c:v>
                </c:pt>
                <c:pt idx="259">
                  <c:v>2.6670000000000003</c:v>
                </c:pt>
                <c:pt idx="260">
                  <c:v>3.0169999999999999</c:v>
                </c:pt>
                <c:pt idx="261">
                  <c:v>2.6145</c:v>
                </c:pt>
                <c:pt idx="262">
                  <c:v>2.762</c:v>
                </c:pt>
                <c:pt idx="263">
                  <c:v>2.5390000000000001</c:v>
                </c:pt>
                <c:pt idx="264">
                  <c:v>2.9359999999999999</c:v>
                </c:pt>
                <c:pt idx="265">
                  <c:v>3.1934999999999998</c:v>
                </c:pt>
                <c:pt idx="266">
                  <c:v>2.4459999999999997</c:v>
                </c:pt>
                <c:pt idx="267">
                  <c:v>1.9690000000000001</c:v>
                </c:pt>
                <c:pt idx="268">
                  <c:v>2.3614999999999999</c:v>
                </c:pt>
                <c:pt idx="269">
                  <c:v>1.575</c:v>
                </c:pt>
                <c:pt idx="270">
                  <c:v>1.1855</c:v>
                </c:pt>
                <c:pt idx="271">
                  <c:v>0.51334999999999997</c:v>
                </c:pt>
                <c:pt idx="272">
                  <c:v>0.315</c:v>
                </c:pt>
                <c:pt idx="273">
                  <c:v>0.41509999999999997</c:v>
                </c:pt>
                <c:pt idx="274">
                  <c:v>0.75435000000000008</c:v>
                </c:pt>
                <c:pt idx="275">
                  <c:v>0.9365</c:v>
                </c:pt>
                <c:pt idx="276">
                  <c:v>1.26895</c:v>
                </c:pt>
                <c:pt idx="277">
                  <c:v>0.89219999999999999</c:v>
                </c:pt>
                <c:pt idx="278">
                  <c:v>1.0862000000000001</c:v>
                </c:pt>
                <c:pt idx="279">
                  <c:v>1.5049999999999999</c:v>
                </c:pt>
                <c:pt idx="280">
                  <c:v>1.0284500000000001</c:v>
                </c:pt>
                <c:pt idx="281">
                  <c:v>0.47670000000000001</c:v>
                </c:pt>
                <c:pt idx="282">
                  <c:v>0.18049999999999999</c:v>
                </c:pt>
                <c:pt idx="283">
                  <c:v>0.55204999999999993</c:v>
                </c:pt>
              </c:numCache>
            </c:numRef>
          </c:val>
          <c:smooth val="0"/>
        </c:ser>
        <c:ser>
          <c:idx val="2"/>
          <c:order val="2"/>
          <c:tx>
            <c:strRef>
              <c:f>'[Ajuste PBL Encinas.xlsx]Hoja1'!$M$1</c:f>
              <c:strCache>
                <c:ptCount val="1"/>
                <c:pt idx="0">
                  <c:v>Exp3 WS [m/s]</c:v>
                </c:pt>
              </c:strCache>
            </c:strRef>
          </c:tx>
          <c:spPr>
            <a:ln w="28575" cap="rnd">
              <a:solidFill>
                <a:schemeClr val="accent3"/>
              </a:solidFill>
              <a:round/>
            </a:ln>
            <a:effectLst/>
          </c:spPr>
          <c:marker>
            <c:symbol val="none"/>
          </c:marker>
          <c:val>
            <c:numRef>
              <c:f>'[Ajuste PBL Encinas.xlsx]Hoja1'!$M$2:$M$286</c:f>
              <c:numCache>
                <c:formatCode>General</c:formatCode>
                <c:ptCount val="285"/>
                <c:pt idx="0">
                  <c:v>0.79166576266288746</c:v>
                </c:pt>
                <c:pt idx="1">
                  <c:v>0.37198568880557997</c:v>
                </c:pt>
                <c:pt idx="2">
                  <c:v>0.5144562572240825</c:v>
                </c:pt>
                <c:pt idx="3">
                  <c:v>0.44527950882911604</c:v>
                </c:pt>
                <c:pt idx="4">
                  <c:v>0.53212120383977846</c:v>
                </c:pt>
                <c:pt idx="5">
                  <c:v>0.76285846531390999</c:v>
                </c:pt>
                <c:pt idx="6">
                  <c:v>0.81585398316383295</c:v>
                </c:pt>
                <c:pt idx="7">
                  <c:v>1.4666452407836852</c:v>
                </c:pt>
                <c:pt idx="8">
                  <c:v>1.0427382886409735</c:v>
                </c:pt>
                <c:pt idx="9">
                  <c:v>1.0183663666248295</c:v>
                </c:pt>
                <c:pt idx="10">
                  <c:v>0.73258540034293596</c:v>
                </c:pt>
                <c:pt idx="11">
                  <c:v>2.1941433548927249</c:v>
                </c:pt>
                <c:pt idx="12">
                  <c:v>2.4459135532379097</c:v>
                </c:pt>
                <c:pt idx="13">
                  <c:v>1.39259445667266</c:v>
                </c:pt>
                <c:pt idx="14">
                  <c:v>1.50817799568176</c:v>
                </c:pt>
                <c:pt idx="15">
                  <c:v>1.6466059684753351</c:v>
                </c:pt>
                <c:pt idx="16">
                  <c:v>0.65167783200740803</c:v>
                </c:pt>
                <c:pt idx="17">
                  <c:v>0.63023082911968198</c:v>
                </c:pt>
                <c:pt idx="18">
                  <c:v>0.92446196079254006</c:v>
                </c:pt>
                <c:pt idx="19">
                  <c:v>2.2841452360153154</c:v>
                </c:pt>
                <c:pt idx="20">
                  <c:v>0.70245896279811804</c:v>
                </c:pt>
                <c:pt idx="21">
                  <c:v>1.21729308366775</c:v>
                </c:pt>
                <c:pt idx="22">
                  <c:v>1.7524362802505449</c:v>
                </c:pt>
                <c:pt idx="23">
                  <c:v>0.92591109871864152</c:v>
                </c:pt>
                <c:pt idx="24">
                  <c:v>0.71370100975036554</c:v>
                </c:pt>
                <c:pt idx="25">
                  <c:v>0.96934384107589455</c:v>
                </c:pt>
                <c:pt idx="26">
                  <c:v>0.59445978701114599</c:v>
                </c:pt>
                <c:pt idx="27">
                  <c:v>1.1371094584464951</c:v>
                </c:pt>
                <c:pt idx="28">
                  <c:v>1.1135681271552995</c:v>
                </c:pt>
                <c:pt idx="29">
                  <c:v>1.777876794338225</c:v>
                </c:pt>
                <c:pt idx="30">
                  <c:v>2.6488129496574349</c:v>
                </c:pt>
                <c:pt idx="31">
                  <c:v>2.843237638473505</c:v>
                </c:pt>
                <c:pt idx="32">
                  <c:v>2.1255854964256251</c:v>
                </c:pt>
                <c:pt idx="33">
                  <c:v>1.6856173276901201</c:v>
                </c:pt>
                <c:pt idx="34">
                  <c:v>1.1576603055000274</c:v>
                </c:pt>
                <c:pt idx="35">
                  <c:v>0.68588982522487552</c:v>
                </c:pt>
                <c:pt idx="36">
                  <c:v>0.54514716565608956</c:v>
                </c:pt>
                <c:pt idx="37">
                  <c:v>1.9084277153015101</c:v>
                </c:pt>
                <c:pt idx="38">
                  <c:v>4.3534908294677699</c:v>
                </c:pt>
                <c:pt idx="39">
                  <c:v>4.1705453395843453</c:v>
                </c:pt>
                <c:pt idx="40">
                  <c:v>4.0051866769790596</c:v>
                </c:pt>
                <c:pt idx="41">
                  <c:v>4.0034347772598196</c:v>
                </c:pt>
                <c:pt idx="42">
                  <c:v>3.706174969673155</c:v>
                </c:pt>
                <c:pt idx="43">
                  <c:v>3.2089947462081851</c:v>
                </c:pt>
                <c:pt idx="44">
                  <c:v>2.2173287868499703</c:v>
                </c:pt>
                <c:pt idx="45">
                  <c:v>2.5836588144302297</c:v>
                </c:pt>
                <c:pt idx="46">
                  <c:v>2.0236769914627</c:v>
                </c:pt>
                <c:pt idx="47">
                  <c:v>1.9302720427513049</c:v>
                </c:pt>
                <c:pt idx="48">
                  <c:v>2.9146603345870949</c:v>
                </c:pt>
                <c:pt idx="49">
                  <c:v>1.895114481449125</c:v>
                </c:pt>
                <c:pt idx="50">
                  <c:v>3.2532776594161898</c:v>
                </c:pt>
                <c:pt idx="51">
                  <c:v>3.42137563228607</c:v>
                </c:pt>
                <c:pt idx="52">
                  <c:v>4.3769723176956097</c:v>
                </c:pt>
                <c:pt idx="53">
                  <c:v>4.0282384157180751</c:v>
                </c:pt>
                <c:pt idx="54">
                  <c:v>4.1853078603744454</c:v>
                </c:pt>
                <c:pt idx="55">
                  <c:v>3.254348635673515</c:v>
                </c:pt>
                <c:pt idx="56">
                  <c:v>2.96186959743499</c:v>
                </c:pt>
                <c:pt idx="57">
                  <c:v>3.364459633827205</c:v>
                </c:pt>
                <c:pt idx="58">
                  <c:v>1.8527877926826399</c:v>
                </c:pt>
                <c:pt idx="59">
                  <c:v>0.71158984303474404</c:v>
                </c:pt>
                <c:pt idx="60">
                  <c:v>2.52037453651428</c:v>
                </c:pt>
                <c:pt idx="61">
                  <c:v>2.5151475667953451</c:v>
                </c:pt>
                <c:pt idx="62">
                  <c:v>2.1381480097770651</c:v>
                </c:pt>
                <c:pt idx="63">
                  <c:v>2.1332107782363847</c:v>
                </c:pt>
                <c:pt idx="64">
                  <c:v>2.6056610345840401</c:v>
                </c:pt>
                <c:pt idx="65">
                  <c:v>1.98847872018814</c:v>
                </c:pt>
                <c:pt idx="66">
                  <c:v>1.2534100413322415</c:v>
                </c:pt>
                <c:pt idx="67">
                  <c:v>2.4841947555541948</c:v>
                </c:pt>
                <c:pt idx="68">
                  <c:v>2.341306805610655</c:v>
                </c:pt>
                <c:pt idx="69">
                  <c:v>2.4144778251647896</c:v>
                </c:pt>
                <c:pt idx="70">
                  <c:v>2.3241291046142551</c:v>
                </c:pt>
                <c:pt idx="71">
                  <c:v>1.9606389403343147</c:v>
                </c:pt>
                <c:pt idx="72">
                  <c:v>2.2120736837387049</c:v>
                </c:pt>
                <c:pt idx="73">
                  <c:v>2.6118167638778651</c:v>
                </c:pt>
                <c:pt idx="74">
                  <c:v>1.000468313694</c:v>
                </c:pt>
                <c:pt idx="75">
                  <c:v>1.2488424777984548</c:v>
                </c:pt>
                <c:pt idx="76">
                  <c:v>1.7878412604331899</c:v>
                </c:pt>
                <c:pt idx="77">
                  <c:v>2.5317195653915352</c:v>
                </c:pt>
                <c:pt idx="78">
                  <c:v>0.85569223761558455</c:v>
                </c:pt>
                <c:pt idx="79">
                  <c:v>1.0493770837783774</c:v>
                </c:pt>
                <c:pt idx="80">
                  <c:v>1.1491034328937526</c:v>
                </c:pt>
                <c:pt idx="81">
                  <c:v>1.105982899665829</c:v>
                </c:pt>
                <c:pt idx="82">
                  <c:v>0.25936524569988201</c:v>
                </c:pt>
                <c:pt idx="83">
                  <c:v>1.83085441589355</c:v>
                </c:pt>
                <c:pt idx="84">
                  <c:v>2.4709564447402901</c:v>
                </c:pt>
                <c:pt idx="85">
                  <c:v>1.6923204660415601</c:v>
                </c:pt>
                <c:pt idx="86">
                  <c:v>0.91292068362236001</c:v>
                </c:pt>
                <c:pt idx="87">
                  <c:v>0.84595400094985607</c:v>
                </c:pt>
                <c:pt idx="88">
                  <c:v>2.02123147249221</c:v>
                </c:pt>
                <c:pt idx="89">
                  <c:v>1.4899804592132502</c:v>
                </c:pt>
                <c:pt idx="90">
                  <c:v>1.45963674783706</c:v>
                </c:pt>
                <c:pt idx="91">
                  <c:v>1.9175730943679747</c:v>
                </c:pt>
                <c:pt idx="92">
                  <c:v>3.4853459596633898</c:v>
                </c:pt>
                <c:pt idx="93">
                  <c:v>4.6630744934081996</c:v>
                </c:pt>
                <c:pt idx="94">
                  <c:v>4.2875926494598353</c:v>
                </c:pt>
                <c:pt idx="95">
                  <c:v>4.4474153518676705</c:v>
                </c:pt>
                <c:pt idx="96">
                  <c:v>6.0322070121765048</c:v>
                </c:pt>
                <c:pt idx="97">
                  <c:v>5.428762435913085</c:v>
                </c:pt>
                <c:pt idx="98">
                  <c:v>5.5643343925476048</c:v>
                </c:pt>
                <c:pt idx="99">
                  <c:v>7.47324538230896</c:v>
                </c:pt>
                <c:pt idx="100">
                  <c:v>8.3572194576263392</c:v>
                </c:pt>
                <c:pt idx="101">
                  <c:v>7.3547616004943794</c:v>
                </c:pt>
                <c:pt idx="102">
                  <c:v>9.3922891616821254</c:v>
                </c:pt>
                <c:pt idx="103">
                  <c:v>8.9953889846801687</c:v>
                </c:pt>
                <c:pt idx="104">
                  <c:v>9.5698909759521094</c:v>
                </c:pt>
                <c:pt idx="105">
                  <c:v>7.8211579322814897</c:v>
                </c:pt>
                <c:pt idx="106">
                  <c:v>4.9224705696105904</c:v>
                </c:pt>
                <c:pt idx="107">
                  <c:v>5.5752263069152797</c:v>
                </c:pt>
                <c:pt idx="108">
                  <c:v>5.13712382316589</c:v>
                </c:pt>
                <c:pt idx="109">
                  <c:v>4.9543180465698198</c:v>
                </c:pt>
                <c:pt idx="110">
                  <c:v>5.0810863971710205</c:v>
                </c:pt>
                <c:pt idx="111">
                  <c:v>4.3836693763732848</c:v>
                </c:pt>
                <c:pt idx="112">
                  <c:v>3.4978882074356052</c:v>
                </c:pt>
                <c:pt idx="113">
                  <c:v>2.904233098030085</c:v>
                </c:pt>
                <c:pt idx="114">
                  <c:v>2.5876393318176198</c:v>
                </c:pt>
                <c:pt idx="115">
                  <c:v>3.03553926944732</c:v>
                </c:pt>
                <c:pt idx="116">
                  <c:v>3.78614902496337</c:v>
                </c:pt>
                <c:pt idx="117">
                  <c:v>4.12251448631286</c:v>
                </c:pt>
                <c:pt idx="118">
                  <c:v>2.81964039802551</c:v>
                </c:pt>
                <c:pt idx="119">
                  <c:v>2.1132842302322299</c:v>
                </c:pt>
                <c:pt idx="120">
                  <c:v>1.2874031662940966</c:v>
                </c:pt>
                <c:pt idx="121">
                  <c:v>1.7479604482650699</c:v>
                </c:pt>
                <c:pt idx="122">
                  <c:v>0.92252993583679155</c:v>
                </c:pt>
                <c:pt idx="123">
                  <c:v>0.89205509424209195</c:v>
                </c:pt>
                <c:pt idx="124">
                  <c:v>1.6417401432991001</c:v>
                </c:pt>
                <c:pt idx="125">
                  <c:v>1.4907908439636199</c:v>
                </c:pt>
                <c:pt idx="126">
                  <c:v>1.528669893741605</c:v>
                </c:pt>
                <c:pt idx="127">
                  <c:v>1.3327940702438301</c:v>
                </c:pt>
                <c:pt idx="128">
                  <c:v>0.74580475687980652</c:v>
                </c:pt>
                <c:pt idx="129">
                  <c:v>1.88040006160736</c:v>
                </c:pt>
                <c:pt idx="130">
                  <c:v>1.1050341725349351</c:v>
                </c:pt>
                <c:pt idx="131">
                  <c:v>1.0537512302398635</c:v>
                </c:pt>
                <c:pt idx="132">
                  <c:v>2.3561513423919651</c:v>
                </c:pt>
                <c:pt idx="133">
                  <c:v>1.81022208929061</c:v>
                </c:pt>
                <c:pt idx="134">
                  <c:v>0.71031370759010248</c:v>
                </c:pt>
                <c:pt idx="135">
                  <c:v>1.4611170887947051</c:v>
                </c:pt>
                <c:pt idx="136">
                  <c:v>1.8288201689720101</c:v>
                </c:pt>
                <c:pt idx="137">
                  <c:v>1.315218865871425</c:v>
                </c:pt>
                <c:pt idx="138">
                  <c:v>0.53936788439750649</c:v>
                </c:pt>
                <c:pt idx="139">
                  <c:v>0.68780001997947648</c:v>
                </c:pt>
                <c:pt idx="140">
                  <c:v>0.73560675978660495</c:v>
                </c:pt>
                <c:pt idx="141">
                  <c:v>0.99396777153015092</c:v>
                </c:pt>
                <c:pt idx="142">
                  <c:v>2.8579328060150102</c:v>
                </c:pt>
                <c:pt idx="143">
                  <c:v>3.6649504899978549</c:v>
                </c:pt>
                <c:pt idx="144">
                  <c:v>3.8284066915512049</c:v>
                </c:pt>
                <c:pt idx="145">
                  <c:v>3.6440527439117401</c:v>
                </c:pt>
                <c:pt idx="146">
                  <c:v>3.9489971399307198</c:v>
                </c:pt>
                <c:pt idx="147">
                  <c:v>4.1586093902587855</c:v>
                </c:pt>
                <c:pt idx="148">
                  <c:v>4.1539571285247749</c:v>
                </c:pt>
                <c:pt idx="149">
                  <c:v>4.3712936639785749</c:v>
                </c:pt>
                <c:pt idx="150">
                  <c:v>4.2776747941970799</c:v>
                </c:pt>
                <c:pt idx="151">
                  <c:v>4.8474974632263148</c:v>
                </c:pt>
                <c:pt idx="152">
                  <c:v>5.0180888175964302</c:v>
                </c:pt>
                <c:pt idx="153">
                  <c:v>4.9215540885925249</c:v>
                </c:pt>
                <c:pt idx="154">
                  <c:v>4.9691779613494846</c:v>
                </c:pt>
                <c:pt idx="155">
                  <c:v>5.2786576747894252</c:v>
                </c:pt>
                <c:pt idx="156">
                  <c:v>6.3995969295501656</c:v>
                </c:pt>
                <c:pt idx="157">
                  <c:v>6.3843891620635951</c:v>
                </c:pt>
                <c:pt idx="158">
                  <c:v>7.9597797393798793</c:v>
                </c:pt>
                <c:pt idx="159">
                  <c:v>9.0339770317077548</c:v>
                </c:pt>
                <c:pt idx="160">
                  <c:v>8.4525771141052211</c:v>
                </c:pt>
                <c:pt idx="161">
                  <c:v>9.3038272857665998</c:v>
                </c:pt>
                <c:pt idx="162">
                  <c:v>10.292381763458199</c:v>
                </c:pt>
                <c:pt idx="163">
                  <c:v>8.2843785285949654</c:v>
                </c:pt>
                <c:pt idx="164">
                  <c:v>8.6052780151367152</c:v>
                </c:pt>
                <c:pt idx="165">
                  <c:v>5.0466620922088605</c:v>
                </c:pt>
                <c:pt idx="166">
                  <c:v>4.0980653762817347</c:v>
                </c:pt>
                <c:pt idx="167">
                  <c:v>5.2102553844451851</c:v>
                </c:pt>
                <c:pt idx="168">
                  <c:v>6.1344592571258492</c:v>
                </c:pt>
                <c:pt idx="169">
                  <c:v>5.9191770553588849</c:v>
                </c:pt>
                <c:pt idx="170">
                  <c:v>2.1843856573104801</c:v>
                </c:pt>
                <c:pt idx="171">
                  <c:v>3.1054297685623151</c:v>
                </c:pt>
                <c:pt idx="172">
                  <c:v>2.3942657709121651</c:v>
                </c:pt>
                <c:pt idx="173">
                  <c:v>2.2431179881095851</c:v>
                </c:pt>
                <c:pt idx="174">
                  <c:v>1.62989610433578</c:v>
                </c:pt>
                <c:pt idx="175">
                  <c:v>2.359160304069515</c:v>
                </c:pt>
                <c:pt idx="176">
                  <c:v>2.412389636039725</c:v>
                </c:pt>
                <c:pt idx="177">
                  <c:v>3.2836544513702348</c:v>
                </c:pt>
                <c:pt idx="178">
                  <c:v>3.9129686355590749</c:v>
                </c:pt>
                <c:pt idx="179">
                  <c:v>4.4691355228424001</c:v>
                </c:pt>
                <c:pt idx="180">
                  <c:v>3.7787061929702697</c:v>
                </c:pt>
                <c:pt idx="181">
                  <c:v>3.8178857564926103</c:v>
                </c:pt>
                <c:pt idx="182">
                  <c:v>3.6078782081603951</c:v>
                </c:pt>
                <c:pt idx="183">
                  <c:v>2.3882038593292201</c:v>
                </c:pt>
                <c:pt idx="184">
                  <c:v>2.0255073904991101</c:v>
                </c:pt>
                <c:pt idx="185">
                  <c:v>2.352328360080715</c:v>
                </c:pt>
                <c:pt idx="186">
                  <c:v>2.9864753484725899</c:v>
                </c:pt>
                <c:pt idx="187">
                  <c:v>3.2722971439361501</c:v>
                </c:pt>
                <c:pt idx="188">
                  <c:v>4.2027577161788896</c:v>
                </c:pt>
                <c:pt idx="189">
                  <c:v>5.5926487445831246</c:v>
                </c:pt>
                <c:pt idx="190">
                  <c:v>5.1121013164520201</c:v>
                </c:pt>
                <c:pt idx="191">
                  <c:v>4.0869964361190751</c:v>
                </c:pt>
                <c:pt idx="192">
                  <c:v>4.5149021148681596</c:v>
                </c:pt>
                <c:pt idx="193">
                  <c:v>1.6206750273704449</c:v>
                </c:pt>
                <c:pt idx="194">
                  <c:v>0.7221997976303095</c:v>
                </c:pt>
                <c:pt idx="195">
                  <c:v>0.86738342046737604</c:v>
                </c:pt>
                <c:pt idx="196">
                  <c:v>0.1362034827470775</c:v>
                </c:pt>
                <c:pt idx="197">
                  <c:v>1.025960206985469</c:v>
                </c:pt>
                <c:pt idx="198">
                  <c:v>1.0637145638465855</c:v>
                </c:pt>
                <c:pt idx="199">
                  <c:v>1.3278055191039999</c:v>
                </c:pt>
                <c:pt idx="200">
                  <c:v>1.2498470544815001</c:v>
                </c:pt>
                <c:pt idx="201">
                  <c:v>1.3630734086036651</c:v>
                </c:pt>
                <c:pt idx="202">
                  <c:v>1.5022248029708849</c:v>
                </c:pt>
                <c:pt idx="203">
                  <c:v>1.6069586277007999</c:v>
                </c:pt>
                <c:pt idx="204">
                  <c:v>2.4637868404388348</c:v>
                </c:pt>
                <c:pt idx="205">
                  <c:v>3.1787663698196402</c:v>
                </c:pt>
                <c:pt idx="206">
                  <c:v>3.3022644519805846</c:v>
                </c:pt>
                <c:pt idx="207">
                  <c:v>2.5236120223999001</c:v>
                </c:pt>
                <c:pt idx="208">
                  <c:v>2.0726527571678099</c:v>
                </c:pt>
                <c:pt idx="209">
                  <c:v>1.27893286943435</c:v>
                </c:pt>
                <c:pt idx="210">
                  <c:v>1.23469394445419</c:v>
                </c:pt>
                <c:pt idx="211">
                  <c:v>1.611535668373105</c:v>
                </c:pt>
                <c:pt idx="212">
                  <c:v>2.1609493494033751</c:v>
                </c:pt>
                <c:pt idx="213">
                  <c:v>2.2591196298599199</c:v>
                </c:pt>
                <c:pt idx="214">
                  <c:v>1.2398660182952801</c:v>
                </c:pt>
                <c:pt idx="215">
                  <c:v>1.504092812538145</c:v>
                </c:pt>
                <c:pt idx="216">
                  <c:v>1.0111272335052459</c:v>
                </c:pt>
                <c:pt idx="217">
                  <c:v>1.02899837493896</c:v>
                </c:pt>
                <c:pt idx="218">
                  <c:v>1.0163084864616354</c:v>
                </c:pt>
                <c:pt idx="219">
                  <c:v>0.53717984259128548</c:v>
                </c:pt>
                <c:pt idx="220">
                  <c:v>0.36833435297012251</c:v>
                </c:pt>
                <c:pt idx="221">
                  <c:v>0.78395929932594255</c:v>
                </c:pt>
                <c:pt idx="222">
                  <c:v>1.0720807611942271</c:v>
                </c:pt>
                <c:pt idx="223">
                  <c:v>0.93803042173385154</c:v>
                </c:pt>
                <c:pt idx="224">
                  <c:v>0.78992515802383401</c:v>
                </c:pt>
                <c:pt idx="225">
                  <c:v>0.86087512969970403</c:v>
                </c:pt>
                <c:pt idx="226">
                  <c:v>0.38614381104707701</c:v>
                </c:pt>
                <c:pt idx="227">
                  <c:v>0.61171448230743408</c:v>
                </c:pt>
                <c:pt idx="228">
                  <c:v>0.38110873103141751</c:v>
                </c:pt>
                <c:pt idx="229">
                  <c:v>0.95730966329574496</c:v>
                </c:pt>
                <c:pt idx="230">
                  <c:v>1.71096783876419</c:v>
                </c:pt>
                <c:pt idx="231">
                  <c:v>1.44987148046493</c:v>
                </c:pt>
                <c:pt idx="232">
                  <c:v>0.96212577819823797</c:v>
                </c:pt>
                <c:pt idx="233">
                  <c:v>0.58696366846561399</c:v>
                </c:pt>
                <c:pt idx="234">
                  <c:v>2.389889240264885</c:v>
                </c:pt>
                <c:pt idx="235">
                  <c:v>3.3934900760650599</c:v>
                </c:pt>
                <c:pt idx="236">
                  <c:v>3.441758751869195</c:v>
                </c:pt>
                <c:pt idx="237">
                  <c:v>3.7524461746215749</c:v>
                </c:pt>
                <c:pt idx="238">
                  <c:v>3.4011408090591404</c:v>
                </c:pt>
                <c:pt idx="239">
                  <c:v>3.9362522363662702</c:v>
                </c:pt>
                <c:pt idx="240">
                  <c:v>3.9109538793563803</c:v>
                </c:pt>
                <c:pt idx="241">
                  <c:v>3.7572375535964948</c:v>
                </c:pt>
                <c:pt idx="242">
                  <c:v>4.0267047882080051</c:v>
                </c:pt>
                <c:pt idx="243">
                  <c:v>4.629696965217585</c:v>
                </c:pt>
                <c:pt idx="244">
                  <c:v>7.1053886413574201</c:v>
                </c:pt>
                <c:pt idx="245">
                  <c:v>6.6366004943847603</c:v>
                </c:pt>
                <c:pt idx="246">
                  <c:v>5.4049322605133057</c:v>
                </c:pt>
                <c:pt idx="247">
                  <c:v>6.5820565223693794</c:v>
                </c:pt>
                <c:pt idx="248">
                  <c:v>7.5203573703765851</c:v>
                </c:pt>
                <c:pt idx="249">
                  <c:v>7.44089579582214</c:v>
                </c:pt>
                <c:pt idx="250">
                  <c:v>9.101897239685055</c:v>
                </c:pt>
                <c:pt idx="251">
                  <c:v>11.802608013153</c:v>
                </c:pt>
                <c:pt idx="252">
                  <c:v>12.65354347229</c:v>
                </c:pt>
                <c:pt idx="253">
                  <c:v>12.875494003295849</c:v>
                </c:pt>
                <c:pt idx="254">
                  <c:v>12.35348272323605</c:v>
                </c:pt>
                <c:pt idx="255">
                  <c:v>10.343622684478721</c:v>
                </c:pt>
                <c:pt idx="256">
                  <c:v>8.8169014453887904</c:v>
                </c:pt>
                <c:pt idx="257">
                  <c:v>7.0492758750915456</c:v>
                </c:pt>
                <c:pt idx="258">
                  <c:v>4.8709110021591151</c:v>
                </c:pt>
                <c:pt idx="259">
                  <c:v>3.2700148224830601</c:v>
                </c:pt>
                <c:pt idx="260">
                  <c:v>2.8429262042045549</c:v>
                </c:pt>
                <c:pt idx="261">
                  <c:v>2.8057382106781001</c:v>
                </c:pt>
                <c:pt idx="262">
                  <c:v>1.307335317134855</c:v>
                </c:pt>
                <c:pt idx="263">
                  <c:v>1.1363220810890176</c:v>
                </c:pt>
                <c:pt idx="264">
                  <c:v>1.43959200382232</c:v>
                </c:pt>
                <c:pt idx="265">
                  <c:v>2.0587156414985599</c:v>
                </c:pt>
                <c:pt idx="266">
                  <c:v>4.2132697105407697</c:v>
                </c:pt>
                <c:pt idx="267">
                  <c:v>3.6065733432769704</c:v>
                </c:pt>
                <c:pt idx="268">
                  <c:v>4.143896698951715</c:v>
                </c:pt>
                <c:pt idx="269">
                  <c:v>2.7521568536758352</c:v>
                </c:pt>
                <c:pt idx="270">
                  <c:v>2.8392070531845048</c:v>
                </c:pt>
                <c:pt idx="271">
                  <c:v>2.5399533510208103</c:v>
                </c:pt>
                <c:pt idx="272">
                  <c:v>2.0269424319267202</c:v>
                </c:pt>
                <c:pt idx="273">
                  <c:v>1.2277312874793949</c:v>
                </c:pt>
                <c:pt idx="274">
                  <c:v>1.247714281082152</c:v>
                </c:pt>
                <c:pt idx="275">
                  <c:v>2.5510815382003749</c:v>
                </c:pt>
                <c:pt idx="276">
                  <c:v>2.6462131738662649</c:v>
                </c:pt>
                <c:pt idx="277">
                  <c:v>2.8989095687866149</c:v>
                </c:pt>
                <c:pt idx="278">
                  <c:v>2.6684274673461852</c:v>
                </c:pt>
                <c:pt idx="279">
                  <c:v>1.6798821091651899</c:v>
                </c:pt>
                <c:pt idx="280">
                  <c:v>1.9058603644370951</c:v>
                </c:pt>
                <c:pt idx="281">
                  <c:v>0.84059137105941595</c:v>
                </c:pt>
                <c:pt idx="282">
                  <c:v>1.3046986758708945</c:v>
                </c:pt>
                <c:pt idx="283">
                  <c:v>0.64097526669502192</c:v>
                </c:pt>
              </c:numCache>
            </c:numRef>
          </c:val>
          <c:smooth val="0"/>
        </c:ser>
        <c:dLbls>
          <c:showLegendKey val="0"/>
          <c:showVal val="0"/>
          <c:showCatName val="0"/>
          <c:showSerName val="0"/>
          <c:showPercent val="0"/>
          <c:showBubbleSize val="0"/>
        </c:dLbls>
        <c:marker val="1"/>
        <c:smooth val="0"/>
        <c:axId val="205969040"/>
        <c:axId val="205967472"/>
      </c:lineChart>
      <c:lineChart>
        <c:grouping val="standard"/>
        <c:varyColors val="0"/>
        <c:ser>
          <c:idx val="0"/>
          <c:order val="0"/>
          <c:tx>
            <c:strRef>
              <c:f>'[Ajuste PBL Encinas.xlsx]Hoja1'!$D$1</c:f>
              <c:strCache>
                <c:ptCount val="1"/>
                <c:pt idx="0">
                  <c:v>PBL Exp3 [m]</c:v>
                </c:pt>
              </c:strCache>
            </c:strRef>
          </c:tx>
          <c:spPr>
            <a:ln w="28575" cap="rnd">
              <a:solidFill>
                <a:schemeClr val="accent1"/>
              </a:solidFill>
              <a:round/>
            </a:ln>
            <a:effectLst/>
          </c:spPr>
          <c:marker>
            <c:symbol val="none"/>
          </c:marker>
          <c:val>
            <c:numRef>
              <c:f>'[Ajuste PBL Encinas.xlsx]Hoja1'!$D$2:$D$286</c:f>
              <c:numCache>
                <c:formatCode>General</c:formatCode>
                <c:ptCount val="285"/>
                <c:pt idx="0">
                  <c:v>68.885780334472599</c:v>
                </c:pt>
                <c:pt idx="1">
                  <c:v>68.943016052246094</c:v>
                </c:pt>
                <c:pt idx="2">
                  <c:v>68.982887268066406</c:v>
                </c:pt>
                <c:pt idx="3">
                  <c:v>69.063423156738196</c:v>
                </c:pt>
                <c:pt idx="4">
                  <c:v>69.030540466308594</c:v>
                </c:pt>
                <c:pt idx="5">
                  <c:v>69.031364440917898</c:v>
                </c:pt>
                <c:pt idx="6">
                  <c:v>69.053398132324205</c:v>
                </c:pt>
                <c:pt idx="7">
                  <c:v>68.906593322753906</c:v>
                </c:pt>
                <c:pt idx="8">
                  <c:v>68.947715759277301</c:v>
                </c:pt>
                <c:pt idx="9">
                  <c:v>68.966499328613196</c:v>
                </c:pt>
                <c:pt idx="10">
                  <c:v>69.041114807128906</c:v>
                </c:pt>
                <c:pt idx="11">
                  <c:v>246.80389404296801</c:v>
                </c:pt>
                <c:pt idx="12">
                  <c:v>208.822265625</c:v>
                </c:pt>
                <c:pt idx="13">
                  <c:v>210.50405883789</c:v>
                </c:pt>
                <c:pt idx="14">
                  <c:v>70.253776550292898</c:v>
                </c:pt>
                <c:pt idx="15">
                  <c:v>69.687507629394503</c:v>
                </c:pt>
                <c:pt idx="16">
                  <c:v>69.775947570800696</c:v>
                </c:pt>
                <c:pt idx="17">
                  <c:v>69.906837463378906</c:v>
                </c:pt>
                <c:pt idx="18">
                  <c:v>69.927330017089801</c:v>
                </c:pt>
                <c:pt idx="19">
                  <c:v>70.137687683105398</c:v>
                </c:pt>
                <c:pt idx="20">
                  <c:v>70.034172058105398</c:v>
                </c:pt>
                <c:pt idx="21">
                  <c:v>70.009590148925696</c:v>
                </c:pt>
                <c:pt idx="22">
                  <c:v>70.061149597167898</c:v>
                </c:pt>
                <c:pt idx="23">
                  <c:v>70.051048278808594</c:v>
                </c:pt>
                <c:pt idx="24">
                  <c:v>70.076301574707003</c:v>
                </c:pt>
                <c:pt idx="25">
                  <c:v>70.118675231933594</c:v>
                </c:pt>
                <c:pt idx="26">
                  <c:v>70.161445617675696</c:v>
                </c:pt>
                <c:pt idx="27">
                  <c:v>70.163078308105398</c:v>
                </c:pt>
                <c:pt idx="28">
                  <c:v>70.219764709472599</c:v>
                </c:pt>
                <c:pt idx="29">
                  <c:v>70.242179870605398</c:v>
                </c:pt>
                <c:pt idx="30">
                  <c:v>69.728630065917898</c:v>
                </c:pt>
                <c:pt idx="31">
                  <c:v>69.670783996582003</c:v>
                </c:pt>
                <c:pt idx="32">
                  <c:v>69.698417663574205</c:v>
                </c:pt>
                <c:pt idx="33">
                  <c:v>69.775535583496094</c:v>
                </c:pt>
                <c:pt idx="34">
                  <c:v>69.872856140136705</c:v>
                </c:pt>
                <c:pt idx="35">
                  <c:v>69.953163146972599</c:v>
                </c:pt>
                <c:pt idx="36">
                  <c:v>349.09005737304602</c:v>
                </c:pt>
                <c:pt idx="37">
                  <c:v>296.32028198242102</c:v>
                </c:pt>
                <c:pt idx="38">
                  <c:v>251.133056640625</c:v>
                </c:pt>
                <c:pt idx="39">
                  <c:v>495.71569824218699</c:v>
                </c:pt>
                <c:pt idx="40">
                  <c:v>353.908447265625</c:v>
                </c:pt>
                <c:pt idx="41">
                  <c:v>70.550041198730398</c:v>
                </c:pt>
                <c:pt idx="42">
                  <c:v>70.656883239746094</c:v>
                </c:pt>
                <c:pt idx="43">
                  <c:v>177.64831542968699</c:v>
                </c:pt>
                <c:pt idx="44">
                  <c:v>706.62921142578102</c:v>
                </c:pt>
                <c:pt idx="45">
                  <c:v>590.66271972656205</c:v>
                </c:pt>
                <c:pt idx="46">
                  <c:v>590.71746826171795</c:v>
                </c:pt>
                <c:pt idx="47">
                  <c:v>591.13195800781205</c:v>
                </c:pt>
                <c:pt idx="48">
                  <c:v>497.45690917968699</c:v>
                </c:pt>
                <c:pt idx="49">
                  <c:v>708.24993896484295</c:v>
                </c:pt>
                <c:pt idx="50">
                  <c:v>419.41998291015602</c:v>
                </c:pt>
                <c:pt idx="51">
                  <c:v>177.63699340820301</c:v>
                </c:pt>
                <c:pt idx="52">
                  <c:v>591.597412109375</c:v>
                </c:pt>
                <c:pt idx="53">
                  <c:v>591.45916748046795</c:v>
                </c:pt>
                <c:pt idx="54">
                  <c:v>706.21984863281205</c:v>
                </c:pt>
                <c:pt idx="55">
                  <c:v>496.63433837890602</c:v>
                </c:pt>
                <c:pt idx="56">
                  <c:v>590.55163574218705</c:v>
                </c:pt>
                <c:pt idx="57">
                  <c:v>591.01031494140602</c:v>
                </c:pt>
                <c:pt idx="58">
                  <c:v>590.81695556640602</c:v>
                </c:pt>
                <c:pt idx="59">
                  <c:v>71.326698303222599</c:v>
                </c:pt>
                <c:pt idx="60">
                  <c:v>420.83001708984301</c:v>
                </c:pt>
                <c:pt idx="61">
                  <c:v>71.468589782714801</c:v>
                </c:pt>
                <c:pt idx="62">
                  <c:v>71.407936096191406</c:v>
                </c:pt>
                <c:pt idx="63">
                  <c:v>71.441184997558594</c:v>
                </c:pt>
                <c:pt idx="64">
                  <c:v>213.830963134765</c:v>
                </c:pt>
                <c:pt idx="65">
                  <c:v>355.14303588867102</c:v>
                </c:pt>
                <c:pt idx="66">
                  <c:v>213.35916137695301</c:v>
                </c:pt>
                <c:pt idx="67">
                  <c:v>300.49786376953102</c:v>
                </c:pt>
                <c:pt idx="68">
                  <c:v>254.19216918945301</c:v>
                </c:pt>
                <c:pt idx="69">
                  <c:v>213.64508056640599</c:v>
                </c:pt>
                <c:pt idx="70">
                  <c:v>355.69195556640602</c:v>
                </c:pt>
                <c:pt idx="71">
                  <c:v>420.13162231445301</c:v>
                </c:pt>
                <c:pt idx="72">
                  <c:v>71.225028991699205</c:v>
                </c:pt>
                <c:pt idx="73">
                  <c:v>71.187080383300696</c:v>
                </c:pt>
                <c:pt idx="74">
                  <c:v>71.173744201660099</c:v>
                </c:pt>
                <c:pt idx="75">
                  <c:v>71.249748229980398</c:v>
                </c:pt>
                <c:pt idx="76">
                  <c:v>71.212730407714801</c:v>
                </c:pt>
                <c:pt idx="77">
                  <c:v>70.976234436035099</c:v>
                </c:pt>
                <c:pt idx="78">
                  <c:v>70.830909729003906</c:v>
                </c:pt>
                <c:pt idx="79">
                  <c:v>70.877113342285099</c:v>
                </c:pt>
                <c:pt idx="80">
                  <c:v>70.997795104980398</c:v>
                </c:pt>
                <c:pt idx="81">
                  <c:v>70.802635192871094</c:v>
                </c:pt>
                <c:pt idx="82">
                  <c:v>70.851783752441406</c:v>
                </c:pt>
                <c:pt idx="83">
                  <c:v>177.81942749023401</c:v>
                </c:pt>
                <c:pt idx="84">
                  <c:v>300.52374267578102</c:v>
                </c:pt>
                <c:pt idx="85">
                  <c:v>420.732421875</c:v>
                </c:pt>
                <c:pt idx="86">
                  <c:v>709.10211181640602</c:v>
                </c:pt>
                <c:pt idx="87">
                  <c:v>71.717033386230398</c:v>
                </c:pt>
                <c:pt idx="88">
                  <c:v>71.586463928222599</c:v>
                </c:pt>
                <c:pt idx="89">
                  <c:v>71.512977600097599</c:v>
                </c:pt>
                <c:pt idx="90">
                  <c:v>71.427192687988196</c:v>
                </c:pt>
                <c:pt idx="91">
                  <c:v>213.858642578125</c:v>
                </c:pt>
                <c:pt idx="92">
                  <c:v>178.23974609375</c:v>
                </c:pt>
                <c:pt idx="93">
                  <c:v>419.63360595703102</c:v>
                </c:pt>
                <c:pt idx="94">
                  <c:v>591.211181640625</c:v>
                </c:pt>
                <c:pt idx="95">
                  <c:v>497.12255859375</c:v>
                </c:pt>
                <c:pt idx="96">
                  <c:v>705.00537109375</c:v>
                </c:pt>
                <c:pt idx="97">
                  <c:v>703.21124267578102</c:v>
                </c:pt>
                <c:pt idx="98">
                  <c:v>587.78674316406205</c:v>
                </c:pt>
                <c:pt idx="99">
                  <c:v>494.11627197265602</c:v>
                </c:pt>
                <c:pt idx="100">
                  <c:v>298.45104980468699</c:v>
                </c:pt>
                <c:pt idx="101">
                  <c:v>352.84494018554602</c:v>
                </c:pt>
                <c:pt idx="102">
                  <c:v>1225.81115722656</c:v>
                </c:pt>
                <c:pt idx="103">
                  <c:v>1787.62670898437</c:v>
                </c:pt>
                <c:pt idx="104">
                  <c:v>1225.27600097656</c:v>
                </c:pt>
                <c:pt idx="105">
                  <c:v>417.27273559570301</c:v>
                </c:pt>
                <c:pt idx="106">
                  <c:v>841.08245849609295</c:v>
                </c:pt>
                <c:pt idx="107">
                  <c:v>839.957275390625</c:v>
                </c:pt>
                <c:pt idx="108">
                  <c:v>1218.11865234375</c:v>
                </c:pt>
                <c:pt idx="109">
                  <c:v>1010.02453613281</c:v>
                </c:pt>
                <c:pt idx="110">
                  <c:v>699.94128417968705</c:v>
                </c:pt>
                <c:pt idx="111">
                  <c:v>837.43243408203102</c:v>
                </c:pt>
                <c:pt idx="112">
                  <c:v>1005.69592285156</c:v>
                </c:pt>
                <c:pt idx="113">
                  <c:v>175.887115478515</c:v>
                </c:pt>
                <c:pt idx="114">
                  <c:v>70.070610046386705</c:v>
                </c:pt>
                <c:pt idx="115">
                  <c:v>1003.33154296875</c:v>
                </c:pt>
                <c:pt idx="116">
                  <c:v>832.28234863281205</c:v>
                </c:pt>
                <c:pt idx="117">
                  <c:v>692.6279296875</c:v>
                </c:pt>
                <c:pt idx="118">
                  <c:v>348.34432983398398</c:v>
                </c:pt>
                <c:pt idx="119">
                  <c:v>69.663642883300696</c:v>
                </c:pt>
                <c:pt idx="120">
                  <c:v>69.482048034667898</c:v>
                </c:pt>
                <c:pt idx="121">
                  <c:v>69.148719787597599</c:v>
                </c:pt>
                <c:pt idx="122">
                  <c:v>69.055381774902301</c:v>
                </c:pt>
                <c:pt idx="123">
                  <c:v>68.892936706542898</c:v>
                </c:pt>
                <c:pt idx="124">
                  <c:v>68.768135070800696</c:v>
                </c:pt>
                <c:pt idx="125">
                  <c:v>68.747840881347599</c:v>
                </c:pt>
                <c:pt idx="126">
                  <c:v>404.98629760742102</c:v>
                </c:pt>
                <c:pt idx="127">
                  <c:v>342.790283203125</c:v>
                </c:pt>
                <c:pt idx="128">
                  <c:v>342.263427734375</c:v>
                </c:pt>
                <c:pt idx="129">
                  <c:v>204.94036865234301</c:v>
                </c:pt>
                <c:pt idx="130">
                  <c:v>341.625732421875</c:v>
                </c:pt>
                <c:pt idx="131">
                  <c:v>244.14419555664</c:v>
                </c:pt>
                <c:pt idx="132">
                  <c:v>244.86160278320301</c:v>
                </c:pt>
                <c:pt idx="133">
                  <c:v>207.32577514648401</c:v>
                </c:pt>
                <c:pt idx="134">
                  <c:v>292.79153442382801</c:v>
                </c:pt>
                <c:pt idx="135">
                  <c:v>69.628303527832003</c:v>
                </c:pt>
                <c:pt idx="136">
                  <c:v>69.490837097167898</c:v>
                </c:pt>
                <c:pt idx="137">
                  <c:v>69.214012145996094</c:v>
                </c:pt>
                <c:pt idx="138">
                  <c:v>69.028556823730398</c:v>
                </c:pt>
                <c:pt idx="139">
                  <c:v>68.954887390136705</c:v>
                </c:pt>
                <c:pt idx="140">
                  <c:v>68.898643493652301</c:v>
                </c:pt>
                <c:pt idx="141">
                  <c:v>68.878150939941406</c:v>
                </c:pt>
                <c:pt idx="142">
                  <c:v>68.587760925292898</c:v>
                </c:pt>
                <c:pt idx="143">
                  <c:v>68.295982360839801</c:v>
                </c:pt>
                <c:pt idx="144">
                  <c:v>68.335014343261705</c:v>
                </c:pt>
                <c:pt idx="145">
                  <c:v>68.360755920410099</c:v>
                </c:pt>
                <c:pt idx="146">
                  <c:v>68.268318176269503</c:v>
                </c:pt>
                <c:pt idx="147">
                  <c:v>68.244117736816406</c:v>
                </c:pt>
                <c:pt idx="148">
                  <c:v>68.338539123535099</c:v>
                </c:pt>
                <c:pt idx="149">
                  <c:v>206.49166870117099</c:v>
                </c:pt>
                <c:pt idx="150">
                  <c:v>206.31454467773401</c:v>
                </c:pt>
                <c:pt idx="151">
                  <c:v>245.87640380859301</c:v>
                </c:pt>
                <c:pt idx="152">
                  <c:v>291.92095947265602</c:v>
                </c:pt>
                <c:pt idx="153">
                  <c:v>997.6953125</c:v>
                </c:pt>
                <c:pt idx="154">
                  <c:v>829.98211669921795</c:v>
                </c:pt>
                <c:pt idx="155">
                  <c:v>831.79943847656205</c:v>
                </c:pt>
                <c:pt idx="156">
                  <c:v>1208.51538085937</c:v>
                </c:pt>
                <c:pt idx="157">
                  <c:v>1459.83447265625</c:v>
                </c:pt>
                <c:pt idx="158">
                  <c:v>1209.05944824218</c:v>
                </c:pt>
                <c:pt idx="159">
                  <c:v>1210.29833984375</c:v>
                </c:pt>
                <c:pt idx="160">
                  <c:v>1209.66931152343</c:v>
                </c:pt>
                <c:pt idx="161">
                  <c:v>1763.04321289062</c:v>
                </c:pt>
                <c:pt idx="162">
                  <c:v>1464.7431640625</c:v>
                </c:pt>
                <c:pt idx="163">
                  <c:v>1212.43811035156</c:v>
                </c:pt>
                <c:pt idx="164">
                  <c:v>1209.80456542968</c:v>
                </c:pt>
                <c:pt idx="165">
                  <c:v>412.50100708007801</c:v>
                </c:pt>
                <c:pt idx="166">
                  <c:v>487.23199462890602</c:v>
                </c:pt>
                <c:pt idx="167">
                  <c:v>689.70227050781205</c:v>
                </c:pt>
                <c:pt idx="168">
                  <c:v>574.74621582031205</c:v>
                </c:pt>
                <c:pt idx="169">
                  <c:v>989.13684082031205</c:v>
                </c:pt>
                <c:pt idx="170">
                  <c:v>822.32757568359295</c:v>
                </c:pt>
                <c:pt idx="171">
                  <c:v>69.055671691894503</c:v>
                </c:pt>
                <c:pt idx="172">
                  <c:v>68.835792541503906</c:v>
                </c:pt>
                <c:pt idx="173">
                  <c:v>68.806358337402301</c:v>
                </c:pt>
                <c:pt idx="174">
                  <c:v>103.19036102294901</c:v>
                </c:pt>
                <c:pt idx="175">
                  <c:v>137.12265014648401</c:v>
                </c:pt>
                <c:pt idx="176">
                  <c:v>68.652091979980398</c:v>
                </c:pt>
                <c:pt idx="177">
                  <c:v>68.593757629394503</c:v>
                </c:pt>
                <c:pt idx="178">
                  <c:v>343.753662109375</c:v>
                </c:pt>
                <c:pt idx="179">
                  <c:v>406.60897827148398</c:v>
                </c:pt>
                <c:pt idx="180">
                  <c:v>407.580322265625</c:v>
                </c:pt>
                <c:pt idx="181">
                  <c:v>575.063720703125</c:v>
                </c:pt>
                <c:pt idx="182">
                  <c:v>1441.73840332031</c:v>
                </c:pt>
                <c:pt idx="183">
                  <c:v>992.36950683593705</c:v>
                </c:pt>
                <c:pt idx="184">
                  <c:v>69.560737609863196</c:v>
                </c:pt>
                <c:pt idx="185">
                  <c:v>69.346733093261705</c:v>
                </c:pt>
                <c:pt idx="186">
                  <c:v>69.143455505371094</c:v>
                </c:pt>
                <c:pt idx="187">
                  <c:v>68.983238220214801</c:v>
                </c:pt>
                <c:pt idx="188">
                  <c:v>68.682701110839801</c:v>
                </c:pt>
                <c:pt idx="189">
                  <c:v>137.064361572265</c:v>
                </c:pt>
                <c:pt idx="190">
                  <c:v>137.100341796875</c:v>
                </c:pt>
                <c:pt idx="191">
                  <c:v>68.418006896972599</c:v>
                </c:pt>
                <c:pt idx="192">
                  <c:v>68.232795715332003</c:v>
                </c:pt>
                <c:pt idx="193">
                  <c:v>68.105064392089801</c:v>
                </c:pt>
                <c:pt idx="194">
                  <c:v>68.019432067871094</c:v>
                </c:pt>
                <c:pt idx="195">
                  <c:v>67.953285217285099</c:v>
                </c:pt>
                <c:pt idx="196">
                  <c:v>67.999885559082003</c:v>
                </c:pt>
                <c:pt idx="197">
                  <c:v>68.007484436035099</c:v>
                </c:pt>
                <c:pt idx="198">
                  <c:v>67.722846984863196</c:v>
                </c:pt>
                <c:pt idx="199">
                  <c:v>67.616935729980398</c:v>
                </c:pt>
                <c:pt idx="200">
                  <c:v>67.642601013183594</c:v>
                </c:pt>
                <c:pt idx="201">
                  <c:v>135.99102783203099</c:v>
                </c:pt>
                <c:pt idx="202">
                  <c:v>245.43756103515599</c:v>
                </c:pt>
                <c:pt idx="203">
                  <c:v>246.75396728515599</c:v>
                </c:pt>
                <c:pt idx="204">
                  <c:v>293.46307373046801</c:v>
                </c:pt>
                <c:pt idx="205">
                  <c:v>487.78271484375</c:v>
                </c:pt>
                <c:pt idx="206">
                  <c:v>581.89459228515602</c:v>
                </c:pt>
                <c:pt idx="207">
                  <c:v>489.59161376953102</c:v>
                </c:pt>
                <c:pt idx="208">
                  <c:v>175.096923828125</c:v>
                </c:pt>
                <c:pt idx="209">
                  <c:v>209.10461425781199</c:v>
                </c:pt>
                <c:pt idx="210">
                  <c:v>69.123420715332003</c:v>
                </c:pt>
                <c:pt idx="211">
                  <c:v>69.061653137207003</c:v>
                </c:pt>
                <c:pt idx="212">
                  <c:v>346.91265869140602</c:v>
                </c:pt>
                <c:pt idx="213">
                  <c:v>292.23104858398398</c:v>
                </c:pt>
                <c:pt idx="214">
                  <c:v>68.312721252441406</c:v>
                </c:pt>
                <c:pt idx="215">
                  <c:v>68.133659362792898</c:v>
                </c:pt>
                <c:pt idx="216">
                  <c:v>68.126091003417898</c:v>
                </c:pt>
                <c:pt idx="217">
                  <c:v>68.175697326660099</c:v>
                </c:pt>
                <c:pt idx="218">
                  <c:v>68.278785705566406</c:v>
                </c:pt>
                <c:pt idx="219">
                  <c:v>68.298728942871094</c:v>
                </c:pt>
                <c:pt idx="220">
                  <c:v>245.23513793945301</c:v>
                </c:pt>
                <c:pt idx="221">
                  <c:v>68.339134216308594</c:v>
                </c:pt>
                <c:pt idx="222">
                  <c:v>68.315269470214801</c:v>
                </c:pt>
                <c:pt idx="223">
                  <c:v>68.367256164550696</c:v>
                </c:pt>
                <c:pt idx="224">
                  <c:v>68.369804382324205</c:v>
                </c:pt>
                <c:pt idx="225">
                  <c:v>68.448326110839801</c:v>
                </c:pt>
                <c:pt idx="226">
                  <c:v>68.506553649902301</c:v>
                </c:pt>
                <c:pt idx="227">
                  <c:v>344.06674194335898</c:v>
                </c:pt>
                <c:pt idx="228">
                  <c:v>408.88742065429602</c:v>
                </c:pt>
                <c:pt idx="229">
                  <c:v>346.84963989257801</c:v>
                </c:pt>
                <c:pt idx="230">
                  <c:v>247.85940551757801</c:v>
                </c:pt>
                <c:pt idx="231">
                  <c:v>69.446800231933594</c:v>
                </c:pt>
                <c:pt idx="232">
                  <c:v>69.389442443847599</c:v>
                </c:pt>
                <c:pt idx="233">
                  <c:v>69.293540954589801</c:v>
                </c:pt>
                <c:pt idx="234">
                  <c:v>69.576499938964801</c:v>
                </c:pt>
                <c:pt idx="235">
                  <c:v>69.449180603027301</c:v>
                </c:pt>
                <c:pt idx="236">
                  <c:v>69.462593078613196</c:v>
                </c:pt>
                <c:pt idx="237">
                  <c:v>69.438987731933594</c:v>
                </c:pt>
                <c:pt idx="238">
                  <c:v>174.16555786132801</c:v>
                </c:pt>
                <c:pt idx="239">
                  <c:v>209.10046386718699</c:v>
                </c:pt>
                <c:pt idx="240">
                  <c:v>294.60305786132801</c:v>
                </c:pt>
                <c:pt idx="241">
                  <c:v>248.98583984375</c:v>
                </c:pt>
                <c:pt idx="242">
                  <c:v>249.40109252929599</c:v>
                </c:pt>
                <c:pt idx="243">
                  <c:v>1464.87817382812</c:v>
                </c:pt>
                <c:pt idx="244">
                  <c:v>1214.439453125</c:v>
                </c:pt>
                <c:pt idx="245">
                  <c:v>1213.2587890625</c:v>
                </c:pt>
                <c:pt idx="246">
                  <c:v>1464.341796875</c:v>
                </c:pt>
                <c:pt idx="247">
                  <c:v>834.765380859375</c:v>
                </c:pt>
                <c:pt idx="248">
                  <c:v>695.80010986328102</c:v>
                </c:pt>
                <c:pt idx="249">
                  <c:v>1212.91064453125</c:v>
                </c:pt>
                <c:pt idx="250">
                  <c:v>1007.22473144531</c:v>
                </c:pt>
                <c:pt idx="251">
                  <c:v>2144.46240234375</c:v>
                </c:pt>
                <c:pt idx="252">
                  <c:v>2145.4892578125</c:v>
                </c:pt>
                <c:pt idx="253">
                  <c:v>3063.22119140625</c:v>
                </c:pt>
                <c:pt idx="254">
                  <c:v>3061.28466796875</c:v>
                </c:pt>
                <c:pt idx="255">
                  <c:v>3060.61694335937</c:v>
                </c:pt>
                <c:pt idx="256">
                  <c:v>2570.63598632812</c:v>
                </c:pt>
                <c:pt idx="257">
                  <c:v>1478.6728515625</c:v>
                </c:pt>
                <c:pt idx="258">
                  <c:v>1219.80053710937</c:v>
                </c:pt>
                <c:pt idx="259">
                  <c:v>1776.54504394531</c:v>
                </c:pt>
                <c:pt idx="260">
                  <c:v>1773.73010253906</c:v>
                </c:pt>
                <c:pt idx="261">
                  <c:v>1467.10314941406</c:v>
                </c:pt>
                <c:pt idx="262">
                  <c:v>69.722816467285099</c:v>
                </c:pt>
                <c:pt idx="263">
                  <c:v>69.672035217285099</c:v>
                </c:pt>
                <c:pt idx="264">
                  <c:v>69.692283630371094</c:v>
                </c:pt>
                <c:pt idx="265">
                  <c:v>69.712669372558594</c:v>
                </c:pt>
                <c:pt idx="266">
                  <c:v>1001.06225585937</c:v>
                </c:pt>
                <c:pt idx="267">
                  <c:v>2122.46484375</c:v>
                </c:pt>
                <c:pt idx="268">
                  <c:v>2538.84326171875</c:v>
                </c:pt>
                <c:pt idx="269">
                  <c:v>1206.02868652343</c:v>
                </c:pt>
                <c:pt idx="270">
                  <c:v>999.51477050781205</c:v>
                </c:pt>
                <c:pt idx="271">
                  <c:v>69.585121154785099</c:v>
                </c:pt>
                <c:pt idx="272">
                  <c:v>69.618263244628906</c:v>
                </c:pt>
                <c:pt idx="273">
                  <c:v>69.659782409667898</c:v>
                </c:pt>
                <c:pt idx="274">
                  <c:v>69.748924255371094</c:v>
                </c:pt>
                <c:pt idx="275">
                  <c:v>692.56311035156205</c:v>
                </c:pt>
                <c:pt idx="276">
                  <c:v>831.331787109375</c:v>
                </c:pt>
                <c:pt idx="277">
                  <c:v>831.69873046875</c:v>
                </c:pt>
                <c:pt idx="278">
                  <c:v>833.28747558593705</c:v>
                </c:pt>
                <c:pt idx="279">
                  <c:v>70.355125427246094</c:v>
                </c:pt>
                <c:pt idx="280">
                  <c:v>70.291130065917898</c:v>
                </c:pt>
                <c:pt idx="281">
                  <c:v>70.067054748535099</c:v>
                </c:pt>
                <c:pt idx="282">
                  <c:v>69.728523254394503</c:v>
                </c:pt>
                <c:pt idx="283">
                  <c:v>69.383140563964801</c:v>
                </c:pt>
              </c:numCache>
            </c:numRef>
          </c:val>
          <c:smooth val="0"/>
        </c:ser>
        <c:dLbls>
          <c:showLegendKey val="0"/>
          <c:showVal val="0"/>
          <c:showCatName val="0"/>
          <c:showSerName val="0"/>
          <c:showPercent val="0"/>
          <c:showBubbleSize val="0"/>
        </c:dLbls>
        <c:marker val="1"/>
        <c:smooth val="0"/>
        <c:axId val="205968256"/>
        <c:axId val="205967864"/>
      </c:lineChart>
      <c:catAx>
        <c:axId val="20596904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967472"/>
        <c:crosses val="autoZero"/>
        <c:auto val="1"/>
        <c:lblAlgn val="ctr"/>
        <c:lblOffset val="100"/>
        <c:noMultiLvlLbl val="0"/>
      </c:catAx>
      <c:valAx>
        <c:axId val="20596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sz="1400"/>
                  <a:t>WS</a:t>
                </a:r>
                <a:r>
                  <a:rPr lang="es-ES" sz="1400" baseline="0"/>
                  <a:t> [m/s]</a:t>
                </a:r>
                <a:endParaRPr lang="es-ES" sz="140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969040"/>
        <c:crosses val="autoZero"/>
        <c:crossBetween val="between"/>
      </c:valAx>
      <c:valAx>
        <c:axId val="20596786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5968256"/>
        <c:crosses val="max"/>
        <c:crossBetween val="between"/>
      </c:valAx>
      <c:catAx>
        <c:axId val="205968256"/>
        <c:scaling>
          <c:orientation val="minMax"/>
        </c:scaling>
        <c:delete val="1"/>
        <c:axPos val="b"/>
        <c:majorTickMark val="out"/>
        <c:minorTickMark val="none"/>
        <c:tickLblPos val="nextTo"/>
        <c:crossAx val="20596786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B1E0C53B-A609-4F77-8243-4FB09EB11CC3}" type="datetimeFigureOut">
              <a:rPr lang="es-CL" smtClean="0"/>
              <a:t>28-10-2014</a:t>
            </a:fld>
            <a:endParaRPr lang="es-CL"/>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237B14F-D769-439A-AC1A-A51DBE3702A9}" type="slidenum">
              <a:rPr lang="es-CL" smtClean="0"/>
              <a:t>‹Nº›</a:t>
            </a:fld>
            <a:endParaRPr lang="es-CL"/>
          </a:p>
        </p:txBody>
      </p:sp>
    </p:spTree>
    <p:extLst>
      <p:ext uri="{BB962C8B-B14F-4D97-AF65-F5344CB8AC3E}">
        <p14:creationId xmlns:p14="http://schemas.microsoft.com/office/powerpoint/2010/main" val="280923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CL"/>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9006633-8114-41EA-9A56-75D88BD1E5A5}" type="datetimeFigureOut">
              <a:rPr lang="es-CL" smtClean="0"/>
              <a:t>28-10-2014</a:t>
            </a:fld>
            <a:endParaRPr lang="es-CL"/>
          </a:p>
        </p:txBody>
      </p:sp>
      <p:sp>
        <p:nvSpPr>
          <p:cNvPr id="4" name="3 Marcador de imagen de diapositiva"/>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s-CL"/>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s-CL"/>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5CC6A36-CAC3-4434-9DA3-BEA211CBEDE5}" type="slidenum">
              <a:rPr lang="es-CL" smtClean="0"/>
              <a:t>‹Nº›</a:t>
            </a:fld>
            <a:endParaRPr lang="es-CL"/>
          </a:p>
        </p:txBody>
      </p:sp>
    </p:spTree>
    <p:extLst>
      <p:ext uri="{BB962C8B-B14F-4D97-AF65-F5344CB8AC3E}">
        <p14:creationId xmlns:p14="http://schemas.microsoft.com/office/powerpoint/2010/main" val="333186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39700" y="769938"/>
            <a:ext cx="6819900" cy="3836987"/>
          </a:xfrm>
          <a:solidFill>
            <a:srgbClr val="FFFFFF"/>
          </a:solidFill>
          <a:ln/>
        </p:spPr>
      </p:sp>
      <p:sp>
        <p:nvSpPr>
          <p:cNvPr id="97283" name="Rectangle 3"/>
          <p:cNvSpPr>
            <a:spLocks noGrp="1" noChangeArrowheads="1"/>
          </p:cNvSpPr>
          <p:nvPr>
            <p:ph type="body" idx="1"/>
          </p:nvPr>
        </p:nvSpPr>
        <p:spPr>
          <a:xfrm>
            <a:off x="946896" y="4862141"/>
            <a:ext cx="5205510" cy="4603478"/>
          </a:xfrm>
          <a:solidFill>
            <a:srgbClr val="FFFFFF"/>
          </a:solidFill>
          <a:ln>
            <a:solidFill>
              <a:srgbClr val="000000"/>
            </a:solidFill>
          </a:ln>
        </p:spPr>
        <p:txBody>
          <a:bodyPr lIns="93673" tIns="46838" rIns="93673" bIns="46838"/>
          <a:lstStyle/>
          <a:p>
            <a:endParaRPr lang="es-ES" smtClean="0">
              <a:ea typeface="ＭＳ Ｐゴシック" pitchFamily="34" charset="-128"/>
            </a:endParaRPr>
          </a:p>
        </p:txBody>
      </p:sp>
    </p:spTree>
    <p:extLst>
      <p:ext uri="{BB962C8B-B14F-4D97-AF65-F5344CB8AC3E}">
        <p14:creationId xmlns:p14="http://schemas.microsoft.com/office/powerpoint/2010/main" val="233061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CC6A36-CAC3-4434-9DA3-BEA211CBEDE5}" type="slidenum">
              <a:rPr lang="es-CL" smtClean="0"/>
              <a:t>13</a:t>
            </a:fld>
            <a:endParaRPr lang="es-CL"/>
          </a:p>
        </p:txBody>
      </p:sp>
    </p:spTree>
    <p:extLst>
      <p:ext uri="{BB962C8B-B14F-4D97-AF65-F5344CB8AC3E}">
        <p14:creationId xmlns:p14="http://schemas.microsoft.com/office/powerpoint/2010/main" val="217057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CC6A36-CAC3-4434-9DA3-BEA211CBEDE5}" type="slidenum">
              <a:rPr lang="es-CL" smtClean="0"/>
              <a:t>29</a:t>
            </a:fld>
            <a:endParaRPr lang="es-CL"/>
          </a:p>
        </p:txBody>
      </p:sp>
    </p:spTree>
    <p:extLst>
      <p:ext uri="{BB962C8B-B14F-4D97-AF65-F5344CB8AC3E}">
        <p14:creationId xmlns:p14="http://schemas.microsoft.com/office/powerpoint/2010/main" val="285423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3611A-D21F-46A6-81CE-C3420A116B8A}" type="slidenum">
              <a:rPr lang="es-ES"/>
              <a:pPr/>
              <a:t>31</a:t>
            </a:fld>
            <a:endParaRPr lang="es-E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14792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7257E6-A303-4B28-9B5D-32B7995D16FE}" type="slidenum">
              <a:rPr lang="es-ES"/>
              <a:pPr/>
              <a:t>32</a:t>
            </a:fld>
            <a:endParaRPr lang="es-E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238268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3"/>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A290C62-1BDC-364C-AB62-8D1ABFE8328C}" type="datetimeFigureOut">
              <a:rPr lang="es-ES" smtClean="0"/>
              <a:t>28/10/2014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324181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A290C62-1BDC-364C-AB62-8D1ABFE8328C}" type="datetimeFigureOut">
              <a:rPr lang="es-ES" smtClean="0"/>
              <a:t>28/10/2014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12702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A290C62-1BDC-364C-AB62-8D1ABFE8328C}" type="datetimeFigureOut">
              <a:rPr lang="es-ES" smtClean="0"/>
              <a:t>28/10/2014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381829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47800" y="91678"/>
            <a:ext cx="6172200" cy="1165622"/>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6858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quarter" idx="2"/>
          </p:nvPr>
        </p:nvSpPr>
        <p:spPr>
          <a:xfrm>
            <a:off x="4648200" y="1485900"/>
            <a:ext cx="3810000" cy="1485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contenido"/>
          <p:cNvSpPr>
            <a:spLocks noGrp="1"/>
          </p:cNvSpPr>
          <p:nvPr>
            <p:ph sz="quarter" idx="3"/>
          </p:nvPr>
        </p:nvSpPr>
        <p:spPr>
          <a:xfrm>
            <a:off x="4648200" y="3086100"/>
            <a:ext cx="3810000" cy="1485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fecha"/>
          <p:cNvSpPr>
            <a:spLocks noGrp="1"/>
          </p:cNvSpPr>
          <p:nvPr>
            <p:ph type="dt" sz="half" idx="10"/>
          </p:nvPr>
        </p:nvSpPr>
        <p:spPr>
          <a:xfrm>
            <a:off x="685800" y="4686300"/>
            <a:ext cx="1905000" cy="342900"/>
          </a:xfrm>
        </p:spPr>
        <p:txBody>
          <a:bodyPr/>
          <a:lstStyle>
            <a:lvl1pPr>
              <a:defRPr/>
            </a:lvl1pPr>
          </a:lstStyle>
          <a:p>
            <a:endParaRPr lang="es-ES"/>
          </a:p>
        </p:txBody>
      </p:sp>
      <p:sp>
        <p:nvSpPr>
          <p:cNvPr id="7" name="6 Marcador de pie de página"/>
          <p:cNvSpPr>
            <a:spLocks noGrp="1"/>
          </p:cNvSpPr>
          <p:nvPr>
            <p:ph type="ftr" sz="quarter" idx="11"/>
          </p:nvPr>
        </p:nvSpPr>
        <p:spPr>
          <a:xfrm>
            <a:off x="3124200" y="4686300"/>
            <a:ext cx="2895600" cy="34290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4686300"/>
            <a:ext cx="1905000" cy="342900"/>
          </a:xfrm>
        </p:spPr>
        <p:txBody>
          <a:bodyPr/>
          <a:lstStyle>
            <a:lvl1pPr>
              <a:defRPr/>
            </a:lvl1pPr>
          </a:lstStyle>
          <a:p>
            <a:fld id="{645B01B0-33FD-4CC1-96EF-90A3BD757904}" type="slidenum">
              <a:rPr lang="es-ES"/>
              <a:pPr/>
              <a:t>‹Nº›</a:t>
            </a:fld>
            <a:endParaRPr lang="es-ES"/>
          </a:p>
        </p:txBody>
      </p:sp>
    </p:spTree>
    <p:extLst>
      <p:ext uri="{BB962C8B-B14F-4D97-AF65-F5344CB8AC3E}">
        <p14:creationId xmlns:p14="http://schemas.microsoft.com/office/powerpoint/2010/main" val="97921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457200"/>
            <a:ext cx="7772400" cy="857250"/>
          </a:xfrm>
        </p:spPr>
        <p:txBody>
          <a:bodyPr/>
          <a:lstStyle/>
          <a:p>
            <a:r>
              <a:rPr lang="es-ES" smtClean="0"/>
              <a:t>Haga clic para modificar el estilo de título del patrón</a:t>
            </a:r>
            <a:endParaRPr lang="es-ES"/>
          </a:p>
        </p:txBody>
      </p:sp>
      <p:sp>
        <p:nvSpPr>
          <p:cNvPr id="3" name="Marcador de texto 2"/>
          <p:cNvSpPr>
            <a:spLocks noGrp="1"/>
          </p:cNvSpPr>
          <p:nvPr>
            <p:ph type="body" sz="half" idx="1"/>
          </p:nvPr>
        </p:nvSpPr>
        <p:spPr>
          <a:xfrm>
            <a:off x="6858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a:xfrm>
            <a:off x="685800" y="4686300"/>
            <a:ext cx="1905000" cy="342900"/>
          </a:xfrm>
        </p:spPr>
        <p:txBody>
          <a:bodyPr/>
          <a:lstStyle>
            <a:lvl1pPr>
              <a:defRPr/>
            </a:lvl1pPr>
          </a:lstStyle>
          <a:p>
            <a:endParaRPr lang="es-ES_tradnl" altLang="es-ES"/>
          </a:p>
        </p:txBody>
      </p:sp>
      <p:sp>
        <p:nvSpPr>
          <p:cNvPr id="6" name="Marcador de pie de página 5"/>
          <p:cNvSpPr>
            <a:spLocks noGrp="1"/>
          </p:cNvSpPr>
          <p:nvPr>
            <p:ph type="ftr" sz="quarter" idx="11"/>
          </p:nvPr>
        </p:nvSpPr>
        <p:spPr>
          <a:xfrm>
            <a:off x="3124200" y="4686300"/>
            <a:ext cx="2895600" cy="342900"/>
          </a:xfrm>
        </p:spPr>
        <p:txBody>
          <a:bodyPr/>
          <a:lstStyle>
            <a:lvl1pPr>
              <a:defRPr/>
            </a:lvl1pPr>
          </a:lstStyle>
          <a:p>
            <a:endParaRPr lang="es-ES_tradnl" altLang="es-ES"/>
          </a:p>
        </p:txBody>
      </p:sp>
      <p:sp>
        <p:nvSpPr>
          <p:cNvPr id="7" name="Marcador de número de diapositiva 6"/>
          <p:cNvSpPr>
            <a:spLocks noGrp="1"/>
          </p:cNvSpPr>
          <p:nvPr>
            <p:ph type="sldNum" sz="quarter" idx="12"/>
          </p:nvPr>
        </p:nvSpPr>
        <p:spPr>
          <a:xfrm>
            <a:off x="6553200" y="4686300"/>
            <a:ext cx="1905000" cy="342900"/>
          </a:xfrm>
        </p:spPr>
        <p:txBody>
          <a:bodyPr/>
          <a:lstStyle>
            <a:lvl1pPr>
              <a:defRPr/>
            </a:lvl1pPr>
          </a:lstStyle>
          <a:p>
            <a:fld id="{67A37F14-29D4-49AB-9D8C-3B38A370A833}" type="slidenum">
              <a:rPr lang="es-ES_tradnl" altLang="es-ES"/>
              <a:pPr/>
              <a:t>‹Nº›</a:t>
            </a:fld>
            <a:endParaRPr lang="es-ES_tradnl" altLang="es-ES"/>
          </a:p>
        </p:txBody>
      </p:sp>
    </p:spTree>
    <p:extLst>
      <p:ext uri="{BB962C8B-B14F-4D97-AF65-F5344CB8AC3E}">
        <p14:creationId xmlns:p14="http://schemas.microsoft.com/office/powerpoint/2010/main" val="172526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A290C62-1BDC-364C-AB62-8D1ABFE8328C}" type="datetimeFigureOut">
              <a:rPr lang="es-ES" smtClean="0"/>
              <a:t>28/10/2014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31225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A290C62-1BDC-364C-AB62-8D1ABFE8328C}" type="datetimeFigureOut">
              <a:rPr lang="es-ES" smtClean="0"/>
              <a:t>28/10/2014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32054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EA290C62-1BDC-364C-AB62-8D1ABFE8328C}" type="datetimeFigureOut">
              <a:rPr lang="es-ES" smtClean="0"/>
              <a:t>28/10/2014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0978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EA290C62-1BDC-364C-AB62-8D1ABFE8328C}" type="datetimeFigureOut">
              <a:rPr lang="es-ES" smtClean="0"/>
              <a:t>28/10/2014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383024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EA290C62-1BDC-364C-AB62-8D1ABFE8328C}" type="datetimeFigureOut">
              <a:rPr lang="es-ES" smtClean="0"/>
              <a:t>28/10/2014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35868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A290C62-1BDC-364C-AB62-8D1ABFE8328C}" type="datetimeFigureOut">
              <a:rPr lang="es-ES" smtClean="0"/>
              <a:t>28/10/2014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181801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5"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A290C62-1BDC-364C-AB62-8D1ABFE8328C}" type="datetimeFigureOut">
              <a:rPr lang="es-ES" smtClean="0"/>
              <a:t>28/10/2014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742519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1"/>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A290C62-1BDC-364C-AB62-8D1ABFE8328C}" type="datetimeFigureOut">
              <a:rPr lang="es-ES" smtClean="0"/>
              <a:t>28/10/2014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3A4B31-8C40-9A41-ABF6-24B7482E09B3}" type="slidenum">
              <a:rPr lang="es-ES" smtClean="0"/>
              <a:t>‹Nº›</a:t>
            </a:fld>
            <a:endParaRPr lang="es-ES"/>
          </a:p>
        </p:txBody>
      </p:sp>
    </p:spTree>
    <p:extLst>
      <p:ext uri="{BB962C8B-B14F-4D97-AF65-F5344CB8AC3E}">
        <p14:creationId xmlns:p14="http://schemas.microsoft.com/office/powerpoint/2010/main" val="268505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A290C62-1BDC-364C-AB62-8D1ABFE8328C}" type="datetimeFigureOut">
              <a:rPr lang="es-ES" smtClean="0"/>
              <a:t>28/10/2014</a:t>
            </a:fld>
            <a:endParaRPr lang="es-ES"/>
          </a:p>
        </p:txBody>
      </p:sp>
      <p:sp>
        <p:nvSpPr>
          <p:cNvPr id="5" name="Marcador de pie de pá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3A4B31-8C40-9A41-ABF6-24B7482E09B3}" type="slidenum">
              <a:rPr lang="es-ES" smtClean="0"/>
              <a:t>‹Nº›</a:t>
            </a:fld>
            <a:endParaRPr lang="es-ES"/>
          </a:p>
        </p:txBody>
      </p:sp>
    </p:spTree>
    <p:extLst>
      <p:ext uri="{BB962C8B-B14F-4D97-AF65-F5344CB8AC3E}">
        <p14:creationId xmlns:p14="http://schemas.microsoft.com/office/powerpoint/2010/main" val="3824829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lonso.diaz.r@usach.cl" TargetMode="Externa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gif"/><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8.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image" Target="../media/image69.emf"/><Relationship Id="rId1" Type="http://schemas.openxmlformats.org/officeDocument/2006/relationships/slideLayout" Target="../slideLayouts/slideLayout6.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alonso.diaz.r@usach.cl" TargetMode="External"/><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916800"/>
            <a:ext cx="7772400" cy="1102519"/>
          </a:xfrm>
        </p:spPr>
        <p:txBody>
          <a:bodyPr>
            <a:noAutofit/>
          </a:bodyPr>
          <a:lstStyle/>
          <a:p>
            <a:r>
              <a:rPr lang="en-US" sz="3200" dirty="0" err="1"/>
              <a:t>Mesoscale</a:t>
            </a:r>
            <a:r>
              <a:rPr lang="en-US" sz="3200" dirty="0"/>
              <a:t> meteorology modeling and sensitivity analysis for the south of Chile region using WRF-ARW model</a:t>
            </a:r>
            <a:endParaRPr lang="es-CL" sz="3200" dirty="0"/>
          </a:p>
        </p:txBody>
      </p:sp>
      <p:sp>
        <p:nvSpPr>
          <p:cNvPr id="3" name="2 Subtítulo"/>
          <p:cNvSpPr>
            <a:spLocks noGrp="1"/>
          </p:cNvSpPr>
          <p:nvPr>
            <p:ph type="subTitle" idx="1"/>
          </p:nvPr>
        </p:nvSpPr>
        <p:spPr>
          <a:xfrm>
            <a:off x="180753" y="3805127"/>
            <a:ext cx="8580475" cy="1314450"/>
          </a:xfrm>
        </p:spPr>
        <p:txBody>
          <a:bodyPr>
            <a:normAutofit/>
          </a:bodyPr>
          <a:lstStyle/>
          <a:p>
            <a:r>
              <a:rPr lang="es-CL" sz="1800" dirty="0"/>
              <a:t>Luis Alonso Díaz </a:t>
            </a:r>
            <a:r>
              <a:rPr lang="es-CL" sz="1800" dirty="0" smtClean="0"/>
              <a:t>Robles, </a:t>
            </a:r>
            <a:r>
              <a:rPr lang="es-CL" sz="1800" dirty="0"/>
              <a:t>Joshua S. </a:t>
            </a:r>
            <a:r>
              <a:rPr lang="es-CL" sz="1800" dirty="0" smtClean="0"/>
              <a:t>Fu, </a:t>
            </a:r>
            <a:r>
              <a:rPr lang="es-CL" sz="1800" dirty="0"/>
              <a:t>Alberto </a:t>
            </a:r>
            <a:r>
              <a:rPr lang="es-CL" sz="1800" dirty="0" smtClean="0"/>
              <a:t>Vergara-Fernández, </a:t>
            </a:r>
            <a:r>
              <a:rPr lang="es-CL" sz="1800" dirty="0"/>
              <a:t>Norman </a:t>
            </a:r>
            <a:r>
              <a:rPr lang="es-CL" sz="1800" dirty="0" smtClean="0"/>
              <a:t>Vergaray</a:t>
            </a:r>
          </a:p>
          <a:p>
            <a:r>
              <a:rPr lang="es-CL" sz="2000" dirty="0" smtClean="0"/>
              <a:t>Departamento de Ingeniería Química, Universidad de Santiago de Chile</a:t>
            </a:r>
          </a:p>
          <a:p>
            <a:r>
              <a:rPr lang="es-CL" sz="2000" dirty="0" smtClean="0">
                <a:hlinkClick r:id="rId2"/>
              </a:rPr>
              <a:t>alonso.diaz.r@usach.cl</a:t>
            </a:r>
            <a:r>
              <a:rPr lang="es-CL" sz="2000" dirty="0" smtClean="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771" y="113015"/>
            <a:ext cx="824438" cy="125986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074809" cy="829924"/>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842" y="0"/>
            <a:ext cx="1130157" cy="1412697"/>
          </a:xfrm>
          <a:prstGeom prst="rect">
            <a:avLst/>
          </a:prstGeom>
        </p:spPr>
      </p:pic>
    </p:spTree>
    <p:extLst>
      <p:ext uri="{BB962C8B-B14F-4D97-AF65-F5344CB8AC3E}">
        <p14:creationId xmlns:p14="http://schemas.microsoft.com/office/powerpoint/2010/main" val="17063033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07930748"/>
              </p:ext>
            </p:extLst>
          </p:nvPr>
        </p:nvGraphicFramePr>
        <p:xfrm>
          <a:off x="287677" y="1648608"/>
          <a:ext cx="7641674" cy="26562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6"/>
          <p:cNvSpPr txBox="1">
            <a:spLocks noChangeArrowheads="1"/>
          </p:cNvSpPr>
          <p:nvPr/>
        </p:nvSpPr>
        <p:spPr bwMode="auto">
          <a:xfrm>
            <a:off x="1320232" y="1261014"/>
            <a:ext cx="6503540" cy="461665"/>
          </a:xfrm>
          <a:prstGeom prst="rect">
            <a:avLst/>
          </a:prstGeom>
          <a:noFill/>
          <a:ln w="9525">
            <a:noFill/>
            <a:miter lim="800000"/>
            <a:headEnd/>
            <a:tailEnd/>
          </a:ln>
          <a:effectLst/>
        </p:spPr>
        <p:txBody>
          <a:bodyPr wrap="square">
            <a:spAutoFit/>
          </a:bodyPr>
          <a:lstStyle/>
          <a:p>
            <a:pPr algn="ctr"/>
            <a:r>
              <a:rPr lang="en-US" sz="2400" b="1" dirty="0" smtClean="0"/>
              <a:t>PM2.5 daily concentration at Temuco </a:t>
            </a:r>
            <a:endParaRPr lang="en-US" sz="2400"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041" y="58880"/>
            <a:ext cx="515918" cy="788402"/>
          </a:xfrm>
          <a:prstGeom prst="rect">
            <a:avLst/>
          </a:prstGeom>
        </p:spPr>
      </p:pic>
    </p:spTree>
    <p:extLst>
      <p:ext uri="{BB962C8B-B14F-4D97-AF65-F5344CB8AC3E}">
        <p14:creationId xmlns:p14="http://schemas.microsoft.com/office/powerpoint/2010/main" val="366979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p:cNvGraphicFramePr>
          <p:nvPr>
            <p:extLst>
              <p:ext uri="{D42A27DB-BD31-4B8C-83A1-F6EECF244321}">
                <p14:modId xmlns:p14="http://schemas.microsoft.com/office/powerpoint/2010/main" val="1570051446"/>
              </p:ext>
            </p:extLst>
          </p:nvPr>
        </p:nvGraphicFramePr>
        <p:xfrm>
          <a:off x="533400" y="971550"/>
          <a:ext cx="7467600" cy="4076699"/>
        </p:xfrm>
        <a:graphic>
          <a:graphicData uri="http://schemas.openxmlformats.org/drawingml/2006/chart">
            <c:chart xmlns:c="http://schemas.openxmlformats.org/drawingml/2006/chart" xmlns:r="http://schemas.openxmlformats.org/officeDocument/2006/relationships" r:id="rId2"/>
          </a:graphicData>
        </a:graphic>
      </p:graphicFrame>
      <p:sp>
        <p:nvSpPr>
          <p:cNvPr id="3" name="2 Título"/>
          <p:cNvSpPr>
            <a:spLocks noGrp="1"/>
          </p:cNvSpPr>
          <p:nvPr>
            <p:ph type="title"/>
          </p:nvPr>
        </p:nvSpPr>
        <p:spPr>
          <a:xfrm>
            <a:off x="152400" y="114300"/>
            <a:ext cx="8686800" cy="857250"/>
          </a:xfrm>
        </p:spPr>
        <p:txBody>
          <a:bodyPr>
            <a:normAutofit fontScale="90000"/>
          </a:bodyPr>
          <a:lstStyle/>
          <a:p>
            <a:r>
              <a:rPr lang="en-US" sz="3600" dirty="0" smtClean="0"/>
              <a:t>PM2.5 Emission Inventory</a:t>
            </a:r>
            <a:br>
              <a:rPr lang="en-US" sz="3600" dirty="0" smtClean="0"/>
            </a:br>
            <a:r>
              <a:rPr lang="en-US" sz="3600" dirty="0" smtClean="0"/>
              <a:t>Temuco, 2012</a:t>
            </a:r>
            <a:endParaRPr lang="en-US" sz="3600" dirty="0"/>
          </a:p>
        </p:txBody>
      </p:sp>
      <p:cxnSp>
        <p:nvCxnSpPr>
          <p:cNvPr id="5" name="4 Conector recto de flecha"/>
          <p:cNvCxnSpPr/>
          <p:nvPr/>
        </p:nvCxnSpPr>
        <p:spPr>
          <a:xfrm>
            <a:off x="6108552" y="1558012"/>
            <a:ext cx="850235" cy="6527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5 CuadroTexto"/>
          <p:cNvSpPr txBox="1"/>
          <p:nvPr/>
        </p:nvSpPr>
        <p:spPr>
          <a:xfrm>
            <a:off x="6958786" y="2114551"/>
            <a:ext cx="1766766" cy="646331"/>
          </a:xfrm>
          <a:prstGeom prst="rect">
            <a:avLst/>
          </a:prstGeom>
          <a:noFill/>
        </p:spPr>
        <p:txBody>
          <a:bodyPr wrap="none" rtlCol="0">
            <a:spAutoFit/>
          </a:bodyPr>
          <a:lstStyle/>
          <a:p>
            <a:r>
              <a:rPr lang="en-US" dirty="0" smtClean="0"/>
              <a:t>Several of them </a:t>
            </a:r>
          </a:p>
          <a:p>
            <a:r>
              <a:rPr lang="en-US" dirty="0" smtClean="0"/>
              <a:t>use wood either</a:t>
            </a:r>
            <a:endParaRPr lang="en-US" dirty="0"/>
          </a:p>
        </p:txBody>
      </p:sp>
    </p:spTree>
    <p:extLst>
      <p:ext uri="{BB962C8B-B14F-4D97-AF65-F5344CB8AC3E}">
        <p14:creationId xmlns:p14="http://schemas.microsoft.com/office/powerpoint/2010/main" val="4242965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descr="40%"/>
          <p:cNvSpPr>
            <a:spLocks noChangeArrowheads="1"/>
          </p:cNvSpPr>
          <p:nvPr/>
        </p:nvSpPr>
        <p:spPr bwMode="auto">
          <a:xfrm>
            <a:off x="685800" y="329685"/>
            <a:ext cx="304800" cy="369332"/>
          </a:xfrm>
          <a:prstGeom prst="rect">
            <a:avLst/>
          </a:prstGeom>
          <a:pattFill prst="pct40">
            <a:fgClr>
              <a:srgbClr val="89CFFF"/>
            </a:fgClr>
            <a:bgClr>
              <a:srgbClr val="FFFFFF"/>
            </a:bgClr>
          </a:pattFill>
          <a:ln w="9525">
            <a:noFill/>
            <a:miter lim="800000"/>
            <a:headEnd/>
            <a:tailEnd/>
          </a:ln>
        </p:spPr>
        <p:txBody>
          <a:bodyPr anchor="ctr">
            <a:spAutoFit/>
          </a:bodyPr>
          <a:lstStyle/>
          <a:p>
            <a:endParaRPr lang="en-US" dirty="0"/>
          </a:p>
        </p:txBody>
      </p:sp>
      <p:sp>
        <p:nvSpPr>
          <p:cNvPr id="62467" name="Line 8"/>
          <p:cNvSpPr>
            <a:spLocks noChangeShapeType="1"/>
          </p:cNvSpPr>
          <p:nvPr/>
        </p:nvSpPr>
        <p:spPr bwMode="auto">
          <a:xfrm>
            <a:off x="685800" y="914400"/>
            <a:ext cx="5029200" cy="0"/>
          </a:xfrm>
          <a:prstGeom prst="line">
            <a:avLst/>
          </a:prstGeom>
          <a:noFill/>
          <a:ln w="38100">
            <a:solidFill>
              <a:srgbClr val="003399"/>
            </a:solidFill>
            <a:round/>
            <a:headEnd/>
            <a:tailEnd/>
          </a:ln>
        </p:spPr>
        <p:txBody>
          <a:bodyPr anchor="ctr">
            <a:spAutoFit/>
          </a:bodyPr>
          <a:lstStyle/>
          <a:p>
            <a:endParaRPr lang="en-US" dirty="0"/>
          </a:p>
        </p:txBody>
      </p:sp>
      <p:grpSp>
        <p:nvGrpSpPr>
          <p:cNvPr id="62468" name="Group 3"/>
          <p:cNvGrpSpPr>
            <a:grpSpLocks/>
          </p:cNvGrpSpPr>
          <p:nvPr/>
        </p:nvGrpSpPr>
        <p:grpSpPr bwMode="auto">
          <a:xfrm>
            <a:off x="730253" y="1462088"/>
            <a:ext cx="7186613" cy="3324225"/>
            <a:chOff x="884" y="1228"/>
            <a:chExt cx="2994" cy="2792"/>
          </a:xfrm>
        </p:grpSpPr>
        <p:sp>
          <p:nvSpPr>
            <p:cNvPr id="62495" name="Freeform 4"/>
            <p:cNvSpPr>
              <a:spLocks/>
            </p:cNvSpPr>
            <p:nvPr/>
          </p:nvSpPr>
          <p:spPr bwMode="auto">
            <a:xfrm>
              <a:off x="884" y="1228"/>
              <a:ext cx="2994" cy="953"/>
            </a:xfrm>
            <a:custGeom>
              <a:avLst/>
              <a:gdLst>
                <a:gd name="T0" fmla="*/ 0 w 2994"/>
                <a:gd name="T1" fmla="*/ 953 h 953"/>
                <a:gd name="T2" fmla="*/ 1452 w 2994"/>
                <a:gd name="T3" fmla="*/ 0 h 953"/>
                <a:gd name="T4" fmla="*/ 2994 w 2994"/>
                <a:gd name="T5" fmla="*/ 953 h 953"/>
                <a:gd name="T6" fmla="*/ 0 60000 65536"/>
                <a:gd name="T7" fmla="*/ 0 60000 65536"/>
                <a:gd name="T8" fmla="*/ 0 60000 65536"/>
                <a:gd name="T9" fmla="*/ 0 w 2994"/>
                <a:gd name="T10" fmla="*/ 0 h 953"/>
                <a:gd name="T11" fmla="*/ 2994 w 2994"/>
                <a:gd name="T12" fmla="*/ 953 h 953"/>
              </a:gdLst>
              <a:ahLst/>
              <a:cxnLst>
                <a:cxn ang="T6">
                  <a:pos x="T0" y="T1"/>
                </a:cxn>
                <a:cxn ang="T7">
                  <a:pos x="T2" y="T3"/>
                </a:cxn>
                <a:cxn ang="T8">
                  <a:pos x="T4" y="T5"/>
                </a:cxn>
              </a:cxnLst>
              <a:rect l="T9" t="T10" r="T11" b="T12"/>
              <a:pathLst>
                <a:path w="2994" h="953">
                  <a:moveTo>
                    <a:pt x="0" y="953"/>
                  </a:moveTo>
                  <a:lnTo>
                    <a:pt x="1452" y="0"/>
                  </a:lnTo>
                  <a:lnTo>
                    <a:pt x="2994" y="953"/>
                  </a:lnTo>
                </a:path>
              </a:pathLst>
            </a:custGeom>
            <a:noFill/>
            <a:ln w="57150">
              <a:solidFill>
                <a:schemeClr val="tx1"/>
              </a:solidFill>
              <a:round/>
              <a:headEnd/>
              <a:tailEnd/>
            </a:ln>
          </p:spPr>
          <p:txBody>
            <a:bodyPr/>
            <a:lstStyle/>
            <a:p>
              <a:endParaRPr lang="en-US" dirty="0"/>
            </a:p>
          </p:txBody>
        </p:sp>
        <p:sp>
          <p:nvSpPr>
            <p:cNvPr id="62496" name="Freeform 5"/>
            <p:cNvSpPr>
              <a:spLocks/>
            </p:cNvSpPr>
            <p:nvPr/>
          </p:nvSpPr>
          <p:spPr bwMode="auto">
            <a:xfrm>
              <a:off x="1247" y="1933"/>
              <a:ext cx="2223" cy="2087"/>
            </a:xfrm>
            <a:custGeom>
              <a:avLst/>
              <a:gdLst>
                <a:gd name="T0" fmla="*/ 0 w 2223"/>
                <a:gd name="T1" fmla="*/ 0 h 2087"/>
                <a:gd name="T2" fmla="*/ 0 w 2223"/>
                <a:gd name="T3" fmla="*/ 2087 h 2087"/>
                <a:gd name="T4" fmla="*/ 2223 w 2223"/>
                <a:gd name="T5" fmla="*/ 2087 h 2087"/>
                <a:gd name="T6" fmla="*/ 2223 w 2223"/>
                <a:gd name="T7" fmla="*/ 0 h 2087"/>
                <a:gd name="T8" fmla="*/ 0 60000 65536"/>
                <a:gd name="T9" fmla="*/ 0 60000 65536"/>
                <a:gd name="T10" fmla="*/ 0 60000 65536"/>
                <a:gd name="T11" fmla="*/ 0 60000 65536"/>
                <a:gd name="T12" fmla="*/ 0 w 2223"/>
                <a:gd name="T13" fmla="*/ 0 h 2087"/>
                <a:gd name="T14" fmla="*/ 2223 w 2223"/>
                <a:gd name="T15" fmla="*/ 2087 h 2087"/>
              </a:gdLst>
              <a:ahLst/>
              <a:cxnLst>
                <a:cxn ang="T8">
                  <a:pos x="T0" y="T1"/>
                </a:cxn>
                <a:cxn ang="T9">
                  <a:pos x="T2" y="T3"/>
                </a:cxn>
                <a:cxn ang="T10">
                  <a:pos x="T4" y="T5"/>
                </a:cxn>
                <a:cxn ang="T11">
                  <a:pos x="T6" y="T7"/>
                </a:cxn>
              </a:cxnLst>
              <a:rect l="T12" t="T13" r="T14" b="T15"/>
              <a:pathLst>
                <a:path w="2223" h="2087">
                  <a:moveTo>
                    <a:pt x="0" y="0"/>
                  </a:moveTo>
                  <a:lnTo>
                    <a:pt x="0" y="2087"/>
                  </a:lnTo>
                  <a:lnTo>
                    <a:pt x="2223" y="2087"/>
                  </a:lnTo>
                  <a:lnTo>
                    <a:pt x="2223" y="0"/>
                  </a:lnTo>
                </a:path>
              </a:pathLst>
            </a:custGeom>
            <a:noFill/>
            <a:ln w="57150">
              <a:solidFill>
                <a:schemeClr val="tx1"/>
              </a:solidFill>
              <a:round/>
              <a:headEnd/>
              <a:tailEnd/>
            </a:ln>
          </p:spPr>
          <p:txBody>
            <a:bodyPr/>
            <a:lstStyle/>
            <a:p>
              <a:endParaRPr lang="en-US" dirty="0"/>
            </a:p>
          </p:txBody>
        </p:sp>
      </p:grpSp>
      <p:grpSp>
        <p:nvGrpSpPr>
          <p:cNvPr id="62469" name="Group 6"/>
          <p:cNvGrpSpPr>
            <a:grpSpLocks/>
          </p:cNvGrpSpPr>
          <p:nvPr/>
        </p:nvGrpSpPr>
        <p:grpSpPr bwMode="auto">
          <a:xfrm>
            <a:off x="5495928" y="1215629"/>
            <a:ext cx="1146175" cy="3446859"/>
            <a:chOff x="3086" y="933"/>
            <a:chExt cx="722" cy="2895"/>
          </a:xfrm>
        </p:grpSpPr>
        <p:sp>
          <p:nvSpPr>
            <p:cNvPr id="62491" name="Rectangle 7"/>
            <p:cNvSpPr>
              <a:spLocks noChangeArrowheads="1"/>
            </p:cNvSpPr>
            <p:nvPr/>
          </p:nvSpPr>
          <p:spPr bwMode="auto">
            <a:xfrm>
              <a:off x="3367" y="933"/>
              <a:ext cx="160" cy="2086"/>
            </a:xfrm>
            <a:prstGeom prst="rect">
              <a:avLst/>
            </a:prstGeom>
            <a:gradFill rotWithShape="1">
              <a:gsLst>
                <a:gs pos="0">
                  <a:srgbClr val="6F6F6F"/>
                </a:gs>
                <a:gs pos="50000">
                  <a:srgbClr val="DDDDDD"/>
                </a:gs>
                <a:gs pos="100000">
                  <a:srgbClr val="6F6F6F"/>
                </a:gs>
              </a:gsLst>
              <a:lin ang="0" scaled="1"/>
            </a:gradFill>
            <a:ln w="9525">
              <a:solidFill>
                <a:schemeClr val="tx1"/>
              </a:solidFill>
              <a:miter lim="800000"/>
              <a:headEnd/>
              <a:tailEnd/>
            </a:ln>
          </p:spPr>
          <p:txBody>
            <a:bodyPr wrap="none" anchor="ctr"/>
            <a:lstStyle/>
            <a:p>
              <a:endParaRPr lang="en-US" dirty="0"/>
            </a:p>
          </p:txBody>
        </p:sp>
        <p:sp>
          <p:nvSpPr>
            <p:cNvPr id="62492" name="Rectangle 8"/>
            <p:cNvSpPr>
              <a:spLocks noChangeArrowheads="1"/>
            </p:cNvSpPr>
            <p:nvPr/>
          </p:nvSpPr>
          <p:spPr bwMode="auto">
            <a:xfrm>
              <a:off x="3086" y="3019"/>
              <a:ext cx="722" cy="714"/>
            </a:xfrm>
            <a:prstGeom prst="rect">
              <a:avLst/>
            </a:prstGeom>
            <a:gradFill rotWithShape="1">
              <a:gsLst>
                <a:gs pos="0">
                  <a:srgbClr val="5F5F5F"/>
                </a:gs>
                <a:gs pos="100000">
                  <a:srgbClr val="1D1D1D"/>
                </a:gs>
              </a:gsLst>
              <a:lin ang="2700000" scaled="1"/>
            </a:gradFill>
            <a:ln w="9525">
              <a:solidFill>
                <a:schemeClr val="tx1"/>
              </a:solidFill>
              <a:miter lim="800000"/>
              <a:headEnd/>
              <a:tailEnd/>
            </a:ln>
          </p:spPr>
          <p:txBody>
            <a:bodyPr wrap="none" anchor="ctr"/>
            <a:lstStyle/>
            <a:p>
              <a:endParaRPr lang="en-US" dirty="0"/>
            </a:p>
          </p:txBody>
        </p:sp>
        <p:sp>
          <p:nvSpPr>
            <p:cNvPr id="62493" name="Rectangle 9"/>
            <p:cNvSpPr>
              <a:spLocks noChangeArrowheads="1"/>
            </p:cNvSpPr>
            <p:nvPr/>
          </p:nvSpPr>
          <p:spPr bwMode="auto">
            <a:xfrm>
              <a:off x="3181" y="3726"/>
              <a:ext cx="532" cy="102"/>
            </a:xfrm>
            <a:prstGeom prst="rect">
              <a:avLst/>
            </a:prstGeom>
            <a:solidFill>
              <a:srgbClr val="333333"/>
            </a:solidFill>
            <a:ln w="9525">
              <a:solidFill>
                <a:schemeClr val="tx1"/>
              </a:solidFill>
              <a:miter lim="800000"/>
              <a:headEnd/>
              <a:tailEnd/>
            </a:ln>
          </p:spPr>
          <p:txBody>
            <a:bodyPr wrap="none" anchor="ctr"/>
            <a:lstStyle/>
            <a:p>
              <a:endParaRPr lang="en-US" dirty="0"/>
            </a:p>
          </p:txBody>
        </p:sp>
        <p:sp>
          <p:nvSpPr>
            <p:cNvPr id="62494" name="Rectangle 10"/>
            <p:cNvSpPr>
              <a:spLocks noChangeArrowheads="1"/>
            </p:cNvSpPr>
            <p:nvPr/>
          </p:nvSpPr>
          <p:spPr bwMode="auto">
            <a:xfrm>
              <a:off x="3268" y="3195"/>
              <a:ext cx="358" cy="372"/>
            </a:xfrm>
            <a:prstGeom prst="rect">
              <a:avLst/>
            </a:prstGeom>
            <a:gradFill rotWithShape="1">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p:spPr>
          <p:txBody>
            <a:bodyPr wrap="none" anchor="ctr"/>
            <a:lstStyle/>
            <a:p>
              <a:endParaRPr lang="en-US" dirty="0"/>
            </a:p>
          </p:txBody>
        </p:sp>
      </p:grpSp>
      <p:sp>
        <p:nvSpPr>
          <p:cNvPr id="62470" name="AutoShape 11"/>
          <p:cNvSpPr>
            <a:spLocks noChangeArrowheads="1"/>
          </p:cNvSpPr>
          <p:nvPr/>
        </p:nvSpPr>
        <p:spPr bwMode="auto">
          <a:xfrm>
            <a:off x="5838825" y="335757"/>
            <a:ext cx="3005138" cy="1112044"/>
          </a:xfrm>
          <a:prstGeom prst="cloudCallout">
            <a:avLst>
              <a:gd name="adj1" fmla="val -35051"/>
              <a:gd name="adj2" fmla="val 19806"/>
            </a:avLst>
          </a:prstGeom>
          <a:gradFill rotWithShape="1">
            <a:gsLst>
              <a:gs pos="0">
                <a:srgbClr val="969696"/>
              </a:gs>
              <a:gs pos="100000">
                <a:srgbClr val="4D4D4D"/>
              </a:gs>
            </a:gsLst>
            <a:path path="rect">
              <a:fillToRect t="100000" r="100000"/>
            </a:path>
          </a:gradFill>
          <a:ln w="9525">
            <a:solidFill>
              <a:schemeClr val="tx1"/>
            </a:solidFill>
            <a:round/>
            <a:headEnd/>
            <a:tailEnd/>
          </a:ln>
        </p:spPr>
        <p:txBody>
          <a:bodyPr/>
          <a:lstStyle/>
          <a:p>
            <a:pPr algn="ctr" eaLnBrk="1" hangingPunct="1">
              <a:lnSpc>
                <a:spcPct val="120000"/>
              </a:lnSpc>
              <a:spcBef>
                <a:spcPct val="20000"/>
              </a:spcBef>
            </a:pPr>
            <a:r>
              <a:rPr lang="en-US" b="1" i="1" dirty="0" smtClean="0">
                <a:solidFill>
                  <a:schemeClr val="bg1"/>
                </a:solidFill>
                <a:latin typeface="Verdana" pitchFamily="34" charset="0"/>
              </a:rPr>
              <a:t>High PM Emissions</a:t>
            </a:r>
            <a:endParaRPr lang="en-US" b="1" i="1" dirty="0">
              <a:solidFill>
                <a:schemeClr val="bg1"/>
              </a:solidFill>
              <a:latin typeface="Verdana" pitchFamily="34" charset="0"/>
            </a:endParaRPr>
          </a:p>
        </p:txBody>
      </p:sp>
      <p:pic>
        <p:nvPicPr>
          <p:cNvPr id="62471" name="Picture 12" descr="MCj03909920000[1]"/>
          <p:cNvPicPr>
            <a:picLocks noChangeAspect="1" noChangeArrowheads="1"/>
          </p:cNvPicPr>
          <p:nvPr/>
        </p:nvPicPr>
        <p:blipFill>
          <a:blip r:embed="rId3" cstate="print"/>
          <a:srcRect/>
          <a:stretch>
            <a:fillRect/>
          </a:stretch>
        </p:blipFill>
        <p:spPr bwMode="auto">
          <a:xfrm>
            <a:off x="2219327" y="3115867"/>
            <a:ext cx="981075" cy="1549003"/>
          </a:xfrm>
          <a:prstGeom prst="rect">
            <a:avLst/>
          </a:prstGeom>
          <a:noFill/>
          <a:ln w="9525">
            <a:noFill/>
            <a:miter lim="800000"/>
            <a:headEnd/>
            <a:tailEnd/>
          </a:ln>
        </p:spPr>
      </p:pic>
      <p:grpSp>
        <p:nvGrpSpPr>
          <p:cNvPr id="62472" name="Group 13"/>
          <p:cNvGrpSpPr>
            <a:grpSpLocks/>
          </p:cNvGrpSpPr>
          <p:nvPr/>
        </p:nvGrpSpPr>
        <p:grpSpPr bwMode="auto">
          <a:xfrm>
            <a:off x="3575053" y="3926681"/>
            <a:ext cx="1520825" cy="762000"/>
            <a:chOff x="4416" y="2114"/>
            <a:chExt cx="1018" cy="680"/>
          </a:xfrm>
        </p:grpSpPr>
        <p:pic>
          <p:nvPicPr>
            <p:cNvPr id="62485" name="Picture 14" descr="MCj01999370000[1]"/>
            <p:cNvPicPr>
              <a:picLocks noChangeAspect="1" noChangeArrowheads="1"/>
            </p:cNvPicPr>
            <p:nvPr/>
          </p:nvPicPr>
          <p:blipFill>
            <a:blip r:embed="rId4" cstate="print"/>
            <a:srcRect/>
            <a:stretch>
              <a:fillRect/>
            </a:stretch>
          </p:blipFill>
          <p:spPr bwMode="auto">
            <a:xfrm>
              <a:off x="4912" y="2346"/>
              <a:ext cx="514" cy="416"/>
            </a:xfrm>
            <a:prstGeom prst="rect">
              <a:avLst/>
            </a:prstGeom>
            <a:noFill/>
            <a:ln w="9525">
              <a:noFill/>
              <a:miter lim="800000"/>
              <a:headEnd/>
              <a:tailEnd/>
            </a:ln>
          </p:spPr>
        </p:pic>
        <p:pic>
          <p:nvPicPr>
            <p:cNvPr id="62486" name="Picture 15" descr="MCj01999370000[1]"/>
            <p:cNvPicPr>
              <a:picLocks noChangeAspect="1" noChangeArrowheads="1"/>
            </p:cNvPicPr>
            <p:nvPr/>
          </p:nvPicPr>
          <p:blipFill>
            <a:blip r:embed="rId4" cstate="print"/>
            <a:srcRect/>
            <a:stretch>
              <a:fillRect/>
            </a:stretch>
          </p:blipFill>
          <p:spPr bwMode="auto">
            <a:xfrm flipH="1">
              <a:off x="4424" y="2370"/>
              <a:ext cx="514" cy="416"/>
            </a:xfrm>
            <a:prstGeom prst="rect">
              <a:avLst/>
            </a:prstGeom>
            <a:noFill/>
            <a:ln w="9525">
              <a:noFill/>
              <a:miter lim="800000"/>
              <a:headEnd/>
              <a:tailEnd/>
            </a:ln>
          </p:spPr>
        </p:pic>
        <p:pic>
          <p:nvPicPr>
            <p:cNvPr id="62487" name="Picture 16" descr="MCj01999370000[1]"/>
            <p:cNvPicPr>
              <a:picLocks noChangeAspect="1" noChangeArrowheads="1"/>
            </p:cNvPicPr>
            <p:nvPr/>
          </p:nvPicPr>
          <p:blipFill>
            <a:blip r:embed="rId4" cstate="print"/>
            <a:srcRect/>
            <a:stretch>
              <a:fillRect/>
            </a:stretch>
          </p:blipFill>
          <p:spPr bwMode="auto">
            <a:xfrm flipH="1">
              <a:off x="4416" y="2154"/>
              <a:ext cx="514" cy="416"/>
            </a:xfrm>
            <a:prstGeom prst="rect">
              <a:avLst/>
            </a:prstGeom>
            <a:noFill/>
            <a:ln w="9525">
              <a:noFill/>
              <a:miter lim="800000"/>
              <a:headEnd/>
              <a:tailEnd/>
            </a:ln>
          </p:spPr>
        </p:pic>
        <p:pic>
          <p:nvPicPr>
            <p:cNvPr id="62488" name="Picture 17" descr="MCj01999370000[1]"/>
            <p:cNvPicPr>
              <a:picLocks noChangeAspect="1" noChangeArrowheads="1"/>
            </p:cNvPicPr>
            <p:nvPr/>
          </p:nvPicPr>
          <p:blipFill>
            <a:blip r:embed="rId4" cstate="print"/>
            <a:srcRect/>
            <a:stretch>
              <a:fillRect/>
            </a:stretch>
          </p:blipFill>
          <p:spPr bwMode="auto">
            <a:xfrm>
              <a:off x="4920" y="2114"/>
              <a:ext cx="514" cy="416"/>
            </a:xfrm>
            <a:prstGeom prst="rect">
              <a:avLst/>
            </a:prstGeom>
            <a:noFill/>
            <a:ln w="9525">
              <a:noFill/>
              <a:miter lim="800000"/>
              <a:headEnd/>
              <a:tailEnd/>
            </a:ln>
          </p:spPr>
        </p:pic>
        <p:pic>
          <p:nvPicPr>
            <p:cNvPr id="62489" name="Picture 18" descr="MCj01999370000[1]"/>
            <p:cNvPicPr>
              <a:picLocks noChangeAspect="1" noChangeArrowheads="1"/>
            </p:cNvPicPr>
            <p:nvPr/>
          </p:nvPicPr>
          <p:blipFill>
            <a:blip r:embed="rId4" cstate="print"/>
            <a:srcRect/>
            <a:stretch>
              <a:fillRect/>
            </a:stretch>
          </p:blipFill>
          <p:spPr bwMode="auto">
            <a:xfrm>
              <a:off x="4704" y="2378"/>
              <a:ext cx="514" cy="416"/>
            </a:xfrm>
            <a:prstGeom prst="rect">
              <a:avLst/>
            </a:prstGeom>
            <a:noFill/>
            <a:ln w="9525">
              <a:noFill/>
              <a:miter lim="800000"/>
              <a:headEnd/>
              <a:tailEnd/>
            </a:ln>
          </p:spPr>
        </p:pic>
        <p:pic>
          <p:nvPicPr>
            <p:cNvPr id="62490" name="Picture 19" descr="MCj01999370000[1]"/>
            <p:cNvPicPr>
              <a:picLocks noChangeAspect="1" noChangeArrowheads="1"/>
            </p:cNvPicPr>
            <p:nvPr/>
          </p:nvPicPr>
          <p:blipFill>
            <a:blip r:embed="rId4" cstate="print"/>
            <a:srcRect/>
            <a:stretch>
              <a:fillRect/>
            </a:stretch>
          </p:blipFill>
          <p:spPr bwMode="auto">
            <a:xfrm>
              <a:off x="4712" y="2170"/>
              <a:ext cx="514" cy="416"/>
            </a:xfrm>
            <a:prstGeom prst="rect">
              <a:avLst/>
            </a:prstGeom>
            <a:noFill/>
            <a:ln w="9525">
              <a:noFill/>
              <a:miter lim="800000"/>
              <a:headEnd/>
              <a:tailEnd/>
            </a:ln>
          </p:spPr>
        </p:pic>
      </p:grpSp>
      <p:sp>
        <p:nvSpPr>
          <p:cNvPr id="62473" name="Oval 20"/>
          <p:cNvSpPr>
            <a:spLocks noChangeArrowheads="1"/>
          </p:cNvSpPr>
          <p:nvPr/>
        </p:nvSpPr>
        <p:spPr bwMode="auto">
          <a:xfrm>
            <a:off x="4991100" y="3362325"/>
            <a:ext cx="2159000" cy="1619250"/>
          </a:xfrm>
          <a:prstGeom prst="ellipse">
            <a:avLst/>
          </a:prstGeom>
          <a:noFill/>
          <a:ln w="38100">
            <a:solidFill>
              <a:srgbClr val="CC0000"/>
            </a:solidFill>
            <a:round/>
            <a:headEnd/>
            <a:tailEnd/>
          </a:ln>
        </p:spPr>
        <p:txBody>
          <a:bodyPr wrap="none" anchor="ctr"/>
          <a:lstStyle/>
          <a:p>
            <a:endParaRPr lang="en-US" dirty="0"/>
          </a:p>
        </p:txBody>
      </p:sp>
      <p:sp>
        <p:nvSpPr>
          <p:cNvPr id="323605" name="Text Box 21"/>
          <p:cNvSpPr txBox="1">
            <a:spLocks noChangeArrowheads="1"/>
          </p:cNvSpPr>
          <p:nvPr/>
        </p:nvSpPr>
        <p:spPr bwMode="auto">
          <a:xfrm>
            <a:off x="5076825" y="2752726"/>
            <a:ext cx="2000250" cy="830997"/>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a:lnSpc>
                <a:spcPct val="120000"/>
              </a:lnSpc>
              <a:spcBef>
                <a:spcPct val="20000"/>
              </a:spcBef>
              <a:defRPr/>
            </a:pPr>
            <a:r>
              <a:rPr lang="en-US" sz="2000" b="1" dirty="0" smtClean="0">
                <a:solidFill>
                  <a:srgbClr val="FF0000"/>
                </a:solidFill>
                <a:effectLst>
                  <a:outerShdw blurRad="38100" dist="38100" dir="2700000" algn="tl">
                    <a:srgbClr val="C0C0C0"/>
                  </a:outerShdw>
                </a:effectLst>
                <a:ea typeface="ＭＳ Ｐゴシック" charset="-128"/>
              </a:rPr>
              <a:t>Incomplete combustion</a:t>
            </a:r>
            <a:endParaRPr lang="en-US" sz="2000" b="1" dirty="0">
              <a:solidFill>
                <a:srgbClr val="FF0000"/>
              </a:solidFill>
              <a:effectLst>
                <a:outerShdw blurRad="38100" dist="38100" dir="2700000" algn="tl">
                  <a:srgbClr val="C0C0C0"/>
                </a:outerShdw>
              </a:effectLst>
              <a:ea typeface="ＭＳ Ｐゴシック" charset="-128"/>
            </a:endParaRPr>
          </a:p>
        </p:txBody>
      </p:sp>
      <p:sp>
        <p:nvSpPr>
          <p:cNvPr id="62475" name="Text Box 22"/>
          <p:cNvSpPr txBox="1">
            <a:spLocks noChangeArrowheads="1"/>
          </p:cNvSpPr>
          <p:nvPr/>
        </p:nvSpPr>
        <p:spPr bwMode="auto">
          <a:xfrm>
            <a:off x="3362328" y="3352801"/>
            <a:ext cx="1254125" cy="707886"/>
          </a:xfrm>
          <a:prstGeom prst="rect">
            <a:avLst/>
          </a:prstGeom>
          <a:noFill/>
          <a:ln w="9525">
            <a:noFill/>
            <a:miter lim="800000"/>
            <a:headEnd/>
            <a:tailEnd/>
          </a:ln>
        </p:spPr>
        <p:txBody>
          <a:bodyPr>
            <a:spAutoFit/>
          </a:bodyPr>
          <a:lstStyle/>
          <a:p>
            <a:pPr algn="ctr" eaLnBrk="1" hangingPunct="1">
              <a:spcBef>
                <a:spcPct val="20000"/>
              </a:spcBef>
            </a:pPr>
            <a:r>
              <a:rPr lang="en-US" sz="2000" b="1" dirty="0" smtClean="0">
                <a:solidFill>
                  <a:schemeClr val="accent2"/>
                </a:solidFill>
              </a:rPr>
              <a:t>Wet Wood</a:t>
            </a:r>
            <a:endParaRPr lang="en-US" sz="2000" b="1" dirty="0">
              <a:solidFill>
                <a:schemeClr val="accent2"/>
              </a:solidFill>
            </a:endParaRPr>
          </a:p>
        </p:txBody>
      </p:sp>
      <p:sp>
        <p:nvSpPr>
          <p:cNvPr id="62476" name="Freeform 23"/>
          <p:cNvSpPr>
            <a:spLocks/>
          </p:cNvSpPr>
          <p:nvPr/>
        </p:nvSpPr>
        <p:spPr bwMode="auto">
          <a:xfrm rot="-195117">
            <a:off x="6692900" y="3467100"/>
            <a:ext cx="863600" cy="628650"/>
          </a:xfrm>
          <a:custGeom>
            <a:avLst/>
            <a:gdLst>
              <a:gd name="T0" fmla="*/ 2147483647 w 520"/>
              <a:gd name="T1" fmla="*/ 0 h 528"/>
              <a:gd name="T2" fmla="*/ 2147483647 w 520"/>
              <a:gd name="T3" fmla="*/ 2147483647 h 528"/>
              <a:gd name="T4" fmla="*/ 2147483647 w 520"/>
              <a:gd name="T5" fmla="*/ 2147483647 h 528"/>
              <a:gd name="T6" fmla="*/ 0 w 520"/>
              <a:gd name="T7" fmla="*/ 2147483647 h 528"/>
              <a:gd name="T8" fmla="*/ 0 60000 65536"/>
              <a:gd name="T9" fmla="*/ 0 60000 65536"/>
              <a:gd name="T10" fmla="*/ 0 60000 65536"/>
              <a:gd name="T11" fmla="*/ 0 60000 65536"/>
              <a:gd name="T12" fmla="*/ 0 w 520"/>
              <a:gd name="T13" fmla="*/ 0 h 528"/>
              <a:gd name="T14" fmla="*/ 520 w 520"/>
              <a:gd name="T15" fmla="*/ 528 h 528"/>
            </a:gdLst>
            <a:ahLst/>
            <a:cxnLst>
              <a:cxn ang="T8">
                <a:pos x="T0" y="T1"/>
              </a:cxn>
              <a:cxn ang="T9">
                <a:pos x="T2" y="T3"/>
              </a:cxn>
              <a:cxn ang="T10">
                <a:pos x="T4" y="T5"/>
              </a:cxn>
              <a:cxn ang="T11">
                <a:pos x="T6" y="T7"/>
              </a:cxn>
            </a:cxnLst>
            <a:rect l="T12" t="T13" r="T14" b="T15"/>
            <a:pathLst>
              <a:path w="520" h="528">
                <a:moveTo>
                  <a:pt x="520" y="0"/>
                </a:moveTo>
                <a:lnTo>
                  <a:pt x="280" y="168"/>
                </a:lnTo>
                <a:lnTo>
                  <a:pt x="456" y="160"/>
                </a:lnTo>
                <a:lnTo>
                  <a:pt x="0" y="528"/>
                </a:lnTo>
              </a:path>
            </a:pathLst>
          </a:custGeom>
          <a:noFill/>
          <a:ln w="38100">
            <a:solidFill>
              <a:schemeClr val="tx1"/>
            </a:solidFill>
            <a:round/>
            <a:headEnd/>
            <a:tailEnd type="stealth" w="lg" len="med"/>
          </a:ln>
        </p:spPr>
        <p:txBody>
          <a:bodyPr/>
          <a:lstStyle/>
          <a:p>
            <a:endParaRPr lang="en-US" dirty="0"/>
          </a:p>
        </p:txBody>
      </p:sp>
      <p:sp>
        <p:nvSpPr>
          <p:cNvPr id="62477" name="Text Box 24"/>
          <p:cNvSpPr txBox="1">
            <a:spLocks noChangeArrowheads="1"/>
          </p:cNvSpPr>
          <p:nvPr/>
        </p:nvSpPr>
        <p:spPr bwMode="auto">
          <a:xfrm>
            <a:off x="7261228" y="2857501"/>
            <a:ext cx="1571625" cy="707886"/>
          </a:xfrm>
          <a:prstGeom prst="rect">
            <a:avLst/>
          </a:prstGeom>
          <a:noFill/>
          <a:ln w="9525">
            <a:noFill/>
            <a:miter lim="800000"/>
            <a:headEnd/>
            <a:tailEnd/>
          </a:ln>
        </p:spPr>
        <p:txBody>
          <a:bodyPr>
            <a:spAutoFit/>
          </a:bodyPr>
          <a:lstStyle/>
          <a:p>
            <a:pPr>
              <a:spcBef>
                <a:spcPct val="20000"/>
              </a:spcBef>
            </a:pPr>
            <a:r>
              <a:rPr lang="en-US" sz="2000" b="1" dirty="0" smtClean="0"/>
              <a:t>Poor technology</a:t>
            </a:r>
            <a:endParaRPr lang="en-US" sz="2000" b="1" dirty="0"/>
          </a:p>
        </p:txBody>
      </p:sp>
      <p:sp>
        <p:nvSpPr>
          <p:cNvPr id="62478" name="Freeform 25"/>
          <p:cNvSpPr>
            <a:spLocks/>
          </p:cNvSpPr>
          <p:nvPr/>
        </p:nvSpPr>
        <p:spPr bwMode="auto">
          <a:xfrm rot="-1258669">
            <a:off x="4484690" y="3655219"/>
            <a:ext cx="879475" cy="490538"/>
          </a:xfrm>
          <a:custGeom>
            <a:avLst/>
            <a:gdLst>
              <a:gd name="T0" fmla="*/ 0 w 632"/>
              <a:gd name="T1" fmla="*/ 2147483647 h 412"/>
              <a:gd name="T2" fmla="*/ 2147483647 w 632"/>
              <a:gd name="T3" fmla="*/ 2147483647 h 412"/>
              <a:gd name="T4" fmla="*/ 2147483647 w 632"/>
              <a:gd name="T5" fmla="*/ 2147483647 h 412"/>
              <a:gd name="T6" fmla="*/ 0 60000 65536"/>
              <a:gd name="T7" fmla="*/ 0 60000 65536"/>
              <a:gd name="T8" fmla="*/ 0 60000 65536"/>
              <a:gd name="T9" fmla="*/ 0 w 632"/>
              <a:gd name="T10" fmla="*/ 0 h 412"/>
              <a:gd name="T11" fmla="*/ 632 w 632"/>
              <a:gd name="T12" fmla="*/ 412 h 412"/>
            </a:gdLst>
            <a:ahLst/>
            <a:cxnLst>
              <a:cxn ang="T6">
                <a:pos x="T0" y="T1"/>
              </a:cxn>
              <a:cxn ang="T7">
                <a:pos x="T2" y="T3"/>
              </a:cxn>
              <a:cxn ang="T8">
                <a:pos x="T4" y="T5"/>
              </a:cxn>
            </a:cxnLst>
            <a:rect l="T9" t="T10" r="T11" b="T12"/>
            <a:pathLst>
              <a:path w="632" h="412">
                <a:moveTo>
                  <a:pt x="0" y="100"/>
                </a:moveTo>
                <a:cubicBezTo>
                  <a:pt x="103" y="50"/>
                  <a:pt x="207" y="0"/>
                  <a:pt x="312" y="52"/>
                </a:cubicBezTo>
                <a:cubicBezTo>
                  <a:pt x="417" y="104"/>
                  <a:pt x="524" y="258"/>
                  <a:pt x="632" y="412"/>
                </a:cubicBezTo>
              </a:path>
            </a:pathLst>
          </a:custGeom>
          <a:noFill/>
          <a:ln w="38100">
            <a:solidFill>
              <a:schemeClr val="accent2"/>
            </a:solidFill>
            <a:round/>
            <a:headEnd/>
            <a:tailEnd type="triangle" w="med" len="med"/>
          </a:ln>
        </p:spPr>
        <p:txBody>
          <a:bodyPr/>
          <a:lstStyle/>
          <a:p>
            <a:endParaRPr lang="en-US" dirty="0"/>
          </a:p>
        </p:txBody>
      </p:sp>
      <p:sp>
        <p:nvSpPr>
          <p:cNvPr id="62479" name="AutoShape 26"/>
          <p:cNvSpPr>
            <a:spLocks noChangeArrowheads="1"/>
          </p:cNvSpPr>
          <p:nvPr/>
        </p:nvSpPr>
        <p:spPr bwMode="auto">
          <a:xfrm>
            <a:off x="5943600" y="1247775"/>
            <a:ext cx="228600" cy="1562100"/>
          </a:xfrm>
          <a:prstGeom prst="upArrow">
            <a:avLst>
              <a:gd name="adj1" fmla="val 50000"/>
              <a:gd name="adj2" fmla="val 138902"/>
            </a:avLst>
          </a:prstGeom>
          <a:solidFill>
            <a:srgbClr val="FF0000"/>
          </a:solidFill>
          <a:ln w="9525">
            <a:solidFill>
              <a:schemeClr val="tx1"/>
            </a:solidFill>
            <a:miter lim="800000"/>
            <a:headEnd/>
            <a:tailEnd/>
          </a:ln>
        </p:spPr>
        <p:txBody>
          <a:bodyPr wrap="none" anchor="ctr"/>
          <a:lstStyle/>
          <a:p>
            <a:endParaRPr lang="en-US" dirty="0"/>
          </a:p>
        </p:txBody>
      </p:sp>
      <p:sp>
        <p:nvSpPr>
          <p:cNvPr id="62480" name="AutoShape 27"/>
          <p:cNvSpPr>
            <a:spLocks noChangeArrowheads="1"/>
          </p:cNvSpPr>
          <p:nvPr/>
        </p:nvSpPr>
        <p:spPr bwMode="auto">
          <a:xfrm>
            <a:off x="1003300" y="2628901"/>
            <a:ext cx="965200" cy="1114425"/>
          </a:xfrm>
          <a:prstGeom prst="leftArrow">
            <a:avLst>
              <a:gd name="adj1" fmla="val 50000"/>
              <a:gd name="adj2" fmla="val 25000"/>
            </a:avLst>
          </a:prstGeom>
          <a:solidFill>
            <a:srgbClr val="FFCC00"/>
          </a:solidFill>
          <a:ln w="9525" algn="ctr">
            <a:solidFill>
              <a:schemeClr val="tx1"/>
            </a:solidFill>
            <a:miter lim="800000"/>
            <a:headEnd/>
            <a:tailEnd/>
          </a:ln>
        </p:spPr>
        <p:txBody>
          <a:bodyPr wrap="none" anchor="ctr"/>
          <a:lstStyle/>
          <a:p>
            <a:pPr algn="ctr" eaLnBrk="1" hangingPunct="1">
              <a:lnSpc>
                <a:spcPct val="120000"/>
              </a:lnSpc>
              <a:spcBef>
                <a:spcPct val="20000"/>
              </a:spcBef>
            </a:pPr>
            <a:r>
              <a:rPr lang="en-US" sz="2000" b="1" dirty="0" smtClean="0">
                <a:solidFill>
                  <a:schemeClr val="accent2"/>
                </a:solidFill>
              </a:rPr>
              <a:t>Q</a:t>
            </a:r>
            <a:endParaRPr lang="en-US" sz="2000" b="1" dirty="0">
              <a:solidFill>
                <a:schemeClr val="accent2"/>
              </a:solidFill>
            </a:endParaRPr>
          </a:p>
        </p:txBody>
      </p:sp>
      <p:sp>
        <p:nvSpPr>
          <p:cNvPr id="62481" name="AutoShape 28"/>
          <p:cNvSpPr>
            <a:spLocks noChangeArrowheads="1"/>
          </p:cNvSpPr>
          <p:nvPr/>
        </p:nvSpPr>
        <p:spPr bwMode="auto">
          <a:xfrm rot="3795851">
            <a:off x="2927351" y="850107"/>
            <a:ext cx="723900" cy="1552575"/>
          </a:xfrm>
          <a:prstGeom prst="leftArrow">
            <a:avLst>
              <a:gd name="adj1" fmla="val 50000"/>
              <a:gd name="adj2" fmla="val 25000"/>
            </a:avLst>
          </a:prstGeom>
          <a:solidFill>
            <a:srgbClr val="FFCC00"/>
          </a:solidFill>
          <a:ln w="9525">
            <a:solidFill>
              <a:schemeClr val="tx1"/>
            </a:solidFill>
            <a:miter lim="800000"/>
            <a:headEnd/>
            <a:tailEnd/>
          </a:ln>
        </p:spPr>
        <p:txBody>
          <a:bodyPr rot="10800000" vert="eaVert" wrap="none" anchor="ctr"/>
          <a:lstStyle/>
          <a:p>
            <a:pPr algn="ctr" eaLnBrk="1" hangingPunct="1">
              <a:lnSpc>
                <a:spcPct val="120000"/>
              </a:lnSpc>
              <a:spcBef>
                <a:spcPct val="20000"/>
              </a:spcBef>
            </a:pPr>
            <a:r>
              <a:rPr lang="en-US" sz="2000" b="1" dirty="0" smtClean="0">
                <a:solidFill>
                  <a:schemeClr val="accent2"/>
                </a:solidFill>
              </a:rPr>
              <a:t>Q</a:t>
            </a:r>
            <a:endParaRPr lang="en-US" sz="2000" b="1" dirty="0">
              <a:solidFill>
                <a:schemeClr val="accent2"/>
              </a:solidFill>
            </a:endParaRPr>
          </a:p>
        </p:txBody>
      </p:sp>
      <p:sp>
        <p:nvSpPr>
          <p:cNvPr id="62482" name="Text Box 29"/>
          <p:cNvSpPr txBox="1">
            <a:spLocks noChangeArrowheads="1"/>
          </p:cNvSpPr>
          <p:nvPr/>
        </p:nvSpPr>
        <p:spPr bwMode="auto">
          <a:xfrm>
            <a:off x="860428" y="1162050"/>
            <a:ext cx="1571625" cy="1015663"/>
          </a:xfrm>
          <a:prstGeom prst="rect">
            <a:avLst/>
          </a:prstGeom>
          <a:noFill/>
          <a:ln w="9525">
            <a:noFill/>
            <a:miter lim="800000"/>
            <a:headEnd/>
            <a:tailEnd/>
          </a:ln>
        </p:spPr>
        <p:txBody>
          <a:bodyPr>
            <a:spAutoFit/>
          </a:bodyPr>
          <a:lstStyle/>
          <a:p>
            <a:pPr algn="r" eaLnBrk="1" hangingPunct="1">
              <a:spcBef>
                <a:spcPct val="20000"/>
              </a:spcBef>
            </a:pPr>
            <a:r>
              <a:rPr lang="en-US" sz="2000" b="1" dirty="0" smtClean="0"/>
              <a:t>Poor Thermal Isolation</a:t>
            </a:r>
            <a:endParaRPr lang="en-US" sz="2000" b="1" dirty="0"/>
          </a:p>
        </p:txBody>
      </p:sp>
      <p:sp>
        <p:nvSpPr>
          <p:cNvPr id="62483" name="Text Box 30"/>
          <p:cNvSpPr txBox="1">
            <a:spLocks noChangeArrowheads="1"/>
          </p:cNvSpPr>
          <p:nvPr/>
        </p:nvSpPr>
        <p:spPr bwMode="auto">
          <a:xfrm>
            <a:off x="2778127" y="2619376"/>
            <a:ext cx="1901825" cy="707886"/>
          </a:xfrm>
          <a:prstGeom prst="rect">
            <a:avLst/>
          </a:prstGeom>
          <a:noFill/>
          <a:ln w="9525">
            <a:noFill/>
            <a:miter lim="800000"/>
            <a:headEnd/>
            <a:tailEnd/>
          </a:ln>
        </p:spPr>
        <p:txBody>
          <a:bodyPr>
            <a:spAutoFit/>
          </a:bodyPr>
          <a:lstStyle/>
          <a:p>
            <a:pPr>
              <a:spcBef>
                <a:spcPct val="20000"/>
              </a:spcBef>
            </a:pPr>
            <a:r>
              <a:rPr lang="en-US" sz="2000" b="1" dirty="0" smtClean="0"/>
              <a:t>Uninformed consumer</a:t>
            </a:r>
            <a:endParaRPr lang="en-US" sz="2000" b="1" dirty="0"/>
          </a:p>
        </p:txBody>
      </p:sp>
      <p:sp>
        <p:nvSpPr>
          <p:cNvPr id="62484" name="Rectangle 2"/>
          <p:cNvSpPr>
            <a:spLocks noChangeArrowheads="1"/>
          </p:cNvSpPr>
          <p:nvPr/>
        </p:nvSpPr>
        <p:spPr bwMode="auto">
          <a:xfrm>
            <a:off x="685800" y="-78252"/>
            <a:ext cx="7848600" cy="1138773"/>
          </a:xfrm>
          <a:prstGeom prst="rect">
            <a:avLst/>
          </a:prstGeom>
          <a:noFill/>
          <a:ln w="9525">
            <a:noFill/>
            <a:miter lim="800000"/>
            <a:headEnd/>
            <a:tailEnd/>
          </a:ln>
        </p:spPr>
        <p:txBody>
          <a:bodyPr anchor="ctr">
            <a:spAutoFit/>
          </a:bodyPr>
          <a:lstStyle/>
          <a:p>
            <a:pPr eaLnBrk="1" hangingPunct="1"/>
            <a:r>
              <a:rPr lang="en-US" sz="3600" b="1" dirty="0" smtClean="0">
                <a:solidFill>
                  <a:srgbClr val="336699"/>
                </a:solidFill>
              </a:rPr>
              <a:t>Air Quality</a:t>
            </a:r>
            <a:br>
              <a:rPr lang="en-US" sz="3600" b="1" dirty="0" smtClean="0">
                <a:solidFill>
                  <a:srgbClr val="336699"/>
                </a:solidFill>
              </a:rPr>
            </a:br>
            <a:r>
              <a:rPr lang="en-US" sz="3200" b="1" dirty="0" smtClean="0"/>
              <a:t>The Problem</a:t>
            </a:r>
            <a:endParaRPr lang="en-US" b="1" dirty="0"/>
          </a:p>
        </p:txBody>
      </p:sp>
      <p:pic>
        <p:nvPicPr>
          <p:cNvPr id="34" name="Picture 2" descr="C:\Users\Luis Diaz\AppData\Local\Microsoft\Windows\Temporary Internet Files\Content.IE5\FAD3CWB0\MC900295057[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664" y="296739"/>
            <a:ext cx="792189" cy="8045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Luis Diaz\AppData\Local\Microsoft\Windows\Temporary Internet Files\Content.IE5\FAD3CWB0\MC900104534[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237" y="3719626"/>
            <a:ext cx="1327557" cy="129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85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Título"/>
          <p:cNvSpPr>
            <a:spLocks noGrp="1"/>
          </p:cNvSpPr>
          <p:nvPr>
            <p:ph type="title"/>
          </p:nvPr>
        </p:nvSpPr>
        <p:spPr>
          <a:xfrm>
            <a:off x="152400" y="114300"/>
            <a:ext cx="8310563" cy="582216"/>
          </a:xfrm>
        </p:spPr>
        <p:txBody>
          <a:bodyPr>
            <a:noAutofit/>
          </a:bodyPr>
          <a:lstStyle/>
          <a:p>
            <a:pPr>
              <a:defRPr/>
            </a:pPr>
            <a:r>
              <a:rPr lang="es-MX" sz="2400" b="1" dirty="0" err="1" smtClean="0">
                <a:solidFill>
                  <a:srgbClr val="C00000"/>
                </a:solidFill>
                <a:latin typeface="Verdana" pitchFamily="34" charset="0"/>
                <a:cs typeface="+mn-cs"/>
              </a:rPr>
              <a:t>Fuelwood</a:t>
            </a:r>
            <a:r>
              <a:rPr lang="es-MX" sz="2400" b="1" dirty="0" smtClean="0">
                <a:solidFill>
                  <a:srgbClr val="C00000"/>
                </a:solidFill>
                <a:latin typeface="Verdana" pitchFamily="34" charset="0"/>
                <a:cs typeface="+mn-cs"/>
              </a:rPr>
              <a:t> </a:t>
            </a:r>
            <a:r>
              <a:rPr lang="es-MX" sz="2400" b="1" dirty="0" err="1">
                <a:solidFill>
                  <a:srgbClr val="C00000"/>
                </a:solidFill>
                <a:latin typeface="Verdana" pitchFamily="34" charset="0"/>
                <a:cs typeface="+mn-cs"/>
              </a:rPr>
              <a:t>consumption</a:t>
            </a:r>
            <a:r>
              <a:rPr lang="es-MX" sz="2400" b="1" dirty="0">
                <a:solidFill>
                  <a:srgbClr val="C00000"/>
                </a:solidFill>
                <a:latin typeface="Verdana" pitchFamily="34" charset="0"/>
                <a:cs typeface="+mn-cs"/>
              </a:rPr>
              <a:t> per </a:t>
            </a:r>
            <a:r>
              <a:rPr lang="es-MX" sz="2400" b="1" dirty="0" err="1" smtClean="0">
                <a:solidFill>
                  <a:srgbClr val="C00000"/>
                </a:solidFill>
                <a:latin typeface="Verdana" pitchFamily="34" charset="0"/>
                <a:cs typeface="+mn-cs"/>
              </a:rPr>
              <a:t>household</a:t>
            </a:r>
            <a:r>
              <a:rPr lang="es-MX" sz="2400" b="1" dirty="0" smtClean="0">
                <a:solidFill>
                  <a:srgbClr val="C00000"/>
                </a:solidFill>
                <a:latin typeface="Verdana" pitchFamily="34" charset="0"/>
                <a:cs typeface="+mn-cs"/>
              </a:rPr>
              <a:t> </a:t>
            </a:r>
            <a:br>
              <a:rPr lang="es-MX" sz="2400" b="1" dirty="0" smtClean="0">
                <a:solidFill>
                  <a:srgbClr val="C00000"/>
                </a:solidFill>
                <a:latin typeface="Verdana" pitchFamily="34" charset="0"/>
                <a:cs typeface="+mn-cs"/>
              </a:rPr>
            </a:br>
            <a:r>
              <a:rPr lang="es-MX" sz="2400" b="1" dirty="0" smtClean="0">
                <a:solidFill>
                  <a:srgbClr val="C00000"/>
                </a:solidFill>
                <a:latin typeface="Verdana" pitchFamily="34" charset="0"/>
                <a:cs typeface="+mn-cs"/>
              </a:rPr>
              <a:t>m</a:t>
            </a:r>
            <a:r>
              <a:rPr lang="es-MX" sz="2400" b="1" baseline="30000" dirty="0" smtClean="0">
                <a:solidFill>
                  <a:srgbClr val="C00000"/>
                </a:solidFill>
                <a:latin typeface="Verdana" pitchFamily="34" charset="0"/>
                <a:cs typeface="+mn-cs"/>
              </a:rPr>
              <a:t>3</a:t>
            </a:r>
            <a:r>
              <a:rPr lang="es-MX" sz="2400" b="1" dirty="0" smtClean="0">
                <a:solidFill>
                  <a:srgbClr val="C00000"/>
                </a:solidFill>
                <a:latin typeface="Verdana" pitchFamily="34" charset="0"/>
                <a:cs typeface="+mn-cs"/>
              </a:rPr>
              <a:t> /</a:t>
            </a:r>
            <a:r>
              <a:rPr lang="es-MX" sz="2400" b="1" dirty="0" err="1" smtClean="0">
                <a:solidFill>
                  <a:srgbClr val="C00000"/>
                </a:solidFill>
                <a:latin typeface="Verdana" pitchFamily="34" charset="0"/>
                <a:cs typeface="+mn-cs"/>
              </a:rPr>
              <a:t>year</a:t>
            </a:r>
            <a:endParaRPr lang="es-CL" sz="2400" b="1" dirty="0" smtClean="0">
              <a:solidFill>
                <a:srgbClr val="C00000"/>
              </a:solidFill>
              <a:latin typeface="Verdana" pitchFamily="34" charset="0"/>
              <a:cs typeface="+mn-cs"/>
            </a:endParaRPr>
          </a:p>
        </p:txBody>
      </p:sp>
      <p:graphicFrame>
        <p:nvGraphicFramePr>
          <p:cNvPr id="5" name="4 Marcador de contenido"/>
          <p:cNvGraphicFramePr>
            <a:graphicFrameLocks noGrp="1"/>
          </p:cNvGraphicFramePr>
          <p:nvPr>
            <p:ph idx="1"/>
            <p:extLst/>
          </p:nvPr>
        </p:nvGraphicFramePr>
        <p:xfrm>
          <a:off x="19050" y="800100"/>
          <a:ext cx="8740775" cy="3861282"/>
        </p:xfrm>
        <a:graphic>
          <a:graphicData uri="http://schemas.openxmlformats.org/drawingml/2006/chart">
            <c:chart xmlns:c="http://schemas.openxmlformats.org/drawingml/2006/chart" xmlns:r="http://schemas.openxmlformats.org/officeDocument/2006/relationships" r:id="rId3"/>
          </a:graphicData>
        </a:graphic>
      </p:graphicFrame>
      <p:sp>
        <p:nvSpPr>
          <p:cNvPr id="65539" name="3 Marcador de número de diapositiva"/>
          <p:cNvSpPr>
            <a:spLocks noGrp="1"/>
          </p:cNvSpPr>
          <p:nvPr>
            <p:ph type="sldNum" sz="quarter" idx="12"/>
          </p:nvPr>
        </p:nvSpPr>
        <p:spPr bwMode="auto">
          <a:xfrm>
            <a:off x="19050" y="4895851"/>
            <a:ext cx="3105150" cy="184547"/>
          </a:xfrm>
          <a:prstGeom prst="rect">
            <a:avLst/>
          </a:prstGeom>
          <a:noFill/>
          <a:ln>
            <a:miter lim="800000"/>
            <a:headEnd/>
            <a:tailEnd/>
          </a:ln>
        </p:spPr>
        <p:txBody>
          <a:bodyPr anchor="t"/>
          <a:lstStyle/>
          <a:p>
            <a:pPr algn="l"/>
            <a:fld id="{89B97E2C-A129-4972-AD95-243D33DCBAD7}" type="slidenum">
              <a:rPr lang="en-US" sz="900" smtClean="0">
                <a:latin typeface="Verdana" pitchFamily="34" charset="0"/>
              </a:rPr>
              <a:pPr algn="l"/>
              <a:t>13</a:t>
            </a:fld>
            <a:endParaRPr lang="en-US" sz="900" smtClean="0">
              <a:latin typeface="Verdana" pitchFamily="34" charset="0"/>
            </a:endParaRPr>
          </a:p>
        </p:txBody>
      </p:sp>
      <p:sp>
        <p:nvSpPr>
          <p:cNvPr id="65542" name="6 CuadroTexto"/>
          <p:cNvSpPr txBox="1">
            <a:spLocks noChangeArrowheads="1"/>
          </p:cNvSpPr>
          <p:nvPr/>
        </p:nvSpPr>
        <p:spPr bwMode="auto">
          <a:xfrm>
            <a:off x="8316914" y="3989700"/>
            <a:ext cx="720725" cy="230832"/>
          </a:xfrm>
          <a:prstGeom prst="rect">
            <a:avLst/>
          </a:prstGeom>
          <a:noFill/>
          <a:ln w="9525">
            <a:noFill/>
            <a:miter lim="800000"/>
            <a:headEnd/>
            <a:tailEnd/>
          </a:ln>
        </p:spPr>
        <p:txBody>
          <a:bodyPr>
            <a:spAutoFit/>
          </a:bodyPr>
          <a:lstStyle/>
          <a:p>
            <a:pPr algn="ctr"/>
            <a:r>
              <a:rPr lang="es-MX" sz="900" b="1" dirty="0" smtClean="0"/>
              <a:t>M3/</a:t>
            </a:r>
            <a:r>
              <a:rPr lang="es-MX" sz="900" b="1" dirty="0" err="1" smtClean="0"/>
              <a:t>year</a:t>
            </a:r>
            <a:endParaRPr lang="es-CL" sz="900" b="1" dirty="0"/>
          </a:p>
        </p:txBody>
      </p:sp>
      <p:sp>
        <p:nvSpPr>
          <p:cNvPr id="7" name="6 CuadroTexto"/>
          <p:cNvSpPr txBox="1"/>
          <p:nvPr/>
        </p:nvSpPr>
        <p:spPr>
          <a:xfrm>
            <a:off x="7429501" y="1178719"/>
            <a:ext cx="1463675" cy="369332"/>
          </a:xfrm>
          <a:prstGeom prst="rect">
            <a:avLst/>
          </a:prstGeom>
          <a:noFill/>
        </p:spPr>
        <p:txBody>
          <a:bodyPr>
            <a:spAutoFit/>
          </a:bodyPr>
          <a:lstStyle/>
          <a:p>
            <a:pPr>
              <a:defRPr/>
            </a:pPr>
            <a:r>
              <a:rPr lang="es-ES" dirty="0">
                <a:solidFill>
                  <a:schemeClr val="accent6">
                    <a:lumMod val="50000"/>
                  </a:schemeClr>
                </a:solidFill>
                <a:latin typeface="+mj-lt"/>
              </a:rPr>
              <a:t>Lenga, Ñirre</a:t>
            </a:r>
          </a:p>
        </p:txBody>
      </p:sp>
      <p:sp>
        <p:nvSpPr>
          <p:cNvPr id="8" name="7 CuadroTexto"/>
          <p:cNvSpPr txBox="1"/>
          <p:nvPr/>
        </p:nvSpPr>
        <p:spPr>
          <a:xfrm>
            <a:off x="4857750" y="2219325"/>
            <a:ext cx="2928938" cy="369332"/>
          </a:xfrm>
          <a:prstGeom prst="rect">
            <a:avLst/>
          </a:prstGeom>
          <a:noFill/>
        </p:spPr>
        <p:txBody>
          <a:bodyPr>
            <a:spAutoFit/>
          </a:bodyPr>
          <a:lstStyle/>
          <a:p>
            <a:pPr>
              <a:defRPr/>
            </a:pPr>
            <a:r>
              <a:rPr lang="es-ES" dirty="0">
                <a:solidFill>
                  <a:schemeClr val="accent6">
                    <a:lumMod val="50000"/>
                  </a:schemeClr>
                </a:solidFill>
                <a:latin typeface="+mj-lt"/>
              </a:rPr>
              <a:t>Ulmo, Luma, Tepú, Mañío</a:t>
            </a:r>
          </a:p>
        </p:txBody>
      </p:sp>
      <p:sp>
        <p:nvSpPr>
          <p:cNvPr id="9" name="8 CuadroTexto"/>
          <p:cNvSpPr txBox="1"/>
          <p:nvPr/>
        </p:nvSpPr>
        <p:spPr>
          <a:xfrm>
            <a:off x="4179888" y="3000375"/>
            <a:ext cx="4137025" cy="369332"/>
          </a:xfrm>
          <a:prstGeom prst="rect">
            <a:avLst/>
          </a:prstGeom>
          <a:noFill/>
        </p:spPr>
        <p:txBody>
          <a:bodyPr>
            <a:spAutoFit/>
          </a:bodyPr>
          <a:lstStyle/>
          <a:p>
            <a:pPr>
              <a:defRPr/>
            </a:pPr>
            <a:r>
              <a:rPr lang="es-ES" dirty="0">
                <a:solidFill>
                  <a:schemeClr val="accent6">
                    <a:lumMod val="50000"/>
                  </a:schemeClr>
                </a:solidFill>
                <a:latin typeface="+mn-lt"/>
              </a:rPr>
              <a:t>Roble, Raulí, Aromo, Eucaliptus</a:t>
            </a:r>
          </a:p>
        </p:txBody>
      </p:sp>
      <p:sp>
        <p:nvSpPr>
          <p:cNvPr id="10" name="9 CuadroTexto"/>
          <p:cNvSpPr txBox="1"/>
          <p:nvPr/>
        </p:nvSpPr>
        <p:spPr>
          <a:xfrm>
            <a:off x="3429000" y="3406379"/>
            <a:ext cx="3214688" cy="369332"/>
          </a:xfrm>
          <a:prstGeom prst="rect">
            <a:avLst/>
          </a:prstGeom>
          <a:noFill/>
        </p:spPr>
        <p:txBody>
          <a:bodyPr>
            <a:spAutoFit/>
          </a:bodyPr>
          <a:lstStyle/>
          <a:p>
            <a:pPr>
              <a:defRPr/>
            </a:pPr>
            <a:r>
              <a:rPr lang="es-ES" dirty="0">
                <a:solidFill>
                  <a:schemeClr val="accent6">
                    <a:lumMod val="50000"/>
                  </a:schemeClr>
                </a:solidFill>
                <a:latin typeface="+mj-lt"/>
              </a:rPr>
              <a:t>Hualle, Roble, Eucaliptus</a:t>
            </a:r>
          </a:p>
        </p:txBody>
      </p:sp>
      <p:sp>
        <p:nvSpPr>
          <p:cNvPr id="11" name="10 CuadroTexto"/>
          <p:cNvSpPr txBox="1"/>
          <p:nvPr/>
        </p:nvSpPr>
        <p:spPr>
          <a:xfrm>
            <a:off x="3124201" y="3845719"/>
            <a:ext cx="2519363" cy="369332"/>
          </a:xfrm>
          <a:prstGeom prst="rect">
            <a:avLst/>
          </a:prstGeom>
          <a:noFill/>
        </p:spPr>
        <p:txBody>
          <a:bodyPr>
            <a:spAutoFit/>
          </a:bodyPr>
          <a:lstStyle/>
          <a:p>
            <a:pPr>
              <a:defRPr/>
            </a:pPr>
            <a:r>
              <a:rPr lang="es-ES" dirty="0">
                <a:solidFill>
                  <a:schemeClr val="accent6">
                    <a:lumMod val="50000"/>
                  </a:schemeClr>
                </a:solidFill>
                <a:latin typeface="+mn-lt"/>
              </a:rPr>
              <a:t>Eucaliptus y frutales</a:t>
            </a:r>
          </a:p>
        </p:txBody>
      </p:sp>
      <p:sp>
        <p:nvSpPr>
          <p:cNvPr id="2" name="1 CuadroTexto"/>
          <p:cNvSpPr txBox="1"/>
          <p:nvPr/>
        </p:nvSpPr>
        <p:spPr>
          <a:xfrm>
            <a:off x="7280026" y="2230191"/>
            <a:ext cx="2097690" cy="369332"/>
          </a:xfrm>
          <a:prstGeom prst="rect">
            <a:avLst/>
          </a:prstGeom>
          <a:noFill/>
        </p:spPr>
        <p:txBody>
          <a:bodyPr wrap="none" rtlCol="0">
            <a:spAutoFit/>
          </a:bodyPr>
          <a:lstStyle/>
          <a:p>
            <a:r>
              <a:rPr lang="es-CL" b="1" dirty="0" smtClean="0">
                <a:solidFill>
                  <a:schemeClr val="tx2"/>
                </a:solidFill>
                <a:effectLst>
                  <a:outerShdw blurRad="38100" dist="38100" dir="2700000" algn="tl">
                    <a:srgbClr val="000000">
                      <a:alpha val="43137"/>
                    </a:srgbClr>
                  </a:outerShdw>
                </a:effectLst>
              </a:rPr>
              <a:t>12.7 m</a:t>
            </a:r>
            <a:r>
              <a:rPr lang="es-CL" b="1" baseline="30000" dirty="0" smtClean="0">
                <a:solidFill>
                  <a:schemeClr val="tx2"/>
                </a:solidFill>
                <a:effectLst>
                  <a:outerShdw blurRad="38100" dist="38100" dir="2700000" algn="tl">
                    <a:srgbClr val="000000">
                      <a:alpha val="43137"/>
                    </a:srgbClr>
                  </a:outerShdw>
                </a:effectLst>
              </a:rPr>
              <a:t>3</a:t>
            </a:r>
            <a:r>
              <a:rPr lang="es-CL" b="1" dirty="0" smtClean="0">
                <a:solidFill>
                  <a:schemeClr val="tx2"/>
                </a:solidFill>
                <a:effectLst>
                  <a:outerShdw blurRad="38100" dist="38100" dir="2700000" algn="tl">
                    <a:srgbClr val="000000">
                      <a:alpha val="43137"/>
                    </a:srgbClr>
                  </a:outerShdw>
                </a:effectLst>
              </a:rPr>
              <a:t>/</a:t>
            </a:r>
            <a:r>
              <a:rPr lang="es-CL" b="1" dirty="0" err="1" smtClean="0">
                <a:solidFill>
                  <a:schemeClr val="tx2"/>
                </a:solidFill>
                <a:effectLst>
                  <a:outerShdw blurRad="38100" dist="38100" dir="2700000" algn="tl">
                    <a:srgbClr val="000000">
                      <a:alpha val="43137"/>
                    </a:srgbClr>
                  </a:outerShdw>
                </a:effectLst>
              </a:rPr>
              <a:t>year</a:t>
            </a:r>
            <a:r>
              <a:rPr lang="es-CL" b="1" dirty="0" smtClean="0">
                <a:solidFill>
                  <a:schemeClr val="tx2"/>
                </a:solidFill>
                <a:effectLst>
                  <a:outerShdw blurRad="38100" dist="38100" dir="2700000" algn="tl">
                    <a:srgbClr val="000000">
                      <a:alpha val="43137"/>
                    </a:srgbClr>
                  </a:outerShdw>
                </a:effectLst>
              </a:rPr>
              <a:t> (2013)</a:t>
            </a:r>
            <a:endParaRPr lang="es-CL" b="1" dirty="0">
              <a:solidFill>
                <a:schemeClr val="tx2"/>
              </a:solidFill>
              <a:effectLst>
                <a:outerShdw blurRad="38100" dist="38100" dir="2700000" algn="tl">
                  <a:srgbClr val="000000">
                    <a:alpha val="43137"/>
                  </a:srgbClr>
                </a:outerShdw>
              </a:effectLst>
            </a:endParaRPr>
          </a:p>
        </p:txBody>
      </p:sp>
      <p:sp>
        <p:nvSpPr>
          <p:cNvPr id="13" name="12 CuadroTexto"/>
          <p:cNvSpPr txBox="1"/>
          <p:nvPr/>
        </p:nvSpPr>
        <p:spPr>
          <a:xfrm>
            <a:off x="7280026" y="3017214"/>
            <a:ext cx="1980670" cy="369332"/>
          </a:xfrm>
          <a:prstGeom prst="rect">
            <a:avLst/>
          </a:prstGeom>
          <a:noFill/>
        </p:spPr>
        <p:txBody>
          <a:bodyPr wrap="none" rtlCol="0">
            <a:spAutoFit/>
          </a:bodyPr>
          <a:lstStyle/>
          <a:p>
            <a:r>
              <a:rPr lang="es-CL" b="1" dirty="0" smtClean="0">
                <a:solidFill>
                  <a:schemeClr val="tx2"/>
                </a:solidFill>
                <a:effectLst>
                  <a:outerShdw blurRad="38100" dist="38100" dir="2700000" algn="tl">
                    <a:srgbClr val="000000">
                      <a:alpha val="43137"/>
                    </a:srgbClr>
                  </a:outerShdw>
                </a:effectLst>
              </a:rPr>
              <a:t>8.9 m</a:t>
            </a:r>
            <a:r>
              <a:rPr lang="es-CL" b="1" baseline="30000" dirty="0" smtClean="0">
                <a:solidFill>
                  <a:schemeClr val="tx2"/>
                </a:solidFill>
                <a:effectLst>
                  <a:outerShdw blurRad="38100" dist="38100" dir="2700000" algn="tl">
                    <a:srgbClr val="000000">
                      <a:alpha val="43137"/>
                    </a:srgbClr>
                  </a:outerShdw>
                </a:effectLst>
              </a:rPr>
              <a:t>3</a:t>
            </a:r>
            <a:r>
              <a:rPr lang="es-CL" b="1" dirty="0" smtClean="0">
                <a:solidFill>
                  <a:schemeClr val="tx2"/>
                </a:solidFill>
                <a:effectLst>
                  <a:outerShdw blurRad="38100" dist="38100" dir="2700000" algn="tl">
                    <a:srgbClr val="000000">
                      <a:alpha val="43137"/>
                    </a:srgbClr>
                  </a:outerShdw>
                </a:effectLst>
              </a:rPr>
              <a:t>/</a:t>
            </a:r>
            <a:r>
              <a:rPr lang="es-CL" b="1" dirty="0" err="1" smtClean="0">
                <a:solidFill>
                  <a:schemeClr val="tx2"/>
                </a:solidFill>
                <a:effectLst>
                  <a:outerShdw blurRad="38100" dist="38100" dir="2700000" algn="tl">
                    <a:srgbClr val="000000">
                      <a:alpha val="43137"/>
                    </a:srgbClr>
                  </a:outerShdw>
                </a:effectLst>
              </a:rPr>
              <a:t>year</a:t>
            </a:r>
            <a:r>
              <a:rPr lang="es-CL" b="1" dirty="0" smtClean="0">
                <a:solidFill>
                  <a:schemeClr val="tx2"/>
                </a:solidFill>
                <a:effectLst>
                  <a:outerShdw blurRad="38100" dist="38100" dir="2700000" algn="tl">
                    <a:srgbClr val="000000">
                      <a:alpha val="43137"/>
                    </a:srgbClr>
                  </a:outerShdw>
                </a:effectLst>
              </a:rPr>
              <a:t> (2009)</a:t>
            </a:r>
            <a:endParaRPr lang="es-CL" b="1" dirty="0">
              <a:solidFill>
                <a:schemeClr val="tx2"/>
              </a:solidFill>
              <a:effectLst>
                <a:outerShdw blurRad="38100" dist="38100" dir="2700000" algn="tl">
                  <a:srgbClr val="000000">
                    <a:alpha val="43137"/>
                  </a:srgbClr>
                </a:outerShdw>
              </a:effectLst>
            </a:endParaRPr>
          </a:p>
        </p:txBody>
      </p:sp>
      <p:sp>
        <p:nvSpPr>
          <p:cNvPr id="3" name="Flecha arriba 2"/>
          <p:cNvSpPr/>
          <p:nvPr/>
        </p:nvSpPr>
        <p:spPr>
          <a:xfrm>
            <a:off x="318499" y="1654139"/>
            <a:ext cx="534256" cy="25663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rot="16200000">
            <a:off x="-163136" y="2948270"/>
            <a:ext cx="1497526" cy="369332"/>
          </a:xfrm>
          <a:prstGeom prst="rect">
            <a:avLst/>
          </a:prstGeom>
          <a:noFill/>
        </p:spPr>
        <p:txBody>
          <a:bodyPr wrap="none" rtlCol="0">
            <a:spAutoFit/>
          </a:bodyPr>
          <a:lstStyle/>
          <a:p>
            <a:r>
              <a:rPr lang="es-ES" dirty="0" smtClean="0"/>
              <a:t>South of Chile</a:t>
            </a:r>
            <a:endParaRPr lang="es-ES" dirty="0"/>
          </a:p>
        </p:txBody>
      </p:sp>
    </p:spTree>
    <p:extLst>
      <p:ext uri="{BB962C8B-B14F-4D97-AF65-F5344CB8AC3E}">
        <p14:creationId xmlns:p14="http://schemas.microsoft.com/office/powerpoint/2010/main" val="1515171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40" y="190797"/>
            <a:ext cx="8634920" cy="4761905"/>
          </a:xfrm>
          <a:prstGeom prst="rect">
            <a:avLst/>
          </a:prstGeom>
        </p:spPr>
      </p:pic>
    </p:spTree>
    <p:extLst>
      <p:ext uri="{BB962C8B-B14F-4D97-AF65-F5344CB8AC3E}">
        <p14:creationId xmlns:p14="http://schemas.microsoft.com/office/powerpoint/2010/main" val="3330778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755650" y="382193"/>
            <a:ext cx="6172200" cy="892969"/>
          </a:xfrm>
          <a:noFill/>
          <a:ln/>
        </p:spPr>
        <p:txBody>
          <a:bodyPr>
            <a:normAutofit fontScale="90000"/>
          </a:bodyPr>
          <a:lstStyle/>
          <a:p>
            <a:r>
              <a:rPr lang="en-US" sz="3600" dirty="0" smtClean="0">
                <a:solidFill>
                  <a:srgbClr val="0070C0"/>
                </a:solidFill>
                <a:effectLst>
                  <a:outerShdw blurRad="38100" dist="38100" dir="2700000" algn="tl">
                    <a:srgbClr val="C0C0C0"/>
                  </a:outerShdw>
                </a:effectLst>
              </a:rPr>
              <a:t>MP Composition</a:t>
            </a:r>
            <a:r>
              <a:rPr lang="en-US" sz="3600" dirty="0" smtClean="0">
                <a:solidFill>
                  <a:schemeClr val="tx1"/>
                </a:solidFill>
                <a:effectLst>
                  <a:outerShdw blurRad="38100" dist="38100" dir="2700000" algn="tl">
                    <a:srgbClr val="C0C0C0"/>
                  </a:outerShdw>
                </a:effectLst>
              </a:rPr>
              <a:t/>
            </a:r>
            <a:br>
              <a:rPr lang="en-US" sz="3600" dirty="0" smtClean="0">
                <a:solidFill>
                  <a:schemeClr val="tx1"/>
                </a:solidFill>
                <a:effectLst>
                  <a:outerShdw blurRad="38100" dist="38100" dir="2700000" algn="tl">
                    <a:srgbClr val="C0C0C0"/>
                  </a:outerShdw>
                </a:effectLst>
              </a:rPr>
            </a:br>
            <a:r>
              <a:rPr lang="en-US" sz="3600" dirty="0" smtClean="0">
                <a:solidFill>
                  <a:schemeClr val="tx1"/>
                </a:solidFill>
                <a:effectLst>
                  <a:outerShdw blurRad="38100" dist="38100" dir="2700000" algn="tl">
                    <a:srgbClr val="C0C0C0"/>
                  </a:outerShdw>
                </a:effectLst>
              </a:rPr>
              <a:t>PAHs Properties</a:t>
            </a:r>
            <a:endParaRPr lang="en-US" sz="3600" dirty="0">
              <a:solidFill>
                <a:schemeClr val="tx1"/>
              </a:solidFill>
              <a:effectLst>
                <a:outerShdw blurRad="38100" dist="38100" dir="2700000" algn="tl">
                  <a:srgbClr val="C0C0C0"/>
                </a:outerShdw>
              </a:effectLst>
            </a:endParaRPr>
          </a:p>
        </p:txBody>
      </p:sp>
      <p:sp>
        <p:nvSpPr>
          <p:cNvPr id="425987" name="Rectangle 3"/>
          <p:cNvSpPr>
            <a:spLocks noGrp="1" noChangeArrowheads="1"/>
          </p:cNvSpPr>
          <p:nvPr>
            <p:ph type="body" sz="half" idx="1"/>
          </p:nvPr>
        </p:nvSpPr>
        <p:spPr>
          <a:xfrm>
            <a:off x="755650" y="1383620"/>
            <a:ext cx="4267200" cy="1877437"/>
          </a:xfrm>
          <a:noFill/>
          <a:ln/>
        </p:spPr>
        <p:txBody>
          <a:bodyPr lIns="90000">
            <a:spAutoFit/>
          </a:bodyPr>
          <a:lstStyle/>
          <a:p>
            <a:pPr marL="276225" indent="-276225">
              <a:lnSpc>
                <a:spcPct val="140000"/>
              </a:lnSpc>
            </a:pPr>
            <a:r>
              <a:rPr lang="en-US" sz="2000" dirty="0" smtClean="0"/>
              <a:t>Mutagenic and carcinogenic species</a:t>
            </a:r>
          </a:p>
          <a:p>
            <a:pPr marL="276225" indent="-276225">
              <a:lnSpc>
                <a:spcPct val="140000"/>
              </a:lnSpc>
            </a:pPr>
            <a:r>
              <a:rPr lang="en-US" sz="2000" dirty="0" smtClean="0">
                <a:solidFill>
                  <a:schemeClr val="accent2"/>
                </a:solidFill>
              </a:rPr>
              <a:t>WHO Recommendation:</a:t>
            </a:r>
            <a:r>
              <a:rPr lang="en-US" sz="2000" dirty="0" smtClean="0"/>
              <a:t> maximum </a:t>
            </a:r>
            <a:r>
              <a:rPr lang="en-US" sz="2000" dirty="0" err="1" smtClean="0"/>
              <a:t>BaP</a:t>
            </a:r>
            <a:r>
              <a:rPr lang="en-US" sz="2000" dirty="0" smtClean="0"/>
              <a:t> limit (annual average) in PM10: 1 ng m</a:t>
            </a:r>
            <a:r>
              <a:rPr lang="en-US" sz="2000" baseline="30000" dirty="0" smtClean="0"/>
              <a:t>-3</a:t>
            </a:r>
            <a:endParaRPr lang="en-US" sz="2000" dirty="0"/>
          </a:p>
        </p:txBody>
      </p:sp>
      <p:sp>
        <p:nvSpPr>
          <p:cNvPr id="425988" name="Text Box 4"/>
          <p:cNvSpPr txBox="1">
            <a:spLocks noChangeArrowheads="1"/>
          </p:cNvSpPr>
          <p:nvPr/>
        </p:nvSpPr>
        <p:spPr bwMode="auto">
          <a:xfrm>
            <a:off x="736600" y="3658793"/>
            <a:ext cx="7721600" cy="1384995"/>
          </a:xfrm>
          <a:prstGeom prst="rect">
            <a:avLst/>
          </a:prstGeom>
          <a:noFill/>
          <a:ln w="28575">
            <a:noFill/>
            <a:miter lim="800000"/>
            <a:headEnd/>
            <a:tailEnd/>
          </a:ln>
          <a:effectLst/>
        </p:spPr>
        <p:txBody>
          <a:bodyPr>
            <a:spAutoFit/>
          </a:bodyPr>
          <a:lstStyle/>
          <a:p>
            <a:pPr marL="169863" indent="-169863" algn="just">
              <a:buFontTx/>
              <a:buChar char="•"/>
            </a:pPr>
            <a:r>
              <a:rPr lang="en-US" sz="1200" dirty="0" smtClean="0">
                <a:solidFill>
                  <a:srgbClr val="0000FF"/>
                </a:solidFill>
                <a:effectLst>
                  <a:outerShdw blurRad="38100" dist="38100" dir="2700000" algn="tl">
                    <a:srgbClr val="C0C0C0"/>
                  </a:outerShdw>
                </a:effectLst>
                <a:latin typeface="Arial" charset="0"/>
              </a:rPr>
              <a:t>EPA (1984).</a:t>
            </a:r>
            <a:r>
              <a:rPr lang="en-US" sz="1200" dirty="0" smtClean="0">
                <a:effectLst>
                  <a:outerShdw blurRad="38100" dist="38100" dir="2700000" algn="tl">
                    <a:srgbClr val="C0C0C0"/>
                  </a:outerShdw>
                </a:effectLst>
                <a:latin typeface="Arial" charset="0"/>
              </a:rPr>
              <a:t> Health effects assessment for </a:t>
            </a:r>
            <a:r>
              <a:rPr lang="en-US" sz="1200" dirty="0" err="1" smtClean="0">
                <a:effectLst>
                  <a:outerShdw blurRad="38100" dist="38100" dir="2700000" algn="tl">
                    <a:srgbClr val="C0C0C0"/>
                  </a:outerShdw>
                </a:effectLst>
                <a:latin typeface="Arial" charset="0"/>
              </a:rPr>
              <a:t>polycylic</a:t>
            </a:r>
            <a:r>
              <a:rPr lang="en-US" sz="1200" dirty="0" smtClean="0">
                <a:effectLst>
                  <a:outerShdw blurRad="38100" dist="38100" dir="2700000" algn="tl">
                    <a:srgbClr val="C0C0C0"/>
                  </a:outerShdw>
                </a:effectLst>
                <a:latin typeface="Arial" charset="0"/>
              </a:rPr>
              <a:t> aromatic hydrocarbons (PAHs). U.S.  Environmental Protection Agency, Cincinnati, Ohio, EPA 540/1-86-013.</a:t>
            </a:r>
          </a:p>
          <a:p>
            <a:pPr marL="169863" indent="-169863" algn="just">
              <a:buFontTx/>
              <a:buChar char="•"/>
            </a:pPr>
            <a:r>
              <a:rPr lang="en-US" sz="1200" dirty="0" smtClean="0">
                <a:solidFill>
                  <a:srgbClr val="0000FF"/>
                </a:solidFill>
                <a:effectLst>
                  <a:outerShdw blurRad="38100" dist="38100" dir="2700000" algn="tl">
                    <a:srgbClr val="C0C0C0"/>
                  </a:outerShdw>
                </a:effectLst>
                <a:latin typeface="Arial" charset="0"/>
              </a:rPr>
              <a:t>WHO (2000).</a:t>
            </a:r>
            <a:r>
              <a:rPr lang="en-US" sz="1200" dirty="0" smtClean="0">
                <a:effectLst>
                  <a:outerShdw blurRad="38100" dist="38100" dir="2700000" algn="tl">
                    <a:srgbClr val="C0C0C0"/>
                  </a:outerShdw>
                </a:effectLst>
                <a:latin typeface="Arial" charset="0"/>
              </a:rPr>
              <a:t> Air Quality Guidelines for Europe, 2nd Ed. WHO Regional Office for Europe, Copenhagen, Publication Nº 91.</a:t>
            </a:r>
          </a:p>
          <a:p>
            <a:pPr marL="169863" indent="-169863" algn="just">
              <a:buFontTx/>
              <a:buChar char="•"/>
            </a:pPr>
            <a:r>
              <a:rPr lang="en-US" sz="1200" dirty="0" smtClean="0">
                <a:solidFill>
                  <a:srgbClr val="0000FF"/>
                </a:solidFill>
                <a:effectLst>
                  <a:outerShdw blurRad="38100" dist="38100" dir="2700000" algn="tl">
                    <a:srgbClr val="C0C0C0"/>
                  </a:outerShdw>
                </a:effectLst>
                <a:latin typeface="Arial" charset="0"/>
              </a:rPr>
              <a:t>EU (2005).</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Directiva</a:t>
            </a:r>
            <a:r>
              <a:rPr lang="en-US" sz="1200" dirty="0" smtClean="0">
                <a:effectLst>
                  <a:outerShdw blurRad="38100" dist="38100" dir="2700000" algn="tl">
                    <a:srgbClr val="C0C0C0"/>
                  </a:outerShdw>
                </a:effectLst>
                <a:latin typeface="Arial" charset="0"/>
              </a:rPr>
              <a:t> 2004/107/EC del </a:t>
            </a:r>
            <a:r>
              <a:rPr lang="en-US" sz="1200" dirty="0" err="1" smtClean="0">
                <a:effectLst>
                  <a:outerShdw blurRad="38100" dist="38100" dir="2700000" algn="tl">
                    <a:srgbClr val="C0C0C0"/>
                  </a:outerShdw>
                </a:effectLst>
                <a:latin typeface="Arial" charset="0"/>
              </a:rPr>
              <a:t>Parlamento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Europeo</a:t>
            </a:r>
            <a:r>
              <a:rPr lang="en-US" sz="1200" dirty="0" smtClean="0">
                <a:effectLst>
                  <a:outerShdw blurRad="38100" dist="38100" dir="2700000" algn="tl">
                    <a:srgbClr val="C0C0C0"/>
                  </a:outerShdw>
                </a:effectLst>
                <a:latin typeface="Arial" charset="0"/>
              </a:rPr>
              <a:t> y del </a:t>
            </a:r>
            <a:r>
              <a:rPr lang="en-US" sz="1200" dirty="0" err="1" smtClean="0">
                <a:effectLst>
                  <a:outerShdw blurRad="38100" dist="38100" dir="2700000" algn="tl">
                    <a:srgbClr val="C0C0C0"/>
                  </a:outerShdw>
                </a:effectLst>
                <a:latin typeface="Arial" charset="0"/>
              </a:rPr>
              <a:t>Consejo</a:t>
            </a:r>
            <a:r>
              <a:rPr lang="en-US" sz="1200" dirty="0" smtClean="0">
                <a:effectLst>
                  <a:outerShdw blurRad="38100" dist="38100" dir="2700000" algn="tl">
                    <a:srgbClr val="C0C0C0"/>
                  </a:outerShdw>
                </a:effectLst>
                <a:latin typeface="Arial" charset="0"/>
              </a:rPr>
              <a:t>, del 15 de </a:t>
            </a:r>
            <a:r>
              <a:rPr lang="en-US" sz="1200" dirty="0" err="1" smtClean="0">
                <a:effectLst>
                  <a:outerShdw blurRad="38100" dist="38100" dir="2700000" algn="tl">
                    <a:srgbClr val="C0C0C0"/>
                  </a:outerShdw>
                </a:effectLst>
                <a:latin typeface="Arial" charset="0"/>
              </a:rPr>
              <a:t>Diciembre</a:t>
            </a:r>
            <a:r>
              <a:rPr lang="en-US" sz="1200" dirty="0" smtClean="0">
                <a:effectLst>
                  <a:outerShdw blurRad="38100" dist="38100" dir="2700000" algn="tl">
                    <a:srgbClr val="C0C0C0"/>
                  </a:outerShdw>
                </a:effectLst>
                <a:latin typeface="Arial" charset="0"/>
              </a:rPr>
              <a:t> de 2004, </a:t>
            </a:r>
            <a:r>
              <a:rPr lang="en-US" sz="1200" dirty="0" err="1" smtClean="0">
                <a:effectLst>
                  <a:outerShdw blurRad="38100" dist="38100" dir="2700000" algn="tl">
                    <a:srgbClr val="C0C0C0"/>
                  </a:outerShdw>
                </a:effectLst>
                <a:latin typeface="Arial" charset="0"/>
              </a:rPr>
              <a:t>relativa</a:t>
            </a:r>
            <a:r>
              <a:rPr lang="en-US" sz="1200" dirty="0" smtClean="0">
                <a:effectLst>
                  <a:outerShdw blurRad="38100" dist="38100" dir="2700000" algn="tl">
                    <a:srgbClr val="C0C0C0"/>
                  </a:outerShdw>
                </a:effectLst>
                <a:latin typeface="Arial" charset="0"/>
              </a:rPr>
              <a:t> al </a:t>
            </a:r>
            <a:r>
              <a:rPr lang="en-US" sz="1200" dirty="0" err="1" smtClean="0">
                <a:effectLst>
                  <a:outerShdw blurRad="38100" dist="38100" dir="2700000" algn="tl">
                    <a:srgbClr val="C0C0C0"/>
                  </a:outerShdw>
                </a:effectLst>
                <a:latin typeface="Arial" charset="0"/>
              </a:rPr>
              <a:t>arsénico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cadmio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mercurio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níquel</a:t>
            </a:r>
            <a:r>
              <a:rPr lang="en-US" sz="1200" dirty="0" smtClean="0">
                <a:effectLst>
                  <a:outerShdw blurRad="38100" dist="38100" dir="2700000" algn="tl">
                    <a:srgbClr val="C0C0C0"/>
                  </a:outerShdw>
                </a:effectLst>
                <a:latin typeface="Arial" charset="0"/>
              </a:rPr>
              <a:t> e </a:t>
            </a:r>
            <a:r>
              <a:rPr lang="en-US" sz="1200" dirty="0" err="1" smtClean="0">
                <a:effectLst>
                  <a:outerShdw blurRad="38100" dist="38100" dir="2700000" algn="tl">
                    <a:srgbClr val="C0C0C0"/>
                  </a:outerShdw>
                </a:effectLst>
                <a:latin typeface="Arial" charset="0"/>
              </a:rPr>
              <a:t>hidrocarburos</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aromático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policíclicos</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en</a:t>
            </a:r>
            <a:r>
              <a:rPr lang="en-US" sz="1200" dirty="0" smtClean="0">
                <a:effectLst>
                  <a:outerShdw blurRad="38100" dist="38100" dir="2700000" algn="tl">
                    <a:srgbClr val="C0C0C0"/>
                  </a:outerShdw>
                </a:effectLst>
                <a:latin typeface="Arial" charset="0"/>
              </a:rPr>
              <a:t> el </a:t>
            </a:r>
            <a:r>
              <a:rPr lang="en-US" sz="1200" dirty="0" err="1" smtClean="0">
                <a:effectLst>
                  <a:outerShdw blurRad="38100" dist="38100" dir="2700000" algn="tl">
                    <a:srgbClr val="C0C0C0"/>
                  </a:outerShdw>
                </a:effectLst>
                <a:latin typeface="Arial" charset="0"/>
              </a:rPr>
              <a:t>aire</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ambiente</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Diario</a:t>
            </a:r>
            <a:r>
              <a:rPr lang="en-US" sz="1200" dirty="0" smtClean="0">
                <a:effectLst>
                  <a:outerShdw blurRad="38100" dist="38100" dir="2700000" algn="tl">
                    <a:srgbClr val="C0C0C0"/>
                  </a:outerShdw>
                </a:effectLst>
                <a:latin typeface="Arial" charset="0"/>
              </a:rPr>
              <a:t> </a:t>
            </a:r>
            <a:r>
              <a:rPr lang="en-US" sz="1200" dirty="0" err="1" smtClean="0">
                <a:effectLst>
                  <a:outerShdw blurRad="38100" dist="38100" dir="2700000" algn="tl">
                    <a:srgbClr val="C0C0C0"/>
                  </a:outerShdw>
                </a:effectLst>
                <a:latin typeface="Arial" charset="0"/>
              </a:rPr>
              <a:t>Oficial</a:t>
            </a:r>
            <a:r>
              <a:rPr lang="en-US" sz="1200" dirty="0" smtClean="0">
                <a:effectLst>
                  <a:outerShdw blurRad="38100" dist="38100" dir="2700000" algn="tl">
                    <a:srgbClr val="C0C0C0"/>
                  </a:outerShdw>
                </a:effectLst>
                <a:latin typeface="Arial" charset="0"/>
              </a:rPr>
              <a:t> de la Unión </a:t>
            </a:r>
            <a:r>
              <a:rPr lang="en-US" sz="1200" dirty="0" err="1" smtClean="0">
                <a:effectLst>
                  <a:outerShdw blurRad="38100" dist="38100" dir="2700000" algn="tl">
                    <a:srgbClr val="C0C0C0"/>
                  </a:outerShdw>
                </a:effectLst>
                <a:latin typeface="Arial" charset="0"/>
              </a:rPr>
              <a:t>Europea</a:t>
            </a:r>
            <a:r>
              <a:rPr lang="en-US" sz="1200" dirty="0" smtClean="0">
                <a:effectLst>
                  <a:outerShdw blurRad="38100" dist="38100" dir="2700000" algn="tl">
                    <a:srgbClr val="C0C0C0"/>
                  </a:outerShdw>
                </a:effectLst>
                <a:latin typeface="Arial" charset="0"/>
              </a:rPr>
              <a:t>, L 23, p. 3 (26-1-2005)</a:t>
            </a:r>
            <a:endParaRPr lang="en-US" sz="1200" dirty="0">
              <a:effectLst>
                <a:outerShdw blurRad="38100" dist="38100" dir="2700000" algn="tl">
                  <a:srgbClr val="C0C0C0"/>
                </a:outerShdw>
              </a:effectLst>
              <a:latin typeface="Arial" charset="0"/>
            </a:endParaRPr>
          </a:p>
        </p:txBody>
      </p:sp>
      <p:grpSp>
        <p:nvGrpSpPr>
          <p:cNvPr id="425997" name="Group 13"/>
          <p:cNvGrpSpPr>
            <a:grpSpLocks/>
          </p:cNvGrpSpPr>
          <p:nvPr/>
        </p:nvGrpSpPr>
        <p:grpSpPr bwMode="auto">
          <a:xfrm>
            <a:off x="5105400" y="1465660"/>
            <a:ext cx="2881132" cy="2020490"/>
            <a:chOff x="3072" y="1279"/>
            <a:chExt cx="2064" cy="1697"/>
          </a:xfrm>
        </p:grpSpPr>
        <p:sp>
          <p:nvSpPr>
            <p:cNvPr id="425993" name="Rectangle 9"/>
            <p:cNvSpPr>
              <a:spLocks noChangeArrowheads="1"/>
            </p:cNvSpPr>
            <p:nvPr/>
          </p:nvSpPr>
          <p:spPr bwMode="auto">
            <a:xfrm>
              <a:off x="3072" y="1279"/>
              <a:ext cx="2064" cy="1409"/>
            </a:xfrm>
            <a:prstGeom prst="rect">
              <a:avLst/>
            </a:prstGeom>
            <a:noFill/>
            <a:ln w="38100">
              <a:solidFill>
                <a:srgbClr val="FFCC00"/>
              </a:solidFill>
              <a:miter lim="800000"/>
              <a:headEnd/>
              <a:tailEnd/>
            </a:ln>
            <a:effectLst>
              <a:outerShdw dist="35921" dir="2700000" algn="ctr" rotWithShape="0">
                <a:schemeClr val="bg2"/>
              </a:outerShdw>
            </a:effectLst>
          </p:spPr>
          <p:txBody>
            <a:bodyPr wrap="none" anchor="ctr"/>
            <a:lstStyle/>
            <a:p>
              <a:endParaRPr lang="en-US" dirty="0"/>
            </a:p>
          </p:txBody>
        </p:sp>
        <p:sp>
          <p:nvSpPr>
            <p:cNvPr id="425994" name="Rectangle 10"/>
            <p:cNvSpPr>
              <a:spLocks noChangeArrowheads="1"/>
            </p:cNvSpPr>
            <p:nvPr/>
          </p:nvSpPr>
          <p:spPr bwMode="auto">
            <a:xfrm>
              <a:off x="3072" y="2688"/>
              <a:ext cx="2064" cy="288"/>
            </a:xfrm>
            <a:prstGeom prst="rect">
              <a:avLst/>
            </a:prstGeom>
            <a:solidFill>
              <a:srgbClr val="FFCC00"/>
            </a:solidFill>
            <a:ln w="38100">
              <a:solidFill>
                <a:srgbClr val="FFCC00"/>
              </a:solidFill>
              <a:miter lim="800000"/>
              <a:headEnd/>
              <a:tailEnd/>
            </a:ln>
            <a:effectLst>
              <a:outerShdw dist="35921" dir="2700000" algn="ctr" rotWithShape="0">
                <a:schemeClr val="bg2"/>
              </a:outerShdw>
            </a:effectLst>
          </p:spPr>
          <p:txBody>
            <a:bodyPr wrap="none" anchor="ctr"/>
            <a:lstStyle/>
            <a:p>
              <a:r>
                <a:rPr lang="en-US" sz="2000" b="0" dirty="0" err="1" smtClean="0">
                  <a:latin typeface="Tahoma" pitchFamily="34" charset="0"/>
                </a:rPr>
                <a:t>Benzo</a:t>
              </a:r>
              <a:r>
                <a:rPr lang="en-US" sz="2000" b="0" dirty="0" smtClean="0">
                  <a:latin typeface="Tahoma" pitchFamily="34" charset="0"/>
                </a:rPr>
                <a:t>(a)</a:t>
              </a:r>
              <a:r>
                <a:rPr lang="en-US" sz="2000" b="0" dirty="0" err="1" smtClean="0">
                  <a:latin typeface="Tahoma" pitchFamily="34" charset="0"/>
                </a:rPr>
                <a:t>pyrene</a:t>
              </a:r>
              <a:endParaRPr lang="en-US" sz="2000" b="0" dirty="0">
                <a:latin typeface="Tahoma" pitchFamily="34" charset="0"/>
              </a:endParaRPr>
            </a:p>
          </p:txBody>
        </p:sp>
        <p:pic>
          <p:nvPicPr>
            <p:cNvPr id="425996" name="Picture 12"/>
            <p:cNvPicPr>
              <a:picLocks noChangeAspect="1" noChangeArrowheads="1"/>
            </p:cNvPicPr>
            <p:nvPr/>
          </p:nvPicPr>
          <p:blipFill>
            <a:blip r:embed="rId2" cstate="print"/>
            <a:srcRect t="3331" b="833"/>
            <a:stretch>
              <a:fillRect/>
            </a:stretch>
          </p:blipFill>
          <p:spPr bwMode="auto">
            <a:xfrm>
              <a:off x="3096" y="1307"/>
              <a:ext cx="1944" cy="1381"/>
            </a:xfrm>
            <a:prstGeom prst="rect">
              <a:avLst/>
            </a:prstGeom>
            <a:noFill/>
            <a:ln w="9525">
              <a:noFill/>
              <a:miter lim="800000"/>
              <a:headEnd/>
              <a:tailEnd/>
            </a:ln>
            <a:effectLst/>
          </p:spPr>
        </p:pic>
      </p:grpSp>
    </p:spTree>
    <p:extLst>
      <p:ext uri="{BB962C8B-B14F-4D97-AF65-F5344CB8AC3E}">
        <p14:creationId xmlns:p14="http://schemas.microsoft.com/office/powerpoint/2010/main" val="28136384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s-ES" smtClean="0"/>
          </a:p>
        </p:txBody>
      </p:sp>
      <p:pic>
        <p:nvPicPr>
          <p:cNvPr id="16387" name="Picture 3"/>
          <p:cNvPicPr>
            <a:picLocks noGrp="1" noChangeAspect="1" noChangeArrowheads="1"/>
          </p:cNvPicPr>
          <p:nvPr>
            <p:ph sz="half" idx="1"/>
          </p:nvPr>
        </p:nvPicPr>
        <p:blipFill>
          <a:blip r:embed="rId2"/>
          <a:srcRect/>
          <a:stretch>
            <a:fillRect/>
          </a:stretch>
        </p:blipFill>
        <p:spPr>
          <a:xfrm>
            <a:off x="0" y="0"/>
            <a:ext cx="9144000" cy="3900488"/>
          </a:xfrm>
        </p:spPr>
      </p:pic>
      <p:pic>
        <p:nvPicPr>
          <p:cNvPr id="16390" name="Picture 6"/>
          <p:cNvPicPr>
            <a:picLocks noGrp="1" noChangeAspect="1" noChangeArrowheads="1"/>
          </p:cNvPicPr>
          <p:nvPr>
            <p:ph sz="half" idx="2"/>
          </p:nvPr>
        </p:nvPicPr>
        <p:blipFill>
          <a:blip r:embed="rId3"/>
          <a:srcRect/>
          <a:stretch>
            <a:fillRect/>
          </a:stretch>
        </p:blipFill>
        <p:spPr>
          <a:xfrm>
            <a:off x="2555878" y="3921921"/>
            <a:ext cx="4608513" cy="1221581"/>
          </a:xfrm>
        </p:spPr>
      </p:pic>
      <p:sp>
        <p:nvSpPr>
          <p:cNvPr id="16388" name="Rectangle 4"/>
          <p:cNvSpPr>
            <a:spLocks noChangeArrowheads="1"/>
          </p:cNvSpPr>
          <p:nvPr/>
        </p:nvSpPr>
        <p:spPr bwMode="auto">
          <a:xfrm>
            <a:off x="5148268" y="1168003"/>
            <a:ext cx="719137" cy="2700338"/>
          </a:xfrm>
          <a:prstGeom prst="rect">
            <a:avLst/>
          </a:prstGeom>
          <a:noFill/>
          <a:ln w="28575">
            <a:solidFill>
              <a:srgbClr val="FF3300"/>
            </a:solidFill>
            <a:miter lim="800000"/>
            <a:headEnd/>
            <a:tailEnd/>
          </a:ln>
        </p:spPr>
        <p:txBody>
          <a:bodyPr wrap="none" anchor="ctr"/>
          <a:lstStyle/>
          <a:p>
            <a:endParaRPr lang="es-ES"/>
          </a:p>
        </p:txBody>
      </p:sp>
      <p:sp>
        <p:nvSpPr>
          <p:cNvPr id="16389" name="Rectangle 5"/>
          <p:cNvSpPr>
            <a:spLocks noChangeArrowheads="1"/>
          </p:cNvSpPr>
          <p:nvPr/>
        </p:nvSpPr>
        <p:spPr bwMode="auto">
          <a:xfrm>
            <a:off x="0" y="2950370"/>
            <a:ext cx="9144000" cy="161925"/>
          </a:xfrm>
          <a:prstGeom prst="rect">
            <a:avLst/>
          </a:prstGeom>
          <a:noFill/>
          <a:ln w="19050">
            <a:solidFill>
              <a:srgbClr val="FF0000"/>
            </a:solidFill>
            <a:miter lim="800000"/>
            <a:headEnd/>
            <a:tailEnd/>
          </a:ln>
        </p:spPr>
        <p:txBody>
          <a:bodyPr wrap="none" anchor="ctr"/>
          <a:lstStyle/>
          <a:p>
            <a:endParaRPr lang="es-ES"/>
          </a:p>
        </p:txBody>
      </p:sp>
      <p:sp>
        <p:nvSpPr>
          <p:cNvPr id="16391" name="Oval 7"/>
          <p:cNvSpPr>
            <a:spLocks noChangeArrowheads="1"/>
          </p:cNvSpPr>
          <p:nvPr/>
        </p:nvSpPr>
        <p:spPr bwMode="auto">
          <a:xfrm>
            <a:off x="5364166" y="2842023"/>
            <a:ext cx="504825" cy="377428"/>
          </a:xfrm>
          <a:prstGeom prst="ellipse">
            <a:avLst/>
          </a:prstGeom>
          <a:noFill/>
          <a:ln w="9525">
            <a:solidFill>
              <a:srgbClr val="800000"/>
            </a:solidFill>
            <a:round/>
            <a:headEnd/>
            <a:tailEnd/>
          </a:ln>
        </p:spPr>
        <p:txBody>
          <a:bodyPr wrap="none" anchor="ctr"/>
          <a:lstStyle/>
          <a:p>
            <a:endParaRPr lang="es-ES"/>
          </a:p>
        </p:txBody>
      </p:sp>
      <p:sp>
        <p:nvSpPr>
          <p:cNvPr id="16392" name="Oval 8"/>
          <p:cNvSpPr>
            <a:spLocks noChangeArrowheads="1"/>
          </p:cNvSpPr>
          <p:nvPr/>
        </p:nvSpPr>
        <p:spPr bwMode="auto">
          <a:xfrm flipH="1">
            <a:off x="3203580" y="2842023"/>
            <a:ext cx="576263" cy="377428"/>
          </a:xfrm>
          <a:prstGeom prst="ellipse">
            <a:avLst/>
          </a:prstGeom>
          <a:noFill/>
          <a:ln w="9525">
            <a:solidFill>
              <a:srgbClr val="800000"/>
            </a:solidFill>
            <a:round/>
            <a:headEnd/>
            <a:tailEnd/>
          </a:ln>
        </p:spPr>
        <p:txBody>
          <a:bodyPr wrap="none" anchor="ctr"/>
          <a:lstStyle/>
          <a:p>
            <a:endParaRPr lang="es-ES"/>
          </a:p>
        </p:txBody>
      </p:sp>
      <p:sp>
        <p:nvSpPr>
          <p:cNvPr id="16393" name="Oval 9"/>
          <p:cNvSpPr>
            <a:spLocks noChangeArrowheads="1"/>
          </p:cNvSpPr>
          <p:nvPr/>
        </p:nvSpPr>
        <p:spPr bwMode="auto">
          <a:xfrm>
            <a:off x="7596193" y="2842023"/>
            <a:ext cx="504825" cy="377428"/>
          </a:xfrm>
          <a:prstGeom prst="ellipse">
            <a:avLst/>
          </a:prstGeom>
          <a:noFill/>
          <a:ln w="9525">
            <a:solidFill>
              <a:srgbClr val="800000"/>
            </a:solidFill>
            <a:round/>
            <a:headEnd/>
            <a:tailEnd/>
          </a:ln>
        </p:spPr>
        <p:txBody>
          <a:bodyPr wrap="none" anchor="ctr"/>
          <a:lstStyle/>
          <a:p>
            <a:endParaRPr lang="es-ES"/>
          </a:p>
        </p:txBody>
      </p:sp>
    </p:spTree>
    <p:extLst>
      <p:ext uri="{BB962C8B-B14F-4D97-AF65-F5344CB8AC3E}">
        <p14:creationId xmlns:p14="http://schemas.microsoft.com/office/powerpoint/2010/main" val="20420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mo_llegar"/>
          <p:cNvPicPr>
            <a:picLocks noChangeAspect="1" noChangeArrowheads="1"/>
          </p:cNvPicPr>
          <p:nvPr/>
        </p:nvPicPr>
        <p:blipFill>
          <a:blip r:embed="rId2" cstate="print"/>
          <a:srcRect/>
          <a:stretch>
            <a:fillRect/>
          </a:stretch>
        </p:blipFill>
        <p:spPr bwMode="auto">
          <a:xfrm>
            <a:off x="4707668" y="830461"/>
            <a:ext cx="2658904" cy="3166186"/>
          </a:xfrm>
          <a:prstGeom prst="rect">
            <a:avLst/>
          </a:prstGeom>
          <a:noFill/>
        </p:spPr>
      </p:pic>
      <p:pic>
        <p:nvPicPr>
          <p:cNvPr id="4" name="Picture 5" descr="region-9-map"/>
          <p:cNvPicPr>
            <a:picLocks noChangeAspect="1" noChangeArrowheads="1"/>
          </p:cNvPicPr>
          <p:nvPr/>
        </p:nvPicPr>
        <p:blipFill>
          <a:blip r:embed="rId3" cstate="print"/>
          <a:srcRect/>
          <a:stretch>
            <a:fillRect/>
          </a:stretch>
        </p:blipFill>
        <p:spPr bwMode="auto">
          <a:xfrm>
            <a:off x="2275730" y="2490490"/>
            <a:ext cx="2620124" cy="1671638"/>
          </a:xfrm>
          <a:prstGeom prst="rect">
            <a:avLst/>
          </a:prstGeom>
          <a:noFill/>
        </p:spPr>
      </p:pic>
      <p:sp>
        <p:nvSpPr>
          <p:cNvPr id="5" name="Line 6"/>
          <p:cNvSpPr>
            <a:spLocks noChangeShapeType="1"/>
          </p:cNvSpPr>
          <p:nvPr/>
        </p:nvSpPr>
        <p:spPr bwMode="auto">
          <a:xfrm flipH="1">
            <a:off x="3654028" y="2422266"/>
            <a:ext cx="2746772" cy="1040669"/>
          </a:xfrm>
          <a:prstGeom prst="line">
            <a:avLst/>
          </a:prstGeom>
          <a:noFill/>
          <a:ln w="9525">
            <a:solidFill>
              <a:schemeClr val="tx1"/>
            </a:solidFill>
            <a:round/>
            <a:headEnd/>
            <a:tailEnd type="triangle" w="med" len="med"/>
          </a:ln>
          <a:effectLst/>
        </p:spPr>
        <p:txBody>
          <a:bodyPr/>
          <a:lstStyle/>
          <a:p>
            <a:endParaRPr lang="es-ES" sz="1350"/>
          </a:p>
        </p:txBody>
      </p:sp>
      <p:sp>
        <p:nvSpPr>
          <p:cNvPr id="6" name="Rectangle 7"/>
          <p:cNvSpPr txBox="1">
            <a:spLocks noChangeArrowheads="1"/>
          </p:cNvSpPr>
          <p:nvPr/>
        </p:nvSpPr>
        <p:spPr>
          <a:xfrm>
            <a:off x="1142999" y="119300"/>
            <a:ext cx="6387957" cy="642938"/>
          </a:xfrm>
          <a:prstGeom prst="rect">
            <a:avLst/>
          </a:prstGeom>
        </p:spPr>
        <p:txBody>
          <a:bodyPr/>
          <a:lstStyle/>
          <a:p>
            <a:pPr lvl="0">
              <a:defRPr/>
            </a:pPr>
            <a:r>
              <a:rPr lang="en-US" b="1" dirty="0" smtClean="0">
                <a:latin typeface="+mj-lt"/>
                <a:ea typeface="+mj-ea"/>
                <a:cs typeface="+mj-cs"/>
              </a:rPr>
              <a:t>FONDECYT Project 1120791</a:t>
            </a:r>
            <a:r>
              <a:rPr lang="en-US" b="1" dirty="0">
                <a:latin typeface="+mj-lt"/>
                <a:ea typeface="+mj-ea"/>
                <a:cs typeface="+mj-cs"/>
              </a:rPr>
              <a:t>, 2012-2015</a:t>
            </a:r>
          </a:p>
          <a:p>
            <a:pPr lvl="0">
              <a:spcBef>
                <a:spcPct val="0"/>
              </a:spcBef>
              <a:defRPr/>
            </a:pPr>
            <a:r>
              <a:rPr lang="en-US" b="1" dirty="0" smtClean="0">
                <a:latin typeface="+mj-lt"/>
                <a:ea typeface="+mj-ea"/>
                <a:cs typeface="+mj-cs"/>
              </a:rPr>
              <a:t>PAHs Modeling on WRF/SMOKE/CMAQ, </a:t>
            </a:r>
            <a:r>
              <a:rPr lang="en-US" b="1" dirty="0" err="1" smtClean="0">
                <a:latin typeface="+mj-lt"/>
                <a:ea typeface="+mj-ea"/>
                <a:cs typeface="+mj-cs"/>
              </a:rPr>
              <a:t>Benzo</a:t>
            </a:r>
            <a:r>
              <a:rPr lang="en-US" b="1" dirty="0" smtClean="0">
                <a:latin typeface="+mj-lt"/>
                <a:ea typeface="+mj-ea"/>
                <a:cs typeface="+mj-cs"/>
              </a:rPr>
              <a:t>(a)</a:t>
            </a:r>
            <a:r>
              <a:rPr lang="en-US" b="1" dirty="0" err="1" smtClean="0">
                <a:latin typeface="+mj-lt"/>
                <a:ea typeface="+mj-ea"/>
                <a:cs typeface="+mj-cs"/>
              </a:rPr>
              <a:t>Pyrene</a:t>
            </a:r>
            <a:endParaRPr lang="en-US" b="1" dirty="0">
              <a:latin typeface="+mj-lt"/>
              <a:ea typeface="+mj-ea"/>
              <a:cs typeface="+mj-cs"/>
            </a:endParaRPr>
          </a:p>
        </p:txBody>
      </p:sp>
      <p:sp>
        <p:nvSpPr>
          <p:cNvPr id="7" name="Oval 8"/>
          <p:cNvSpPr>
            <a:spLocks noChangeArrowheads="1"/>
          </p:cNvSpPr>
          <p:nvPr/>
        </p:nvSpPr>
        <p:spPr bwMode="auto">
          <a:xfrm>
            <a:off x="2487310" y="2328865"/>
            <a:ext cx="2300195" cy="2072913"/>
          </a:xfrm>
          <a:prstGeom prst="ellipse">
            <a:avLst/>
          </a:prstGeom>
          <a:noFill/>
          <a:ln w="38100">
            <a:solidFill>
              <a:srgbClr val="008000"/>
            </a:solidFill>
            <a:round/>
            <a:headEnd/>
            <a:tailEnd/>
          </a:ln>
          <a:effectLst/>
        </p:spPr>
        <p:txBody>
          <a:bodyPr wrap="none" anchor="ctr"/>
          <a:lstStyle/>
          <a:p>
            <a:endParaRPr lang="es-ES" sz="1350"/>
          </a:p>
        </p:txBody>
      </p:sp>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747" y="923864"/>
            <a:ext cx="2254396" cy="1115244"/>
          </a:xfrm>
          <a:prstGeom prst="rect">
            <a:avLst/>
          </a:prstGeom>
        </p:spPr>
      </p:pic>
      <p:pic>
        <p:nvPicPr>
          <p:cNvPr id="20" name="19 Imagen" descr="university-of-tennessee-at-knoxville.gif"/>
          <p:cNvPicPr>
            <a:picLocks noChangeAspect="1"/>
          </p:cNvPicPr>
          <p:nvPr/>
        </p:nvPicPr>
        <p:blipFill>
          <a:blip r:embed="rId5" cstate="print"/>
          <a:stretch>
            <a:fillRect/>
          </a:stretch>
        </p:blipFill>
        <p:spPr>
          <a:xfrm>
            <a:off x="630423" y="1363085"/>
            <a:ext cx="1547106" cy="398621"/>
          </a:xfrm>
          <a:prstGeom prst="rect">
            <a:avLst/>
          </a:prstGeom>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4687" y="2787776"/>
            <a:ext cx="839574" cy="161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12 CuadroTexto"/>
          <p:cNvSpPr txBox="1"/>
          <p:nvPr/>
        </p:nvSpPr>
        <p:spPr>
          <a:xfrm>
            <a:off x="655740" y="2787776"/>
            <a:ext cx="1195648" cy="300082"/>
          </a:xfrm>
          <a:prstGeom prst="rect">
            <a:avLst/>
          </a:prstGeom>
          <a:noFill/>
        </p:spPr>
        <p:txBody>
          <a:bodyPr wrap="none" rtlCol="0">
            <a:spAutoFit/>
          </a:bodyPr>
          <a:lstStyle/>
          <a:p>
            <a:r>
              <a:rPr lang="es-CL" sz="1350" b="1" dirty="0" err="1" smtClean="0">
                <a:solidFill>
                  <a:srgbClr val="C00000"/>
                </a:solidFill>
                <a:effectLst>
                  <a:outerShdw blurRad="38100" dist="38100" dir="2700000" algn="tl">
                    <a:srgbClr val="000000">
                      <a:alpha val="43137"/>
                    </a:srgbClr>
                  </a:outerShdw>
                </a:effectLst>
              </a:rPr>
              <a:t>Cluster</a:t>
            </a:r>
            <a:r>
              <a:rPr lang="es-CL" sz="1350" b="1" dirty="0" smtClean="0">
                <a:solidFill>
                  <a:srgbClr val="C00000"/>
                </a:solidFill>
                <a:effectLst>
                  <a:outerShdw blurRad="38100" dist="38100" dir="2700000" algn="tl">
                    <a:srgbClr val="000000">
                      <a:alpha val="43137"/>
                    </a:srgbClr>
                  </a:outerShdw>
                </a:effectLst>
              </a:rPr>
              <a:t> </a:t>
            </a:r>
            <a:r>
              <a:rPr lang="es-CL" sz="1350" b="1" dirty="0">
                <a:solidFill>
                  <a:srgbClr val="C00000"/>
                </a:solidFill>
                <a:effectLst>
                  <a:outerShdw blurRad="38100" dist="38100" dir="2700000" algn="tl">
                    <a:srgbClr val="000000">
                      <a:alpha val="43137"/>
                    </a:srgbClr>
                  </a:outerShdw>
                </a:effectLst>
              </a:rPr>
              <a:t>SANTA</a:t>
            </a:r>
          </a:p>
        </p:txBody>
      </p:sp>
      <p:sp>
        <p:nvSpPr>
          <p:cNvPr id="17" name="16 CuadroTexto"/>
          <p:cNvSpPr txBox="1"/>
          <p:nvPr/>
        </p:nvSpPr>
        <p:spPr>
          <a:xfrm>
            <a:off x="636156" y="1887245"/>
            <a:ext cx="1294329" cy="300082"/>
          </a:xfrm>
          <a:prstGeom prst="rect">
            <a:avLst/>
          </a:prstGeom>
          <a:noFill/>
        </p:spPr>
        <p:txBody>
          <a:bodyPr wrap="none" rtlCol="0">
            <a:spAutoFit/>
          </a:bodyPr>
          <a:lstStyle/>
          <a:p>
            <a:r>
              <a:rPr lang="es-CL" sz="1350" b="1" dirty="0" err="1" smtClean="0">
                <a:solidFill>
                  <a:srgbClr val="C00000"/>
                </a:solidFill>
                <a:effectLst>
                  <a:outerShdw blurRad="38100" dist="38100" dir="2700000" algn="tl">
                    <a:srgbClr val="000000">
                      <a:alpha val="43137"/>
                    </a:srgbClr>
                  </a:outerShdw>
                </a:effectLst>
              </a:rPr>
              <a:t>Cluster</a:t>
            </a:r>
            <a:r>
              <a:rPr lang="es-CL" sz="1350" b="1" dirty="0" smtClean="0">
                <a:solidFill>
                  <a:srgbClr val="C00000"/>
                </a:solidFill>
                <a:effectLst>
                  <a:outerShdw blurRad="38100" dist="38100" dir="2700000" algn="tl">
                    <a:srgbClr val="000000">
                      <a:alpha val="43137"/>
                    </a:srgbClr>
                  </a:outerShdw>
                </a:effectLst>
              </a:rPr>
              <a:t> </a:t>
            </a:r>
            <a:r>
              <a:rPr lang="es-CL" sz="1350" b="1" dirty="0">
                <a:solidFill>
                  <a:srgbClr val="C00000"/>
                </a:solidFill>
                <a:effectLst>
                  <a:outerShdw blurRad="38100" dist="38100" dir="2700000" algn="tl">
                    <a:srgbClr val="000000">
                      <a:alpha val="43137"/>
                    </a:srgbClr>
                  </a:outerShdw>
                </a:effectLst>
              </a:rPr>
              <a:t>Newton</a:t>
            </a:r>
          </a:p>
        </p:txBody>
      </p:sp>
      <p:sp>
        <p:nvSpPr>
          <p:cNvPr id="14" name="13 CuadroTexto"/>
          <p:cNvSpPr txBox="1"/>
          <p:nvPr/>
        </p:nvSpPr>
        <p:spPr>
          <a:xfrm>
            <a:off x="7753350" y="4474283"/>
            <a:ext cx="572593" cy="507831"/>
          </a:xfrm>
          <a:prstGeom prst="rect">
            <a:avLst/>
          </a:prstGeom>
          <a:noFill/>
        </p:spPr>
        <p:txBody>
          <a:bodyPr wrap="none" rtlCol="0">
            <a:spAutoFit/>
          </a:bodyPr>
          <a:lstStyle/>
          <a:p>
            <a:r>
              <a:rPr lang="es-CL" sz="1350" b="1" dirty="0">
                <a:solidFill>
                  <a:srgbClr val="C00000"/>
                </a:solidFill>
              </a:rPr>
              <a:t>PM</a:t>
            </a:r>
            <a:r>
              <a:rPr lang="es-CL" sz="1350" b="1" baseline="-25000" dirty="0">
                <a:solidFill>
                  <a:srgbClr val="C00000"/>
                </a:solidFill>
              </a:rPr>
              <a:t>2.5</a:t>
            </a:r>
          </a:p>
          <a:p>
            <a:r>
              <a:rPr lang="es-CL" sz="1350" b="1" dirty="0">
                <a:solidFill>
                  <a:srgbClr val="C00000"/>
                </a:solidFill>
              </a:rPr>
              <a:t>PUF</a:t>
            </a:r>
          </a:p>
        </p:txBody>
      </p:sp>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56" y="3173668"/>
            <a:ext cx="672742" cy="1028053"/>
          </a:xfrm>
          <a:prstGeom prst="rect">
            <a:avLst/>
          </a:prstGeom>
        </p:spPr>
      </p:pic>
    </p:spTree>
    <p:extLst>
      <p:ext uri="{BB962C8B-B14F-4D97-AF65-F5344CB8AC3E}">
        <p14:creationId xmlns:p14="http://schemas.microsoft.com/office/powerpoint/2010/main" val="223381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429" y="322"/>
            <a:ext cx="6857143" cy="5142857"/>
          </a:xfrm>
          <a:prstGeom prst="rect">
            <a:avLst/>
          </a:prstGeom>
        </p:spPr>
      </p:pic>
      <p:sp>
        <p:nvSpPr>
          <p:cNvPr id="3" name="Elipse 2"/>
          <p:cNvSpPr/>
          <p:nvPr/>
        </p:nvSpPr>
        <p:spPr>
          <a:xfrm>
            <a:off x="3246634" y="636998"/>
            <a:ext cx="1602768" cy="87330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Elipse 3"/>
          <p:cNvSpPr/>
          <p:nvPr/>
        </p:nvSpPr>
        <p:spPr>
          <a:xfrm>
            <a:off x="3246634" y="2016785"/>
            <a:ext cx="1602768" cy="87330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036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95"/>
            <a:ext cx="8229600" cy="857250"/>
          </a:xfrm>
        </p:spPr>
        <p:txBody>
          <a:bodyPr>
            <a:normAutofit fontScale="90000"/>
          </a:bodyPr>
          <a:lstStyle/>
          <a:p>
            <a:r>
              <a:rPr lang="en-US" sz="3200" dirty="0" smtClean="0"/>
              <a:t>PM2.5 versus </a:t>
            </a:r>
            <a:r>
              <a:rPr lang="en-US" sz="3200" dirty="0" err="1" smtClean="0"/>
              <a:t>Benzo</a:t>
            </a:r>
            <a:r>
              <a:rPr lang="en-US" sz="3200" dirty="0" smtClean="0"/>
              <a:t>[a]</a:t>
            </a:r>
            <a:r>
              <a:rPr lang="en-US" sz="3200" dirty="0" err="1" smtClean="0"/>
              <a:t>pyrene</a:t>
            </a:r>
            <a:r>
              <a:rPr lang="en-US" sz="3200" dirty="0" smtClean="0"/>
              <a:t/>
            </a:r>
            <a:br>
              <a:rPr lang="en-US" sz="3200" dirty="0" smtClean="0"/>
            </a:br>
            <a:r>
              <a:rPr lang="en-US" sz="3200" dirty="0" smtClean="0"/>
              <a:t>Temuco, Winter of 2013</a:t>
            </a:r>
            <a:endParaRPr lang="en-US" sz="3200" dirty="0"/>
          </a:p>
        </p:txBody>
      </p:sp>
      <p:graphicFrame>
        <p:nvGraphicFramePr>
          <p:cNvPr id="3" name="Gráfico 2"/>
          <p:cNvGraphicFramePr>
            <a:graphicFrameLocks/>
          </p:cNvGraphicFramePr>
          <p:nvPr>
            <p:extLst>
              <p:ext uri="{D42A27DB-BD31-4B8C-83A1-F6EECF244321}">
                <p14:modId xmlns:p14="http://schemas.microsoft.com/office/powerpoint/2010/main" val="4278837266"/>
              </p:ext>
            </p:extLst>
          </p:nvPr>
        </p:nvGraphicFramePr>
        <p:xfrm>
          <a:off x="614149" y="1043783"/>
          <a:ext cx="8072651" cy="4099717"/>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1282889" y="1201002"/>
            <a:ext cx="4696670" cy="369332"/>
          </a:xfrm>
          <a:prstGeom prst="rect">
            <a:avLst/>
          </a:prstGeom>
          <a:noFill/>
        </p:spPr>
        <p:txBody>
          <a:bodyPr wrap="none" rtlCol="0">
            <a:spAutoFit/>
          </a:bodyPr>
          <a:lstStyle/>
          <a:p>
            <a:r>
              <a:rPr lang="en-US" dirty="0" smtClean="0"/>
              <a:t>WHO recommendation 1 ng/m</a:t>
            </a:r>
            <a:r>
              <a:rPr lang="en-US" baseline="30000" dirty="0" smtClean="0"/>
              <a:t>3</a:t>
            </a:r>
            <a:r>
              <a:rPr lang="en-US" dirty="0" smtClean="0"/>
              <a:t> annual in PM10</a:t>
            </a:r>
            <a:endParaRPr lang="en-US" dirty="0"/>
          </a:p>
        </p:txBody>
      </p:sp>
      <p:sp>
        <p:nvSpPr>
          <p:cNvPr id="5" name="CuadroTexto 4"/>
          <p:cNvSpPr txBox="1"/>
          <p:nvPr/>
        </p:nvSpPr>
        <p:spPr>
          <a:xfrm>
            <a:off x="7805749" y="379247"/>
            <a:ext cx="1338251" cy="646331"/>
          </a:xfrm>
          <a:prstGeom prst="rect">
            <a:avLst/>
          </a:prstGeom>
          <a:noFill/>
        </p:spPr>
        <p:txBody>
          <a:bodyPr wrap="none" rtlCol="0">
            <a:spAutoFit/>
          </a:bodyPr>
          <a:lstStyle/>
          <a:p>
            <a:r>
              <a:rPr lang="es-ES" dirty="0" smtClean="0"/>
              <a:t>EPA </a:t>
            </a:r>
            <a:r>
              <a:rPr lang="es-ES" dirty="0" err="1" smtClean="0"/>
              <a:t>Method</a:t>
            </a:r>
            <a:endParaRPr lang="es-ES" dirty="0" smtClean="0"/>
          </a:p>
          <a:p>
            <a:r>
              <a:rPr lang="es-ES" dirty="0" smtClean="0"/>
              <a:t>GC/MS</a:t>
            </a:r>
            <a:endParaRPr lang="es-ES" dirty="0"/>
          </a:p>
        </p:txBody>
      </p:sp>
    </p:spTree>
    <p:extLst>
      <p:ext uri="{BB962C8B-B14F-4D97-AF65-F5344CB8AC3E}">
        <p14:creationId xmlns:p14="http://schemas.microsoft.com/office/powerpoint/2010/main" val="757972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l-map.gif"/>
          <p:cNvPicPr>
            <a:picLocks noChangeAspect="1"/>
          </p:cNvPicPr>
          <p:nvPr/>
        </p:nvPicPr>
        <p:blipFill>
          <a:blip r:embed="rId2" cstate="print"/>
          <a:stretch>
            <a:fillRect/>
          </a:stretch>
        </p:blipFill>
        <p:spPr>
          <a:xfrm>
            <a:off x="1946653" y="42862"/>
            <a:ext cx="2357438" cy="5100638"/>
          </a:xfrm>
          <a:prstGeom prst="rect">
            <a:avLst/>
          </a:prstGeom>
        </p:spPr>
      </p:pic>
      <p:pic>
        <p:nvPicPr>
          <p:cNvPr id="11" name="10 Imagen" descr="globe-south-america.jpg"/>
          <p:cNvPicPr>
            <a:picLocks noChangeAspect="1"/>
          </p:cNvPicPr>
          <p:nvPr/>
        </p:nvPicPr>
        <p:blipFill>
          <a:blip r:embed="rId3" cstate="print"/>
          <a:stretch>
            <a:fillRect/>
          </a:stretch>
        </p:blipFill>
        <p:spPr>
          <a:xfrm>
            <a:off x="4732729" y="803659"/>
            <a:ext cx="3268271" cy="3268271"/>
          </a:xfrm>
          <a:prstGeom prst="rect">
            <a:avLst/>
          </a:prstGeom>
        </p:spPr>
      </p:pic>
      <p:cxnSp>
        <p:nvCxnSpPr>
          <p:cNvPr id="13" name="12 Conector recto"/>
          <p:cNvCxnSpPr/>
          <p:nvPr/>
        </p:nvCxnSpPr>
        <p:spPr>
          <a:xfrm rot="16200000" flipH="1">
            <a:off x="3929067" y="375041"/>
            <a:ext cx="2571750" cy="182166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V="1">
            <a:off x="4304108" y="3482584"/>
            <a:ext cx="1928826" cy="166091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5 Elipse"/>
          <p:cNvSpPr/>
          <p:nvPr/>
        </p:nvSpPr>
        <p:spPr>
          <a:xfrm>
            <a:off x="2803909" y="2732485"/>
            <a:ext cx="267893" cy="267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363327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3204782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96"/>
            <a:ext cx="8229600" cy="857250"/>
          </a:xfrm>
        </p:spPr>
        <p:txBody>
          <a:bodyPr/>
          <a:lstStyle/>
          <a:p>
            <a:r>
              <a:rPr lang="es-ES" dirty="0" err="1" smtClean="0"/>
              <a:t>Modeling</a:t>
            </a:r>
            <a:r>
              <a:rPr lang="es-ES" dirty="0" smtClean="0"/>
              <a:t> </a:t>
            </a:r>
            <a:r>
              <a:rPr lang="es-ES" dirty="0" err="1" smtClean="0"/>
              <a:t>Nested</a:t>
            </a:r>
            <a:r>
              <a:rPr lang="es-ES" dirty="0" smtClean="0"/>
              <a:t> </a:t>
            </a:r>
            <a:r>
              <a:rPr lang="es-ES" dirty="0" err="1" smtClean="0"/>
              <a:t>Domain</a:t>
            </a:r>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0" y="843251"/>
            <a:ext cx="7654247" cy="4292438"/>
          </a:xfrm>
          <a:prstGeom prst="rect">
            <a:avLst/>
          </a:prstGeom>
        </p:spPr>
      </p:pic>
      <p:sp>
        <p:nvSpPr>
          <p:cNvPr id="4" name="CuadroTexto 3"/>
          <p:cNvSpPr txBox="1"/>
          <p:nvPr/>
        </p:nvSpPr>
        <p:spPr>
          <a:xfrm>
            <a:off x="5568593" y="2473497"/>
            <a:ext cx="2541080" cy="523220"/>
          </a:xfrm>
          <a:prstGeom prst="rect">
            <a:avLst/>
          </a:prstGeom>
          <a:noFill/>
        </p:spPr>
        <p:txBody>
          <a:bodyPr wrap="none" rtlCol="0">
            <a:spAutoFit/>
          </a:bodyPr>
          <a:lstStyle/>
          <a:p>
            <a:r>
              <a:rPr lang="es-ES" sz="2800" dirty="0" smtClean="0">
                <a:solidFill>
                  <a:schemeClr val="bg1"/>
                </a:solidFill>
              </a:rPr>
              <a:t>18 </a:t>
            </a:r>
            <a:r>
              <a:rPr lang="es-ES" sz="2800" dirty="0" smtClean="0">
                <a:solidFill>
                  <a:schemeClr val="bg1"/>
                </a:solidFill>
                <a:sym typeface="Wingdings" panose="05000000000000000000" pitchFamily="2" charset="2"/>
              </a:rPr>
              <a:t> 6  2 km</a:t>
            </a:r>
            <a:endParaRPr lang="es-ES" sz="2800" dirty="0">
              <a:solidFill>
                <a:schemeClr val="bg1"/>
              </a:solidFill>
            </a:endParaRPr>
          </a:p>
        </p:txBody>
      </p:sp>
    </p:spTree>
    <p:extLst>
      <p:ext uri="{BB962C8B-B14F-4D97-AF65-F5344CB8AC3E}">
        <p14:creationId xmlns:p14="http://schemas.microsoft.com/office/powerpoint/2010/main" val="3398559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9" name="Rectangle 15"/>
          <p:cNvSpPr>
            <a:spLocks noGrp="1" noChangeArrowheads="1"/>
          </p:cNvSpPr>
          <p:nvPr>
            <p:ph type="title"/>
          </p:nvPr>
        </p:nvSpPr>
        <p:spPr>
          <a:xfrm>
            <a:off x="1709738" y="195263"/>
            <a:ext cx="5829300" cy="857250"/>
          </a:xfrm>
        </p:spPr>
        <p:txBody>
          <a:bodyPr/>
          <a:lstStyle/>
          <a:p>
            <a:r>
              <a:rPr lang="es-ES" altLang="es-ES" dirty="0"/>
              <a:t>Temuco </a:t>
            </a:r>
            <a:r>
              <a:rPr lang="es-ES" altLang="es-ES" dirty="0" err="1"/>
              <a:t>city</a:t>
            </a:r>
            <a:r>
              <a:rPr lang="es-ES" altLang="es-ES" dirty="0"/>
              <a:t> </a:t>
            </a:r>
            <a:r>
              <a:rPr lang="es-ES" altLang="es-ES" dirty="0" err="1"/>
              <a:t>Location</a:t>
            </a:r>
            <a:endParaRPr lang="es-ES" altLang="es-ES" dirty="0"/>
          </a:p>
        </p:txBody>
      </p:sp>
      <p:pic>
        <p:nvPicPr>
          <p:cNvPr id="72711" name="Picture 7"/>
          <p:cNvPicPr>
            <a:picLocks noGrp="1" noChangeAspect="1" noChangeArrowheads="1"/>
          </p:cNvPicPr>
          <p:nvPr>
            <p:ph type="body" sz="half" idx="1"/>
          </p:nvPr>
        </p:nvPicPr>
        <p:blipFill>
          <a:blip r:embed="rId3">
            <a:lum bright="12000"/>
            <a:extLst>
              <a:ext uri="{28A0092B-C50C-407E-A947-70E740481C1C}">
                <a14:useLocalDpi xmlns:a14="http://schemas.microsoft.com/office/drawing/2010/main" val="0"/>
              </a:ext>
            </a:extLst>
          </a:blip>
          <a:srcRect l="2106" t="4605"/>
          <a:stretch>
            <a:fillRect/>
          </a:stretch>
        </p:blipFill>
        <p:spPr>
          <a:xfrm>
            <a:off x="4139804" y="1437085"/>
            <a:ext cx="3726656" cy="270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718" name="Object 14"/>
          <p:cNvGraphicFramePr>
            <a:graphicFrameLocks noGrp="1" noChangeAspect="1"/>
          </p:cNvGraphicFramePr>
          <p:nvPr>
            <p:ph sz="half" idx="2"/>
          </p:nvPr>
        </p:nvGraphicFramePr>
        <p:xfrm>
          <a:off x="1143000" y="1275160"/>
          <a:ext cx="2857500" cy="2874169"/>
        </p:xfrm>
        <a:graphic>
          <a:graphicData uri="http://schemas.openxmlformats.org/presentationml/2006/ole">
            <mc:AlternateContent xmlns:mc="http://schemas.openxmlformats.org/markup-compatibility/2006">
              <mc:Choice xmlns:v="urn:schemas-microsoft-com:vml" Requires="v">
                <p:oleObj spid="_x0000_s8204" name="Documento" r:id="rId4" imgW="5398008" imgH="5428488" progId="Word.Document.8">
                  <p:embed/>
                </p:oleObj>
              </mc:Choice>
              <mc:Fallback>
                <p:oleObj name="Documento" r:id="rId4" imgW="5398008" imgH="542848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7947" r="57004"/>
                      <a:stretch>
                        <a:fillRect/>
                      </a:stretch>
                    </p:blipFill>
                    <p:spPr bwMode="auto">
                      <a:xfrm>
                        <a:off x="1143000" y="1275160"/>
                        <a:ext cx="2857500" cy="2874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962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temuco_perspectiva"/>
          <p:cNvPicPr>
            <a:picLocks noChangeAspect="1" noChangeArrowheads="1"/>
          </p:cNvPicPr>
          <p:nvPr/>
        </p:nvPicPr>
        <p:blipFill>
          <a:blip r:embed="rId2">
            <a:lum bright="18000"/>
            <a:extLst>
              <a:ext uri="{28A0092B-C50C-407E-A947-70E740481C1C}">
                <a14:useLocalDpi xmlns:a14="http://schemas.microsoft.com/office/drawing/2010/main" val="0"/>
              </a:ext>
            </a:extLst>
          </a:blip>
          <a:srcRect l="3125" r="3125" b="19740"/>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89448" name="Text Box 8"/>
          <p:cNvSpPr txBox="1">
            <a:spLocks noChangeArrowheads="1"/>
          </p:cNvSpPr>
          <p:nvPr/>
        </p:nvSpPr>
        <p:spPr bwMode="auto">
          <a:xfrm>
            <a:off x="2186806" y="789552"/>
            <a:ext cx="47704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altLang="es-CL" sz="3000" b="1" dirty="0">
                <a:solidFill>
                  <a:schemeClr val="accent2">
                    <a:lumMod val="50000"/>
                  </a:schemeClr>
                </a:solidFill>
              </a:rPr>
              <a:t>Temuco </a:t>
            </a:r>
            <a:r>
              <a:rPr lang="es-ES" altLang="es-CL" sz="3000" b="1" dirty="0" smtClean="0">
                <a:solidFill>
                  <a:schemeClr val="accent2">
                    <a:lumMod val="50000"/>
                  </a:schemeClr>
                </a:solidFill>
              </a:rPr>
              <a:t>and </a:t>
            </a:r>
            <a:r>
              <a:rPr lang="es-ES" altLang="es-CL" sz="3000" b="1" dirty="0">
                <a:solidFill>
                  <a:schemeClr val="accent2">
                    <a:lumMod val="50000"/>
                  </a:schemeClr>
                </a:solidFill>
              </a:rPr>
              <a:t>Padre Las Casas </a:t>
            </a:r>
          </a:p>
        </p:txBody>
      </p:sp>
    </p:spTree>
    <p:extLst>
      <p:ext uri="{BB962C8B-B14F-4D97-AF65-F5344CB8AC3E}">
        <p14:creationId xmlns:p14="http://schemas.microsoft.com/office/powerpoint/2010/main" val="25264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randombar(horizontal)">
                                      <p:cBhvr>
                                        <p:cTn id="7" dur="500"/>
                                        <p:tgtEl>
                                          <p:spTgt spid="1894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9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8571" t="15957" r="24056" b="13468"/>
          <a:stretch>
            <a:fillRect/>
          </a:stretch>
        </p:blipFill>
        <p:spPr bwMode="auto">
          <a:xfrm>
            <a:off x="1143000" y="1017973"/>
            <a:ext cx="3964809" cy="2946818"/>
          </a:xfrm>
          <a:prstGeom prst="rect">
            <a:avLst/>
          </a:prstGeom>
          <a:noFill/>
          <a:ln w="9525">
            <a:noFill/>
            <a:miter lim="800000"/>
            <a:headEnd/>
            <a:tailEnd/>
          </a:ln>
        </p:spPr>
      </p:pic>
      <p:sp>
        <p:nvSpPr>
          <p:cNvPr id="2" name="1 Título"/>
          <p:cNvSpPr>
            <a:spLocks noGrp="1"/>
          </p:cNvSpPr>
          <p:nvPr>
            <p:ph type="title"/>
          </p:nvPr>
        </p:nvSpPr>
        <p:spPr/>
        <p:txBody>
          <a:bodyPr/>
          <a:lstStyle/>
          <a:p>
            <a:r>
              <a:rPr lang="es-CL" b="1" dirty="0" smtClean="0">
                <a:solidFill>
                  <a:srgbClr val="FFC000"/>
                </a:solidFill>
                <a:effectLst>
                  <a:outerShdw blurRad="38100" dist="38100" dir="2700000" algn="tl">
                    <a:srgbClr val="000000">
                      <a:alpha val="43137"/>
                    </a:srgbClr>
                  </a:outerShdw>
                </a:effectLst>
              </a:rPr>
              <a:t>Temuco </a:t>
            </a:r>
            <a:r>
              <a:rPr lang="es-CL" b="1" dirty="0" err="1" smtClean="0">
                <a:solidFill>
                  <a:srgbClr val="FFC000"/>
                </a:solidFill>
                <a:effectLst>
                  <a:outerShdw blurRad="38100" dist="38100" dir="2700000" algn="tl">
                    <a:srgbClr val="000000">
                      <a:alpha val="43137"/>
                    </a:srgbClr>
                  </a:outerShdw>
                </a:effectLst>
              </a:rPr>
              <a:t>urban</a:t>
            </a:r>
            <a:r>
              <a:rPr lang="es-CL" b="1" dirty="0" smtClean="0">
                <a:solidFill>
                  <a:srgbClr val="FFC000"/>
                </a:solidFill>
                <a:effectLst>
                  <a:outerShdw blurRad="38100" dist="38100" dir="2700000" algn="tl">
                    <a:srgbClr val="000000">
                      <a:alpha val="43137"/>
                    </a:srgbClr>
                  </a:outerShdw>
                </a:effectLst>
              </a:rPr>
              <a:t> </a:t>
            </a:r>
            <a:r>
              <a:rPr lang="es-CL" b="1" dirty="0" err="1" smtClean="0">
                <a:solidFill>
                  <a:srgbClr val="FFC000"/>
                </a:solidFill>
                <a:effectLst>
                  <a:outerShdw blurRad="38100" dist="38100" dir="2700000" algn="tl">
                    <a:srgbClr val="000000">
                      <a:alpha val="43137"/>
                    </a:srgbClr>
                  </a:outerShdw>
                </a:effectLst>
              </a:rPr>
              <a:t>area</a:t>
            </a:r>
            <a:r>
              <a:rPr lang="es-CL" b="1" dirty="0" smtClean="0">
                <a:solidFill>
                  <a:srgbClr val="FFC000"/>
                </a:solidFill>
                <a:effectLst>
                  <a:outerShdw blurRad="38100" dist="38100" dir="2700000" algn="tl">
                    <a:srgbClr val="000000">
                      <a:alpha val="43137"/>
                    </a:srgbClr>
                  </a:outerShdw>
                </a:effectLst>
              </a:rPr>
              <a:t>, Chile</a:t>
            </a:r>
            <a:endParaRPr lang="es-ES" b="1" dirty="0">
              <a:solidFill>
                <a:srgbClr val="FFC000"/>
              </a:solidFill>
              <a:effectLst>
                <a:outerShdw blurRad="38100" dist="38100" dir="2700000" algn="tl">
                  <a:srgbClr val="000000">
                    <a:alpha val="43137"/>
                  </a:srgbClr>
                </a:outerShdw>
              </a:effectLst>
            </a:endParaRPr>
          </a:p>
        </p:txBody>
      </p:sp>
      <p:sp>
        <p:nvSpPr>
          <p:cNvPr id="6" name="5 Marcador de contenido"/>
          <p:cNvSpPr>
            <a:spLocks noGrp="1"/>
          </p:cNvSpPr>
          <p:nvPr>
            <p:ph sz="half" idx="2"/>
          </p:nvPr>
        </p:nvSpPr>
        <p:spPr>
          <a:xfrm>
            <a:off x="4947049" y="1200151"/>
            <a:ext cx="3053951" cy="3394472"/>
          </a:xfrm>
        </p:spPr>
        <p:txBody>
          <a:bodyPr/>
          <a:lstStyle/>
          <a:p>
            <a:r>
              <a:rPr lang="en-US" sz="1800" dirty="0"/>
              <a:t>Located 800 Km south of Santiago – Chile (Latitude 38° 45’S; Longitude 72° 40’W; 100 </a:t>
            </a:r>
            <a:r>
              <a:rPr lang="en-US" sz="1800" dirty="0" err="1"/>
              <a:t>m.a.s.l</a:t>
            </a:r>
            <a:r>
              <a:rPr lang="en-US" sz="1800" dirty="0"/>
              <a:t>).</a:t>
            </a:r>
          </a:p>
          <a:p>
            <a:r>
              <a:rPr lang="en-US" sz="1800" dirty="0" smtClean="0"/>
              <a:t>300,000 </a:t>
            </a:r>
            <a:r>
              <a:rPr lang="en-US" sz="1800" dirty="0"/>
              <a:t>inhabitants.</a:t>
            </a:r>
          </a:p>
          <a:p>
            <a:r>
              <a:rPr lang="en-US" sz="1800" dirty="0"/>
              <a:t>90% of the population uses wood for heating in winter season.</a:t>
            </a:r>
          </a:p>
          <a:p>
            <a:endParaRPr lang="es-ES" sz="1800" dirty="0"/>
          </a:p>
        </p:txBody>
      </p:sp>
    </p:spTree>
    <p:extLst>
      <p:ext uri="{BB962C8B-B14F-4D97-AF65-F5344CB8AC3E}">
        <p14:creationId xmlns:p14="http://schemas.microsoft.com/office/powerpoint/2010/main" val="3892698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31750"/>
            <a:ext cx="4978400" cy="5080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524" y="1117956"/>
            <a:ext cx="6500951" cy="3197189"/>
          </a:xfrm>
          <a:prstGeom prst="rect">
            <a:avLst/>
          </a:prstGeom>
        </p:spPr>
      </p:pic>
    </p:spTree>
    <p:extLst>
      <p:ext uri="{BB962C8B-B14F-4D97-AF65-F5344CB8AC3E}">
        <p14:creationId xmlns:p14="http://schemas.microsoft.com/office/powerpoint/2010/main" val="23300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380" y="42862"/>
            <a:ext cx="6829425" cy="5057775"/>
          </a:xfrm>
          <a:prstGeom prst="rect">
            <a:avLst/>
          </a:prstGeom>
        </p:spPr>
      </p:pic>
      <p:grpSp>
        <p:nvGrpSpPr>
          <p:cNvPr id="8" name="Grupo 7"/>
          <p:cNvGrpSpPr/>
          <p:nvPr/>
        </p:nvGrpSpPr>
        <p:grpSpPr>
          <a:xfrm>
            <a:off x="975973" y="0"/>
            <a:ext cx="7705760" cy="5143500"/>
            <a:chOff x="719119" y="0"/>
            <a:chExt cx="7705760" cy="514350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19" y="0"/>
              <a:ext cx="7705760" cy="5143500"/>
            </a:xfrm>
            <a:prstGeom prst="rect">
              <a:avLst/>
            </a:prstGeom>
          </p:spPr>
        </p:pic>
        <p:sp>
          <p:nvSpPr>
            <p:cNvPr id="6" name="CuadroTexto 5"/>
            <p:cNvSpPr txBox="1"/>
            <p:nvPr/>
          </p:nvSpPr>
          <p:spPr>
            <a:xfrm>
              <a:off x="2054831" y="1900719"/>
              <a:ext cx="1376737" cy="338554"/>
            </a:xfrm>
            <a:prstGeom prst="rect">
              <a:avLst/>
            </a:prstGeom>
            <a:solidFill>
              <a:schemeClr val="bg1"/>
            </a:solidFill>
          </p:spPr>
          <p:txBody>
            <a:bodyPr wrap="square" rtlCol="0">
              <a:spAutoFit/>
            </a:bodyPr>
            <a:lstStyle/>
            <a:p>
              <a:r>
                <a:rPr lang="en-US" sz="800" b="1" dirty="0"/>
                <a:t>Temperate </a:t>
              </a:r>
              <a:r>
                <a:rPr lang="en-US" sz="800" b="1" dirty="0" smtClean="0"/>
                <a:t>cold rainy </a:t>
              </a:r>
              <a:r>
                <a:rPr lang="en-US" sz="800" b="1" dirty="0"/>
                <a:t>with </a:t>
              </a:r>
              <a:r>
                <a:rPr lang="en-US" sz="800" b="1" dirty="0" smtClean="0"/>
                <a:t>a </a:t>
              </a:r>
              <a:r>
                <a:rPr lang="en-US" sz="800" b="1" dirty="0"/>
                <a:t>Mediterranean influence</a:t>
              </a:r>
              <a:endParaRPr lang="es-ES" sz="800" b="1" dirty="0"/>
            </a:p>
          </p:txBody>
        </p:sp>
        <p:sp>
          <p:nvSpPr>
            <p:cNvPr id="7" name="CuadroTexto 6"/>
            <p:cNvSpPr txBox="1"/>
            <p:nvPr/>
          </p:nvSpPr>
          <p:spPr>
            <a:xfrm>
              <a:off x="2054831" y="2282135"/>
              <a:ext cx="1376737" cy="338554"/>
            </a:xfrm>
            <a:prstGeom prst="rect">
              <a:avLst/>
            </a:prstGeom>
            <a:solidFill>
              <a:schemeClr val="bg1"/>
            </a:solidFill>
          </p:spPr>
          <p:txBody>
            <a:bodyPr wrap="square" rtlCol="0">
              <a:spAutoFit/>
            </a:bodyPr>
            <a:lstStyle/>
            <a:p>
              <a:r>
                <a:rPr lang="en-US" sz="800" b="1" dirty="0"/>
                <a:t>Temperate </a:t>
              </a:r>
              <a:r>
                <a:rPr lang="en-US" sz="800" b="1" dirty="0" smtClean="0"/>
                <a:t>warm rainy with </a:t>
              </a:r>
              <a:r>
                <a:rPr lang="en-US" sz="800" b="1" dirty="0"/>
                <a:t>a </a:t>
              </a:r>
              <a:r>
                <a:rPr lang="en-US" sz="800" b="1" dirty="0" smtClean="0"/>
                <a:t>Mediterranean </a:t>
              </a:r>
              <a:r>
                <a:rPr lang="en-US" sz="800" b="1" dirty="0"/>
                <a:t>influence</a:t>
              </a:r>
              <a:endParaRPr lang="es-ES" sz="800" b="1" dirty="0"/>
            </a:p>
          </p:txBody>
        </p:sp>
      </p:grpSp>
    </p:spTree>
    <p:extLst>
      <p:ext uri="{BB962C8B-B14F-4D97-AF65-F5344CB8AC3E}">
        <p14:creationId xmlns:p14="http://schemas.microsoft.com/office/powerpoint/2010/main" val="265451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80" y="180868"/>
            <a:ext cx="5905500" cy="37338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35" y="822681"/>
            <a:ext cx="6286500" cy="333375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931"/>
            <a:ext cx="9144000" cy="2857500"/>
          </a:xfrm>
          <a:prstGeom prst="rect">
            <a:avLst/>
          </a:prstGeom>
        </p:spPr>
      </p:pic>
    </p:spTree>
    <p:extLst>
      <p:ext uri="{BB962C8B-B14F-4D97-AF65-F5344CB8AC3E}">
        <p14:creationId xmlns:p14="http://schemas.microsoft.com/office/powerpoint/2010/main" val="74275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703341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044"/>
            <a:ext cx="8229600" cy="857250"/>
          </a:xfrm>
        </p:spPr>
        <p:txBody>
          <a:bodyPr>
            <a:noAutofit/>
          </a:bodyPr>
          <a:lstStyle/>
          <a:p>
            <a:r>
              <a:rPr lang="en-US" sz="3200" dirty="0" smtClean="0"/>
              <a:t>Experimental Design on WRF </a:t>
            </a:r>
            <a:r>
              <a:rPr lang="en-US" sz="3200" dirty="0" smtClean="0"/>
              <a:t>3.4</a:t>
            </a:r>
            <a:br>
              <a:rPr lang="en-US" sz="3200" dirty="0" smtClean="0"/>
            </a:br>
            <a:r>
              <a:rPr lang="es-ES" sz="3200" dirty="0"/>
              <a:t>06/11/2013 to </a:t>
            </a:r>
            <a:r>
              <a:rPr lang="es-ES" sz="3200" dirty="0" smtClean="0"/>
              <a:t>07/01/2013</a:t>
            </a:r>
            <a:endParaRPr lang="en-US" sz="3200" dirty="0"/>
          </a:p>
        </p:txBody>
      </p:sp>
      <p:graphicFrame>
        <p:nvGraphicFramePr>
          <p:cNvPr id="4" name="Tabla 3"/>
          <p:cNvGraphicFramePr>
            <a:graphicFrameLocks noGrp="1"/>
          </p:cNvGraphicFramePr>
          <p:nvPr>
            <p:extLst>
              <p:ext uri="{D42A27DB-BD31-4B8C-83A1-F6EECF244321}">
                <p14:modId xmlns:p14="http://schemas.microsoft.com/office/powerpoint/2010/main" val="3303773655"/>
              </p:ext>
            </p:extLst>
          </p:nvPr>
        </p:nvGraphicFramePr>
        <p:xfrm>
          <a:off x="457200" y="1066351"/>
          <a:ext cx="8034389" cy="2208592"/>
        </p:xfrm>
        <a:graphic>
          <a:graphicData uri="http://schemas.openxmlformats.org/drawingml/2006/table">
            <a:tbl>
              <a:tblPr>
                <a:tableStyleId>{BC89EF96-8CEA-46FF-86C4-4CE0E7609802}</a:tableStyleId>
              </a:tblPr>
              <a:tblGrid>
                <a:gridCol w="765425"/>
                <a:gridCol w="904126"/>
                <a:gridCol w="595901"/>
                <a:gridCol w="1099335"/>
                <a:gridCol w="1089060"/>
                <a:gridCol w="1078787"/>
                <a:gridCol w="1078786"/>
                <a:gridCol w="1422969"/>
              </a:tblGrid>
              <a:tr h="244753">
                <a:tc>
                  <a:txBody>
                    <a:bodyPr/>
                    <a:lstStyle/>
                    <a:p>
                      <a:pPr algn="l" fontAlgn="b"/>
                      <a:r>
                        <a:rPr lang="en-US" sz="1100" b="1" u="none" strike="noStrike" noProof="0" dirty="0" smtClean="0">
                          <a:effectLst/>
                        </a:rPr>
                        <a:t>Experiment</a:t>
                      </a:r>
                      <a:endParaRPr lang="en-US" sz="1100" b="1" i="0" u="none" strike="noStrike" noProof="0"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b="1" u="none" strike="noStrike" noProof="0" dirty="0" smtClean="0">
                          <a:effectLst/>
                        </a:rPr>
                        <a:t>PBL Physics Option</a:t>
                      </a:r>
                      <a:endParaRPr lang="en-US" sz="1100" b="1" i="0" u="none" strike="noStrike" noProof="0" dirty="0">
                        <a:solidFill>
                          <a:srgbClr val="000000"/>
                        </a:solidFill>
                        <a:effectLst/>
                        <a:latin typeface="Calibri" panose="020F0502020204030204" pitchFamily="34" charset="0"/>
                      </a:endParaRPr>
                    </a:p>
                  </a:txBody>
                  <a:tcPr marL="9525" marR="9525" marT="9525" marB="0" anchor="b"/>
                </a:tc>
                <a:tc hMerge="1">
                  <a:txBody>
                    <a:bodyPr/>
                    <a:lstStyle/>
                    <a:p>
                      <a:endParaRPr lang="es-ES"/>
                    </a:p>
                  </a:txBody>
                  <a:tcPr/>
                </a:tc>
                <a:tc>
                  <a:txBody>
                    <a:bodyPr/>
                    <a:lstStyle/>
                    <a:p>
                      <a:pPr algn="l" fontAlgn="b"/>
                      <a:r>
                        <a:rPr lang="en-US" sz="1100" b="1" u="none" strike="noStrike" noProof="0" dirty="0" smtClean="0">
                          <a:effectLst/>
                        </a:rPr>
                        <a:t>Closure Type</a:t>
                      </a:r>
                      <a:endParaRPr lang="en-US" sz="1100" b="1" i="0" u="none" strike="noStrike" noProof="0"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b="1" u="none" strike="noStrike" noProof="0" dirty="0" smtClean="0">
                          <a:effectLst/>
                        </a:rPr>
                        <a:t>Land Surface Model</a:t>
                      </a:r>
                      <a:endParaRPr lang="en-US" sz="1100" b="1" i="0" u="none" strike="noStrike" noProof="0" dirty="0">
                        <a:solidFill>
                          <a:srgbClr val="000000"/>
                        </a:solidFill>
                        <a:effectLst/>
                        <a:latin typeface="Calibri" panose="020F0502020204030204" pitchFamily="34" charset="0"/>
                      </a:endParaRPr>
                    </a:p>
                  </a:txBody>
                  <a:tcPr marL="9525" marR="9525" marT="9525" marB="0" anchor="b"/>
                </a:tc>
                <a:tc hMerge="1">
                  <a:txBody>
                    <a:bodyPr/>
                    <a:lstStyle/>
                    <a:p>
                      <a:endParaRPr lang="es-ES"/>
                    </a:p>
                  </a:txBody>
                  <a:tcPr/>
                </a:tc>
                <a:tc gridSpan="2">
                  <a:txBody>
                    <a:bodyPr/>
                    <a:lstStyle/>
                    <a:p>
                      <a:pPr algn="ctr" fontAlgn="b"/>
                      <a:r>
                        <a:rPr lang="en-US" sz="1100" b="1" u="none" strike="noStrike" noProof="0" dirty="0" smtClean="0">
                          <a:effectLst/>
                        </a:rPr>
                        <a:t>Surface Layer Scheme</a:t>
                      </a:r>
                      <a:endParaRPr lang="en-US" sz="1100" b="1" i="0" u="none" strike="noStrike" noProof="0" dirty="0">
                        <a:solidFill>
                          <a:srgbClr val="000000"/>
                        </a:solidFill>
                        <a:effectLst/>
                        <a:latin typeface="Calibri" panose="020F0502020204030204" pitchFamily="34" charset="0"/>
                      </a:endParaRPr>
                    </a:p>
                  </a:txBody>
                  <a:tcPr marL="9525" marR="9525" marT="9525" marB="0" anchor="b"/>
                </a:tc>
                <a:tc hMerge="1">
                  <a:txBody>
                    <a:bodyPr/>
                    <a:lstStyle/>
                    <a:p>
                      <a:endParaRPr lang="es-ES"/>
                    </a:p>
                  </a:txBody>
                  <a:tcPr/>
                </a:tc>
              </a:tr>
              <a:tr h="250568">
                <a:tc>
                  <a:txBody>
                    <a:bodyPr/>
                    <a:lstStyle/>
                    <a:p>
                      <a:pPr algn="l" fontAlgn="b"/>
                      <a:r>
                        <a:rPr lang="en-US" sz="1100" b="0" u="none" strike="noStrike" noProof="0" dirty="0" smtClean="0">
                          <a:effectLst/>
                        </a:rPr>
                        <a:t> </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bl_pbl_physics</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Scheme</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 </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sf_surface_physics</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Model</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sf_sfclay_physics</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Scheme</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1</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7</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ACM2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First-order closure</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7</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Pleim</a:t>
                      </a:r>
                      <a:r>
                        <a:rPr lang="en-US" sz="1100" b="0" u="none" strike="noStrike" noProof="0" dirty="0" smtClean="0">
                          <a:effectLst/>
                        </a:rPr>
                        <a:t>-Xu</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7</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Pleim</a:t>
                      </a:r>
                      <a:r>
                        <a:rPr lang="en-US" sz="1100" b="0" u="none" strike="noStrike" noProof="0" dirty="0" smtClean="0">
                          <a:effectLst/>
                        </a:rPr>
                        <a:t>-Xu</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99</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MRF</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Non-local-K mixing</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1</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Monin-Obukhov</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3</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MYJ</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TKE 1.5-order</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Eta Similarity</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4</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5</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MYNN2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TKE 1.5-order</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5</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MYNN</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5</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en-US" sz="1100" b="0" u="none" strike="noStrike" noProof="0" dirty="0" smtClean="0">
                          <a:effectLst/>
                        </a:rPr>
                        <a:t>6</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l" fontAlgn="b"/>
                      <a:r>
                        <a:rPr lang="en-US" sz="1100" b="0" u="none" strike="noStrike" noProof="0" dirty="0" smtClean="0">
                          <a:effectLst/>
                        </a:rPr>
                        <a:t>MYNN3</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l" fontAlgn="b"/>
                      <a:r>
                        <a:rPr lang="en-US" sz="1100" b="0" u="none" strike="noStrike" noProof="0" dirty="0" smtClean="0">
                          <a:effectLst/>
                        </a:rPr>
                        <a:t>TKE 2nd-order</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en-US" sz="1100" b="0" u="none" strike="noStrike" noProof="0" dirty="0" smtClean="0">
                          <a:effectLst/>
                        </a:rPr>
                        <a:t>5</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l" fontAlgn="b"/>
                      <a:r>
                        <a:rPr lang="en-US" sz="1100" b="0" u="none" strike="noStrike" noProof="0" dirty="0" smtClean="0">
                          <a:effectLst/>
                        </a:rPr>
                        <a:t>MYNN</a:t>
                      </a:r>
                      <a:endParaRPr lang="en-US" sz="1100" b="0" i="0" u="none" strike="noStrike" noProof="0" dirty="0">
                        <a:solidFill>
                          <a:srgbClr val="000000"/>
                        </a:solidFill>
                        <a:effectLst/>
                        <a:latin typeface="Calibri" panose="020F0502020204030204" pitchFamily="34" charset="0"/>
                      </a:endParaRPr>
                    </a:p>
                  </a:txBody>
                  <a:tcPr marL="9525" marR="9525" marT="9525" marB="0" anchor="b">
                    <a:solidFill>
                      <a:srgbClr val="FFC000"/>
                    </a:solidFill>
                  </a:tcPr>
                </a:tc>
              </a:tr>
              <a:tr h="244753">
                <a:tc>
                  <a:txBody>
                    <a:bodyPr/>
                    <a:lstStyle/>
                    <a:p>
                      <a:pPr algn="r" fontAlgn="b"/>
                      <a:r>
                        <a:rPr lang="en-US" sz="1100" b="0" u="none" strike="noStrike" noProof="0" dirty="0" smtClean="0">
                          <a:effectLst/>
                        </a:rPr>
                        <a:t>6</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4</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QNSE</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TKE 1.5-order</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4</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QNSE</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r h="244753">
                <a:tc>
                  <a:txBody>
                    <a:bodyPr/>
                    <a:lstStyle/>
                    <a:p>
                      <a:pPr algn="r" fontAlgn="b"/>
                      <a:r>
                        <a:rPr lang="en-US" sz="1100" b="0" u="none" strike="noStrike" noProof="0" dirty="0" smtClean="0">
                          <a:effectLst/>
                        </a:rPr>
                        <a:t>7</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1</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YSU</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Non-local-K mixing</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2</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smtClean="0">
                          <a:effectLst/>
                        </a:rPr>
                        <a:t>Unified Noah LSM</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0" u="none" strike="noStrike" noProof="0" dirty="0" smtClean="0">
                          <a:effectLst/>
                        </a:rPr>
                        <a:t>1</a:t>
                      </a:r>
                      <a:endParaRPr lang="en-US"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noProof="0" dirty="0" err="1" smtClean="0">
                          <a:effectLst/>
                        </a:rPr>
                        <a:t>Monin-Obukhov</a:t>
                      </a:r>
                      <a:endParaRPr lang="en-US" sz="1100" b="0" i="0" u="none" strike="noStrike" noProof="0"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296748075"/>
              </p:ext>
            </p:extLst>
          </p:nvPr>
        </p:nvGraphicFramePr>
        <p:xfrm>
          <a:off x="190072" y="3370207"/>
          <a:ext cx="4792894" cy="1234161"/>
        </p:xfrm>
        <a:graphic>
          <a:graphicData uri="http://schemas.openxmlformats.org/drawingml/2006/table">
            <a:tbl>
              <a:tblPr>
                <a:tableStyleId>{BC89EF96-8CEA-46FF-86C4-4CE0E7609802}</a:tableStyleId>
              </a:tblPr>
              <a:tblGrid>
                <a:gridCol w="1068924"/>
                <a:gridCol w="534256"/>
                <a:gridCol w="3189714"/>
              </a:tblGrid>
              <a:tr h="187005">
                <a:tc>
                  <a:txBody>
                    <a:bodyPr/>
                    <a:lstStyle/>
                    <a:p>
                      <a:pPr algn="l" fontAlgn="b"/>
                      <a:r>
                        <a:rPr lang="es-ES" sz="1200" u="none" strike="noStrike" dirty="0" err="1">
                          <a:effectLst/>
                        </a:rPr>
                        <a:t>mp_physics</a:t>
                      </a:r>
                      <a:endParaRPr lang="es-ES" sz="1200" b="0" i="0" u="none" strike="noStrike" dirty="0">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8</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s-ES" sz="1200" u="none" strike="noStrike">
                          <a:effectLst/>
                        </a:rPr>
                        <a:t>Thomson</a:t>
                      </a:r>
                      <a:endParaRPr lang="es-ES" sz="1200" b="0" i="0" u="none" strike="noStrike">
                        <a:solidFill>
                          <a:srgbClr val="000000"/>
                        </a:solidFill>
                        <a:effectLst/>
                        <a:latin typeface="Calibri" panose="020F0502020204030204" pitchFamily="34" charset="0"/>
                      </a:endParaRPr>
                    </a:p>
                  </a:txBody>
                  <a:tcPr marL="8601" marR="8601" marT="8601" marB="0" anchor="b"/>
                </a:tc>
              </a:tr>
              <a:tr h="187005">
                <a:tc>
                  <a:txBody>
                    <a:bodyPr/>
                    <a:lstStyle/>
                    <a:p>
                      <a:pPr algn="l" fontAlgn="b"/>
                      <a:r>
                        <a:rPr lang="es-ES" sz="1200" u="none" strike="noStrike">
                          <a:effectLst/>
                        </a:rPr>
                        <a:t>cu_physics</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1</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s-ES" sz="1200" u="none" strike="noStrike">
                          <a:effectLst/>
                        </a:rPr>
                        <a:t>Kain-Fritsch</a:t>
                      </a:r>
                      <a:endParaRPr lang="es-ES" sz="1200" b="0" i="0" u="none" strike="noStrike">
                        <a:solidFill>
                          <a:srgbClr val="000000"/>
                        </a:solidFill>
                        <a:effectLst/>
                        <a:latin typeface="Calibri" panose="020F0502020204030204" pitchFamily="34" charset="0"/>
                      </a:endParaRPr>
                    </a:p>
                  </a:txBody>
                  <a:tcPr marL="8601" marR="8601" marT="8601" marB="0" anchor="b"/>
                </a:tc>
              </a:tr>
              <a:tr h="228203">
                <a:tc>
                  <a:txBody>
                    <a:bodyPr/>
                    <a:lstStyle/>
                    <a:p>
                      <a:pPr algn="l" fontAlgn="b"/>
                      <a:r>
                        <a:rPr lang="es-ES" sz="1200" u="none" strike="noStrike">
                          <a:effectLst/>
                        </a:rPr>
                        <a:t>diff_6th_opt</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1</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s-ES" sz="1200" u="none" strike="noStrike">
                          <a:effectLst/>
                        </a:rPr>
                        <a:t>Sixth order numerical diffusion</a:t>
                      </a:r>
                      <a:endParaRPr lang="es-ES" sz="1200" b="0" i="0" u="none" strike="noStrike">
                        <a:solidFill>
                          <a:srgbClr val="000000"/>
                        </a:solidFill>
                        <a:effectLst/>
                        <a:latin typeface="Calibri" panose="020F0502020204030204" pitchFamily="34" charset="0"/>
                      </a:endParaRPr>
                    </a:p>
                  </a:txBody>
                  <a:tcPr marL="8601" marR="8601" marT="8601" marB="0" anchor="b"/>
                </a:tc>
              </a:tr>
              <a:tr h="223027">
                <a:tc>
                  <a:txBody>
                    <a:bodyPr/>
                    <a:lstStyle/>
                    <a:p>
                      <a:pPr algn="l" fontAlgn="b"/>
                      <a:r>
                        <a:rPr lang="es-ES" sz="1200" u="none" strike="noStrike">
                          <a:effectLst/>
                        </a:rPr>
                        <a:t>moist_adv_opt</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1</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n-US" sz="1200" u="none" strike="noStrike">
                          <a:effectLst/>
                        </a:rPr>
                        <a:t>Positive definite advection of moisture and scalars</a:t>
                      </a:r>
                      <a:endParaRPr lang="en-US" sz="1200" b="0" i="0" u="none" strike="noStrike">
                        <a:solidFill>
                          <a:srgbClr val="000000"/>
                        </a:solidFill>
                        <a:effectLst/>
                        <a:latin typeface="Calibri" panose="020F0502020204030204" pitchFamily="34" charset="0"/>
                      </a:endParaRPr>
                    </a:p>
                  </a:txBody>
                  <a:tcPr marL="8601" marR="8601" marT="8601" marB="0" anchor="b"/>
                </a:tc>
              </a:tr>
              <a:tr h="208488">
                <a:tc>
                  <a:txBody>
                    <a:bodyPr/>
                    <a:lstStyle/>
                    <a:p>
                      <a:pPr algn="l" fontAlgn="b"/>
                      <a:r>
                        <a:rPr lang="es-ES" sz="1200" u="none" strike="noStrike">
                          <a:effectLst/>
                        </a:rPr>
                        <a:t>ra_lw_physics</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1</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s-ES" sz="1200" u="none" strike="noStrike">
                          <a:effectLst/>
                        </a:rPr>
                        <a:t>Rapid Radiative Transfer Model</a:t>
                      </a:r>
                      <a:endParaRPr lang="es-ES" sz="1200" b="0" i="0" u="none" strike="noStrike">
                        <a:solidFill>
                          <a:srgbClr val="000000"/>
                        </a:solidFill>
                        <a:effectLst/>
                        <a:latin typeface="Calibri" panose="020F0502020204030204" pitchFamily="34" charset="0"/>
                      </a:endParaRPr>
                    </a:p>
                  </a:txBody>
                  <a:tcPr marL="8601" marR="8601" marT="8601" marB="0" anchor="b"/>
                </a:tc>
              </a:tr>
              <a:tr h="103318">
                <a:tc>
                  <a:txBody>
                    <a:bodyPr/>
                    <a:lstStyle/>
                    <a:p>
                      <a:pPr algn="l" fontAlgn="b"/>
                      <a:r>
                        <a:rPr lang="es-ES" sz="1200" u="none" strike="noStrike" dirty="0" err="1">
                          <a:effectLst/>
                        </a:rPr>
                        <a:t>ra_sw_physics</a:t>
                      </a:r>
                      <a:endParaRPr lang="es-ES" sz="1200" b="0" i="0" u="none" strike="noStrike" dirty="0">
                        <a:solidFill>
                          <a:srgbClr val="000000"/>
                        </a:solidFill>
                        <a:effectLst/>
                        <a:latin typeface="Calibri" panose="020F0502020204030204" pitchFamily="34" charset="0"/>
                      </a:endParaRPr>
                    </a:p>
                  </a:txBody>
                  <a:tcPr marL="8601" marR="8601" marT="8601" marB="0" anchor="b"/>
                </a:tc>
                <a:tc>
                  <a:txBody>
                    <a:bodyPr/>
                    <a:lstStyle/>
                    <a:p>
                      <a:pPr algn="r" fontAlgn="b"/>
                      <a:r>
                        <a:rPr lang="es-ES" sz="1200" u="none" strike="noStrike">
                          <a:effectLst/>
                        </a:rPr>
                        <a:t>1</a:t>
                      </a:r>
                      <a:endParaRPr lang="es-ES" sz="1200" b="0" i="0" u="none" strike="noStrike">
                        <a:solidFill>
                          <a:srgbClr val="000000"/>
                        </a:solidFill>
                        <a:effectLst/>
                        <a:latin typeface="Calibri" panose="020F0502020204030204" pitchFamily="34" charset="0"/>
                      </a:endParaRPr>
                    </a:p>
                  </a:txBody>
                  <a:tcPr marL="8601" marR="8601" marT="8601" marB="0" anchor="b"/>
                </a:tc>
                <a:tc>
                  <a:txBody>
                    <a:bodyPr/>
                    <a:lstStyle/>
                    <a:p>
                      <a:pPr algn="l" fontAlgn="b"/>
                      <a:r>
                        <a:rPr lang="es-ES" sz="1200" u="none" strike="noStrike" dirty="0" err="1">
                          <a:effectLst/>
                        </a:rPr>
                        <a:t>Dudhia</a:t>
                      </a:r>
                      <a:endParaRPr lang="es-ES" sz="1200" b="0" i="0" u="none" strike="noStrike" dirty="0">
                        <a:solidFill>
                          <a:srgbClr val="000000"/>
                        </a:solidFill>
                        <a:effectLst/>
                        <a:latin typeface="Calibri" panose="020F0502020204030204" pitchFamily="34" charset="0"/>
                      </a:endParaRPr>
                    </a:p>
                  </a:txBody>
                  <a:tcPr marL="8601" marR="8601" marT="8601" marB="0" anchor="b"/>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630545641"/>
              </p:ext>
            </p:extLst>
          </p:nvPr>
        </p:nvGraphicFramePr>
        <p:xfrm>
          <a:off x="5147352" y="3360861"/>
          <a:ext cx="3873500" cy="1377315"/>
        </p:xfrm>
        <a:graphic>
          <a:graphicData uri="http://schemas.openxmlformats.org/drawingml/2006/table">
            <a:tbl>
              <a:tblPr>
                <a:tableStyleId>{BC89EF96-8CEA-46FF-86C4-4CE0E7609802}</a:tableStyleId>
              </a:tblPr>
              <a:tblGrid>
                <a:gridCol w="1294545"/>
                <a:gridCol w="883577"/>
                <a:gridCol w="832207"/>
                <a:gridCol w="863171"/>
              </a:tblGrid>
              <a:tr h="200025">
                <a:tc>
                  <a:txBody>
                    <a:bodyPr/>
                    <a:lstStyle/>
                    <a:p>
                      <a:pPr algn="l" fontAlgn="ctr"/>
                      <a:r>
                        <a:rPr lang="es-ES" sz="1100" u="none" strike="noStrike" dirty="0">
                          <a:effectLst/>
                        </a:rPr>
                        <a:t>ITEM</a:t>
                      </a:r>
                      <a:endParaRPr lang="es-E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s-ES" sz="1100" u="none" strike="noStrike">
                          <a:effectLst/>
                        </a:rPr>
                        <a:t>D1</a:t>
                      </a:r>
                      <a:endParaRPr lang="es-E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s-ES" sz="1100" u="none" strike="noStrike">
                          <a:effectLst/>
                        </a:rPr>
                        <a:t>D2</a:t>
                      </a:r>
                      <a:endParaRPr lang="es-E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s-ES" sz="1100" u="none" strike="noStrike">
                          <a:effectLst/>
                        </a:rPr>
                        <a:t>D3</a:t>
                      </a:r>
                      <a:endParaRPr lang="es-ES" sz="1100" b="1" i="0" u="none" strike="noStrike">
                        <a:solidFill>
                          <a:srgbClr val="000000"/>
                        </a:solidFill>
                        <a:effectLst/>
                        <a:latin typeface="Times New Roman" panose="02020603050405020304" pitchFamily="18" charset="0"/>
                      </a:endParaRPr>
                    </a:p>
                  </a:txBody>
                  <a:tcPr marL="9525" marR="9525" marT="9525" marB="0" anchor="ctr"/>
                </a:tc>
              </a:tr>
              <a:tr h="200025">
                <a:tc>
                  <a:txBody>
                    <a:bodyPr/>
                    <a:lstStyle/>
                    <a:p>
                      <a:pPr algn="l" fontAlgn="ctr"/>
                      <a:r>
                        <a:rPr lang="es-ES" sz="1100" u="none" strike="noStrike">
                          <a:effectLst/>
                        </a:rPr>
                        <a:t>Geographic Projection</a:t>
                      </a:r>
                      <a:endParaRPr lang="es-ES" sz="1100" b="1" i="0" u="none" strike="noStrike">
                        <a:solidFill>
                          <a:srgbClr val="000000"/>
                        </a:solidFill>
                        <a:effectLst/>
                        <a:latin typeface="Times New Roman" panose="02020603050405020304" pitchFamily="18" charset="0"/>
                      </a:endParaRPr>
                    </a:p>
                  </a:txBody>
                  <a:tcPr marL="9525" marR="9525" marT="9525" marB="0" anchor="ctr"/>
                </a:tc>
                <a:tc gridSpan="3">
                  <a:txBody>
                    <a:bodyPr/>
                    <a:lstStyle/>
                    <a:p>
                      <a:pPr algn="ctr" fontAlgn="ctr"/>
                      <a:r>
                        <a:rPr lang="es-ES" sz="1100" u="none" strike="noStrike">
                          <a:effectLst/>
                        </a:rPr>
                        <a:t>Lambert Conformal</a:t>
                      </a:r>
                      <a:endParaRPr lang="es-ES" sz="1100" b="0" i="0" u="none" strike="noStrike">
                        <a:solidFill>
                          <a:srgbClr val="000000"/>
                        </a:solidFill>
                        <a:effectLst/>
                        <a:latin typeface="Times New Roman" panose="02020603050405020304" pitchFamily="18" charset="0"/>
                      </a:endParaRPr>
                    </a:p>
                  </a:txBody>
                  <a:tcPr marL="9525" marR="9525" marT="9525" marB="0" anchor="ctr"/>
                </a:tc>
                <a:tc hMerge="1">
                  <a:txBody>
                    <a:bodyPr/>
                    <a:lstStyle/>
                    <a:p>
                      <a:endParaRPr lang="es-ES"/>
                    </a:p>
                  </a:txBody>
                  <a:tcPr/>
                </a:tc>
                <a:tc hMerge="1">
                  <a:txBody>
                    <a:bodyPr/>
                    <a:lstStyle/>
                    <a:p>
                      <a:endParaRPr lang="es-ES"/>
                    </a:p>
                  </a:txBody>
                  <a:tcPr/>
                </a:tc>
              </a:tr>
              <a:tr h="200025">
                <a:tc>
                  <a:txBody>
                    <a:bodyPr/>
                    <a:lstStyle/>
                    <a:p>
                      <a:pPr algn="l" fontAlgn="ctr"/>
                      <a:r>
                        <a:rPr lang="es-ES" sz="1100" u="none" strike="noStrike">
                          <a:effectLst/>
                        </a:rPr>
                        <a:t>Cell size  (km) </a:t>
                      </a:r>
                      <a:endParaRPr lang="es-E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18</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6</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2</a:t>
                      </a:r>
                      <a:endParaRPr lang="es-ES" sz="1100" b="0" i="0" u="none" strike="noStrike">
                        <a:solidFill>
                          <a:srgbClr val="000000"/>
                        </a:solidFill>
                        <a:effectLst/>
                        <a:latin typeface="Times New Roman" panose="02020603050405020304" pitchFamily="18" charset="0"/>
                      </a:endParaRPr>
                    </a:p>
                  </a:txBody>
                  <a:tcPr marL="9525" marR="9525" marT="9525" marB="0" anchor="ctr"/>
                </a:tc>
              </a:tr>
              <a:tr h="200025">
                <a:tc>
                  <a:txBody>
                    <a:bodyPr/>
                    <a:lstStyle/>
                    <a:p>
                      <a:pPr algn="l" fontAlgn="ctr"/>
                      <a:r>
                        <a:rPr lang="es-ES" sz="1100" u="none" strike="noStrike">
                          <a:effectLst/>
                        </a:rPr>
                        <a:t>Number of Cells X-Y</a:t>
                      </a:r>
                      <a:endParaRPr lang="es-E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100-106</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88-94</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70-79</a:t>
                      </a:r>
                      <a:endParaRPr lang="es-ES" sz="1100" b="0" i="0" u="none" strike="noStrike">
                        <a:solidFill>
                          <a:srgbClr val="000000"/>
                        </a:solidFill>
                        <a:effectLst/>
                        <a:latin typeface="Times New Roman" panose="02020603050405020304" pitchFamily="18" charset="0"/>
                      </a:endParaRPr>
                    </a:p>
                  </a:txBody>
                  <a:tcPr marL="9525" marR="9525" marT="9525" marB="0" anchor="ctr"/>
                </a:tc>
              </a:tr>
              <a:tr h="200025">
                <a:tc>
                  <a:txBody>
                    <a:bodyPr/>
                    <a:lstStyle/>
                    <a:p>
                      <a:pPr algn="l" fontAlgn="ctr"/>
                      <a:r>
                        <a:rPr lang="es-ES" sz="1100" u="none" strike="noStrike">
                          <a:effectLst/>
                        </a:rPr>
                        <a:t>Number of Layers</a:t>
                      </a:r>
                      <a:endParaRPr lang="es-E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39</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39</a:t>
                      </a:r>
                      <a:endParaRPr lang="es-ES"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a:effectLst/>
                        </a:rPr>
                        <a:t>39</a:t>
                      </a:r>
                      <a:endParaRPr lang="es-ES" sz="1100" b="0" i="0" u="none" strike="noStrike">
                        <a:solidFill>
                          <a:srgbClr val="000000"/>
                        </a:solidFill>
                        <a:effectLst/>
                        <a:latin typeface="Times New Roman" panose="02020603050405020304" pitchFamily="18" charset="0"/>
                      </a:endParaRPr>
                    </a:p>
                  </a:txBody>
                  <a:tcPr marL="9525" marR="9525" marT="9525" marB="0" anchor="ctr"/>
                </a:tc>
              </a:tr>
              <a:tr h="0">
                <a:tc>
                  <a:txBody>
                    <a:bodyPr/>
                    <a:lstStyle/>
                    <a:p>
                      <a:pPr algn="l" fontAlgn="ctr"/>
                      <a:r>
                        <a:rPr lang="es-ES" sz="1100" u="none" strike="noStrike" dirty="0" err="1">
                          <a:effectLst/>
                        </a:rPr>
                        <a:t>Terrain</a:t>
                      </a:r>
                      <a:r>
                        <a:rPr lang="es-ES" sz="1100" u="none" strike="noStrike" dirty="0">
                          <a:effectLst/>
                        </a:rPr>
                        <a:t> </a:t>
                      </a:r>
                      <a:r>
                        <a:rPr lang="es-ES" sz="1100" u="none" strike="noStrike" dirty="0" err="1">
                          <a:effectLst/>
                        </a:rPr>
                        <a:t>resolution</a:t>
                      </a:r>
                      <a:endParaRPr lang="es-E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dirty="0">
                          <a:effectLst/>
                        </a:rPr>
                        <a:t>10m</a:t>
                      </a:r>
                      <a:endParaRPr lang="es-ES"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dirty="0">
                          <a:effectLst/>
                        </a:rPr>
                        <a:t>5m</a:t>
                      </a:r>
                      <a:endParaRPr lang="es-ES"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100" u="none" strike="noStrike" dirty="0">
                          <a:effectLst/>
                        </a:rPr>
                        <a:t>30s</a:t>
                      </a:r>
                      <a:endParaRPr lang="es-ES" sz="1100" b="0" i="0" u="none" strike="noStrike" dirty="0">
                        <a:solidFill>
                          <a:srgbClr val="000000"/>
                        </a:solidFill>
                        <a:effectLst/>
                        <a:latin typeface="Times New Roman" panose="02020603050405020304" pitchFamily="18" charset="0"/>
                      </a:endParaRPr>
                    </a:p>
                  </a:txBody>
                  <a:tcPr marL="9525" marR="9525" marT="9525" marB="0" anchor="ctr"/>
                </a:tc>
              </a:tr>
              <a:tr h="200025">
                <a:tc>
                  <a:txBody>
                    <a:bodyPr/>
                    <a:lstStyle/>
                    <a:p>
                      <a:pPr algn="l" fontAlgn="ctr"/>
                      <a:endParaRPr lang="es-E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endParaRPr lang="es-ES"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endParaRPr lang="es-ES"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endParaRPr lang="es-ES" sz="11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7" name="CuadroTexto 6"/>
          <p:cNvSpPr txBox="1"/>
          <p:nvPr/>
        </p:nvSpPr>
        <p:spPr>
          <a:xfrm>
            <a:off x="7609504" y="4824955"/>
            <a:ext cx="1411348" cy="307777"/>
          </a:xfrm>
          <a:prstGeom prst="rect">
            <a:avLst/>
          </a:prstGeom>
          <a:noFill/>
        </p:spPr>
        <p:txBody>
          <a:bodyPr wrap="none" rtlCol="0">
            <a:spAutoFit/>
          </a:bodyPr>
          <a:lstStyle/>
          <a:p>
            <a:r>
              <a:rPr lang="es-ES" sz="1400" b="1" i="1" dirty="0" err="1" smtClean="0"/>
              <a:t>Saide</a:t>
            </a:r>
            <a:r>
              <a:rPr lang="es-ES" sz="1400" b="1" i="1" dirty="0" smtClean="0"/>
              <a:t> et al, 2011</a:t>
            </a:r>
            <a:endParaRPr lang="es-ES" sz="1400" b="1" i="1" dirty="0"/>
          </a:p>
        </p:txBody>
      </p:sp>
      <p:sp>
        <p:nvSpPr>
          <p:cNvPr id="3" name="CuadroTexto 2"/>
          <p:cNvSpPr txBox="1"/>
          <p:nvPr/>
        </p:nvSpPr>
        <p:spPr>
          <a:xfrm>
            <a:off x="93326" y="4734323"/>
            <a:ext cx="2074521" cy="369332"/>
          </a:xfrm>
          <a:prstGeom prst="rect">
            <a:avLst/>
          </a:prstGeom>
          <a:noFill/>
        </p:spPr>
        <p:txBody>
          <a:bodyPr wrap="square" rtlCol="0">
            <a:spAutoFit/>
          </a:bodyPr>
          <a:lstStyle/>
          <a:p>
            <a:r>
              <a:rPr lang="es-ES" dirty="0" err="1" smtClean="0"/>
              <a:t>Land</a:t>
            </a:r>
            <a:r>
              <a:rPr lang="es-ES" dirty="0" smtClean="0"/>
              <a:t> use data USGS</a:t>
            </a:r>
            <a:endParaRPr lang="es-ES" dirty="0"/>
          </a:p>
        </p:txBody>
      </p:sp>
      <p:sp>
        <p:nvSpPr>
          <p:cNvPr id="9" name="CuadroTexto 8"/>
          <p:cNvSpPr txBox="1"/>
          <p:nvPr/>
        </p:nvSpPr>
        <p:spPr>
          <a:xfrm>
            <a:off x="2895868" y="4724049"/>
            <a:ext cx="3352264" cy="369332"/>
          </a:xfrm>
          <a:prstGeom prst="rect">
            <a:avLst/>
          </a:prstGeom>
          <a:noFill/>
        </p:spPr>
        <p:txBody>
          <a:bodyPr wrap="none" rtlCol="0">
            <a:spAutoFit/>
          </a:bodyPr>
          <a:lstStyle/>
          <a:p>
            <a:r>
              <a:rPr lang="es-ES" dirty="0" smtClean="0"/>
              <a:t>IC/BC: WRF-FNL (</a:t>
            </a:r>
            <a:r>
              <a:rPr lang="es-ES" dirty="0" err="1"/>
              <a:t>Wu</a:t>
            </a:r>
            <a:r>
              <a:rPr lang="es-ES" dirty="0"/>
              <a:t> et al., 2002</a:t>
            </a:r>
            <a:r>
              <a:rPr lang="es-ES" dirty="0" smtClean="0"/>
              <a:t>)</a:t>
            </a:r>
            <a:endParaRPr lang="es-ES" dirty="0"/>
          </a:p>
        </p:txBody>
      </p:sp>
    </p:spTree>
    <p:extLst>
      <p:ext uri="{BB962C8B-B14F-4D97-AF65-F5344CB8AC3E}">
        <p14:creationId xmlns:p14="http://schemas.microsoft.com/office/powerpoint/2010/main" val="2246621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324" y="0"/>
            <a:ext cx="3883342" cy="5143500"/>
          </a:xfrm>
          <a:prstGeom prst="rect">
            <a:avLst/>
          </a:prstGeom>
        </p:spPr>
      </p:pic>
      <p:sp>
        <p:nvSpPr>
          <p:cNvPr id="3" name="CuadroTexto 2"/>
          <p:cNvSpPr txBox="1"/>
          <p:nvPr/>
        </p:nvSpPr>
        <p:spPr>
          <a:xfrm>
            <a:off x="585627" y="1664413"/>
            <a:ext cx="3374788" cy="1384995"/>
          </a:xfrm>
          <a:prstGeom prst="rect">
            <a:avLst/>
          </a:prstGeom>
          <a:noFill/>
        </p:spPr>
        <p:txBody>
          <a:bodyPr wrap="square" rtlCol="0">
            <a:spAutoFit/>
          </a:bodyPr>
          <a:lstStyle/>
          <a:p>
            <a:r>
              <a:rPr lang="es-ES" sz="2800" dirty="0" err="1" smtClean="0"/>
              <a:t>Very</a:t>
            </a:r>
            <a:r>
              <a:rPr lang="es-ES" sz="2800" dirty="0" smtClean="0"/>
              <a:t> </a:t>
            </a:r>
            <a:r>
              <a:rPr lang="es-ES" sz="2800" dirty="0" err="1" smtClean="0"/>
              <a:t>Complex</a:t>
            </a:r>
            <a:r>
              <a:rPr lang="es-ES" sz="2800" dirty="0" smtClean="0"/>
              <a:t> </a:t>
            </a:r>
            <a:r>
              <a:rPr lang="es-ES" sz="2800" dirty="0" err="1" smtClean="0"/>
              <a:t>Tarrain</a:t>
            </a:r>
            <a:endParaRPr lang="es-ES" sz="2800" dirty="0" smtClean="0"/>
          </a:p>
          <a:p>
            <a:r>
              <a:rPr lang="es-ES" sz="2800" dirty="0"/>
              <a:t>a</a:t>
            </a:r>
            <a:r>
              <a:rPr lang="es-ES" sz="2800" dirty="0" smtClean="0"/>
              <a:t>nd </a:t>
            </a:r>
            <a:r>
              <a:rPr lang="es-ES" sz="2800" dirty="0" err="1" smtClean="0"/>
              <a:t>several</a:t>
            </a:r>
            <a:r>
              <a:rPr lang="es-ES" sz="2800" dirty="0" smtClean="0"/>
              <a:t> </a:t>
            </a:r>
            <a:r>
              <a:rPr lang="es-ES" sz="2800" dirty="0" err="1" smtClean="0"/>
              <a:t>kind</a:t>
            </a:r>
            <a:endParaRPr lang="es-ES" sz="2800" dirty="0" smtClean="0"/>
          </a:p>
          <a:p>
            <a:r>
              <a:rPr lang="es-ES" sz="2800" dirty="0"/>
              <a:t>o</a:t>
            </a:r>
            <a:r>
              <a:rPr lang="es-ES" sz="2800" dirty="0" smtClean="0"/>
              <a:t>f </a:t>
            </a:r>
            <a:r>
              <a:rPr lang="es-ES" sz="2800" dirty="0" err="1" smtClean="0"/>
              <a:t>climates</a:t>
            </a:r>
            <a:endParaRPr lang="es-ES" sz="2800" dirty="0"/>
          </a:p>
        </p:txBody>
      </p:sp>
    </p:spTree>
    <p:extLst>
      <p:ext uri="{BB962C8B-B14F-4D97-AF65-F5344CB8AC3E}">
        <p14:creationId xmlns:p14="http://schemas.microsoft.com/office/powerpoint/2010/main" val="2917048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369" y="662415"/>
            <a:ext cx="3952875" cy="4352925"/>
          </a:xfrm>
          <a:prstGeom prst="rect">
            <a:avLst/>
          </a:prstGeom>
        </p:spPr>
      </p:pic>
      <p:sp>
        <p:nvSpPr>
          <p:cNvPr id="3" name="Título 2"/>
          <p:cNvSpPr>
            <a:spLocks noGrp="1"/>
          </p:cNvSpPr>
          <p:nvPr>
            <p:ph type="title"/>
          </p:nvPr>
        </p:nvSpPr>
        <p:spPr>
          <a:xfrm>
            <a:off x="375006" y="-56467"/>
            <a:ext cx="8229600" cy="857250"/>
          </a:xfrm>
        </p:spPr>
        <p:txBody>
          <a:bodyPr>
            <a:normAutofit/>
          </a:bodyPr>
          <a:lstStyle/>
          <a:p>
            <a:r>
              <a:rPr lang="en-US" sz="3600" dirty="0" smtClean="0"/>
              <a:t>Atmospheric Sounding</a:t>
            </a:r>
            <a:endParaRPr lang="en-US" sz="3600" dirty="0"/>
          </a:p>
        </p:txBody>
      </p:sp>
      <p:sp>
        <p:nvSpPr>
          <p:cNvPr id="4" name="Explosión 1 3"/>
          <p:cNvSpPr/>
          <p:nvPr/>
        </p:nvSpPr>
        <p:spPr>
          <a:xfrm>
            <a:off x="3390473" y="4161033"/>
            <a:ext cx="113015" cy="113015"/>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6" name="Conector recto 5"/>
          <p:cNvCxnSpPr>
            <a:stCxn id="4" idx="1"/>
          </p:cNvCxnSpPr>
          <p:nvPr/>
        </p:nvCxnSpPr>
        <p:spPr>
          <a:xfrm flipH="1" flipV="1">
            <a:off x="1972638" y="3113068"/>
            <a:ext cx="1417835" cy="109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ector recto 7"/>
          <p:cNvCxnSpPr/>
          <p:nvPr/>
        </p:nvCxnSpPr>
        <p:spPr>
          <a:xfrm flipH="1" flipV="1">
            <a:off x="1715784" y="4366515"/>
            <a:ext cx="1674690" cy="14384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ángulo redondeado 8"/>
          <p:cNvSpPr/>
          <p:nvPr/>
        </p:nvSpPr>
        <p:spPr>
          <a:xfrm>
            <a:off x="842480" y="3113068"/>
            <a:ext cx="1222625" cy="12534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More </a:t>
            </a:r>
            <a:r>
              <a:rPr lang="es-ES" dirty="0" err="1" smtClean="0"/>
              <a:t>than</a:t>
            </a:r>
            <a:r>
              <a:rPr lang="es-ES" dirty="0" smtClean="0"/>
              <a:t> 300 </a:t>
            </a:r>
            <a:r>
              <a:rPr lang="es-ES" dirty="0" err="1" smtClean="0"/>
              <a:t>kms</a:t>
            </a:r>
            <a:endParaRPr lang="es-ES" dirty="0"/>
          </a:p>
        </p:txBody>
      </p:sp>
    </p:spTree>
    <p:extLst>
      <p:ext uri="{BB962C8B-B14F-4D97-AF65-F5344CB8AC3E}">
        <p14:creationId xmlns:p14="http://schemas.microsoft.com/office/powerpoint/2010/main" val="4182070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p:cNvPicPr>
            <a:picLocks noChangeAspect="1" noChangeArrowheads="1"/>
          </p:cNvPicPr>
          <p:nvPr/>
        </p:nvPicPr>
        <p:blipFill>
          <a:blip r:embed="rId3"/>
          <a:srcRect l="28596" t="10634" r="1270" b="12587"/>
          <a:stretch>
            <a:fillRect/>
          </a:stretch>
        </p:blipFill>
        <p:spPr bwMode="auto">
          <a:xfrm>
            <a:off x="1143000" y="411957"/>
            <a:ext cx="6858000" cy="4731544"/>
          </a:xfrm>
          <a:prstGeom prst="rect">
            <a:avLst/>
          </a:prstGeom>
          <a:noFill/>
          <a:ln w="9525">
            <a:noFill/>
            <a:miter lim="800000"/>
            <a:headEnd/>
            <a:tailEnd/>
          </a:ln>
          <a:effectLst/>
        </p:spPr>
      </p:pic>
    </p:spTree>
    <p:extLst>
      <p:ext uri="{BB962C8B-B14F-4D97-AF65-F5344CB8AC3E}">
        <p14:creationId xmlns:p14="http://schemas.microsoft.com/office/powerpoint/2010/main" val="1354973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p:cNvPicPr>
            <a:picLocks noChangeAspect="1" noChangeArrowheads="1"/>
          </p:cNvPicPr>
          <p:nvPr/>
        </p:nvPicPr>
        <p:blipFill>
          <a:blip r:embed="rId3"/>
          <a:srcRect l="28596" t="10634" r="1270" b="12587"/>
          <a:stretch>
            <a:fillRect/>
          </a:stretch>
        </p:blipFill>
        <p:spPr bwMode="auto">
          <a:xfrm>
            <a:off x="1143000" y="411957"/>
            <a:ext cx="6858000" cy="4731544"/>
          </a:xfrm>
          <a:prstGeom prst="rect">
            <a:avLst/>
          </a:prstGeom>
          <a:noFill/>
          <a:ln w="9525">
            <a:noFill/>
            <a:miter lim="800000"/>
            <a:headEnd/>
            <a:tailEnd/>
          </a:ln>
          <a:effectLst/>
        </p:spPr>
      </p:pic>
    </p:spTree>
    <p:extLst>
      <p:ext uri="{BB962C8B-B14F-4D97-AF65-F5344CB8AC3E}">
        <p14:creationId xmlns:p14="http://schemas.microsoft.com/office/powerpoint/2010/main" val="1410688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914046864"/>
              </p:ext>
            </p:extLst>
          </p:nvPr>
        </p:nvGraphicFramePr>
        <p:xfrm>
          <a:off x="217844" y="866120"/>
          <a:ext cx="8543925" cy="3967162"/>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2"/>
          <p:cNvSpPr>
            <a:spLocks noGrp="1"/>
          </p:cNvSpPr>
          <p:nvPr>
            <p:ph type="title"/>
          </p:nvPr>
        </p:nvSpPr>
        <p:spPr>
          <a:xfrm>
            <a:off x="457200" y="15265"/>
            <a:ext cx="8229600" cy="857250"/>
          </a:xfrm>
        </p:spPr>
        <p:txBody>
          <a:bodyPr/>
          <a:lstStyle/>
          <a:p>
            <a:r>
              <a:rPr lang="es-ES" dirty="0" err="1" smtClean="0"/>
              <a:t>Temperature</a:t>
            </a:r>
            <a:r>
              <a:rPr lang="es-ES" dirty="0" smtClean="0"/>
              <a:t> Performance</a:t>
            </a:r>
            <a:endParaRPr lang="es-ES" dirty="0"/>
          </a:p>
        </p:txBody>
      </p:sp>
    </p:spTree>
    <p:extLst>
      <p:ext uri="{BB962C8B-B14F-4D97-AF65-F5344CB8AC3E}">
        <p14:creationId xmlns:p14="http://schemas.microsoft.com/office/powerpoint/2010/main" val="1069336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0" y="87865"/>
            <a:ext cx="2845942" cy="2151901"/>
          </a:xfrm>
          <a:prstGeom prst="rect">
            <a:avLst/>
          </a:prstGeom>
          <a:noFill/>
          <a:ln>
            <a:noFill/>
          </a:ln>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3092521" y="87865"/>
            <a:ext cx="2866490" cy="2151901"/>
          </a:xfrm>
          <a:prstGeom prst="rect">
            <a:avLst/>
          </a:prstGeom>
          <a:noFill/>
          <a:ln>
            <a:noFill/>
          </a:ln>
        </p:spPr>
      </p:pic>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6061752" y="63250"/>
            <a:ext cx="2895814" cy="2197599"/>
          </a:xfrm>
          <a:prstGeom prst="rect">
            <a:avLst/>
          </a:prstGeom>
          <a:noFill/>
          <a:ln>
            <a:noFill/>
          </a:ln>
        </p:spPr>
      </p:pic>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0" y="2324100"/>
            <a:ext cx="2845942" cy="2299271"/>
          </a:xfrm>
          <a:prstGeom prst="rect">
            <a:avLst/>
          </a:prstGeom>
          <a:noFill/>
          <a:ln>
            <a:noFill/>
          </a:ln>
        </p:spPr>
      </p:pic>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3092521" y="2324100"/>
            <a:ext cx="2783547" cy="2284396"/>
          </a:xfrm>
          <a:prstGeom prst="rect">
            <a:avLst/>
          </a:prstGeom>
          <a:noFill/>
          <a:ln>
            <a:noFill/>
          </a:ln>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6154219" y="2388046"/>
            <a:ext cx="2803347" cy="2156503"/>
          </a:xfrm>
          <a:prstGeom prst="rect">
            <a:avLst/>
          </a:prstGeom>
          <a:noFill/>
          <a:ln>
            <a:noFill/>
          </a:ln>
        </p:spPr>
      </p:pic>
      <p:sp>
        <p:nvSpPr>
          <p:cNvPr id="8" name="Elipse 7"/>
          <p:cNvSpPr/>
          <p:nvPr/>
        </p:nvSpPr>
        <p:spPr>
          <a:xfrm>
            <a:off x="2178121" y="1335640"/>
            <a:ext cx="246580" cy="2260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Elipse 9"/>
          <p:cNvSpPr/>
          <p:nvPr/>
        </p:nvSpPr>
        <p:spPr>
          <a:xfrm>
            <a:off x="8053227" y="1375024"/>
            <a:ext cx="246580" cy="2260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024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73365" y="1305620"/>
            <a:ext cx="3122862" cy="1485793"/>
          </a:xfrm>
          <a:prstGeom prst="rect">
            <a:avLst/>
          </a:prstGeom>
          <a:noFill/>
          <a:ln>
            <a:noFill/>
          </a:ln>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3319517" y="1285072"/>
            <a:ext cx="2876282" cy="1506341"/>
          </a:xfrm>
          <a:prstGeom prst="rect">
            <a:avLst/>
          </a:prstGeom>
          <a:noFill/>
          <a:ln>
            <a:noFill/>
          </a:ln>
        </p:spPr>
      </p:pic>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6145392" y="1254249"/>
            <a:ext cx="2948201" cy="1567986"/>
          </a:xfrm>
          <a:prstGeom prst="rect">
            <a:avLst/>
          </a:prstGeom>
          <a:noFill/>
          <a:ln>
            <a:noFill/>
          </a:ln>
        </p:spPr>
      </p:pic>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73365" y="3216614"/>
            <a:ext cx="3050943" cy="1413874"/>
          </a:xfrm>
          <a:prstGeom prst="rect">
            <a:avLst/>
          </a:prstGeom>
          <a:noFill/>
          <a:ln>
            <a:noFill/>
          </a:ln>
        </p:spPr>
      </p:pic>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3319518" y="3196066"/>
            <a:ext cx="2876282" cy="1434422"/>
          </a:xfrm>
          <a:prstGeom prst="rect">
            <a:avLst/>
          </a:prstGeom>
          <a:noFill/>
          <a:ln>
            <a:noFill/>
          </a:ln>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6278956" y="3196066"/>
            <a:ext cx="2814637" cy="1383051"/>
          </a:xfrm>
          <a:prstGeom prst="rect">
            <a:avLst/>
          </a:prstGeom>
          <a:noFill/>
          <a:ln>
            <a:noFill/>
          </a:ln>
        </p:spPr>
      </p:pic>
      <p:sp>
        <p:nvSpPr>
          <p:cNvPr id="8" name="Título 7"/>
          <p:cNvSpPr>
            <a:spLocks noGrp="1"/>
          </p:cNvSpPr>
          <p:nvPr>
            <p:ph type="title"/>
          </p:nvPr>
        </p:nvSpPr>
        <p:spPr/>
        <p:txBody>
          <a:bodyPr/>
          <a:lstStyle/>
          <a:p>
            <a:r>
              <a:rPr lang="es-ES" dirty="0" err="1" smtClean="0"/>
              <a:t>Residuals</a:t>
            </a:r>
            <a:r>
              <a:rPr lang="es-ES" dirty="0" smtClean="0"/>
              <a:t> of </a:t>
            </a:r>
            <a:r>
              <a:rPr lang="es-ES" dirty="0" err="1" smtClean="0"/>
              <a:t>the</a:t>
            </a:r>
            <a:r>
              <a:rPr lang="es-ES" dirty="0" smtClean="0"/>
              <a:t> </a:t>
            </a:r>
            <a:r>
              <a:rPr lang="es-ES" dirty="0" err="1" smtClean="0"/>
              <a:t>Temperature</a:t>
            </a:r>
            <a:endParaRPr lang="es-ES" dirty="0"/>
          </a:p>
        </p:txBody>
      </p:sp>
    </p:spTree>
    <p:extLst>
      <p:ext uri="{BB962C8B-B14F-4D97-AF65-F5344CB8AC3E}">
        <p14:creationId xmlns:p14="http://schemas.microsoft.com/office/powerpoint/2010/main" val="3694695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Temperature</a:t>
            </a:r>
            <a:r>
              <a:rPr lang="es-ES" dirty="0" smtClean="0"/>
              <a:t> Performance</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947579713"/>
              </p:ext>
            </p:extLst>
          </p:nvPr>
        </p:nvGraphicFramePr>
        <p:xfrm>
          <a:off x="708917" y="1537913"/>
          <a:ext cx="7613149" cy="2427912"/>
        </p:xfrm>
        <a:graphic>
          <a:graphicData uri="http://schemas.openxmlformats.org/drawingml/2006/table">
            <a:tbl>
              <a:tblPr>
                <a:tableStyleId>{BC89EF96-8CEA-46FF-86C4-4CE0E7609802}</a:tableStyleId>
              </a:tblPr>
              <a:tblGrid>
                <a:gridCol w="2825005"/>
                <a:gridCol w="718222"/>
                <a:gridCol w="718222"/>
                <a:gridCol w="837925"/>
                <a:gridCol w="837925"/>
                <a:gridCol w="837925"/>
                <a:gridCol w="837925"/>
              </a:tblGrid>
              <a:tr h="404652">
                <a:tc>
                  <a:txBody>
                    <a:bodyPr/>
                    <a:lstStyle/>
                    <a:p>
                      <a:pPr algn="l" fontAlgn="ctr"/>
                      <a:r>
                        <a:rPr lang="es-ES" sz="1600" b="1" u="none" strike="noStrike" dirty="0" err="1">
                          <a:effectLst/>
                        </a:rPr>
                        <a:t>Statistics</a:t>
                      </a:r>
                      <a:endParaRPr lang="es-ES" sz="1600" b="1" i="0" u="none" strike="noStrike" dirty="0">
                        <a:solidFill>
                          <a:srgbClr val="000000"/>
                        </a:solidFill>
                        <a:effectLst/>
                        <a:latin typeface="Segoe UI" panose="020B0502040204020203" pitchFamily="34" charset="0"/>
                      </a:endParaRPr>
                    </a:p>
                  </a:txBody>
                  <a:tcPr marL="9525" marR="9525" marT="9525" marB="0" anchor="ctr"/>
                </a:tc>
                <a:tc>
                  <a:txBody>
                    <a:bodyPr/>
                    <a:lstStyle/>
                    <a:p>
                      <a:pPr algn="l" fontAlgn="b"/>
                      <a:r>
                        <a:rPr lang="es-ES" sz="1600" b="1" u="none" strike="noStrike" dirty="0" err="1">
                          <a:effectLst/>
                        </a:rPr>
                        <a:t>Exp</a:t>
                      </a:r>
                      <a:r>
                        <a:rPr lang="es-ES" sz="1600" b="1" u="none" strike="noStrike" dirty="0">
                          <a:effectLst/>
                        </a:rPr>
                        <a:t> 1</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Exp2</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Exp3</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Exp4</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Exp6</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Exp7</a:t>
                      </a:r>
                      <a:endParaRPr lang="es-ES" sz="1600" b="1" i="0" u="none" strike="noStrike" dirty="0">
                        <a:solidFill>
                          <a:srgbClr val="000000"/>
                        </a:solidFill>
                        <a:effectLst/>
                        <a:latin typeface="Calibri" panose="020F0502020204030204" pitchFamily="34" charset="0"/>
                      </a:endParaRPr>
                    </a:p>
                  </a:txBody>
                  <a:tcPr marL="9525" marR="9525" marT="9525" marB="0" anchor="b"/>
                </a:tc>
              </a:tr>
              <a:tr h="404652">
                <a:tc>
                  <a:txBody>
                    <a:bodyPr/>
                    <a:lstStyle/>
                    <a:p>
                      <a:pPr algn="l" fontAlgn="ctr"/>
                      <a:r>
                        <a:rPr lang="es-ES" sz="1600" u="none" strike="noStrike">
                          <a:effectLst/>
                        </a:rPr>
                        <a:t>RSquare</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0.8237</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a:effectLst/>
                        </a:rPr>
                        <a:t>0.7777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0.83493</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C000"/>
                    </a:solidFill>
                  </a:tcPr>
                </a:tc>
                <a:tc>
                  <a:txBody>
                    <a:bodyPr/>
                    <a:lstStyle/>
                    <a:p>
                      <a:pPr algn="r" fontAlgn="ctr"/>
                      <a:r>
                        <a:rPr lang="es-ES" sz="1600" u="none" strike="noStrike">
                          <a:effectLst/>
                        </a:rPr>
                        <a:t>0.79279</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0.82113</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0.77762</a:t>
                      </a:r>
                      <a:endParaRPr lang="es-ES" sz="1600" b="0" i="0" u="none" strike="noStrike">
                        <a:solidFill>
                          <a:srgbClr val="000000"/>
                        </a:solidFill>
                        <a:effectLst/>
                        <a:latin typeface="Segoe UI" panose="020B0502040204020203" pitchFamily="34" charset="0"/>
                      </a:endParaRPr>
                    </a:p>
                  </a:txBody>
                  <a:tcPr marL="9525" marR="9525" marT="9525" marB="0" anchor="ctr"/>
                </a:tc>
              </a:tr>
              <a:tr h="404652">
                <a:tc>
                  <a:txBody>
                    <a:bodyPr/>
                    <a:lstStyle/>
                    <a:p>
                      <a:pPr algn="l" fontAlgn="ctr"/>
                      <a:r>
                        <a:rPr lang="es-ES" sz="1600" u="none" strike="noStrike">
                          <a:effectLst/>
                        </a:rPr>
                        <a:t>RSquare Adj</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0.8231</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0.7769</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0.83435</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0.79205</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0.82050</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0.77683</a:t>
                      </a:r>
                      <a:endParaRPr lang="es-ES" sz="1600" b="0" i="0" u="none" strike="noStrike">
                        <a:solidFill>
                          <a:srgbClr val="000000"/>
                        </a:solidFill>
                        <a:effectLst/>
                        <a:latin typeface="Segoe UI" panose="020B0502040204020203" pitchFamily="34" charset="0"/>
                      </a:endParaRPr>
                    </a:p>
                  </a:txBody>
                  <a:tcPr marL="9525" marR="9525" marT="9525" marB="0" anchor="ctr"/>
                </a:tc>
              </a:tr>
              <a:tr h="404652">
                <a:tc>
                  <a:txBody>
                    <a:bodyPr/>
                    <a:lstStyle/>
                    <a:p>
                      <a:pPr algn="l" fontAlgn="ctr"/>
                      <a:r>
                        <a:rPr lang="es-ES" sz="1600" u="none" strike="noStrike">
                          <a:effectLst/>
                        </a:rPr>
                        <a:t>Root Mean Square Error</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1.2123</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a:effectLst/>
                        </a:rPr>
                        <a:t>1.3613</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1.17303</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C000"/>
                    </a:solidFill>
                  </a:tcPr>
                </a:tc>
                <a:tc>
                  <a:txBody>
                    <a:bodyPr/>
                    <a:lstStyle/>
                    <a:p>
                      <a:pPr algn="r" fontAlgn="ctr"/>
                      <a:r>
                        <a:rPr lang="es-ES" sz="1600" u="none" strike="noStrike">
                          <a:effectLst/>
                        </a:rPr>
                        <a:t>1.31427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1.22108</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1.36152</a:t>
                      </a:r>
                      <a:endParaRPr lang="es-ES" sz="1600" b="0" i="0" u="none" strike="noStrike">
                        <a:solidFill>
                          <a:srgbClr val="000000"/>
                        </a:solidFill>
                        <a:effectLst/>
                        <a:latin typeface="Segoe UI" panose="020B0502040204020203" pitchFamily="34" charset="0"/>
                      </a:endParaRPr>
                    </a:p>
                  </a:txBody>
                  <a:tcPr marL="9525" marR="9525" marT="9525" marB="0" anchor="ctr"/>
                </a:tc>
              </a:tr>
              <a:tr h="404652">
                <a:tc>
                  <a:txBody>
                    <a:bodyPr/>
                    <a:lstStyle/>
                    <a:p>
                      <a:pPr algn="l" fontAlgn="ctr"/>
                      <a:r>
                        <a:rPr lang="es-ES" sz="1600" u="none" strike="noStrike">
                          <a:effectLst/>
                        </a:rPr>
                        <a:t>Error</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414.46</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a:effectLst/>
                        </a:rPr>
                        <a:t>522.60</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388.03</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C000"/>
                    </a:solidFill>
                  </a:tcPr>
                </a:tc>
                <a:tc>
                  <a:txBody>
                    <a:bodyPr/>
                    <a:lstStyle/>
                    <a:p>
                      <a:pPr algn="r" fontAlgn="ctr"/>
                      <a:r>
                        <a:rPr lang="es-ES" sz="1600" u="none" strike="noStrike">
                          <a:effectLst/>
                        </a:rPr>
                        <a:t>487.10</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420.47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522.76</a:t>
                      </a:r>
                      <a:endParaRPr lang="es-ES" sz="1600" b="0" i="0" u="none" strike="noStrike">
                        <a:solidFill>
                          <a:srgbClr val="000000"/>
                        </a:solidFill>
                        <a:effectLst/>
                        <a:latin typeface="Segoe UI" panose="020B0502040204020203" pitchFamily="34" charset="0"/>
                      </a:endParaRPr>
                    </a:p>
                  </a:txBody>
                  <a:tcPr marL="9525" marR="9525" marT="9525" marB="0" anchor="ctr"/>
                </a:tc>
              </a:tr>
              <a:tr h="404652">
                <a:tc>
                  <a:txBody>
                    <a:bodyPr/>
                    <a:lstStyle/>
                    <a:p>
                      <a:pPr algn="l" fontAlgn="ctr"/>
                      <a:r>
                        <a:rPr lang="es-ES" sz="1600" u="none" strike="noStrike">
                          <a:effectLst/>
                        </a:rPr>
                        <a:t>Observations (or Sum Wgts)</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284</a:t>
                      </a:r>
                      <a:endParaRPr lang="es-ES" sz="1600" b="0" i="0" u="none" strike="noStrike" dirty="0">
                        <a:solidFill>
                          <a:srgbClr val="000000"/>
                        </a:solidFill>
                        <a:effectLst/>
                        <a:latin typeface="Segoe UI" panose="020B0502040204020203" pitchFamily="34" charset="0"/>
                      </a:endParaRPr>
                    </a:p>
                  </a:txBody>
                  <a:tcPr marL="9525" marR="9525" marT="9525" marB="0" anchor="ctr"/>
                </a:tc>
              </a:tr>
            </a:tbl>
          </a:graphicData>
        </a:graphic>
      </p:graphicFrame>
    </p:spTree>
    <p:extLst>
      <p:ext uri="{BB962C8B-B14F-4D97-AF65-F5344CB8AC3E}">
        <p14:creationId xmlns:p14="http://schemas.microsoft.com/office/powerpoint/2010/main" val="3924804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679573547"/>
              </p:ext>
            </p:extLst>
          </p:nvPr>
        </p:nvGraphicFramePr>
        <p:xfrm>
          <a:off x="226032" y="550952"/>
          <a:ext cx="8671388" cy="45925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3518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Wind</a:t>
            </a:r>
            <a:r>
              <a:rPr lang="es-ES" dirty="0" smtClean="0"/>
              <a:t> </a:t>
            </a:r>
            <a:r>
              <a:rPr lang="es-ES" dirty="0" err="1" smtClean="0"/>
              <a:t>Speed</a:t>
            </a:r>
            <a:r>
              <a:rPr lang="es-ES" dirty="0" smtClean="0"/>
              <a:t> [m/s]</a:t>
            </a:r>
            <a:endParaRPr lang="es-ES" dirty="0"/>
          </a:p>
        </p:txBody>
      </p:sp>
      <p:graphicFrame>
        <p:nvGraphicFramePr>
          <p:cNvPr id="3" name="Gráfico 2"/>
          <p:cNvGraphicFramePr>
            <a:graphicFrameLocks/>
          </p:cNvGraphicFramePr>
          <p:nvPr>
            <p:extLst>
              <p:ext uri="{D42A27DB-BD31-4B8C-83A1-F6EECF244321}">
                <p14:modId xmlns:p14="http://schemas.microsoft.com/office/powerpoint/2010/main" val="3197319444"/>
              </p:ext>
            </p:extLst>
          </p:nvPr>
        </p:nvGraphicFramePr>
        <p:xfrm>
          <a:off x="368211" y="1009168"/>
          <a:ext cx="8318589" cy="4124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5591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71919" y="134635"/>
            <a:ext cx="2891051" cy="2228422"/>
          </a:xfrm>
          <a:prstGeom prst="rect">
            <a:avLst/>
          </a:prstGeom>
          <a:noFill/>
          <a:ln>
            <a:noFill/>
          </a:ln>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3079116" y="134635"/>
            <a:ext cx="2942422" cy="2228422"/>
          </a:xfrm>
          <a:prstGeom prst="rect">
            <a:avLst/>
          </a:prstGeom>
          <a:noFill/>
          <a:ln>
            <a:noFill/>
          </a:ln>
        </p:spPr>
      </p:pic>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6137685" y="134636"/>
            <a:ext cx="2921874" cy="2228422"/>
          </a:xfrm>
          <a:prstGeom prst="rect">
            <a:avLst/>
          </a:prstGeom>
          <a:noFill/>
          <a:ln>
            <a:noFill/>
          </a:ln>
        </p:spPr>
      </p:pic>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71919" y="2672352"/>
            <a:ext cx="2891051" cy="2207873"/>
          </a:xfrm>
          <a:prstGeom prst="rect">
            <a:avLst/>
          </a:prstGeom>
          <a:noFill/>
          <a:ln>
            <a:noFill/>
          </a:ln>
        </p:spPr>
      </p:pic>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3120212" y="2672352"/>
            <a:ext cx="2860229" cy="2197599"/>
          </a:xfrm>
          <a:prstGeom prst="rect">
            <a:avLst/>
          </a:prstGeom>
          <a:noFill/>
          <a:ln>
            <a:noFill/>
          </a:ln>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6086314" y="2651803"/>
            <a:ext cx="3024615" cy="2218148"/>
          </a:xfrm>
          <a:prstGeom prst="rect">
            <a:avLst/>
          </a:prstGeom>
          <a:noFill/>
          <a:ln>
            <a:noFill/>
          </a:ln>
        </p:spPr>
      </p:pic>
    </p:spTree>
    <p:extLst>
      <p:ext uri="{BB962C8B-B14F-4D97-AF65-F5344CB8AC3E}">
        <p14:creationId xmlns:p14="http://schemas.microsoft.com/office/powerpoint/2010/main" val="3771191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ucon_and_Villarrica_volcano.jpg"/>
          <p:cNvPicPr>
            <a:picLocks noChangeAspect="1"/>
          </p:cNvPicPr>
          <p:nvPr/>
        </p:nvPicPr>
        <p:blipFill>
          <a:blip r:embed="rId2" cstate="print"/>
          <a:stretch>
            <a:fillRect/>
          </a:stretch>
        </p:blipFill>
        <p:spPr>
          <a:xfrm>
            <a:off x="4648902" y="2733768"/>
            <a:ext cx="3352098" cy="2268252"/>
          </a:xfrm>
          <a:prstGeom prst="rect">
            <a:avLst/>
          </a:prstGeom>
        </p:spPr>
      </p:pic>
      <p:pic>
        <p:nvPicPr>
          <p:cNvPr id="3" name="2 Imagen" descr="Pucon_lake_district.jpg"/>
          <p:cNvPicPr>
            <a:picLocks noChangeAspect="1"/>
          </p:cNvPicPr>
          <p:nvPr/>
        </p:nvPicPr>
        <p:blipFill>
          <a:blip r:embed="rId3" cstate="print"/>
          <a:stretch>
            <a:fillRect/>
          </a:stretch>
        </p:blipFill>
        <p:spPr>
          <a:xfrm>
            <a:off x="1385646" y="141481"/>
            <a:ext cx="2700300" cy="2515664"/>
          </a:xfrm>
          <a:prstGeom prst="rect">
            <a:avLst/>
          </a:prstGeom>
        </p:spPr>
      </p:pic>
      <p:pic>
        <p:nvPicPr>
          <p:cNvPr id="4" name="3 Imagen" descr="pucon_villarrica_park_lake_1_medium.jpg"/>
          <p:cNvPicPr>
            <a:picLocks noChangeAspect="1"/>
          </p:cNvPicPr>
          <p:nvPr/>
        </p:nvPicPr>
        <p:blipFill>
          <a:blip r:embed="rId4" cstate="print"/>
          <a:stretch>
            <a:fillRect/>
          </a:stretch>
        </p:blipFill>
        <p:spPr>
          <a:xfrm>
            <a:off x="1385646" y="2834743"/>
            <a:ext cx="3078342" cy="2308757"/>
          </a:xfrm>
          <a:prstGeom prst="rect">
            <a:avLst/>
          </a:prstGeom>
        </p:spPr>
      </p:pic>
      <p:pic>
        <p:nvPicPr>
          <p:cNvPr id="5" name="4 Imagen" descr="pucon.jpg"/>
          <p:cNvPicPr>
            <a:picLocks noChangeAspect="1"/>
          </p:cNvPicPr>
          <p:nvPr/>
        </p:nvPicPr>
        <p:blipFill>
          <a:blip r:embed="rId5" cstate="print"/>
          <a:stretch>
            <a:fillRect/>
          </a:stretch>
        </p:blipFill>
        <p:spPr>
          <a:xfrm>
            <a:off x="4517994" y="249492"/>
            <a:ext cx="3224239" cy="2160240"/>
          </a:xfrm>
          <a:prstGeom prst="rect">
            <a:avLst/>
          </a:prstGeom>
        </p:spPr>
      </p:pic>
    </p:spTree>
    <p:extLst>
      <p:ext uri="{BB962C8B-B14F-4D97-AF65-F5344CB8AC3E}">
        <p14:creationId xmlns:p14="http://schemas.microsoft.com/office/powerpoint/2010/main" val="3441278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47116" y="1025061"/>
            <a:ext cx="2980790" cy="1393326"/>
          </a:xfrm>
          <a:prstGeom prst="rect">
            <a:avLst/>
          </a:prstGeom>
          <a:noFill/>
          <a:ln>
            <a:noFill/>
          </a:ln>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3027906" y="973690"/>
            <a:ext cx="3061217" cy="1496067"/>
          </a:xfrm>
          <a:prstGeom prst="rect">
            <a:avLst/>
          </a:prstGeom>
          <a:noFill/>
          <a:ln>
            <a:noFill/>
          </a:ln>
        </p:spPr>
      </p:pic>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6089123" y="973690"/>
            <a:ext cx="2775307" cy="1475519"/>
          </a:xfrm>
          <a:prstGeom prst="rect">
            <a:avLst/>
          </a:prstGeom>
          <a:noFill/>
          <a:ln>
            <a:noFill/>
          </a:ln>
        </p:spPr>
      </p:pic>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14529" y="2952644"/>
            <a:ext cx="3104080" cy="1516615"/>
          </a:xfrm>
          <a:prstGeom prst="rect">
            <a:avLst/>
          </a:prstGeom>
          <a:noFill/>
          <a:ln>
            <a:noFill/>
          </a:ln>
        </p:spPr>
      </p:pic>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3027906" y="2952644"/>
            <a:ext cx="3061217" cy="1434422"/>
          </a:xfrm>
          <a:prstGeom prst="rect">
            <a:avLst/>
          </a:prstGeom>
          <a:noFill/>
          <a:ln>
            <a:noFill/>
          </a:ln>
        </p:spPr>
      </p:pic>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6023224" y="2952644"/>
            <a:ext cx="2907104" cy="1372777"/>
          </a:xfrm>
          <a:prstGeom prst="rect">
            <a:avLst/>
          </a:prstGeom>
          <a:noFill/>
          <a:ln>
            <a:noFill/>
          </a:ln>
        </p:spPr>
      </p:pic>
      <p:sp>
        <p:nvSpPr>
          <p:cNvPr id="8" name="Título 7"/>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dirty="0" err="1" smtClean="0"/>
              <a:t>Residuals</a:t>
            </a:r>
            <a:r>
              <a:rPr lang="es-ES" dirty="0" smtClean="0"/>
              <a:t> of </a:t>
            </a:r>
            <a:r>
              <a:rPr lang="es-ES" dirty="0" err="1" smtClean="0"/>
              <a:t>the</a:t>
            </a:r>
            <a:r>
              <a:rPr lang="es-ES" dirty="0" smtClean="0"/>
              <a:t> </a:t>
            </a:r>
            <a:r>
              <a:rPr lang="es-ES" dirty="0" err="1" smtClean="0"/>
              <a:t>Wind</a:t>
            </a:r>
            <a:r>
              <a:rPr lang="es-ES" dirty="0" smtClean="0"/>
              <a:t> </a:t>
            </a:r>
            <a:r>
              <a:rPr lang="es-ES" dirty="0" err="1" smtClean="0"/>
              <a:t>Speed</a:t>
            </a:r>
            <a:endParaRPr lang="es-ES" dirty="0"/>
          </a:p>
        </p:txBody>
      </p:sp>
    </p:spTree>
    <p:extLst>
      <p:ext uri="{BB962C8B-B14F-4D97-AF65-F5344CB8AC3E}">
        <p14:creationId xmlns:p14="http://schemas.microsoft.com/office/powerpoint/2010/main" val="3871109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Wind</a:t>
            </a:r>
            <a:r>
              <a:rPr lang="es-ES" dirty="0" smtClean="0"/>
              <a:t> </a:t>
            </a:r>
            <a:r>
              <a:rPr lang="es-ES" dirty="0" err="1" smtClean="0"/>
              <a:t>Speed</a:t>
            </a:r>
            <a:r>
              <a:rPr lang="es-ES" dirty="0" smtClean="0"/>
              <a:t> </a:t>
            </a:r>
            <a:r>
              <a:rPr lang="es-ES" dirty="0"/>
              <a:t>Performance</a:t>
            </a:r>
          </a:p>
        </p:txBody>
      </p:sp>
      <p:graphicFrame>
        <p:nvGraphicFramePr>
          <p:cNvPr id="3" name="Tabla 2"/>
          <p:cNvGraphicFramePr>
            <a:graphicFrameLocks noGrp="1"/>
          </p:cNvGraphicFramePr>
          <p:nvPr>
            <p:extLst>
              <p:ext uri="{D42A27DB-BD31-4B8C-83A1-F6EECF244321}">
                <p14:modId xmlns:p14="http://schemas.microsoft.com/office/powerpoint/2010/main" val="2999091854"/>
              </p:ext>
            </p:extLst>
          </p:nvPr>
        </p:nvGraphicFramePr>
        <p:xfrm>
          <a:off x="1130154" y="1592496"/>
          <a:ext cx="7150816" cy="2640456"/>
        </p:xfrm>
        <a:graphic>
          <a:graphicData uri="http://schemas.openxmlformats.org/drawingml/2006/table">
            <a:tbl>
              <a:tblPr>
                <a:tableStyleId>{BC89EF96-8CEA-46FF-86C4-4CE0E7609802}</a:tableStyleId>
              </a:tblPr>
              <a:tblGrid>
                <a:gridCol w="2397148"/>
                <a:gridCol w="792278"/>
                <a:gridCol w="792278"/>
                <a:gridCol w="792278"/>
                <a:gridCol w="792278"/>
                <a:gridCol w="792278"/>
                <a:gridCol w="792278"/>
              </a:tblGrid>
              <a:tr h="440076">
                <a:tc>
                  <a:txBody>
                    <a:bodyPr/>
                    <a:lstStyle/>
                    <a:p>
                      <a:pPr algn="l" fontAlgn="ctr"/>
                      <a:r>
                        <a:rPr lang="es-ES" sz="1600" b="1" u="none" strike="noStrike" dirty="0" err="1">
                          <a:effectLst/>
                        </a:rPr>
                        <a:t>Statistics</a:t>
                      </a:r>
                      <a:endParaRPr lang="es-ES" sz="1600" b="1" i="0" u="none" strike="noStrike" dirty="0">
                        <a:solidFill>
                          <a:srgbClr val="000000"/>
                        </a:solidFill>
                        <a:effectLst/>
                        <a:latin typeface="Segoe UI" panose="020B0502040204020203" pitchFamily="34" charset="0"/>
                      </a:endParaRPr>
                    </a:p>
                  </a:txBody>
                  <a:tcPr marL="9525" marR="9525" marT="9525" marB="0" anchor="ctr"/>
                </a:tc>
                <a:tc>
                  <a:txBody>
                    <a:bodyPr/>
                    <a:lstStyle/>
                    <a:p>
                      <a:pPr algn="l" fontAlgn="b"/>
                      <a:r>
                        <a:rPr lang="es-ES" sz="1600" b="1" u="none" strike="noStrike" dirty="0">
                          <a:effectLst/>
                        </a:rPr>
                        <a:t>Exp1</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Exp2</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Exp3</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a:effectLst/>
                        </a:rPr>
                        <a:t>Exp4</a:t>
                      </a:r>
                      <a:endParaRPr lang="es-ES"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Exp6</a:t>
                      </a:r>
                      <a:endParaRPr lang="es-E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1600" b="1" u="none" strike="noStrike" dirty="0">
                          <a:effectLst/>
                        </a:rPr>
                        <a:t>Exp7</a:t>
                      </a:r>
                      <a:endParaRPr lang="es-ES" sz="1600" b="1" i="0" u="none" strike="noStrike" dirty="0">
                        <a:solidFill>
                          <a:srgbClr val="000000"/>
                        </a:solidFill>
                        <a:effectLst/>
                        <a:latin typeface="Calibri" panose="020F0502020204030204" pitchFamily="34" charset="0"/>
                      </a:endParaRPr>
                    </a:p>
                  </a:txBody>
                  <a:tcPr marL="9525" marR="9525" marT="9525" marB="0" anchor="b"/>
                </a:tc>
              </a:tr>
              <a:tr h="440076">
                <a:tc>
                  <a:txBody>
                    <a:bodyPr/>
                    <a:lstStyle/>
                    <a:p>
                      <a:pPr algn="l" fontAlgn="ctr"/>
                      <a:r>
                        <a:rPr lang="es-ES" sz="1600" u="none" strike="noStrike">
                          <a:effectLst/>
                        </a:rPr>
                        <a:t>RSquare</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0.5010</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0.4887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0.5512</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dirty="0">
                          <a:effectLst/>
                        </a:rPr>
                        <a:t>0.5100</a:t>
                      </a:r>
                      <a:endParaRPr lang="es-ES" sz="1600" b="0" i="0" u="none" strike="noStrike" dirty="0">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0.5428</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0.5461</a:t>
                      </a:r>
                      <a:endParaRPr lang="es-ES" sz="1600" b="0" i="0" u="none" strike="noStrike" dirty="0">
                        <a:solidFill>
                          <a:srgbClr val="000000"/>
                        </a:solidFill>
                        <a:effectLst/>
                        <a:latin typeface="Segoe UI" panose="020B0502040204020203" pitchFamily="34" charset="0"/>
                      </a:endParaRPr>
                    </a:p>
                  </a:txBody>
                  <a:tcPr marL="9525" marR="9525" marT="9525" marB="0" anchor="ctr"/>
                </a:tc>
              </a:tr>
              <a:tr h="440076">
                <a:tc>
                  <a:txBody>
                    <a:bodyPr/>
                    <a:lstStyle/>
                    <a:p>
                      <a:pPr algn="l" fontAlgn="ctr"/>
                      <a:r>
                        <a:rPr lang="es-ES" sz="1600" u="none" strike="noStrike">
                          <a:effectLst/>
                        </a:rPr>
                        <a:t>RSquare Adj</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0.4993</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0.4869</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0.5496</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a:effectLst/>
                        </a:rPr>
                        <a:t>0.5082</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0.5412</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0.5445</a:t>
                      </a:r>
                      <a:endParaRPr lang="es-ES" sz="1600" b="0" i="0" u="none" strike="noStrike">
                        <a:solidFill>
                          <a:srgbClr val="000000"/>
                        </a:solidFill>
                        <a:effectLst/>
                        <a:latin typeface="Segoe UI" panose="020B0502040204020203" pitchFamily="34" charset="0"/>
                      </a:endParaRPr>
                    </a:p>
                  </a:txBody>
                  <a:tcPr marL="9525" marR="9525" marT="9525" marB="0" anchor="ctr"/>
                </a:tc>
              </a:tr>
              <a:tr h="440076">
                <a:tc>
                  <a:txBody>
                    <a:bodyPr/>
                    <a:lstStyle/>
                    <a:p>
                      <a:pPr algn="l" fontAlgn="ctr"/>
                      <a:r>
                        <a:rPr lang="es-ES" sz="1600" u="none" strike="noStrike">
                          <a:effectLst/>
                        </a:rPr>
                        <a:t>Root Mean Square Error</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0.7999</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0.8097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0.7586</a:t>
                      </a:r>
                      <a:endParaRPr lang="es-ES" sz="1600" b="0" i="0" u="none" strike="noStrike" dirty="0">
                        <a:solidFill>
                          <a:srgbClr val="000000"/>
                        </a:solidFill>
                        <a:effectLst/>
                        <a:latin typeface="Segoe UI" panose="020B0502040204020203" pitchFamily="34" charset="0"/>
                      </a:endParaRPr>
                    </a:p>
                  </a:txBody>
                  <a:tcPr marL="9525" marR="9525" marT="9525" marB="0" anchor="ctr">
                    <a:solidFill>
                      <a:srgbClr val="FFFF00"/>
                    </a:solidFill>
                  </a:tcPr>
                </a:tc>
                <a:tc>
                  <a:txBody>
                    <a:bodyPr/>
                    <a:lstStyle/>
                    <a:p>
                      <a:pPr algn="r" fontAlgn="ctr"/>
                      <a:r>
                        <a:rPr lang="es-ES" sz="1600" u="none" strike="noStrike">
                          <a:effectLst/>
                        </a:rPr>
                        <a:t>0.7927</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0.7656</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0.7629</a:t>
                      </a:r>
                      <a:endParaRPr lang="es-ES" sz="1600" b="0" i="0" u="none" strike="noStrike">
                        <a:solidFill>
                          <a:srgbClr val="000000"/>
                        </a:solidFill>
                        <a:effectLst/>
                        <a:latin typeface="Segoe UI" panose="020B0502040204020203" pitchFamily="34" charset="0"/>
                      </a:endParaRPr>
                    </a:p>
                  </a:txBody>
                  <a:tcPr marL="9525" marR="9525" marT="9525" marB="0" anchor="ctr"/>
                </a:tc>
              </a:tr>
              <a:tr h="440076">
                <a:tc>
                  <a:txBody>
                    <a:bodyPr/>
                    <a:lstStyle/>
                    <a:p>
                      <a:pPr algn="l" fontAlgn="ctr"/>
                      <a:r>
                        <a:rPr lang="es-ES" sz="1600" u="none" strike="noStrike">
                          <a:effectLst/>
                        </a:rPr>
                        <a:t>Error</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b"/>
                      <a:r>
                        <a:rPr lang="es-ES" sz="1600" u="none" strike="noStrike">
                          <a:effectLst/>
                        </a:rPr>
                        <a:t>180.430</a:t>
                      </a:r>
                      <a:endParaRPr lang="es-ES" sz="16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s-ES" sz="1600" u="none" strike="noStrike">
                          <a:effectLst/>
                        </a:rPr>
                        <a:t>184.900</a:t>
                      </a:r>
                      <a:endParaRPr lang="es-ES" sz="16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s-ES" sz="1600" u="none" strike="noStrike" dirty="0">
                          <a:effectLst/>
                        </a:rPr>
                        <a:t>162.294</a:t>
                      </a:r>
                      <a:endParaRPr lang="es-ES" sz="1600" b="0" i="0" u="none" strike="noStrike" dirty="0">
                        <a:solidFill>
                          <a:srgbClr val="000000"/>
                        </a:solidFill>
                        <a:effectLst/>
                        <a:latin typeface="Segoe UI" panose="020B0502040204020203" pitchFamily="34" charset="0"/>
                      </a:endParaRPr>
                    </a:p>
                  </a:txBody>
                  <a:tcPr marL="9525" marR="9525" marT="9525" marB="0" anchor="b">
                    <a:solidFill>
                      <a:srgbClr val="FFFF00"/>
                    </a:solidFill>
                  </a:tcPr>
                </a:tc>
                <a:tc>
                  <a:txBody>
                    <a:bodyPr/>
                    <a:lstStyle/>
                    <a:p>
                      <a:pPr algn="r" fontAlgn="b"/>
                      <a:r>
                        <a:rPr lang="es-ES" sz="1600" u="none" strike="noStrike">
                          <a:effectLst/>
                        </a:rPr>
                        <a:t>177.191</a:t>
                      </a:r>
                      <a:endParaRPr lang="es-ES" sz="16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s-ES" sz="1600" u="none" strike="noStrike">
                          <a:effectLst/>
                        </a:rPr>
                        <a:t>165.312</a:t>
                      </a:r>
                      <a:endParaRPr lang="es-ES" sz="16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s-ES" sz="1600" u="none" strike="noStrike">
                          <a:effectLst/>
                        </a:rPr>
                        <a:t>164.116</a:t>
                      </a:r>
                      <a:endParaRPr lang="es-ES" sz="1600" b="0" i="0" u="none" strike="noStrike">
                        <a:solidFill>
                          <a:srgbClr val="000000"/>
                        </a:solidFill>
                        <a:effectLst/>
                        <a:latin typeface="Segoe UI" panose="020B0502040204020203" pitchFamily="34" charset="0"/>
                      </a:endParaRPr>
                    </a:p>
                  </a:txBody>
                  <a:tcPr marL="9525" marR="9525" marT="9525" marB="0" anchor="b"/>
                </a:tc>
              </a:tr>
              <a:tr h="440076">
                <a:tc>
                  <a:txBody>
                    <a:bodyPr/>
                    <a:lstStyle/>
                    <a:p>
                      <a:pPr algn="l" fontAlgn="ctr"/>
                      <a:r>
                        <a:rPr lang="es-ES" sz="1600" u="none" strike="noStrike">
                          <a:effectLst/>
                        </a:rPr>
                        <a:t>Observations (or Sum Wgts)</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a:effectLst/>
                        </a:rPr>
                        <a:t>284</a:t>
                      </a:r>
                      <a:endParaRPr lang="es-ES" sz="1600" b="0" i="0" u="none" strike="noStrike">
                        <a:solidFill>
                          <a:srgbClr val="000000"/>
                        </a:solidFill>
                        <a:effectLst/>
                        <a:latin typeface="Segoe UI" panose="020B0502040204020203" pitchFamily="34" charset="0"/>
                      </a:endParaRPr>
                    </a:p>
                  </a:txBody>
                  <a:tcPr marL="9525" marR="9525" marT="9525" marB="0" anchor="ctr"/>
                </a:tc>
                <a:tc>
                  <a:txBody>
                    <a:bodyPr/>
                    <a:lstStyle/>
                    <a:p>
                      <a:pPr algn="r" fontAlgn="ctr"/>
                      <a:r>
                        <a:rPr lang="es-ES" sz="1600" u="none" strike="noStrike" dirty="0">
                          <a:effectLst/>
                        </a:rPr>
                        <a:t>284</a:t>
                      </a:r>
                      <a:endParaRPr lang="es-ES" sz="1600" b="0" i="0" u="none" strike="noStrike" dirty="0">
                        <a:solidFill>
                          <a:srgbClr val="000000"/>
                        </a:solidFill>
                        <a:effectLst/>
                        <a:latin typeface="Segoe UI" panose="020B0502040204020203" pitchFamily="34" charset="0"/>
                      </a:endParaRPr>
                    </a:p>
                  </a:txBody>
                  <a:tcPr marL="9525" marR="9525" marT="9525" marB="0" anchor="ctr"/>
                </a:tc>
              </a:tr>
            </a:tbl>
          </a:graphicData>
        </a:graphic>
      </p:graphicFrame>
    </p:spTree>
    <p:extLst>
      <p:ext uri="{BB962C8B-B14F-4D97-AF65-F5344CB8AC3E}">
        <p14:creationId xmlns:p14="http://schemas.microsoft.com/office/powerpoint/2010/main" val="1917688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PBL [m]</a:t>
            </a:r>
            <a:endParaRPr lang="es-ES" dirty="0"/>
          </a:p>
        </p:txBody>
      </p:sp>
      <p:graphicFrame>
        <p:nvGraphicFramePr>
          <p:cNvPr id="3" name="Gráfico 2"/>
          <p:cNvGraphicFramePr>
            <a:graphicFrameLocks/>
          </p:cNvGraphicFramePr>
          <p:nvPr>
            <p:extLst>
              <p:ext uri="{D42A27DB-BD31-4B8C-83A1-F6EECF244321}">
                <p14:modId xmlns:p14="http://schemas.microsoft.com/office/powerpoint/2010/main" val="1394103486"/>
              </p:ext>
            </p:extLst>
          </p:nvPr>
        </p:nvGraphicFramePr>
        <p:xfrm>
          <a:off x="457200" y="1229768"/>
          <a:ext cx="8229599" cy="3773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68286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WS versus PBL</a:t>
            </a:r>
            <a:endParaRPr lang="es-ES" dirty="0"/>
          </a:p>
        </p:txBody>
      </p:sp>
      <p:graphicFrame>
        <p:nvGraphicFramePr>
          <p:cNvPr id="3" name="Gráfico 2"/>
          <p:cNvGraphicFramePr>
            <a:graphicFrameLocks/>
          </p:cNvGraphicFramePr>
          <p:nvPr>
            <p:extLst>
              <p:ext uri="{D42A27DB-BD31-4B8C-83A1-F6EECF244321}">
                <p14:modId xmlns:p14="http://schemas.microsoft.com/office/powerpoint/2010/main" val="3769781978"/>
              </p:ext>
            </p:extLst>
          </p:nvPr>
        </p:nvGraphicFramePr>
        <p:xfrm>
          <a:off x="369870" y="981155"/>
          <a:ext cx="8316930" cy="39401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6118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28587"/>
            <a:ext cx="8915400" cy="4886325"/>
          </a:xfrm>
          <a:prstGeom prst="rect">
            <a:avLst/>
          </a:prstGeom>
        </p:spPr>
      </p:pic>
      <p:sp>
        <p:nvSpPr>
          <p:cNvPr id="3" name="CuadroTexto 2"/>
          <p:cNvSpPr txBox="1"/>
          <p:nvPr/>
        </p:nvSpPr>
        <p:spPr>
          <a:xfrm>
            <a:off x="6719299" y="1982912"/>
            <a:ext cx="1947456" cy="369332"/>
          </a:xfrm>
          <a:prstGeom prst="rect">
            <a:avLst/>
          </a:prstGeom>
          <a:noFill/>
        </p:spPr>
        <p:txBody>
          <a:bodyPr wrap="none" rtlCol="0">
            <a:spAutoFit/>
          </a:bodyPr>
          <a:lstStyle/>
          <a:p>
            <a:r>
              <a:rPr lang="es-ES" dirty="0" smtClean="0"/>
              <a:t>June 16th at 6 AM</a:t>
            </a:r>
            <a:endParaRPr lang="es-ES" dirty="0"/>
          </a:p>
        </p:txBody>
      </p:sp>
    </p:spTree>
    <p:extLst>
      <p:ext uri="{BB962C8B-B14F-4D97-AF65-F5344CB8AC3E}">
        <p14:creationId xmlns:p14="http://schemas.microsoft.com/office/powerpoint/2010/main" val="3228074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28587"/>
            <a:ext cx="8915400" cy="4886325"/>
          </a:xfrm>
          <a:prstGeom prst="rect">
            <a:avLst/>
          </a:prstGeom>
        </p:spPr>
      </p:pic>
      <p:sp>
        <p:nvSpPr>
          <p:cNvPr id="3" name="CuadroTexto 2"/>
          <p:cNvSpPr txBox="1"/>
          <p:nvPr/>
        </p:nvSpPr>
        <p:spPr>
          <a:xfrm>
            <a:off x="6719299" y="1982912"/>
            <a:ext cx="1894558" cy="369332"/>
          </a:xfrm>
          <a:prstGeom prst="rect">
            <a:avLst/>
          </a:prstGeom>
          <a:noFill/>
        </p:spPr>
        <p:txBody>
          <a:bodyPr wrap="none" rtlCol="0">
            <a:spAutoFit/>
          </a:bodyPr>
          <a:lstStyle/>
          <a:p>
            <a:r>
              <a:rPr lang="es-ES" dirty="0" smtClean="0"/>
              <a:t>June 16th at 6 AM</a:t>
            </a:r>
            <a:endParaRPr lang="es-ES" dirty="0"/>
          </a:p>
        </p:txBody>
      </p:sp>
    </p:spTree>
    <p:extLst>
      <p:ext uri="{BB962C8B-B14F-4D97-AF65-F5344CB8AC3E}">
        <p14:creationId xmlns:p14="http://schemas.microsoft.com/office/powerpoint/2010/main" val="259650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28587"/>
            <a:ext cx="8915400" cy="4886325"/>
          </a:xfrm>
          <a:prstGeom prst="rect">
            <a:avLst/>
          </a:prstGeom>
        </p:spPr>
      </p:pic>
      <p:sp>
        <p:nvSpPr>
          <p:cNvPr id="3" name="CuadroTexto 2"/>
          <p:cNvSpPr txBox="1"/>
          <p:nvPr/>
        </p:nvSpPr>
        <p:spPr>
          <a:xfrm>
            <a:off x="6719299" y="1982912"/>
            <a:ext cx="1894558" cy="369332"/>
          </a:xfrm>
          <a:prstGeom prst="rect">
            <a:avLst/>
          </a:prstGeom>
          <a:noFill/>
        </p:spPr>
        <p:txBody>
          <a:bodyPr wrap="none" rtlCol="0">
            <a:spAutoFit/>
          </a:bodyPr>
          <a:lstStyle/>
          <a:p>
            <a:r>
              <a:rPr lang="es-ES" dirty="0" smtClean="0"/>
              <a:t>June 16th at 6 AM</a:t>
            </a:r>
            <a:endParaRPr lang="es-ES" dirty="0"/>
          </a:p>
        </p:txBody>
      </p:sp>
    </p:spTree>
    <p:extLst>
      <p:ext uri="{BB962C8B-B14F-4D97-AF65-F5344CB8AC3E}">
        <p14:creationId xmlns:p14="http://schemas.microsoft.com/office/powerpoint/2010/main" val="3999282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Conclusions</a:t>
            </a:r>
            <a:endParaRPr lang="en-US" dirty="0"/>
          </a:p>
        </p:txBody>
      </p:sp>
      <p:sp>
        <p:nvSpPr>
          <p:cNvPr id="3" name="Marcador de contenido 2"/>
          <p:cNvSpPr>
            <a:spLocks noGrp="1"/>
          </p:cNvSpPr>
          <p:nvPr>
            <p:ph idx="1"/>
          </p:nvPr>
        </p:nvSpPr>
        <p:spPr/>
        <p:txBody>
          <a:bodyPr>
            <a:normAutofit fontScale="92500" lnSpcReduction="10000"/>
          </a:bodyPr>
          <a:lstStyle/>
          <a:p>
            <a:r>
              <a:rPr lang="en-US" sz="2400" dirty="0" smtClean="0"/>
              <a:t>Problems regarding wrong predictions could be related to different uncertainties in the model, such as the inability of the model to completely resolve the complex Andes and coast topography, and inaccuracy in meteorological initial and boundary conditions.</a:t>
            </a:r>
          </a:p>
          <a:p>
            <a:r>
              <a:rPr lang="en-US" sz="2400" dirty="0" smtClean="0"/>
              <a:t>At least one sounding is required closer to the polluted urban areas in Chile.</a:t>
            </a:r>
          </a:p>
          <a:p>
            <a:r>
              <a:rPr lang="en-US" sz="2400" dirty="0" smtClean="0"/>
              <a:t>The best experiment was the Exp3, which used MYJ as the PBL physics </a:t>
            </a:r>
            <a:r>
              <a:rPr lang="en-US" sz="2400" dirty="0" smtClean="0"/>
              <a:t>option </a:t>
            </a:r>
            <a:r>
              <a:rPr lang="es-ES" sz="2400" dirty="0"/>
              <a:t>(</a:t>
            </a:r>
            <a:r>
              <a:rPr lang="es-ES" sz="2400" dirty="0" err="1"/>
              <a:t>Janjic</a:t>
            </a:r>
            <a:r>
              <a:rPr lang="es-ES" sz="2400" dirty="0"/>
              <a:t>, 2002</a:t>
            </a:r>
            <a:r>
              <a:rPr lang="es-ES" sz="2400" dirty="0" smtClean="0"/>
              <a:t>)</a:t>
            </a:r>
            <a:r>
              <a:rPr lang="en-US" sz="2400" dirty="0" smtClean="0"/>
              <a:t>, </a:t>
            </a:r>
            <a:r>
              <a:rPr lang="en-US" sz="2400" dirty="0" smtClean="0"/>
              <a:t>Unified Noah LSM as land surface model, and Eta Similarity </a:t>
            </a:r>
            <a:r>
              <a:rPr lang="en-US" sz="2400" dirty="0"/>
              <a:t>as the Surface Layer </a:t>
            </a:r>
            <a:r>
              <a:rPr lang="en-US" sz="2400" dirty="0" smtClean="0"/>
              <a:t>Scheme, however, the wind speed did not perform at all.</a:t>
            </a:r>
          </a:p>
          <a:p>
            <a:endParaRPr lang="en-US" sz="2400" dirty="0"/>
          </a:p>
          <a:p>
            <a:endParaRPr lang="en-US" sz="2400" dirty="0"/>
          </a:p>
        </p:txBody>
      </p:sp>
    </p:spTree>
    <p:extLst>
      <p:ext uri="{BB962C8B-B14F-4D97-AF65-F5344CB8AC3E}">
        <p14:creationId xmlns:p14="http://schemas.microsoft.com/office/powerpoint/2010/main" val="800811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Acknowledgments</a:t>
            </a:r>
            <a:endParaRPr lang="es-ES" dirty="0"/>
          </a:p>
        </p:txBody>
      </p:sp>
      <p:sp>
        <p:nvSpPr>
          <p:cNvPr id="3" name="Marcador de contenido 2"/>
          <p:cNvSpPr>
            <a:spLocks noGrp="1"/>
          </p:cNvSpPr>
          <p:nvPr>
            <p:ph idx="1"/>
          </p:nvPr>
        </p:nvSpPr>
        <p:spPr/>
        <p:txBody>
          <a:bodyPr/>
          <a:lstStyle/>
          <a:p>
            <a:r>
              <a:rPr lang="en-US" sz="4800" b="1" dirty="0"/>
              <a:t>FONDECYT Project 1120791</a:t>
            </a:r>
            <a:endParaRPr lang="es-ES" dirty="0"/>
          </a:p>
        </p:txBody>
      </p:sp>
    </p:spTree>
    <p:extLst>
      <p:ext uri="{BB962C8B-B14F-4D97-AF65-F5344CB8AC3E}">
        <p14:creationId xmlns:p14="http://schemas.microsoft.com/office/powerpoint/2010/main" val="429316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CL"/>
          </a:p>
        </p:txBody>
      </p:sp>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830" y="1"/>
            <a:ext cx="6719104" cy="5143500"/>
          </a:xfrm>
          <a:prstGeom prst="rect">
            <a:avLst/>
          </a:prstGeom>
        </p:spPr>
      </p:pic>
      <p:sp>
        <p:nvSpPr>
          <p:cNvPr id="11" name="Subtítulo 2"/>
          <p:cNvSpPr txBox="1">
            <a:spLocks/>
          </p:cNvSpPr>
          <p:nvPr/>
        </p:nvSpPr>
        <p:spPr>
          <a:xfrm>
            <a:off x="2785772" y="1962460"/>
            <a:ext cx="4469088" cy="6092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err="1" smtClean="0">
                <a:solidFill>
                  <a:schemeClr val="bg1"/>
                </a:solidFill>
                <a:effectLst>
                  <a:outerShdw blurRad="38100" dist="38100" dir="2700000" algn="tl">
                    <a:srgbClr val="000000">
                      <a:alpha val="43137"/>
                    </a:srgbClr>
                  </a:outerShdw>
                </a:effectLst>
                <a:latin typeface="Calibri" charset="0"/>
              </a:rPr>
              <a:t>Thanks</a:t>
            </a:r>
            <a:r>
              <a:rPr lang="es-ES" sz="2400" b="1" dirty="0" smtClean="0">
                <a:solidFill>
                  <a:schemeClr val="bg1"/>
                </a:solidFill>
                <a:effectLst>
                  <a:outerShdw blurRad="38100" dist="38100" dir="2700000" algn="tl">
                    <a:srgbClr val="000000">
                      <a:alpha val="43137"/>
                    </a:srgbClr>
                  </a:outerShdw>
                </a:effectLst>
                <a:latin typeface="Calibri" charset="0"/>
              </a:rPr>
              <a:t>!!!</a:t>
            </a:r>
          </a:p>
          <a:p>
            <a:r>
              <a:rPr lang="es-ES" sz="2400" b="1" dirty="0" smtClean="0">
                <a:solidFill>
                  <a:schemeClr val="bg1"/>
                </a:solidFill>
                <a:effectLst>
                  <a:outerShdw blurRad="38100" dist="38100" dir="2700000" algn="tl">
                    <a:srgbClr val="000000">
                      <a:alpha val="43137"/>
                    </a:srgbClr>
                  </a:outerShdw>
                </a:effectLst>
                <a:latin typeface="Calibri" charset="0"/>
              </a:rPr>
              <a:t>Dr. L. Alonso Díaz Robles</a:t>
            </a:r>
          </a:p>
          <a:p>
            <a:r>
              <a:rPr lang="es-ES" sz="2400" b="1" dirty="0">
                <a:solidFill>
                  <a:schemeClr val="bg1"/>
                </a:solidFill>
                <a:effectLst>
                  <a:outerShdw blurRad="38100" dist="38100" dir="2700000" algn="tl">
                    <a:srgbClr val="000000">
                      <a:alpha val="43137"/>
                    </a:srgbClr>
                  </a:outerShdw>
                </a:effectLst>
                <a:latin typeface="Calibri" charset="0"/>
                <a:hlinkClick r:id="rId3"/>
              </a:rPr>
              <a:t>a</a:t>
            </a:r>
            <a:r>
              <a:rPr lang="es-ES" sz="2400" b="1" dirty="0" smtClean="0">
                <a:solidFill>
                  <a:schemeClr val="bg1"/>
                </a:solidFill>
                <a:effectLst>
                  <a:outerShdw blurRad="38100" dist="38100" dir="2700000" algn="tl">
                    <a:srgbClr val="000000">
                      <a:alpha val="43137"/>
                    </a:srgbClr>
                  </a:outerShdw>
                </a:effectLst>
                <a:latin typeface="Calibri" charset="0"/>
                <a:hlinkClick r:id="rId3"/>
              </a:rPr>
              <a:t>lonso.diaz.r@usach.cl</a:t>
            </a:r>
            <a:r>
              <a:rPr lang="es-ES" sz="2400" b="1" dirty="0" smtClean="0">
                <a:solidFill>
                  <a:schemeClr val="bg1"/>
                </a:solidFill>
                <a:effectLst>
                  <a:outerShdw blurRad="38100" dist="38100" dir="2700000" algn="tl">
                    <a:srgbClr val="000000">
                      <a:alpha val="43137"/>
                    </a:srgbClr>
                  </a:outerShdw>
                </a:effectLst>
                <a:latin typeface="Calibri" charset="0"/>
              </a:rPr>
              <a:t> </a:t>
            </a:r>
          </a:p>
          <a:p>
            <a:endParaRPr lang="es-ES" sz="2400" b="1" dirty="0">
              <a:solidFill>
                <a:schemeClr val="bg1"/>
              </a:solidFill>
              <a:effectLst>
                <a:outerShdw blurRad="38100" dist="38100" dir="2700000" algn="tl">
                  <a:srgbClr val="000000">
                    <a:alpha val="43137"/>
                  </a:srgbClr>
                </a:outerShdw>
              </a:effectLst>
              <a:latin typeface="Calibri" charset="0"/>
            </a:endParaRPr>
          </a:p>
        </p:txBody>
      </p:sp>
    </p:spTree>
    <p:extLst>
      <p:ext uri="{BB962C8B-B14F-4D97-AF65-F5344CB8AC3E}">
        <p14:creationId xmlns:p14="http://schemas.microsoft.com/office/powerpoint/2010/main" val="2189383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1926" y="141480"/>
            <a:ext cx="1185801" cy="4840002"/>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15637"/>
            <a:ext cx="2249810" cy="1123425"/>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81" y="1383620"/>
            <a:ext cx="2035689" cy="1069851"/>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2550825"/>
            <a:ext cx="2180582" cy="1226578"/>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490" y="3930774"/>
            <a:ext cx="2425452" cy="1212726"/>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843" y="6778"/>
            <a:ext cx="2771800" cy="1232287"/>
          </a:xfrm>
          <a:prstGeom prst="rect">
            <a:avLst/>
          </a:prstGeom>
        </p:spPr>
      </p:pic>
      <p:pic>
        <p:nvPicPr>
          <p:cNvPr id="9" name="Picture 144" descr="santiago1"/>
          <p:cNvPicPr>
            <a:picLocks noChangeAspect="1" noChangeArrowheads="1"/>
          </p:cNvPicPr>
          <p:nvPr/>
        </p:nvPicPr>
        <p:blipFill>
          <a:blip r:embed="rId8" cstate="print"/>
          <a:srcRect/>
          <a:stretch>
            <a:fillRect/>
          </a:stretch>
        </p:blipFill>
        <p:spPr bwMode="auto">
          <a:xfrm>
            <a:off x="359113" y="1239064"/>
            <a:ext cx="2304058" cy="1296287"/>
          </a:xfrm>
          <a:prstGeom prst="rect">
            <a:avLst/>
          </a:prstGeom>
          <a:noFill/>
          <a:ln w="9525">
            <a:noFill/>
            <a:miter lim="800000"/>
            <a:headEnd/>
            <a:tailEnd/>
          </a:ln>
        </p:spPr>
      </p:pic>
      <p:pic>
        <p:nvPicPr>
          <p:cNvPr id="1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110" y="3971797"/>
            <a:ext cx="2345754" cy="1171705"/>
          </a:xfrm>
          <a:prstGeom prst="rect">
            <a:avLst/>
          </a:prstGeom>
        </p:spPr>
      </p:pic>
      <p:pic>
        <p:nvPicPr>
          <p:cNvPr id="11" name="10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286" y="2554182"/>
            <a:ext cx="2463570" cy="1385759"/>
          </a:xfrm>
          <a:prstGeom prst="rect">
            <a:avLst/>
          </a:prstGeom>
        </p:spPr>
      </p:pic>
      <p:cxnSp>
        <p:nvCxnSpPr>
          <p:cNvPr id="13" name="12 Conector recto de flecha"/>
          <p:cNvCxnSpPr>
            <a:stCxn id="4" idx="1"/>
          </p:cNvCxnSpPr>
          <p:nvPr/>
        </p:nvCxnSpPr>
        <p:spPr>
          <a:xfrm flipH="1">
            <a:off x="4534826" y="677350"/>
            <a:ext cx="1261315" cy="14623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8" idx="3"/>
          </p:cNvCxnSpPr>
          <p:nvPr/>
        </p:nvCxnSpPr>
        <p:spPr>
          <a:xfrm>
            <a:off x="3650643" y="622922"/>
            <a:ext cx="884178" cy="16247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5" idx="1"/>
          </p:cNvCxnSpPr>
          <p:nvPr/>
        </p:nvCxnSpPr>
        <p:spPr>
          <a:xfrm flipH="1">
            <a:off x="4427984" y="1918545"/>
            <a:ext cx="1728192" cy="4371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6" idx="1"/>
          </p:cNvCxnSpPr>
          <p:nvPr/>
        </p:nvCxnSpPr>
        <p:spPr>
          <a:xfrm flipH="1" flipV="1">
            <a:off x="4355976" y="2561483"/>
            <a:ext cx="2160240" cy="6026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stCxn id="7" idx="1"/>
          </p:cNvCxnSpPr>
          <p:nvPr/>
        </p:nvCxnSpPr>
        <p:spPr>
          <a:xfrm flipH="1" flipV="1">
            <a:off x="4283968" y="3597866"/>
            <a:ext cx="1019522" cy="939273"/>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2663176" y="1923594"/>
            <a:ext cx="1620797" cy="674276"/>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V="1">
            <a:off x="3273388" y="2787777"/>
            <a:ext cx="1010580" cy="2296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10" idx="3"/>
          </p:cNvCxnSpPr>
          <p:nvPr/>
        </p:nvCxnSpPr>
        <p:spPr>
          <a:xfrm flipV="1">
            <a:off x="3347864" y="3017419"/>
            <a:ext cx="936104" cy="1540231"/>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5968634" y="164999"/>
            <a:ext cx="1009059" cy="369332"/>
          </a:xfrm>
          <a:prstGeom prst="rect">
            <a:avLst/>
          </a:prstGeom>
          <a:solidFill>
            <a:srgbClr val="FF0000"/>
          </a:solidFill>
        </p:spPr>
        <p:txBody>
          <a:bodyPr wrap="none" rtlCol="0">
            <a:spAutoFit/>
          </a:bodyPr>
          <a:lstStyle/>
          <a:p>
            <a:r>
              <a:rPr lang="en-US" b="1" dirty="0" smtClean="0">
                <a:solidFill>
                  <a:schemeClr val="bg1"/>
                </a:solidFill>
              </a:rPr>
              <a:t>Santiago</a:t>
            </a:r>
            <a:endParaRPr lang="en-US" b="1" dirty="0">
              <a:solidFill>
                <a:schemeClr val="bg1"/>
              </a:solidFill>
            </a:endParaRPr>
          </a:p>
        </p:txBody>
      </p:sp>
      <p:sp>
        <p:nvSpPr>
          <p:cNvPr id="29" name="28 CuadroTexto"/>
          <p:cNvSpPr txBox="1"/>
          <p:nvPr/>
        </p:nvSpPr>
        <p:spPr>
          <a:xfrm>
            <a:off x="6341396" y="1424496"/>
            <a:ext cx="659604" cy="369332"/>
          </a:xfrm>
          <a:prstGeom prst="rect">
            <a:avLst/>
          </a:prstGeom>
          <a:solidFill>
            <a:srgbClr val="FF0000"/>
          </a:solidFill>
        </p:spPr>
        <p:txBody>
          <a:bodyPr wrap="none" rtlCol="0">
            <a:spAutoFit/>
          </a:bodyPr>
          <a:lstStyle/>
          <a:p>
            <a:r>
              <a:rPr lang="en-US" b="1" dirty="0" smtClean="0">
                <a:solidFill>
                  <a:schemeClr val="bg1"/>
                </a:solidFill>
              </a:rPr>
              <a:t>Talca</a:t>
            </a:r>
            <a:endParaRPr lang="en-US" b="1" dirty="0">
              <a:solidFill>
                <a:schemeClr val="bg1"/>
              </a:solidFill>
            </a:endParaRPr>
          </a:p>
        </p:txBody>
      </p:sp>
      <p:sp>
        <p:nvSpPr>
          <p:cNvPr id="30" name="29 CuadroTexto"/>
          <p:cNvSpPr txBox="1"/>
          <p:nvPr/>
        </p:nvSpPr>
        <p:spPr>
          <a:xfrm>
            <a:off x="6594375" y="3459365"/>
            <a:ext cx="835485" cy="369332"/>
          </a:xfrm>
          <a:prstGeom prst="rect">
            <a:avLst/>
          </a:prstGeom>
          <a:solidFill>
            <a:srgbClr val="FF0000"/>
          </a:solidFill>
        </p:spPr>
        <p:txBody>
          <a:bodyPr wrap="none" rtlCol="0">
            <a:spAutoFit/>
          </a:bodyPr>
          <a:lstStyle/>
          <a:p>
            <a:r>
              <a:rPr lang="en-US" b="1" dirty="0" err="1" smtClean="0">
                <a:solidFill>
                  <a:schemeClr val="bg1"/>
                </a:solidFill>
              </a:rPr>
              <a:t>Chillán</a:t>
            </a:r>
            <a:endParaRPr lang="en-US" b="1" dirty="0">
              <a:solidFill>
                <a:schemeClr val="bg1"/>
              </a:solidFill>
            </a:endParaRPr>
          </a:p>
        </p:txBody>
      </p:sp>
      <p:sp>
        <p:nvSpPr>
          <p:cNvPr id="31" name="30 CuadroTexto"/>
          <p:cNvSpPr txBox="1"/>
          <p:nvPr/>
        </p:nvSpPr>
        <p:spPr>
          <a:xfrm>
            <a:off x="931496" y="26499"/>
            <a:ext cx="1106650" cy="369332"/>
          </a:xfrm>
          <a:prstGeom prst="rect">
            <a:avLst/>
          </a:prstGeom>
          <a:solidFill>
            <a:srgbClr val="FF0000"/>
          </a:solidFill>
        </p:spPr>
        <p:txBody>
          <a:bodyPr wrap="none" rtlCol="0">
            <a:spAutoFit/>
          </a:bodyPr>
          <a:lstStyle/>
          <a:p>
            <a:r>
              <a:rPr lang="en-US" b="1" dirty="0" smtClean="0">
                <a:solidFill>
                  <a:schemeClr val="bg1"/>
                </a:solidFill>
              </a:rPr>
              <a:t>Rancagua</a:t>
            </a:r>
            <a:endParaRPr lang="en-US" b="1" dirty="0">
              <a:solidFill>
                <a:schemeClr val="bg1"/>
              </a:solidFill>
            </a:endParaRPr>
          </a:p>
        </p:txBody>
      </p:sp>
      <p:sp>
        <p:nvSpPr>
          <p:cNvPr id="32" name="31 CuadroTexto"/>
          <p:cNvSpPr txBox="1"/>
          <p:nvPr/>
        </p:nvSpPr>
        <p:spPr>
          <a:xfrm>
            <a:off x="927509" y="2597869"/>
            <a:ext cx="923394" cy="369332"/>
          </a:xfrm>
          <a:prstGeom prst="rect">
            <a:avLst/>
          </a:prstGeom>
          <a:solidFill>
            <a:srgbClr val="FF0000"/>
          </a:solidFill>
        </p:spPr>
        <p:txBody>
          <a:bodyPr wrap="none" rtlCol="0">
            <a:spAutoFit/>
          </a:bodyPr>
          <a:lstStyle/>
          <a:p>
            <a:r>
              <a:rPr lang="en-US" b="1" dirty="0" smtClean="0">
                <a:solidFill>
                  <a:schemeClr val="bg1"/>
                </a:solidFill>
              </a:rPr>
              <a:t>Temuco</a:t>
            </a:r>
            <a:endParaRPr lang="en-US" b="1" dirty="0">
              <a:solidFill>
                <a:schemeClr val="bg1"/>
              </a:solidFill>
            </a:endParaRPr>
          </a:p>
        </p:txBody>
      </p:sp>
      <p:sp>
        <p:nvSpPr>
          <p:cNvPr id="33" name="32 CuadroTexto"/>
          <p:cNvSpPr txBox="1"/>
          <p:nvPr/>
        </p:nvSpPr>
        <p:spPr>
          <a:xfrm>
            <a:off x="422464" y="1312358"/>
            <a:ext cx="1287532" cy="369332"/>
          </a:xfrm>
          <a:prstGeom prst="rect">
            <a:avLst/>
          </a:prstGeom>
          <a:solidFill>
            <a:srgbClr val="FFC000"/>
          </a:solidFill>
        </p:spPr>
        <p:txBody>
          <a:bodyPr wrap="none" rtlCol="0">
            <a:spAutoFit/>
          </a:bodyPr>
          <a:lstStyle/>
          <a:p>
            <a:r>
              <a:rPr lang="en-US" b="1" dirty="0" smtClean="0"/>
              <a:t>Concepción</a:t>
            </a:r>
            <a:endParaRPr lang="en-US" b="1" dirty="0"/>
          </a:p>
        </p:txBody>
      </p:sp>
      <p:sp>
        <p:nvSpPr>
          <p:cNvPr id="34" name="33 CuadroTexto"/>
          <p:cNvSpPr txBox="1"/>
          <p:nvPr/>
        </p:nvSpPr>
        <p:spPr>
          <a:xfrm>
            <a:off x="5436096" y="3977374"/>
            <a:ext cx="1193212" cy="369332"/>
          </a:xfrm>
          <a:prstGeom prst="rect">
            <a:avLst/>
          </a:prstGeom>
          <a:solidFill>
            <a:srgbClr val="FF0000"/>
          </a:solidFill>
        </p:spPr>
        <p:txBody>
          <a:bodyPr wrap="none" rtlCol="0">
            <a:spAutoFit/>
          </a:bodyPr>
          <a:lstStyle/>
          <a:p>
            <a:r>
              <a:rPr lang="en-US" b="1" dirty="0" err="1" smtClean="0">
                <a:solidFill>
                  <a:schemeClr val="bg1"/>
                </a:solidFill>
              </a:rPr>
              <a:t>Coyhaique</a:t>
            </a:r>
            <a:endParaRPr lang="en-US" b="1" dirty="0">
              <a:solidFill>
                <a:schemeClr val="bg1"/>
              </a:solidFill>
            </a:endParaRPr>
          </a:p>
        </p:txBody>
      </p:sp>
      <p:sp>
        <p:nvSpPr>
          <p:cNvPr id="35" name="34 CuadroTexto"/>
          <p:cNvSpPr txBox="1"/>
          <p:nvPr/>
        </p:nvSpPr>
        <p:spPr>
          <a:xfrm>
            <a:off x="1013287" y="4007459"/>
            <a:ext cx="883575" cy="369332"/>
          </a:xfrm>
          <a:prstGeom prst="rect">
            <a:avLst/>
          </a:prstGeom>
          <a:solidFill>
            <a:srgbClr val="FF0000"/>
          </a:solidFill>
        </p:spPr>
        <p:txBody>
          <a:bodyPr wrap="none" rtlCol="0">
            <a:spAutoFit/>
          </a:bodyPr>
          <a:lstStyle/>
          <a:p>
            <a:r>
              <a:rPr lang="en-US" b="1" dirty="0" err="1" smtClean="0">
                <a:solidFill>
                  <a:schemeClr val="bg1"/>
                </a:solidFill>
              </a:rPr>
              <a:t>Osorno</a:t>
            </a:r>
            <a:endParaRPr lang="en-US" b="1" dirty="0">
              <a:solidFill>
                <a:schemeClr val="bg1"/>
              </a:solidFill>
            </a:endParaRPr>
          </a:p>
        </p:txBody>
      </p:sp>
      <p:sp>
        <p:nvSpPr>
          <p:cNvPr id="36" name="35 CuadroTexto"/>
          <p:cNvSpPr txBox="1"/>
          <p:nvPr/>
        </p:nvSpPr>
        <p:spPr>
          <a:xfrm>
            <a:off x="5242764" y="1224801"/>
            <a:ext cx="652743" cy="369332"/>
          </a:xfrm>
          <a:prstGeom prst="rect">
            <a:avLst/>
          </a:prstGeom>
          <a:noFill/>
        </p:spPr>
        <p:txBody>
          <a:bodyPr wrap="none" rtlCol="0">
            <a:spAutoFit/>
          </a:bodyPr>
          <a:lstStyle/>
          <a:p>
            <a:r>
              <a:rPr lang="en-US" dirty="0" smtClean="0"/>
              <a:t>1996</a:t>
            </a:r>
            <a:endParaRPr lang="en-US" dirty="0"/>
          </a:p>
        </p:txBody>
      </p:sp>
      <p:sp>
        <p:nvSpPr>
          <p:cNvPr id="37" name="36 CuadroTexto"/>
          <p:cNvSpPr txBox="1"/>
          <p:nvPr/>
        </p:nvSpPr>
        <p:spPr>
          <a:xfrm>
            <a:off x="3244299" y="1270026"/>
            <a:ext cx="652743" cy="369332"/>
          </a:xfrm>
          <a:prstGeom prst="rect">
            <a:avLst/>
          </a:prstGeom>
          <a:noFill/>
        </p:spPr>
        <p:txBody>
          <a:bodyPr wrap="none" rtlCol="0">
            <a:spAutoFit/>
          </a:bodyPr>
          <a:lstStyle/>
          <a:p>
            <a:r>
              <a:rPr lang="en-US" dirty="0" smtClean="0"/>
              <a:t>2009</a:t>
            </a:r>
            <a:endParaRPr lang="en-US" dirty="0"/>
          </a:p>
        </p:txBody>
      </p:sp>
      <p:sp>
        <p:nvSpPr>
          <p:cNvPr id="38" name="37 CuadroTexto"/>
          <p:cNvSpPr txBox="1"/>
          <p:nvPr/>
        </p:nvSpPr>
        <p:spPr>
          <a:xfrm>
            <a:off x="5389500" y="2109215"/>
            <a:ext cx="652743" cy="369332"/>
          </a:xfrm>
          <a:prstGeom prst="rect">
            <a:avLst/>
          </a:prstGeom>
          <a:noFill/>
        </p:spPr>
        <p:txBody>
          <a:bodyPr wrap="none" rtlCol="0">
            <a:spAutoFit/>
          </a:bodyPr>
          <a:lstStyle/>
          <a:p>
            <a:r>
              <a:rPr lang="en-US" dirty="0" smtClean="0"/>
              <a:t>2010</a:t>
            </a:r>
            <a:endParaRPr lang="en-US" dirty="0"/>
          </a:p>
        </p:txBody>
      </p:sp>
      <p:sp>
        <p:nvSpPr>
          <p:cNvPr id="39" name="38 CuadroTexto"/>
          <p:cNvSpPr txBox="1"/>
          <p:nvPr/>
        </p:nvSpPr>
        <p:spPr>
          <a:xfrm>
            <a:off x="2953021" y="1748706"/>
            <a:ext cx="652743" cy="369332"/>
          </a:xfrm>
          <a:prstGeom prst="rect">
            <a:avLst/>
          </a:prstGeom>
          <a:noFill/>
        </p:spPr>
        <p:txBody>
          <a:bodyPr wrap="none" rtlCol="0">
            <a:spAutoFit/>
          </a:bodyPr>
          <a:lstStyle/>
          <a:p>
            <a:r>
              <a:rPr lang="en-US" dirty="0" smtClean="0"/>
              <a:t>2007</a:t>
            </a:r>
            <a:endParaRPr lang="en-US" dirty="0"/>
          </a:p>
        </p:txBody>
      </p:sp>
      <p:sp>
        <p:nvSpPr>
          <p:cNvPr id="40" name="39 CuadroTexto"/>
          <p:cNvSpPr txBox="1"/>
          <p:nvPr/>
        </p:nvSpPr>
        <p:spPr>
          <a:xfrm>
            <a:off x="3280198" y="2649275"/>
            <a:ext cx="652743" cy="369332"/>
          </a:xfrm>
          <a:prstGeom prst="rect">
            <a:avLst/>
          </a:prstGeom>
          <a:noFill/>
        </p:spPr>
        <p:txBody>
          <a:bodyPr wrap="none" rtlCol="0">
            <a:spAutoFit/>
          </a:bodyPr>
          <a:lstStyle/>
          <a:p>
            <a:r>
              <a:rPr lang="en-US" dirty="0" smtClean="0"/>
              <a:t>2005</a:t>
            </a:r>
            <a:endParaRPr lang="en-US" dirty="0"/>
          </a:p>
        </p:txBody>
      </p:sp>
      <p:sp>
        <p:nvSpPr>
          <p:cNvPr id="43" name="42 CuadroTexto"/>
          <p:cNvSpPr txBox="1"/>
          <p:nvPr/>
        </p:nvSpPr>
        <p:spPr>
          <a:xfrm>
            <a:off x="5303495" y="3017417"/>
            <a:ext cx="652743" cy="369332"/>
          </a:xfrm>
          <a:prstGeom prst="rect">
            <a:avLst/>
          </a:prstGeom>
          <a:noFill/>
        </p:spPr>
        <p:txBody>
          <a:bodyPr wrap="none" rtlCol="0">
            <a:spAutoFit/>
          </a:bodyPr>
          <a:lstStyle/>
          <a:p>
            <a:r>
              <a:rPr lang="en-US" dirty="0" smtClean="0"/>
              <a:t>2013</a:t>
            </a:r>
            <a:endParaRPr lang="en-US" dirty="0"/>
          </a:p>
        </p:txBody>
      </p:sp>
      <p:sp>
        <p:nvSpPr>
          <p:cNvPr id="44" name="43 CuadroTexto"/>
          <p:cNvSpPr txBox="1"/>
          <p:nvPr/>
        </p:nvSpPr>
        <p:spPr>
          <a:xfrm>
            <a:off x="4943269" y="3610237"/>
            <a:ext cx="652743" cy="369332"/>
          </a:xfrm>
          <a:prstGeom prst="rect">
            <a:avLst/>
          </a:prstGeom>
          <a:noFill/>
        </p:spPr>
        <p:txBody>
          <a:bodyPr wrap="none" rtlCol="0">
            <a:spAutoFit/>
          </a:bodyPr>
          <a:lstStyle/>
          <a:p>
            <a:r>
              <a:rPr lang="en-US" dirty="0" smtClean="0"/>
              <a:t>2012</a:t>
            </a:r>
            <a:endParaRPr lang="en-US" dirty="0"/>
          </a:p>
        </p:txBody>
      </p:sp>
      <p:sp>
        <p:nvSpPr>
          <p:cNvPr id="45" name="44 CuadroTexto"/>
          <p:cNvSpPr txBox="1"/>
          <p:nvPr/>
        </p:nvSpPr>
        <p:spPr>
          <a:xfrm>
            <a:off x="3442225" y="4704483"/>
            <a:ext cx="652743" cy="369332"/>
          </a:xfrm>
          <a:prstGeom prst="rect">
            <a:avLst/>
          </a:prstGeom>
          <a:noFill/>
        </p:spPr>
        <p:txBody>
          <a:bodyPr wrap="none" rtlCol="0">
            <a:spAutoFit/>
          </a:bodyPr>
          <a:lstStyle/>
          <a:p>
            <a:r>
              <a:rPr lang="en-US" dirty="0" smtClean="0"/>
              <a:t>2012</a:t>
            </a:r>
            <a:endParaRPr lang="en-US" dirty="0"/>
          </a:p>
        </p:txBody>
      </p:sp>
      <p:sp>
        <p:nvSpPr>
          <p:cNvPr id="12" name="11 CuadroTexto"/>
          <p:cNvSpPr txBox="1"/>
          <p:nvPr/>
        </p:nvSpPr>
        <p:spPr>
          <a:xfrm>
            <a:off x="2663172" y="441998"/>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46" name="45 CuadroTexto"/>
          <p:cNvSpPr txBox="1"/>
          <p:nvPr/>
        </p:nvSpPr>
        <p:spPr>
          <a:xfrm>
            <a:off x="7212810" y="265937"/>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47" name="46 CuadroTexto"/>
          <p:cNvSpPr txBox="1"/>
          <p:nvPr/>
        </p:nvSpPr>
        <p:spPr>
          <a:xfrm>
            <a:off x="1825331" y="1562996"/>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48" name="47 CuadroTexto"/>
          <p:cNvSpPr txBox="1"/>
          <p:nvPr/>
        </p:nvSpPr>
        <p:spPr>
          <a:xfrm>
            <a:off x="2384947" y="2649275"/>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49" name="48 CuadroTexto"/>
          <p:cNvSpPr txBox="1"/>
          <p:nvPr/>
        </p:nvSpPr>
        <p:spPr>
          <a:xfrm>
            <a:off x="7335245" y="1435316"/>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50" name="49 CuadroTexto"/>
          <p:cNvSpPr txBox="1"/>
          <p:nvPr/>
        </p:nvSpPr>
        <p:spPr>
          <a:xfrm>
            <a:off x="7629892" y="2571753"/>
            <a:ext cx="805029" cy="646331"/>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p>
          <a:p>
            <a:r>
              <a:rPr lang="en-US" b="1" dirty="0" smtClean="0">
                <a:solidFill>
                  <a:schemeClr val="bg1"/>
                </a:solidFill>
                <a:effectLst>
                  <a:outerShdw blurRad="38100" dist="38100" dir="2700000" algn="tl">
                    <a:srgbClr val="000000">
                      <a:alpha val="43137"/>
                    </a:srgbClr>
                  </a:outerShdw>
                </a:effectLst>
              </a:rPr>
              <a:t>PM2.5</a:t>
            </a:r>
            <a:endParaRPr lang="en-US" b="1" dirty="0">
              <a:solidFill>
                <a:schemeClr val="bg1"/>
              </a:solidFill>
              <a:effectLst>
                <a:outerShdw blurRad="38100" dist="38100" dir="2700000" algn="tl">
                  <a:srgbClr val="000000">
                    <a:alpha val="43137"/>
                  </a:srgbClr>
                </a:outerShdw>
              </a:effectLst>
            </a:endParaRPr>
          </a:p>
        </p:txBody>
      </p:sp>
      <p:sp>
        <p:nvSpPr>
          <p:cNvPr id="51" name="50 CuadroTexto"/>
          <p:cNvSpPr txBox="1"/>
          <p:nvPr/>
        </p:nvSpPr>
        <p:spPr>
          <a:xfrm>
            <a:off x="6913144" y="3956807"/>
            <a:ext cx="7441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PM10</a:t>
            </a:r>
            <a:endParaRPr lang="en-US" b="1" dirty="0">
              <a:solidFill>
                <a:schemeClr val="bg1"/>
              </a:solidFill>
              <a:effectLst>
                <a:outerShdw blurRad="38100" dist="38100" dir="2700000" algn="tl">
                  <a:srgbClr val="000000">
                    <a:alpha val="43137"/>
                  </a:srgbClr>
                </a:outerShdw>
              </a:effectLst>
            </a:endParaRPr>
          </a:p>
        </p:txBody>
      </p:sp>
      <p:sp>
        <p:nvSpPr>
          <p:cNvPr id="52" name="51 CuadroTexto"/>
          <p:cNvSpPr txBox="1"/>
          <p:nvPr/>
        </p:nvSpPr>
        <p:spPr>
          <a:xfrm>
            <a:off x="2421877" y="4582854"/>
            <a:ext cx="805029" cy="646331"/>
          </a:xfrm>
          <a:prstGeom prst="rect">
            <a:avLst/>
          </a:prstGeom>
          <a:noFill/>
        </p:spPr>
        <p:txBody>
          <a:bodyPr wrap="none" rtlCol="0">
            <a:spAutoFit/>
          </a:bodyPr>
          <a:lstStyle/>
          <a:p>
            <a:r>
              <a:rPr lang="es-CL" b="1" dirty="0" smtClean="0">
                <a:solidFill>
                  <a:schemeClr val="bg1"/>
                </a:solidFill>
                <a:effectLst>
                  <a:outerShdw blurRad="38100" dist="38100" dir="2700000" algn="tl">
                    <a:srgbClr val="000000">
                      <a:alpha val="43137"/>
                    </a:srgbClr>
                  </a:outerShdw>
                </a:effectLst>
              </a:rPr>
              <a:t>PM10</a:t>
            </a:r>
          </a:p>
          <a:p>
            <a:r>
              <a:rPr lang="es-CL" b="1" dirty="0" smtClean="0">
                <a:solidFill>
                  <a:schemeClr val="bg1"/>
                </a:solidFill>
                <a:effectLst>
                  <a:outerShdw blurRad="38100" dist="38100" dir="2700000" algn="tl">
                    <a:srgbClr val="000000">
                      <a:alpha val="43137"/>
                    </a:srgbClr>
                  </a:outerShdw>
                </a:effectLst>
              </a:rPr>
              <a:t>PM2.5</a:t>
            </a:r>
            <a:endParaRPr lang="es-CL" b="1" dirty="0">
              <a:solidFill>
                <a:schemeClr val="bg1"/>
              </a:solidFill>
              <a:effectLst>
                <a:outerShdw blurRad="38100" dist="38100" dir="2700000" algn="tl">
                  <a:srgbClr val="000000">
                    <a:alpha val="43137"/>
                  </a:srgbClr>
                </a:outerShdw>
              </a:effectLst>
            </a:endParaRPr>
          </a:p>
        </p:txBody>
      </p:sp>
      <p:sp>
        <p:nvSpPr>
          <p:cNvPr id="53" name="52 CuadroTexto"/>
          <p:cNvSpPr txBox="1"/>
          <p:nvPr/>
        </p:nvSpPr>
        <p:spPr>
          <a:xfrm>
            <a:off x="2352890" y="3581861"/>
            <a:ext cx="80502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PM2.5</a:t>
            </a:r>
            <a:endParaRPr lang="en-US" b="1" dirty="0">
              <a:solidFill>
                <a:schemeClr val="bg1"/>
              </a:solidFill>
              <a:effectLst>
                <a:outerShdw blurRad="38100" dist="38100" dir="2700000" algn="tl">
                  <a:srgbClr val="000000">
                    <a:alpha val="43137"/>
                  </a:srgbClr>
                </a:outerShdw>
              </a:effectLst>
            </a:endParaRPr>
          </a:p>
        </p:txBody>
      </p:sp>
      <p:pic>
        <p:nvPicPr>
          <p:cNvPr id="1026" name="Picture 2" descr="C:\Users\admin\AppData\Local\Microsoft\Windows\Temporary Internet Files\Content.IE5\MVSJESND\MC900441361[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2468" y="4443776"/>
            <a:ext cx="565113" cy="423835"/>
          </a:xfrm>
          <a:prstGeom prst="rect">
            <a:avLst/>
          </a:prstGeom>
          <a:noFill/>
          <a:extLst>
            <a:ext uri="{909E8E84-426E-40DD-AFC4-6F175D3DCCD1}">
              <a14:hiddenFill xmlns:a14="http://schemas.microsoft.com/office/drawing/2010/main">
                <a:solidFill>
                  <a:srgbClr val="FFFFFF"/>
                </a:solidFill>
              </a14:hiddenFill>
            </a:ext>
          </a:extLst>
        </p:spPr>
      </p:pic>
      <p:sp>
        <p:nvSpPr>
          <p:cNvPr id="54" name="53 CuadroTexto"/>
          <p:cNvSpPr txBox="1"/>
          <p:nvPr/>
        </p:nvSpPr>
        <p:spPr>
          <a:xfrm>
            <a:off x="3280198" y="3078372"/>
            <a:ext cx="652743" cy="369332"/>
          </a:xfrm>
          <a:prstGeom prst="rect">
            <a:avLst/>
          </a:prstGeom>
          <a:noFill/>
        </p:spPr>
        <p:txBody>
          <a:bodyPr wrap="none" rtlCol="0">
            <a:spAutoFit/>
          </a:bodyPr>
          <a:lstStyle/>
          <a:p>
            <a:r>
              <a:rPr lang="en-US" dirty="0" smtClean="0"/>
              <a:t>2013</a:t>
            </a:r>
            <a:endParaRPr lang="en-US" dirty="0"/>
          </a:p>
        </p:txBody>
      </p:sp>
      <p:sp>
        <p:nvSpPr>
          <p:cNvPr id="55" name="54 CuadroTexto"/>
          <p:cNvSpPr txBox="1"/>
          <p:nvPr/>
        </p:nvSpPr>
        <p:spPr>
          <a:xfrm rot="19661054">
            <a:off x="497467" y="2239101"/>
            <a:ext cx="8037778" cy="369332"/>
          </a:xfrm>
          <a:prstGeom prst="rect">
            <a:avLst/>
          </a:prstGeom>
          <a:solidFill>
            <a:schemeClr val="bg1"/>
          </a:solid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Almost </a:t>
            </a:r>
            <a:r>
              <a:rPr lang="en-US" b="1" dirty="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9</a:t>
            </a:r>
            <a:r>
              <a:rPr lang="en-US"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millions persons expose to wood smoke every year</a:t>
            </a:r>
          </a:p>
        </p:txBody>
      </p:sp>
      <p:sp>
        <p:nvSpPr>
          <p:cNvPr id="14" name="13 CuadroTexto"/>
          <p:cNvSpPr txBox="1"/>
          <p:nvPr/>
        </p:nvSpPr>
        <p:spPr>
          <a:xfrm rot="19667345">
            <a:off x="906663" y="2502238"/>
            <a:ext cx="8656537" cy="369332"/>
          </a:xfrm>
          <a:prstGeom prst="rect">
            <a:avLst/>
          </a:prstGeom>
          <a:solidFill>
            <a:schemeClr val="tx1"/>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Health Costs: 7 millions USD per year, AGIES PM2.5 from DICTUC</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6" name="15 CuadroTexto"/>
          <p:cNvSpPr txBox="1"/>
          <p:nvPr/>
        </p:nvSpPr>
        <p:spPr>
          <a:xfrm>
            <a:off x="-42307" y="2963429"/>
            <a:ext cx="854593" cy="830997"/>
          </a:xfrm>
          <a:prstGeom prst="rect">
            <a:avLst/>
          </a:prstGeom>
          <a:noFill/>
        </p:spPr>
        <p:txBody>
          <a:bodyPr wrap="none" rtlCol="0">
            <a:spAutoFit/>
          </a:bodyPr>
          <a:lstStyle/>
          <a:p>
            <a:r>
              <a:rPr lang="es-CL" sz="1600" b="1" dirty="0" smtClean="0">
                <a:solidFill>
                  <a:srgbClr val="FF0000"/>
                </a:solidFill>
              </a:rPr>
              <a:t>Valdivia</a:t>
            </a:r>
          </a:p>
          <a:p>
            <a:r>
              <a:rPr lang="es-CL" sz="1600" b="1" dirty="0" smtClean="0">
                <a:solidFill>
                  <a:srgbClr val="FF0000"/>
                </a:solidFill>
              </a:rPr>
              <a:t>PM2.5</a:t>
            </a:r>
          </a:p>
          <a:p>
            <a:r>
              <a:rPr lang="es-CL" sz="1600" b="1" dirty="0" smtClean="0">
                <a:solidFill>
                  <a:srgbClr val="FF0000"/>
                </a:solidFill>
              </a:rPr>
              <a:t>2014</a:t>
            </a:r>
            <a:endParaRPr lang="es-CL" sz="1600" b="1" dirty="0">
              <a:solidFill>
                <a:srgbClr val="FF0000"/>
              </a:solidFill>
            </a:endParaRPr>
          </a:p>
        </p:txBody>
      </p:sp>
    </p:spTree>
    <p:extLst>
      <p:ext uri="{BB962C8B-B14F-4D97-AF65-F5344CB8AC3E}">
        <p14:creationId xmlns:p14="http://schemas.microsoft.com/office/powerpoint/2010/main" val="194623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910829"/>
            <a:ext cx="8134350" cy="33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055" y="15598"/>
            <a:ext cx="687890" cy="1051202"/>
          </a:xfrm>
          <a:prstGeom prst="rect">
            <a:avLst/>
          </a:prstGeom>
        </p:spPr>
      </p:pic>
      <p:cxnSp>
        <p:nvCxnSpPr>
          <p:cNvPr id="3" name="Conector recto 2"/>
          <p:cNvCxnSpPr/>
          <p:nvPr/>
        </p:nvCxnSpPr>
        <p:spPr>
          <a:xfrm flipV="1">
            <a:off x="1050878" y="2988860"/>
            <a:ext cx="1514901" cy="136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9091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02" y="152400"/>
            <a:ext cx="9021698" cy="4515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recto 2"/>
          <p:cNvCxnSpPr/>
          <p:nvPr/>
        </p:nvCxnSpPr>
        <p:spPr>
          <a:xfrm>
            <a:off x="218364" y="3616657"/>
            <a:ext cx="15149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844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43000" y="249492"/>
            <a:ext cx="6754245" cy="3427207"/>
          </a:xfrm>
          <a:prstGeom prst="rect">
            <a:avLst/>
          </a:prstGeom>
        </p:spPr>
      </p:pic>
      <p:sp>
        <p:nvSpPr>
          <p:cNvPr id="4" name="CuadroTexto 3"/>
          <p:cNvSpPr txBox="1"/>
          <p:nvPr/>
        </p:nvSpPr>
        <p:spPr>
          <a:xfrm>
            <a:off x="2681790" y="4461960"/>
            <a:ext cx="3840860" cy="553998"/>
          </a:xfrm>
          <a:prstGeom prst="rect">
            <a:avLst/>
          </a:prstGeom>
          <a:noFill/>
        </p:spPr>
        <p:txBody>
          <a:bodyPr wrap="none" rtlCol="0">
            <a:spAutoFit/>
          </a:bodyPr>
          <a:lstStyle/>
          <a:p>
            <a:r>
              <a:rPr lang="es-ES" sz="1500" b="1" dirty="0"/>
              <a:t>ISI, Q1, índice de impacto últimos 5 años = 3.4</a:t>
            </a:r>
          </a:p>
          <a:p>
            <a:r>
              <a:rPr lang="es-ES" sz="1500" b="1" dirty="0"/>
              <a:t>Número de Citas = 63 </a:t>
            </a:r>
          </a:p>
        </p:txBody>
      </p:sp>
    </p:spTree>
    <p:extLst>
      <p:ext uri="{BB962C8B-B14F-4D97-AF65-F5344CB8AC3E}">
        <p14:creationId xmlns:p14="http://schemas.microsoft.com/office/powerpoint/2010/main" val="105287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1221600"/>
            <a:ext cx="6744594" cy="27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041" y="87474"/>
            <a:ext cx="515918" cy="788402"/>
          </a:xfrm>
          <a:prstGeom prst="rect">
            <a:avLst/>
          </a:prstGeom>
        </p:spPr>
      </p:pic>
      <p:cxnSp>
        <p:nvCxnSpPr>
          <p:cNvPr id="3" name="Conector recto 2"/>
          <p:cNvCxnSpPr/>
          <p:nvPr/>
        </p:nvCxnSpPr>
        <p:spPr>
          <a:xfrm flipV="1">
            <a:off x="1655676" y="2949792"/>
            <a:ext cx="1242138"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CuadroTexto 5"/>
          <p:cNvSpPr txBox="1"/>
          <p:nvPr/>
        </p:nvSpPr>
        <p:spPr>
          <a:xfrm>
            <a:off x="2681790" y="4461960"/>
            <a:ext cx="3840860" cy="553998"/>
          </a:xfrm>
          <a:prstGeom prst="rect">
            <a:avLst/>
          </a:prstGeom>
          <a:noFill/>
        </p:spPr>
        <p:txBody>
          <a:bodyPr wrap="none" rtlCol="0">
            <a:spAutoFit/>
          </a:bodyPr>
          <a:lstStyle/>
          <a:p>
            <a:r>
              <a:rPr lang="es-ES" sz="1500" b="1" dirty="0"/>
              <a:t>ISI, Q1, índice de impacto últimos 5 años = 2.8</a:t>
            </a:r>
          </a:p>
          <a:p>
            <a:r>
              <a:rPr lang="es-ES" sz="1500" b="1" dirty="0"/>
              <a:t>Número de Citas = 20 </a:t>
            </a:r>
          </a:p>
        </p:txBody>
      </p:sp>
    </p:spTree>
    <p:extLst>
      <p:ext uri="{BB962C8B-B14F-4D97-AF65-F5344CB8AC3E}">
        <p14:creationId xmlns:p14="http://schemas.microsoft.com/office/powerpoint/2010/main" val="25020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06894" y="1275606"/>
            <a:ext cx="6794107" cy="3074718"/>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041" y="87474"/>
            <a:ext cx="515918" cy="788402"/>
          </a:xfrm>
          <a:prstGeom prst="rect">
            <a:avLst/>
          </a:prstGeom>
        </p:spPr>
      </p:pic>
      <p:sp>
        <p:nvSpPr>
          <p:cNvPr id="4" name="CuadroTexto 3"/>
          <p:cNvSpPr txBox="1"/>
          <p:nvPr/>
        </p:nvSpPr>
        <p:spPr>
          <a:xfrm>
            <a:off x="2681790" y="4461960"/>
            <a:ext cx="3840860" cy="323165"/>
          </a:xfrm>
          <a:prstGeom prst="rect">
            <a:avLst/>
          </a:prstGeom>
          <a:noFill/>
        </p:spPr>
        <p:txBody>
          <a:bodyPr wrap="none" rtlCol="0">
            <a:spAutoFit/>
          </a:bodyPr>
          <a:lstStyle/>
          <a:p>
            <a:r>
              <a:rPr lang="es-ES" sz="1500" b="1" dirty="0"/>
              <a:t>ISI, Q1, índice de impacto últimos 5 años = 2.8</a:t>
            </a:r>
          </a:p>
        </p:txBody>
      </p:sp>
      <p:cxnSp>
        <p:nvCxnSpPr>
          <p:cNvPr id="5" name="Conector recto 4"/>
          <p:cNvCxnSpPr/>
          <p:nvPr/>
        </p:nvCxnSpPr>
        <p:spPr>
          <a:xfrm flipV="1">
            <a:off x="1277634" y="3489852"/>
            <a:ext cx="1134126"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3709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726" y="757239"/>
            <a:ext cx="6766274" cy="338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recto 2"/>
          <p:cNvCxnSpPr/>
          <p:nvPr/>
        </p:nvCxnSpPr>
        <p:spPr>
          <a:xfrm>
            <a:off x="1306773" y="3355430"/>
            <a:ext cx="11361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2681790" y="4461960"/>
            <a:ext cx="3884140" cy="323165"/>
          </a:xfrm>
          <a:prstGeom prst="rect">
            <a:avLst/>
          </a:prstGeom>
          <a:noFill/>
        </p:spPr>
        <p:txBody>
          <a:bodyPr wrap="none" rtlCol="0">
            <a:spAutoFit/>
          </a:bodyPr>
          <a:lstStyle/>
          <a:p>
            <a:r>
              <a:rPr lang="es-ES" sz="1500" b="1" dirty="0"/>
              <a:t>ISI, Q1, índice de impacto últimos 5 años = 6.4 </a:t>
            </a:r>
          </a:p>
        </p:txBody>
      </p:sp>
    </p:spTree>
    <p:extLst>
      <p:ext uri="{BB962C8B-B14F-4D97-AF65-F5344CB8AC3E}">
        <p14:creationId xmlns:p14="http://schemas.microsoft.com/office/powerpoint/2010/main" val="2309120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23628" y="1"/>
            <a:ext cx="6534726" cy="2526509"/>
          </a:xfrm>
          <a:prstGeom prst="rect">
            <a:avLst/>
          </a:prstGeom>
        </p:spPr>
      </p:pic>
      <p:pic>
        <p:nvPicPr>
          <p:cNvPr id="3" name="Imagen 2"/>
          <p:cNvPicPr>
            <a:picLocks noChangeAspect="1"/>
          </p:cNvPicPr>
          <p:nvPr/>
        </p:nvPicPr>
        <p:blipFill>
          <a:blip r:embed="rId3"/>
          <a:stretch>
            <a:fillRect/>
          </a:stretch>
        </p:blipFill>
        <p:spPr>
          <a:xfrm>
            <a:off x="1439652" y="2733768"/>
            <a:ext cx="6477138" cy="2250990"/>
          </a:xfrm>
          <a:prstGeom prst="rect">
            <a:avLst/>
          </a:prstGeom>
        </p:spPr>
      </p:pic>
      <p:cxnSp>
        <p:nvCxnSpPr>
          <p:cNvPr id="4" name="Conector recto 3"/>
          <p:cNvCxnSpPr/>
          <p:nvPr/>
        </p:nvCxnSpPr>
        <p:spPr>
          <a:xfrm flipV="1">
            <a:off x="1443752" y="2031690"/>
            <a:ext cx="1242138"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Conector recto 4"/>
          <p:cNvCxnSpPr/>
          <p:nvPr/>
        </p:nvCxnSpPr>
        <p:spPr>
          <a:xfrm flipV="1">
            <a:off x="1463742" y="4299942"/>
            <a:ext cx="1242138"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021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66982" y="6070"/>
            <a:ext cx="6693471" cy="2619687"/>
          </a:xfrm>
          <a:prstGeom prst="rect">
            <a:avLst/>
          </a:prstGeom>
        </p:spPr>
      </p:pic>
      <p:pic>
        <p:nvPicPr>
          <p:cNvPr id="3" name="Imagen 2"/>
          <p:cNvPicPr>
            <a:picLocks noChangeAspect="1"/>
          </p:cNvPicPr>
          <p:nvPr/>
        </p:nvPicPr>
        <p:blipFill>
          <a:blip r:embed="rId3"/>
          <a:stretch>
            <a:fillRect/>
          </a:stretch>
        </p:blipFill>
        <p:spPr>
          <a:xfrm>
            <a:off x="1385647" y="2625757"/>
            <a:ext cx="5994554" cy="2391329"/>
          </a:xfrm>
          <a:prstGeom prst="rect">
            <a:avLst/>
          </a:prstGeom>
        </p:spPr>
      </p:pic>
      <p:cxnSp>
        <p:nvCxnSpPr>
          <p:cNvPr id="4" name="Conector recto 3"/>
          <p:cNvCxnSpPr/>
          <p:nvPr/>
        </p:nvCxnSpPr>
        <p:spPr>
          <a:xfrm flipV="1">
            <a:off x="3005826" y="1815666"/>
            <a:ext cx="1242138"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Conector recto 4"/>
          <p:cNvCxnSpPr/>
          <p:nvPr/>
        </p:nvCxnSpPr>
        <p:spPr>
          <a:xfrm flipV="1">
            <a:off x="4518890" y="4191930"/>
            <a:ext cx="1242138" cy="102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77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688" y="573529"/>
            <a:ext cx="6303646" cy="2208242"/>
          </a:xfrm>
          <a:prstGeom prst="rect">
            <a:avLst/>
          </a:prstGeom>
        </p:spPr>
      </p:pic>
      <p:sp>
        <p:nvSpPr>
          <p:cNvPr id="4" name="3 Título"/>
          <p:cNvSpPr>
            <a:spLocks noGrp="1"/>
          </p:cNvSpPr>
          <p:nvPr>
            <p:ph type="title"/>
          </p:nvPr>
        </p:nvSpPr>
        <p:spPr>
          <a:xfrm>
            <a:off x="610980" y="0"/>
            <a:ext cx="7620000" cy="711960"/>
          </a:xfrm>
        </p:spPr>
        <p:txBody>
          <a:bodyPr/>
          <a:lstStyle/>
          <a:p>
            <a:pPr algn="ctr"/>
            <a:r>
              <a:rPr lang="es-CL" sz="4000" dirty="0" smtClean="0"/>
              <a:t>Beijing versus Temuco</a:t>
            </a:r>
            <a:endParaRPr lang="es-CL" sz="4000" dirty="0"/>
          </a:p>
        </p:txBody>
      </p:sp>
      <p:sp>
        <p:nvSpPr>
          <p:cNvPr id="5" name="4 CuadroTexto"/>
          <p:cNvSpPr txBox="1"/>
          <p:nvPr/>
        </p:nvSpPr>
        <p:spPr>
          <a:xfrm>
            <a:off x="4735871" y="581542"/>
            <a:ext cx="2571923" cy="307777"/>
          </a:xfrm>
          <a:prstGeom prst="rect">
            <a:avLst/>
          </a:prstGeom>
          <a:noFill/>
        </p:spPr>
        <p:txBody>
          <a:bodyPr wrap="none" rtlCol="0">
            <a:spAutoFit/>
          </a:bodyPr>
          <a:lstStyle/>
          <a:p>
            <a:r>
              <a:rPr lang="en-US" sz="1400" b="1" dirty="0" smtClean="0"/>
              <a:t>Saturday, January the 12th 2013</a:t>
            </a:r>
            <a:endParaRPr lang="en-US" sz="1400" b="1" dirty="0"/>
          </a:p>
        </p:txBody>
      </p:sp>
      <p:sp>
        <p:nvSpPr>
          <p:cNvPr id="7" name="6 CuadroTexto"/>
          <p:cNvSpPr txBox="1"/>
          <p:nvPr/>
        </p:nvSpPr>
        <p:spPr>
          <a:xfrm>
            <a:off x="5097129" y="886036"/>
            <a:ext cx="2606996"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PM2.5 = 993 </a:t>
            </a:r>
            <a:r>
              <a:rPr lang="en-US" dirty="0" err="1" smtClean="0">
                <a:solidFill>
                  <a:srgbClr val="FFFF00"/>
                </a:solidFill>
                <a:effectLst>
                  <a:outerShdw blurRad="38100" dist="38100" dir="2700000" algn="tl">
                    <a:srgbClr val="000000">
                      <a:alpha val="43137"/>
                    </a:srgbClr>
                  </a:outerShdw>
                </a:effectLst>
              </a:rPr>
              <a:t>ug</a:t>
            </a:r>
            <a:r>
              <a:rPr lang="en-US" dirty="0" smtClean="0">
                <a:solidFill>
                  <a:srgbClr val="FFFF00"/>
                </a:solidFill>
                <a:effectLst>
                  <a:outerShdw blurRad="38100" dist="38100" dir="2700000" algn="tl">
                    <a:srgbClr val="000000">
                      <a:alpha val="43137"/>
                    </a:srgbClr>
                  </a:outerShdw>
                </a:effectLst>
              </a:rPr>
              <a:t>/m3</a:t>
            </a:r>
          </a:p>
          <a:p>
            <a:r>
              <a:rPr lang="en-US" dirty="0" smtClean="0">
                <a:solidFill>
                  <a:srgbClr val="FFFF00"/>
                </a:solidFill>
                <a:effectLst>
                  <a:outerShdw blurRad="38100" dist="38100" dir="2700000" algn="tl">
                    <a:srgbClr val="000000">
                      <a:alpha val="43137"/>
                    </a:srgbClr>
                  </a:outerShdw>
                </a:effectLst>
              </a:rPr>
              <a:t>PM2.5 = 300 </a:t>
            </a:r>
            <a:r>
              <a:rPr lang="en-US" dirty="0" err="1" smtClean="0">
                <a:solidFill>
                  <a:srgbClr val="FFFF00"/>
                </a:solidFill>
                <a:effectLst>
                  <a:outerShdw blurRad="38100" dist="38100" dir="2700000" algn="tl">
                    <a:srgbClr val="000000">
                      <a:alpha val="43137"/>
                    </a:srgbClr>
                  </a:outerShdw>
                </a:effectLst>
              </a:rPr>
              <a:t>ug</a:t>
            </a:r>
            <a:r>
              <a:rPr lang="en-US" dirty="0" smtClean="0">
                <a:solidFill>
                  <a:srgbClr val="FFFF00"/>
                </a:solidFill>
                <a:effectLst>
                  <a:outerShdw blurRad="38100" dist="38100" dir="2700000" algn="tl">
                    <a:srgbClr val="000000">
                      <a:alpha val="43137"/>
                    </a:srgbClr>
                  </a:outerShdw>
                </a:effectLst>
              </a:rPr>
              <a:t>/m3 24-hr</a:t>
            </a:r>
            <a:endParaRPr lang="en-US" dirty="0">
              <a:solidFill>
                <a:srgbClr val="FFFF00"/>
              </a:solidFill>
              <a:effectLst>
                <a:outerShdw blurRad="38100" dist="38100" dir="2700000" algn="tl">
                  <a:srgbClr val="000000">
                    <a:alpha val="43137"/>
                  </a:srgbClr>
                </a:outerShdw>
              </a:effectLst>
            </a:endParaRPr>
          </a:p>
        </p:txBody>
      </p:sp>
      <p:pic>
        <p:nvPicPr>
          <p:cNvPr id="8" name="Picture 5" descr="Temuco con smog"/>
          <p:cNvPicPr>
            <a:picLocks noChangeAspect="1" noChangeArrowheads="1"/>
          </p:cNvPicPr>
          <p:nvPr/>
        </p:nvPicPr>
        <p:blipFill>
          <a:blip r:embed="rId3"/>
          <a:srcRect/>
          <a:stretch>
            <a:fillRect/>
          </a:stretch>
        </p:blipFill>
        <p:spPr>
          <a:xfrm>
            <a:off x="4520515" y="2781771"/>
            <a:ext cx="3151823" cy="2361730"/>
          </a:xfrm>
          <a:prstGeom prst="rect">
            <a:avLst/>
          </a:prstGeom>
        </p:spPr>
      </p:pic>
      <p:pic>
        <p:nvPicPr>
          <p:cNvPr id="9" name="Picture 4" descr="Temuco sin smog"/>
          <p:cNvPicPr>
            <a:picLocks noChangeAspect="1" noChangeArrowheads="1"/>
          </p:cNvPicPr>
          <p:nvPr/>
        </p:nvPicPr>
        <p:blipFill>
          <a:blip r:embed="rId4"/>
          <a:srcRect/>
          <a:stretch>
            <a:fillRect/>
          </a:stretch>
        </p:blipFill>
        <p:spPr bwMode="auto">
          <a:xfrm>
            <a:off x="1368690" y="2781771"/>
            <a:ext cx="3151823" cy="2361730"/>
          </a:xfrm>
          <a:prstGeom prst="rect">
            <a:avLst/>
          </a:prstGeom>
          <a:noFill/>
          <a:ln w="9525">
            <a:noFill/>
            <a:miter lim="800000"/>
            <a:headEnd/>
            <a:tailEnd/>
          </a:ln>
        </p:spPr>
      </p:pic>
      <p:sp>
        <p:nvSpPr>
          <p:cNvPr id="10" name="9 CuadroTexto"/>
          <p:cNvSpPr txBox="1"/>
          <p:nvPr/>
        </p:nvSpPr>
        <p:spPr>
          <a:xfrm>
            <a:off x="5194098" y="3089546"/>
            <a:ext cx="2606996"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PM2.5 = 993 </a:t>
            </a:r>
            <a:r>
              <a:rPr lang="en-US" dirty="0" err="1" smtClean="0">
                <a:solidFill>
                  <a:srgbClr val="FFFF00"/>
                </a:solidFill>
                <a:effectLst>
                  <a:outerShdw blurRad="38100" dist="38100" dir="2700000" algn="tl">
                    <a:srgbClr val="000000">
                      <a:alpha val="43137"/>
                    </a:srgbClr>
                  </a:outerShdw>
                </a:effectLst>
              </a:rPr>
              <a:t>ug</a:t>
            </a:r>
            <a:r>
              <a:rPr lang="en-US" dirty="0" smtClean="0">
                <a:solidFill>
                  <a:srgbClr val="FFFF00"/>
                </a:solidFill>
                <a:effectLst>
                  <a:outerShdw blurRad="38100" dist="38100" dir="2700000" algn="tl">
                    <a:srgbClr val="000000">
                      <a:alpha val="43137"/>
                    </a:srgbClr>
                  </a:outerShdw>
                </a:effectLst>
              </a:rPr>
              <a:t>/m3</a:t>
            </a:r>
          </a:p>
          <a:p>
            <a:r>
              <a:rPr lang="en-US" dirty="0" smtClean="0">
                <a:solidFill>
                  <a:srgbClr val="FFFF00"/>
                </a:solidFill>
                <a:effectLst>
                  <a:outerShdw blurRad="38100" dist="38100" dir="2700000" algn="tl">
                    <a:srgbClr val="000000">
                      <a:alpha val="43137"/>
                    </a:srgbClr>
                  </a:outerShdw>
                </a:effectLst>
              </a:rPr>
              <a:t>PM2.5 = 291 </a:t>
            </a:r>
            <a:r>
              <a:rPr lang="en-US" dirty="0" err="1" smtClean="0">
                <a:solidFill>
                  <a:srgbClr val="FFFF00"/>
                </a:solidFill>
                <a:effectLst>
                  <a:outerShdw blurRad="38100" dist="38100" dir="2700000" algn="tl">
                    <a:srgbClr val="000000">
                      <a:alpha val="43137"/>
                    </a:srgbClr>
                  </a:outerShdw>
                </a:effectLst>
              </a:rPr>
              <a:t>ug</a:t>
            </a:r>
            <a:r>
              <a:rPr lang="en-US" dirty="0" smtClean="0">
                <a:solidFill>
                  <a:srgbClr val="FFFF00"/>
                </a:solidFill>
                <a:effectLst>
                  <a:outerShdw blurRad="38100" dist="38100" dir="2700000" algn="tl">
                    <a:srgbClr val="000000">
                      <a:alpha val="43137"/>
                    </a:srgbClr>
                  </a:outerShdw>
                </a:effectLst>
              </a:rPr>
              <a:t>/m3 24-hr</a:t>
            </a:r>
            <a:endParaRPr lang="en-US" dirty="0">
              <a:solidFill>
                <a:srgbClr val="FFFF00"/>
              </a:solidFill>
              <a:effectLst>
                <a:outerShdw blurRad="38100" dist="38100" dir="2700000" algn="tl">
                  <a:srgbClr val="000000">
                    <a:alpha val="43137"/>
                  </a:srgbClr>
                </a:outerShdw>
              </a:effectLst>
            </a:endParaRPr>
          </a:p>
        </p:txBody>
      </p:sp>
      <p:sp>
        <p:nvSpPr>
          <p:cNvPr id="11" name="10 CuadroTexto"/>
          <p:cNvSpPr txBox="1"/>
          <p:nvPr/>
        </p:nvSpPr>
        <p:spPr>
          <a:xfrm>
            <a:off x="4911164" y="2781772"/>
            <a:ext cx="2023183" cy="307777"/>
          </a:xfrm>
          <a:prstGeom prst="rect">
            <a:avLst/>
          </a:prstGeom>
          <a:noFill/>
        </p:spPr>
        <p:txBody>
          <a:bodyPr wrap="none" rtlCol="0">
            <a:spAutoFit/>
          </a:bodyPr>
          <a:lstStyle/>
          <a:p>
            <a:r>
              <a:rPr lang="en-US" sz="1400" b="1" dirty="0" smtClean="0"/>
              <a:t>Friday, August 26th 2012</a:t>
            </a:r>
            <a:endParaRPr lang="en-US" sz="1400" b="1" dirty="0"/>
          </a:p>
        </p:txBody>
      </p:sp>
    </p:spTree>
    <p:extLst>
      <p:ext uri="{BB962C8B-B14F-4D97-AF65-F5344CB8AC3E}">
        <p14:creationId xmlns:p14="http://schemas.microsoft.com/office/powerpoint/2010/main" val="138684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7534"/>
            <a:ext cx="8649624" cy="4050450"/>
          </a:xfrm>
          <a:prstGeom prst="rect">
            <a:avLst/>
          </a:prstGeom>
        </p:spPr>
      </p:pic>
    </p:spTree>
    <p:extLst>
      <p:ext uri="{BB962C8B-B14F-4D97-AF65-F5344CB8AC3E}">
        <p14:creationId xmlns:p14="http://schemas.microsoft.com/office/powerpoint/2010/main" val="3121173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212"/>
            <a:ext cx="9144000" cy="4467077"/>
          </a:xfrm>
          <a:prstGeom prst="rect">
            <a:avLst/>
          </a:prstGeom>
        </p:spPr>
      </p:pic>
      <p:sp>
        <p:nvSpPr>
          <p:cNvPr id="3" name="CuadroTexto 2"/>
          <p:cNvSpPr txBox="1"/>
          <p:nvPr/>
        </p:nvSpPr>
        <p:spPr>
          <a:xfrm>
            <a:off x="2029477" y="338212"/>
            <a:ext cx="5259773" cy="369332"/>
          </a:xfrm>
          <a:prstGeom prst="rect">
            <a:avLst/>
          </a:prstGeom>
          <a:solidFill>
            <a:schemeClr val="bg1"/>
          </a:solidFill>
        </p:spPr>
        <p:txBody>
          <a:bodyPr wrap="none" rtlCol="0">
            <a:spAutoFit/>
          </a:bodyPr>
          <a:lstStyle/>
          <a:p>
            <a:r>
              <a:rPr lang="en-US" dirty="0" smtClean="0"/>
              <a:t>PM2.5 annual Concentration in Latin America [</a:t>
            </a:r>
            <a:r>
              <a:rPr lang="en-US" dirty="0" err="1" smtClean="0"/>
              <a:t>ug</a:t>
            </a:r>
            <a:r>
              <a:rPr lang="en-US" dirty="0" smtClean="0"/>
              <a:t>/m3]</a:t>
            </a:r>
            <a:endParaRPr lang="en-US" dirty="0"/>
          </a:p>
        </p:txBody>
      </p:sp>
    </p:spTree>
    <p:extLst>
      <p:ext uri="{BB962C8B-B14F-4D97-AF65-F5344CB8AC3E}">
        <p14:creationId xmlns:p14="http://schemas.microsoft.com/office/powerpoint/2010/main" val="3530623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58289" cy="3341916"/>
          </a:xfrm>
          <a:prstGeom prst="rect">
            <a:avLst/>
          </a:prstGeom>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200" y="2"/>
            <a:ext cx="4779803" cy="2856215"/>
          </a:xfrm>
          <a:prstGeom prst="rect">
            <a:avLst/>
          </a:prstGeom>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6217"/>
            <a:ext cx="3734142" cy="2293637"/>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142" y="2856215"/>
            <a:ext cx="5429190" cy="2293638"/>
          </a:xfrm>
          <a:prstGeom prst="rect">
            <a:avLst/>
          </a:prstGeom>
        </p:spPr>
      </p:pic>
      <p:sp>
        <p:nvSpPr>
          <p:cNvPr id="6" name="5 CuadroTexto"/>
          <p:cNvSpPr txBox="1"/>
          <p:nvPr/>
        </p:nvSpPr>
        <p:spPr>
          <a:xfrm rot="19661054">
            <a:off x="1157559" y="2514471"/>
            <a:ext cx="7421901" cy="523220"/>
          </a:xfrm>
          <a:prstGeom prst="rect">
            <a:avLst/>
          </a:prstGeom>
          <a:noFill/>
        </p:spPr>
        <p:txBody>
          <a:bodyPr wrap="square" rtlCol="0">
            <a:spAutoFit/>
          </a:bodyPr>
          <a:lstStyle/>
          <a:p>
            <a:r>
              <a:rPr lang="es-CL" sz="2800" b="1" dirty="0" err="1"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America</a:t>
            </a:r>
            <a:r>
              <a:rPr lang="es-CL" sz="2800" b="1" dirty="0" smtClean="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Soccer Cup, Chile 2015</a:t>
            </a:r>
            <a:endParaRPr lang="es-CL" sz="2800" b="1" dirty="0">
              <a:solidFill>
                <a:srgbClr val="FFFF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627" y="0"/>
            <a:ext cx="2837146" cy="1886702"/>
          </a:xfrm>
          <a:prstGeom prst="rect">
            <a:avLst/>
          </a:prstGeom>
        </p:spPr>
      </p:pic>
    </p:spTree>
    <p:extLst>
      <p:ext uri="{BB962C8B-B14F-4D97-AF65-F5344CB8AC3E}">
        <p14:creationId xmlns:p14="http://schemas.microsoft.com/office/powerpoint/2010/main" val="1644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5390</TotalTime>
  <Words>1010</Words>
  <Application>Microsoft Office PowerPoint</Application>
  <PresentationFormat>Presentación en pantalla (16:9)</PresentationFormat>
  <Paragraphs>342</Paragraphs>
  <Slides>57</Slides>
  <Notes>5</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57</vt:i4>
      </vt:variant>
    </vt:vector>
  </HeadingPairs>
  <TitlesOfParts>
    <vt:vector size="67" baseType="lpstr">
      <vt:lpstr>ＭＳ Ｐゴシック</vt:lpstr>
      <vt:lpstr>Arial</vt:lpstr>
      <vt:lpstr>Calibri</vt:lpstr>
      <vt:lpstr>Segoe UI</vt:lpstr>
      <vt:lpstr>Tahoma</vt:lpstr>
      <vt:lpstr>Times New Roman</vt:lpstr>
      <vt:lpstr>Verdana</vt:lpstr>
      <vt:lpstr>Wingdings</vt:lpstr>
      <vt:lpstr>Tema de Office</vt:lpstr>
      <vt:lpstr>Documento</vt:lpstr>
      <vt:lpstr>Mesoscale meteorology modeling and sensitivity analysis for the south of Chile region using WRF-ARW model</vt:lpstr>
      <vt:lpstr>Presentación de PowerPoint</vt:lpstr>
      <vt:lpstr>Presentación de PowerPoint</vt:lpstr>
      <vt:lpstr>Presentación de PowerPoint</vt:lpstr>
      <vt:lpstr>Presentación de PowerPoint</vt:lpstr>
      <vt:lpstr>Beijing versus Temuco</vt:lpstr>
      <vt:lpstr>Presentación de PowerPoint</vt:lpstr>
      <vt:lpstr>Presentación de PowerPoint</vt:lpstr>
      <vt:lpstr>Presentación de PowerPoint</vt:lpstr>
      <vt:lpstr>Presentación de PowerPoint</vt:lpstr>
      <vt:lpstr>PM2.5 Emission Inventory Temuco, 2012</vt:lpstr>
      <vt:lpstr>Presentación de PowerPoint</vt:lpstr>
      <vt:lpstr>Fuelwood consumption per household  m3 /year</vt:lpstr>
      <vt:lpstr>Presentación de PowerPoint</vt:lpstr>
      <vt:lpstr>MP Composition PAHs Properties</vt:lpstr>
      <vt:lpstr>Presentación de PowerPoint</vt:lpstr>
      <vt:lpstr>Presentación de PowerPoint</vt:lpstr>
      <vt:lpstr>Presentación de PowerPoint</vt:lpstr>
      <vt:lpstr>PM2.5 versus Benzo[a]pyrene Temuco, Winter of 2013</vt:lpstr>
      <vt:lpstr>Presentación de PowerPoint</vt:lpstr>
      <vt:lpstr>Modeling Nested Domain</vt:lpstr>
      <vt:lpstr>Temuco city Location</vt:lpstr>
      <vt:lpstr>Presentación de PowerPoint</vt:lpstr>
      <vt:lpstr>Temuco urban area, Chile</vt:lpstr>
      <vt:lpstr>Presentación de PowerPoint</vt:lpstr>
      <vt:lpstr>Presentación de PowerPoint</vt:lpstr>
      <vt:lpstr>Presentación de PowerPoint</vt:lpstr>
      <vt:lpstr>Presentación de PowerPoint</vt:lpstr>
      <vt:lpstr>Experimental Design on WRF 3.4 06/11/2013 to 07/01/2013</vt:lpstr>
      <vt:lpstr>Atmospheric Sounding</vt:lpstr>
      <vt:lpstr>Presentación de PowerPoint</vt:lpstr>
      <vt:lpstr>Presentación de PowerPoint</vt:lpstr>
      <vt:lpstr>Temperature Performance</vt:lpstr>
      <vt:lpstr>Presentación de PowerPoint</vt:lpstr>
      <vt:lpstr>Residuals of the Temperature</vt:lpstr>
      <vt:lpstr>Temperature Performance</vt:lpstr>
      <vt:lpstr>Presentación de PowerPoint</vt:lpstr>
      <vt:lpstr>Wind Speed [m/s]</vt:lpstr>
      <vt:lpstr>Presentación de PowerPoint</vt:lpstr>
      <vt:lpstr>Presentación de PowerPoint</vt:lpstr>
      <vt:lpstr>Wind Speed Performance</vt:lpstr>
      <vt:lpstr>PBL [m]</vt:lpstr>
      <vt:lpstr>WS versus PBL</vt:lpstr>
      <vt:lpstr>Presentación de PowerPoint</vt:lpstr>
      <vt:lpstr>Presentación de PowerPoint</vt:lpstr>
      <vt:lpstr>Presentación de PowerPoint</vt:lpstr>
      <vt:lpstr>Conclusions</vt:lpstr>
      <vt:lpstr>Acknowledgments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Universidad Catolica de Temuco</dc:creator>
  <cp:lastModifiedBy>Luis Diaz-Robles</cp:lastModifiedBy>
  <cp:revision>156</cp:revision>
  <cp:lastPrinted>2013-12-18T14:24:12Z</cp:lastPrinted>
  <dcterms:created xsi:type="dcterms:W3CDTF">2013-04-25T16:57:35Z</dcterms:created>
  <dcterms:modified xsi:type="dcterms:W3CDTF">2014-10-28T13:49:27Z</dcterms:modified>
</cp:coreProperties>
</file>