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3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BF37F-C101-41DE-B0D4-8BB8CD26460F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93984-B7EE-4B32-9857-7EB649FE6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977C4-57A1-42E5-BB80-BAE803D9D84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ADA55-A6E4-4874-A998-BEFBC044A9C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199"/>
            <a:ext cx="9144000" cy="51743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Tight coupling between meteorology and chemistry (model grid, advection scheme, PBL mixing, shallow and deep convective mixing)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Biogenic </a:t>
            </a:r>
            <a:r>
              <a:rPr lang="en-US" sz="2000" dirty="0"/>
              <a:t>VOC flux modules: using high-resolution </a:t>
            </a:r>
            <a:r>
              <a:rPr lang="en-US" sz="2000" dirty="0" smtClean="0"/>
              <a:t>and updated remote sensing datasets, more consistency with the meteorological land-use data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Capability in simulating complex terrain and meteorology: e.g. cold pool, </a:t>
            </a:r>
            <a:r>
              <a:rPr lang="en-US" sz="2000" dirty="0" smtClean="0"/>
              <a:t>shallow </a:t>
            </a:r>
            <a:r>
              <a:rPr lang="en-US" sz="2000" dirty="0"/>
              <a:t>boundary layers associated with wintertime ozone events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Improvement in photolysis schemes to handle effect of snow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Treatment of dry deposition of chemical species onto snow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Refinement of </a:t>
            </a:r>
            <a:r>
              <a:rPr lang="en-US" sz="2000" dirty="0" smtClean="0"/>
              <a:t>the gas chemistry </a:t>
            </a:r>
            <a:r>
              <a:rPr lang="en-US" sz="2000" dirty="0"/>
              <a:t>schemes for industrial regions with </a:t>
            </a:r>
            <a:r>
              <a:rPr lang="en-US" sz="2000" dirty="0" smtClean="0"/>
              <a:t>different emission signatures than the urban areas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6" name="Text Box 1035"/>
          <p:cNvSpPr txBox="1">
            <a:spLocks noChangeArrowheads="1"/>
          </p:cNvSpPr>
          <p:nvPr/>
        </p:nvSpPr>
        <p:spPr bwMode="auto">
          <a:xfrm>
            <a:off x="1231134" y="134983"/>
            <a:ext cx="65239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Some thoughts on future air quality </a:t>
            </a:r>
            <a:r>
              <a:rPr lang="en-US" sz="2400" b="1" dirty="0" smtClean="0">
                <a:solidFill>
                  <a:schemeClr val="accent1"/>
                </a:solidFill>
              </a:rPr>
              <a:t>models 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from </a:t>
            </a:r>
            <a:r>
              <a:rPr lang="en-US" sz="2400" b="1" i="1" dirty="0" smtClean="0">
                <a:solidFill>
                  <a:schemeClr val="accent1"/>
                </a:solidFill>
              </a:rPr>
              <a:t>a WRF-</a:t>
            </a:r>
            <a:r>
              <a:rPr lang="en-US" sz="2400" b="1" i="1" dirty="0" err="1" smtClean="0">
                <a:solidFill>
                  <a:schemeClr val="accent1"/>
                </a:solidFill>
              </a:rPr>
              <a:t>Chem</a:t>
            </a:r>
            <a:r>
              <a:rPr lang="en-US" sz="2400" b="1" i="1" dirty="0" smtClean="0">
                <a:solidFill>
                  <a:schemeClr val="accent1"/>
                </a:solidFill>
              </a:rPr>
              <a:t> modeler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63" y="1219200"/>
            <a:ext cx="91440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Future </a:t>
            </a:r>
            <a:r>
              <a:rPr lang="en-US" sz="2000" dirty="0"/>
              <a:t>inverse modeling tools for top-down emission estimates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Challenges in secondary organic aerosol (SOA) modeling: uncertainties in SOA yields, aging, dry and wet removal of SOA </a:t>
            </a:r>
            <a:r>
              <a:rPr lang="en-US" sz="2000" dirty="0" err="1"/>
              <a:t>vapours</a:t>
            </a:r>
            <a:r>
              <a:rPr lang="en-US" sz="2000" dirty="0"/>
              <a:t>, fragmentation</a:t>
            </a:r>
            <a:r>
              <a:rPr lang="en-US" sz="2000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Development </a:t>
            </a:r>
            <a:r>
              <a:rPr lang="en-US" sz="2000" dirty="0"/>
              <a:t>of new emission inventories and tools for SOA precursors (e.g. for intermediate VOCs)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How complex SOA schemes need to be developed for the next generation air quality models?</a:t>
            </a:r>
          </a:p>
          <a:p>
            <a:endParaRPr lang="en-US" sz="2000" dirty="0"/>
          </a:p>
        </p:txBody>
      </p:sp>
      <p:sp>
        <p:nvSpPr>
          <p:cNvPr id="6" name="Text Box 1035"/>
          <p:cNvSpPr txBox="1">
            <a:spLocks noChangeArrowheads="1"/>
          </p:cNvSpPr>
          <p:nvPr/>
        </p:nvSpPr>
        <p:spPr bwMode="auto">
          <a:xfrm>
            <a:off x="1231134" y="134983"/>
            <a:ext cx="65239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Some thoughts on future air quality </a:t>
            </a:r>
            <a:r>
              <a:rPr lang="en-US" sz="2400" b="1" dirty="0" smtClean="0">
                <a:solidFill>
                  <a:schemeClr val="accent1"/>
                </a:solidFill>
              </a:rPr>
              <a:t>models 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from </a:t>
            </a:r>
            <a:r>
              <a:rPr lang="en-US" sz="2400" b="1" i="1" dirty="0" smtClean="0">
                <a:solidFill>
                  <a:schemeClr val="accent1"/>
                </a:solidFill>
              </a:rPr>
              <a:t>a WRF-</a:t>
            </a:r>
            <a:r>
              <a:rPr lang="en-US" sz="2400" b="1" i="1" dirty="0" err="1" smtClean="0">
                <a:solidFill>
                  <a:schemeClr val="accent1"/>
                </a:solidFill>
              </a:rPr>
              <a:t>Chem</a:t>
            </a:r>
            <a:r>
              <a:rPr lang="en-US" sz="2400" b="1" i="1" dirty="0" smtClean="0">
                <a:solidFill>
                  <a:schemeClr val="accent1"/>
                </a:solidFill>
              </a:rPr>
              <a:t> modeler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188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Ravan Ahmadov</dc:creator>
  <cp:lastModifiedBy>Ravan Ahmadov</cp:lastModifiedBy>
  <cp:revision>60</cp:revision>
  <dcterms:created xsi:type="dcterms:W3CDTF">2014-10-21T17:38:28Z</dcterms:created>
  <dcterms:modified xsi:type="dcterms:W3CDTF">2014-10-28T13:47:47Z</dcterms:modified>
</cp:coreProperties>
</file>