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7" r:id="rId5"/>
    <p:sldId id="260" r:id="rId6"/>
    <p:sldId id="267" r:id="rId7"/>
    <p:sldId id="261" r:id="rId8"/>
    <p:sldId id="268" r:id="rId9"/>
    <p:sldId id="269" r:id="rId10"/>
    <p:sldId id="274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2D927B-8EBA-42DE-A158-27983409BA9E}">
          <p14:sldIdLst>
            <p14:sldId id="257"/>
            <p14:sldId id="258"/>
            <p14:sldId id="259"/>
            <p14:sldId id="277"/>
            <p14:sldId id="260"/>
            <p14:sldId id="267"/>
            <p14:sldId id="261"/>
            <p14:sldId id="268"/>
            <p14:sldId id="269"/>
            <p14:sldId id="274"/>
            <p14:sldId id="270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surface conc. of EC for CASE2 (ug/m3)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682852143482076E-2"/>
          <c:y val="0.11148351606564012"/>
          <c:w val="0.88964916885389334"/>
          <c:h val="0.77251340608236196"/>
        </c:manualLayout>
      </c:layout>
      <c:lineChart>
        <c:grouping val="standard"/>
        <c:varyColors val="0"/>
        <c:ser>
          <c:idx val="1"/>
          <c:order val="0"/>
          <c:tx>
            <c:strRef>
              <c:f>Sheet2!$B$3</c:f>
              <c:strCache>
                <c:ptCount val="1"/>
                <c:pt idx="0">
                  <c:v>with fire emissions</c:v>
                </c:pt>
              </c:strCache>
            </c:strRef>
          </c:tx>
          <c:marker>
            <c:symbol val="none"/>
          </c:marker>
          <c:cat>
            <c:numRef>
              <c:f>Sheet2!$A$4:$A$626</c:f>
              <c:numCache>
                <c:formatCode>General</c:formatCode>
                <c:ptCount val="6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</c:numCache>
            </c:numRef>
          </c:cat>
          <c:val>
            <c:numRef>
              <c:f>Sheet2!$B$4:$B$627</c:f>
              <c:numCache>
                <c:formatCode>General</c:formatCode>
                <c:ptCount val="624"/>
                <c:pt idx="0">
                  <c:v>0.20674202</c:v>
                </c:pt>
                <c:pt idx="1">
                  <c:v>0.38125588999999999</c:v>
                </c:pt>
                <c:pt idx="2">
                  <c:v>0.46897708999999999</c:v>
                </c:pt>
                <c:pt idx="3">
                  <c:v>0.34739935</c:v>
                </c:pt>
                <c:pt idx="4">
                  <c:v>0.55206805000000003</c:v>
                </c:pt>
                <c:pt idx="5">
                  <c:v>0.58203101000000002</c:v>
                </c:pt>
                <c:pt idx="6">
                  <c:v>0.60854726999999997</c:v>
                </c:pt>
                <c:pt idx="7">
                  <c:v>0.63181639000000001</c:v>
                </c:pt>
                <c:pt idx="8">
                  <c:v>0.64898007999999996</c:v>
                </c:pt>
                <c:pt idx="9">
                  <c:v>0.67770761000000002</c:v>
                </c:pt>
                <c:pt idx="10">
                  <c:v>0.72400772999999996</c:v>
                </c:pt>
                <c:pt idx="11">
                  <c:v>0.75145686</c:v>
                </c:pt>
                <c:pt idx="12">
                  <c:v>0.56105046999999997</c:v>
                </c:pt>
                <c:pt idx="13">
                  <c:v>0.29224729999999999</c:v>
                </c:pt>
                <c:pt idx="14">
                  <c:v>0.21763957</c:v>
                </c:pt>
                <c:pt idx="15">
                  <c:v>0.17556273999999999</c:v>
                </c:pt>
                <c:pt idx="16">
                  <c:v>0.14367906999999999</c:v>
                </c:pt>
                <c:pt idx="17">
                  <c:v>0.11757263</c:v>
                </c:pt>
                <c:pt idx="18">
                  <c:v>0.10188833</c:v>
                </c:pt>
                <c:pt idx="19">
                  <c:v>9.5341330000000002E-2</c:v>
                </c:pt>
                <c:pt idx="20">
                  <c:v>9.4996769999999994E-2</c:v>
                </c:pt>
                <c:pt idx="21">
                  <c:v>0.13322818</c:v>
                </c:pt>
                <c:pt idx="22">
                  <c:v>0.11583026</c:v>
                </c:pt>
                <c:pt idx="23">
                  <c:v>0.14683133000000001</c:v>
                </c:pt>
                <c:pt idx="24">
                  <c:v>0.17520358999999999</c:v>
                </c:pt>
                <c:pt idx="25">
                  <c:v>0.20968685000000001</c:v>
                </c:pt>
                <c:pt idx="26">
                  <c:v>0.20900489</c:v>
                </c:pt>
                <c:pt idx="27">
                  <c:v>0.20561819000000001</c:v>
                </c:pt>
                <c:pt idx="28">
                  <c:v>0.22516196999999999</c:v>
                </c:pt>
                <c:pt idx="29">
                  <c:v>0.26337065999999998</c:v>
                </c:pt>
                <c:pt idx="30">
                  <c:v>0.28209983999999999</c:v>
                </c:pt>
                <c:pt idx="31">
                  <c:v>0.27973663999999998</c:v>
                </c:pt>
                <c:pt idx="32">
                  <c:v>0.26570916</c:v>
                </c:pt>
                <c:pt idx="33">
                  <c:v>0.25243661000000001</c:v>
                </c:pt>
                <c:pt idx="34">
                  <c:v>0.23290453999999999</c:v>
                </c:pt>
                <c:pt idx="35">
                  <c:v>0.20236158000000001</c:v>
                </c:pt>
                <c:pt idx="36">
                  <c:v>0.15233785999999999</c:v>
                </c:pt>
                <c:pt idx="37">
                  <c:v>0.13023792000000001</c:v>
                </c:pt>
                <c:pt idx="38">
                  <c:v>0.12349404</c:v>
                </c:pt>
                <c:pt idx="39">
                  <c:v>0.12616579</c:v>
                </c:pt>
                <c:pt idx="40">
                  <c:v>0.13280528999999999</c:v>
                </c:pt>
                <c:pt idx="41">
                  <c:v>0.13944580000000001</c:v>
                </c:pt>
                <c:pt idx="42">
                  <c:v>0.14482032</c:v>
                </c:pt>
                <c:pt idx="43">
                  <c:v>0.14853532999999999</c:v>
                </c:pt>
                <c:pt idx="44">
                  <c:v>0.15235555000000001</c:v>
                </c:pt>
                <c:pt idx="45">
                  <c:v>0.15703732000000001</c:v>
                </c:pt>
                <c:pt idx="46">
                  <c:v>0.16200812000000001</c:v>
                </c:pt>
                <c:pt idx="47">
                  <c:v>0.17549306000000001</c:v>
                </c:pt>
                <c:pt idx="48">
                  <c:v>0.32282597000000002</c:v>
                </c:pt>
                <c:pt idx="49">
                  <c:v>0.51459896999999999</c:v>
                </c:pt>
                <c:pt idx="50">
                  <c:v>0.52407490999999995</c:v>
                </c:pt>
                <c:pt idx="51">
                  <c:v>0.71798503000000002</c:v>
                </c:pt>
                <c:pt idx="52">
                  <c:v>0.39627177000000002</c:v>
                </c:pt>
                <c:pt idx="53">
                  <c:v>0.36481267000000001</c:v>
                </c:pt>
                <c:pt idx="54">
                  <c:v>0.35811383000000002</c:v>
                </c:pt>
                <c:pt idx="55">
                  <c:v>0.36910588</c:v>
                </c:pt>
                <c:pt idx="56">
                  <c:v>0.38432595000000003</c:v>
                </c:pt>
                <c:pt idx="57">
                  <c:v>0.40058535000000001</c:v>
                </c:pt>
                <c:pt idx="58">
                  <c:v>0.47046866999999998</c:v>
                </c:pt>
                <c:pt idx="59">
                  <c:v>0.55403632000000003</c:v>
                </c:pt>
                <c:pt idx="60">
                  <c:v>0.45597063999999998</c:v>
                </c:pt>
                <c:pt idx="61">
                  <c:v>0.36907539</c:v>
                </c:pt>
                <c:pt idx="62">
                  <c:v>0.31739878999999999</c:v>
                </c:pt>
                <c:pt idx="63">
                  <c:v>0.28081827999999998</c:v>
                </c:pt>
                <c:pt idx="64">
                  <c:v>0.25733843000000001</c:v>
                </c:pt>
                <c:pt idx="65">
                  <c:v>0.22365634000000001</c:v>
                </c:pt>
                <c:pt idx="66">
                  <c:v>0.18132696000000001</c:v>
                </c:pt>
                <c:pt idx="67">
                  <c:v>0.15860967000000001</c:v>
                </c:pt>
                <c:pt idx="68">
                  <c:v>0.14695662000000001</c:v>
                </c:pt>
                <c:pt idx="69">
                  <c:v>0.14157038999999999</c:v>
                </c:pt>
                <c:pt idx="70">
                  <c:v>0.14300763999999999</c:v>
                </c:pt>
                <c:pt idx="71">
                  <c:v>0.20681953</c:v>
                </c:pt>
                <c:pt idx="72">
                  <c:v>0.44844161999999999</c:v>
                </c:pt>
                <c:pt idx="73">
                  <c:v>0.65794401999999996</c:v>
                </c:pt>
                <c:pt idx="74">
                  <c:v>0.80339532999999996</c:v>
                </c:pt>
                <c:pt idx="75">
                  <c:v>0.92327320999999996</c:v>
                </c:pt>
                <c:pt idx="76">
                  <c:v>1.01011312</c:v>
                </c:pt>
                <c:pt idx="77">
                  <c:v>1.0542417799999999</c:v>
                </c:pt>
                <c:pt idx="78">
                  <c:v>0.98941981999999995</c:v>
                </c:pt>
                <c:pt idx="79">
                  <c:v>0.87950158000000001</c:v>
                </c:pt>
                <c:pt idx="80">
                  <c:v>0.77238518</c:v>
                </c:pt>
                <c:pt idx="81">
                  <c:v>0.69862603999999995</c:v>
                </c:pt>
                <c:pt idx="82">
                  <c:v>0.68564278000000001</c:v>
                </c:pt>
                <c:pt idx="83">
                  <c:v>0.67342018999999997</c:v>
                </c:pt>
                <c:pt idx="84">
                  <c:v>0.46944355999999998</c:v>
                </c:pt>
                <c:pt idx="85">
                  <c:v>0.31670883</c:v>
                </c:pt>
                <c:pt idx="86">
                  <c:v>0.27243837999999998</c:v>
                </c:pt>
                <c:pt idx="87">
                  <c:v>0.24640201</c:v>
                </c:pt>
                <c:pt idx="88">
                  <c:v>0.20768492999999999</c:v>
                </c:pt>
                <c:pt idx="89">
                  <c:v>0.18284038</c:v>
                </c:pt>
                <c:pt idx="90">
                  <c:v>0.1844056</c:v>
                </c:pt>
                <c:pt idx="91">
                  <c:v>0.19764617000000001</c:v>
                </c:pt>
                <c:pt idx="92">
                  <c:v>0.21147895999999999</c:v>
                </c:pt>
                <c:pt idx="93">
                  <c:v>0.23126471000000001</c:v>
                </c:pt>
                <c:pt idx="94">
                  <c:v>0.27881664</c:v>
                </c:pt>
                <c:pt idx="95">
                  <c:v>0.38902605000000001</c:v>
                </c:pt>
                <c:pt idx="96">
                  <c:v>0.60775363000000004</c:v>
                </c:pt>
                <c:pt idx="97">
                  <c:v>0.72914767000000003</c:v>
                </c:pt>
                <c:pt idx="98">
                  <c:v>0.73546445000000005</c:v>
                </c:pt>
                <c:pt idx="99">
                  <c:v>0.71866459000000005</c:v>
                </c:pt>
                <c:pt idx="100">
                  <c:v>0.71699904999999997</c:v>
                </c:pt>
                <c:pt idx="101">
                  <c:v>0.72030103000000001</c:v>
                </c:pt>
                <c:pt idx="102">
                  <c:v>0.74818319</c:v>
                </c:pt>
                <c:pt idx="103">
                  <c:v>0.80451572000000005</c:v>
                </c:pt>
                <c:pt idx="104">
                  <c:v>0.88299327999999999</c:v>
                </c:pt>
                <c:pt idx="105">
                  <c:v>0.96568589999999999</c:v>
                </c:pt>
                <c:pt idx="106">
                  <c:v>1.06247878</c:v>
                </c:pt>
                <c:pt idx="107">
                  <c:v>1.19349277</c:v>
                </c:pt>
                <c:pt idx="108">
                  <c:v>1.1480085799999999</c:v>
                </c:pt>
                <c:pt idx="109">
                  <c:v>0.57868344000000005</c:v>
                </c:pt>
                <c:pt idx="110">
                  <c:v>0.33400822000000002</c:v>
                </c:pt>
                <c:pt idx="111">
                  <c:v>0.2580035</c:v>
                </c:pt>
                <c:pt idx="112">
                  <c:v>0.23296802</c:v>
                </c:pt>
                <c:pt idx="113">
                  <c:v>0.22750448000000001</c:v>
                </c:pt>
                <c:pt idx="114">
                  <c:v>0.22798832999999999</c:v>
                </c:pt>
                <c:pt idx="115">
                  <c:v>0.22551106000000001</c:v>
                </c:pt>
                <c:pt idx="116">
                  <c:v>0.22071345000000001</c:v>
                </c:pt>
                <c:pt idx="117">
                  <c:v>0.21834964000000001</c:v>
                </c:pt>
                <c:pt idx="118">
                  <c:v>0.24898955</c:v>
                </c:pt>
                <c:pt idx="119">
                  <c:v>0.34320244</c:v>
                </c:pt>
                <c:pt idx="120">
                  <c:v>0.48699137999999997</c:v>
                </c:pt>
                <c:pt idx="121">
                  <c:v>0.55377262999999999</c:v>
                </c:pt>
                <c:pt idx="122">
                  <c:v>0.49713089999999999</c:v>
                </c:pt>
                <c:pt idx="123">
                  <c:v>0.39344691999999998</c:v>
                </c:pt>
                <c:pt idx="124">
                  <c:v>0.31966597000000002</c:v>
                </c:pt>
                <c:pt idx="125">
                  <c:v>0.27445349000000002</c:v>
                </c:pt>
                <c:pt idx="126">
                  <c:v>0.25965180999999998</c:v>
                </c:pt>
                <c:pt idx="127">
                  <c:v>0.26056238999999998</c:v>
                </c:pt>
                <c:pt idx="128">
                  <c:v>0.28754732</c:v>
                </c:pt>
                <c:pt idx="129">
                  <c:v>0.31878662000000002</c:v>
                </c:pt>
                <c:pt idx="130">
                  <c:v>0.36262459000000002</c:v>
                </c:pt>
                <c:pt idx="131">
                  <c:v>0.39062177999999997</c:v>
                </c:pt>
                <c:pt idx="132">
                  <c:v>0.30584198000000001</c:v>
                </c:pt>
                <c:pt idx="133">
                  <c:v>0.26265863</c:v>
                </c:pt>
                <c:pt idx="134">
                  <c:v>0.24999903000000001</c:v>
                </c:pt>
                <c:pt idx="135">
                  <c:v>0.22016037999999999</c:v>
                </c:pt>
                <c:pt idx="136">
                  <c:v>0.19580533</c:v>
                </c:pt>
                <c:pt idx="137">
                  <c:v>0.18216746</c:v>
                </c:pt>
                <c:pt idx="138">
                  <c:v>0.17705533000000001</c:v>
                </c:pt>
                <c:pt idx="139">
                  <c:v>0.17755404</c:v>
                </c:pt>
                <c:pt idx="140">
                  <c:v>0.18132429</c:v>
                </c:pt>
                <c:pt idx="141">
                  <c:v>0.18733664</c:v>
                </c:pt>
                <c:pt idx="142">
                  <c:v>0.20114662999999999</c:v>
                </c:pt>
                <c:pt idx="143">
                  <c:v>0.26171121000000003</c:v>
                </c:pt>
                <c:pt idx="144">
                  <c:v>0.49059701</c:v>
                </c:pt>
                <c:pt idx="145">
                  <c:v>0.73781346999999997</c:v>
                </c:pt>
                <c:pt idx="146">
                  <c:v>0.89303672000000001</c:v>
                </c:pt>
                <c:pt idx="147">
                  <c:v>0.97854697999999996</c:v>
                </c:pt>
                <c:pt idx="148">
                  <c:v>1.02337897</c:v>
                </c:pt>
                <c:pt idx="149">
                  <c:v>1.04321134</c:v>
                </c:pt>
                <c:pt idx="150">
                  <c:v>1.0647612799999999</c:v>
                </c:pt>
                <c:pt idx="151">
                  <c:v>1.10317898</c:v>
                </c:pt>
                <c:pt idx="152">
                  <c:v>1.1582254199999999</c:v>
                </c:pt>
                <c:pt idx="153">
                  <c:v>1.23253393</c:v>
                </c:pt>
                <c:pt idx="154">
                  <c:v>1.32190216</c:v>
                </c:pt>
                <c:pt idx="155">
                  <c:v>1.3180185600000001</c:v>
                </c:pt>
                <c:pt idx="156">
                  <c:v>0.74885981999999995</c:v>
                </c:pt>
                <c:pt idx="157">
                  <c:v>0.46335979999999999</c:v>
                </c:pt>
                <c:pt idx="158">
                  <c:v>0.32853290000000002</c:v>
                </c:pt>
                <c:pt idx="159">
                  <c:v>0.24916497000000001</c:v>
                </c:pt>
                <c:pt idx="160">
                  <c:v>0.19258766999999999</c:v>
                </c:pt>
                <c:pt idx="161">
                  <c:v>0.14787422</c:v>
                </c:pt>
                <c:pt idx="162">
                  <c:v>0.1164347</c:v>
                </c:pt>
                <c:pt idx="163">
                  <c:v>0.10694817</c:v>
                </c:pt>
                <c:pt idx="164">
                  <c:v>0.13724427</c:v>
                </c:pt>
                <c:pt idx="165">
                  <c:v>0.19560901999999999</c:v>
                </c:pt>
                <c:pt idx="166">
                  <c:v>0.27919411999999999</c:v>
                </c:pt>
                <c:pt idx="167">
                  <c:v>0.37713268</c:v>
                </c:pt>
                <c:pt idx="168">
                  <c:v>0.51924086000000003</c:v>
                </c:pt>
                <c:pt idx="169">
                  <c:v>0.67924320999999999</c:v>
                </c:pt>
                <c:pt idx="170">
                  <c:v>0.77382302000000003</c:v>
                </c:pt>
                <c:pt idx="171">
                  <c:v>0.86442368999999997</c:v>
                </c:pt>
                <c:pt idx="172">
                  <c:v>0.89932334000000003</c:v>
                </c:pt>
                <c:pt idx="173">
                  <c:v>0.89633041999999996</c:v>
                </c:pt>
                <c:pt idx="174">
                  <c:v>0.89000475000000001</c:v>
                </c:pt>
                <c:pt idx="175">
                  <c:v>0.86924135999999996</c:v>
                </c:pt>
                <c:pt idx="176">
                  <c:v>0.85347318999999999</c:v>
                </c:pt>
                <c:pt idx="177">
                  <c:v>0.91314786999999997</c:v>
                </c:pt>
                <c:pt idx="178">
                  <c:v>1.0397703599999999</c:v>
                </c:pt>
                <c:pt idx="179">
                  <c:v>1.1830858</c:v>
                </c:pt>
                <c:pt idx="180">
                  <c:v>0.98792159999999996</c:v>
                </c:pt>
                <c:pt idx="181">
                  <c:v>0.73405564000000001</c:v>
                </c:pt>
                <c:pt idx="182">
                  <c:v>0.59097624000000004</c:v>
                </c:pt>
                <c:pt idx="183">
                  <c:v>0.48361957</c:v>
                </c:pt>
                <c:pt idx="184">
                  <c:v>0.39524403000000002</c:v>
                </c:pt>
                <c:pt idx="185">
                  <c:v>0.34993950000000001</c:v>
                </c:pt>
                <c:pt idx="186">
                  <c:v>0.30375229999999998</c:v>
                </c:pt>
                <c:pt idx="187">
                  <c:v>0.27148744000000002</c:v>
                </c:pt>
                <c:pt idx="188">
                  <c:v>0.25337142000000001</c:v>
                </c:pt>
                <c:pt idx="189">
                  <c:v>0.25463617</c:v>
                </c:pt>
                <c:pt idx="190">
                  <c:v>0.27178633000000002</c:v>
                </c:pt>
                <c:pt idx="191">
                  <c:v>0.31802290999999999</c:v>
                </c:pt>
                <c:pt idx="192">
                  <c:v>0.41476955999999998</c:v>
                </c:pt>
                <c:pt idx="193">
                  <c:v>0.50654589999999999</c:v>
                </c:pt>
                <c:pt idx="194">
                  <c:v>0.53987377999999997</c:v>
                </c:pt>
                <c:pt idx="195">
                  <c:v>0.53353720999999998</c:v>
                </c:pt>
                <c:pt idx="196">
                  <c:v>0.49759062999999998</c:v>
                </c:pt>
                <c:pt idx="197">
                  <c:v>0.45855077999999999</c:v>
                </c:pt>
                <c:pt idx="198">
                  <c:v>0.42300037000000001</c:v>
                </c:pt>
                <c:pt idx="199">
                  <c:v>0.39700743999999999</c:v>
                </c:pt>
                <c:pt idx="200">
                  <c:v>0.38563839</c:v>
                </c:pt>
                <c:pt idx="201">
                  <c:v>0.39859297999999999</c:v>
                </c:pt>
                <c:pt idx="202">
                  <c:v>0.44219314999999998</c:v>
                </c:pt>
                <c:pt idx="203">
                  <c:v>0.48223220999999999</c:v>
                </c:pt>
                <c:pt idx="204">
                  <c:v>0.38006111999999997</c:v>
                </c:pt>
                <c:pt idx="205">
                  <c:v>0.34555702999999999</c:v>
                </c:pt>
                <c:pt idx="206">
                  <c:v>0.33150652000000003</c:v>
                </c:pt>
                <c:pt idx="207">
                  <c:v>0.31849550999999998</c:v>
                </c:pt>
                <c:pt idx="208">
                  <c:v>0.30518719999999999</c:v>
                </c:pt>
                <c:pt idx="209">
                  <c:v>0.28520694000000002</c:v>
                </c:pt>
                <c:pt idx="210">
                  <c:v>0.26958864999999999</c:v>
                </c:pt>
                <c:pt idx="211">
                  <c:v>0.25933719</c:v>
                </c:pt>
                <c:pt idx="212">
                  <c:v>0.25958574000000001</c:v>
                </c:pt>
                <c:pt idx="213">
                  <c:v>0.26903006000000002</c:v>
                </c:pt>
                <c:pt idx="214">
                  <c:v>0.28485115999999999</c:v>
                </c:pt>
                <c:pt idx="215">
                  <c:v>0.35009291999999997</c:v>
                </c:pt>
                <c:pt idx="216">
                  <c:v>0.58160341000000004</c:v>
                </c:pt>
                <c:pt idx="217">
                  <c:v>0.80098115999999997</c:v>
                </c:pt>
                <c:pt idx="218">
                  <c:v>0.90625637999999997</c:v>
                </c:pt>
                <c:pt idx="219">
                  <c:v>0.85637461999999998</c:v>
                </c:pt>
                <c:pt idx="220">
                  <c:v>0.66828704000000005</c:v>
                </c:pt>
                <c:pt idx="221">
                  <c:v>0.47424808000000002</c:v>
                </c:pt>
                <c:pt idx="222">
                  <c:v>0.36362489999999997</c:v>
                </c:pt>
                <c:pt idx="223">
                  <c:v>0.31317317</c:v>
                </c:pt>
                <c:pt idx="224">
                  <c:v>0.27685504999999999</c:v>
                </c:pt>
                <c:pt idx="225">
                  <c:v>0.26324829</c:v>
                </c:pt>
                <c:pt idx="226">
                  <c:v>0.27398112000000002</c:v>
                </c:pt>
                <c:pt idx="227">
                  <c:v>0.28733903</c:v>
                </c:pt>
                <c:pt idx="228">
                  <c:v>0.24902202000000001</c:v>
                </c:pt>
                <c:pt idx="229">
                  <c:v>0.20904075999999999</c:v>
                </c:pt>
                <c:pt idx="230">
                  <c:v>0.21155423000000001</c:v>
                </c:pt>
                <c:pt idx="231">
                  <c:v>0.22893943999999999</c:v>
                </c:pt>
                <c:pt idx="232">
                  <c:v>0.24692853000000001</c:v>
                </c:pt>
                <c:pt idx="233">
                  <c:v>0.25665542000000002</c:v>
                </c:pt>
                <c:pt idx="234">
                  <c:v>0.26544290999999998</c:v>
                </c:pt>
                <c:pt idx="235">
                  <c:v>0.27151570000000003</c:v>
                </c:pt>
                <c:pt idx="236">
                  <c:v>0.29012451</c:v>
                </c:pt>
                <c:pt idx="237">
                  <c:v>0.32795826</c:v>
                </c:pt>
                <c:pt idx="238">
                  <c:v>0.35598046</c:v>
                </c:pt>
                <c:pt idx="239">
                  <c:v>0.40540369999999998</c:v>
                </c:pt>
                <c:pt idx="240">
                  <c:v>0.53095954999999995</c:v>
                </c:pt>
                <c:pt idx="241">
                  <c:v>0.63247107999999996</c:v>
                </c:pt>
                <c:pt idx="242">
                  <c:v>0.64655982999999995</c:v>
                </c:pt>
                <c:pt idx="243">
                  <c:v>0.62522310000000003</c:v>
                </c:pt>
                <c:pt idx="244">
                  <c:v>0.53846461000000001</c:v>
                </c:pt>
                <c:pt idx="245">
                  <c:v>0.40052533000000001</c:v>
                </c:pt>
                <c:pt idx="246">
                  <c:v>0.24963003</c:v>
                </c:pt>
                <c:pt idx="247">
                  <c:v>0.16987770999999999</c:v>
                </c:pt>
                <c:pt idx="248">
                  <c:v>0.14294957999999999</c:v>
                </c:pt>
                <c:pt idx="249">
                  <c:v>0.11991768</c:v>
                </c:pt>
                <c:pt idx="250">
                  <c:v>8.7845030000000004E-2</c:v>
                </c:pt>
                <c:pt idx="251">
                  <c:v>9.0451089999999998E-2</c:v>
                </c:pt>
                <c:pt idx="252">
                  <c:v>0.10138272</c:v>
                </c:pt>
                <c:pt idx="253">
                  <c:v>0.12140178</c:v>
                </c:pt>
                <c:pt idx="254">
                  <c:v>0.14529360999999999</c:v>
                </c:pt>
                <c:pt idx="255">
                  <c:v>0.16176976000000001</c:v>
                </c:pt>
                <c:pt idx="256">
                  <c:v>0.17515085999999999</c:v>
                </c:pt>
                <c:pt idx="257">
                  <c:v>0.18198967999999999</c:v>
                </c:pt>
                <c:pt idx="258">
                  <c:v>0.18148965</c:v>
                </c:pt>
                <c:pt idx="259">
                  <c:v>0.17107143999999999</c:v>
                </c:pt>
                <c:pt idx="260">
                  <c:v>0.16561872999999999</c:v>
                </c:pt>
                <c:pt idx="261">
                  <c:v>0.16779183</c:v>
                </c:pt>
                <c:pt idx="262">
                  <c:v>0.17520421999999999</c:v>
                </c:pt>
                <c:pt idx="263">
                  <c:v>0.19786379000000001</c:v>
                </c:pt>
                <c:pt idx="264">
                  <c:v>0.26843432</c:v>
                </c:pt>
                <c:pt idx="265">
                  <c:v>0.35362282</c:v>
                </c:pt>
                <c:pt idx="266">
                  <c:v>0.40816807999999999</c:v>
                </c:pt>
                <c:pt idx="267">
                  <c:v>0.46435790999999998</c:v>
                </c:pt>
                <c:pt idx="268">
                  <c:v>0.53927851000000004</c:v>
                </c:pt>
                <c:pt idx="269">
                  <c:v>0.64602393000000002</c:v>
                </c:pt>
                <c:pt idx="270">
                  <c:v>0.77467607999999999</c:v>
                </c:pt>
                <c:pt idx="271">
                  <c:v>0.89750975</c:v>
                </c:pt>
                <c:pt idx="272">
                  <c:v>1.0105142600000001</c:v>
                </c:pt>
                <c:pt idx="273">
                  <c:v>1.1091035600000001</c:v>
                </c:pt>
                <c:pt idx="274">
                  <c:v>1.1696457899999999</c:v>
                </c:pt>
                <c:pt idx="275">
                  <c:v>1.01587915</c:v>
                </c:pt>
                <c:pt idx="276">
                  <c:v>0.60970086000000001</c:v>
                </c:pt>
                <c:pt idx="277">
                  <c:v>0.47364011</c:v>
                </c:pt>
                <c:pt idx="278">
                  <c:v>0.36451255999999999</c:v>
                </c:pt>
                <c:pt idx="279">
                  <c:v>0.273922</c:v>
                </c:pt>
                <c:pt idx="280">
                  <c:v>0.18436968000000001</c:v>
                </c:pt>
                <c:pt idx="281">
                  <c:v>0.15163755000000001</c:v>
                </c:pt>
                <c:pt idx="282">
                  <c:v>0.14271270999999999</c:v>
                </c:pt>
                <c:pt idx="283">
                  <c:v>0.14410666</c:v>
                </c:pt>
                <c:pt idx="284">
                  <c:v>0.14670069999999999</c:v>
                </c:pt>
                <c:pt idx="285">
                  <c:v>0.14602826999999999</c:v>
                </c:pt>
                <c:pt idx="286">
                  <c:v>0.14675927</c:v>
                </c:pt>
                <c:pt idx="287">
                  <c:v>0.17161662999999999</c:v>
                </c:pt>
                <c:pt idx="288">
                  <c:v>0.27766579000000002</c:v>
                </c:pt>
                <c:pt idx="289">
                  <c:v>0.44745368000000002</c:v>
                </c:pt>
                <c:pt idx="290">
                  <c:v>0.56336366999999998</c:v>
                </c:pt>
                <c:pt idx="291">
                  <c:v>0.63901204</c:v>
                </c:pt>
                <c:pt idx="292">
                  <c:v>0.68026668000000001</c:v>
                </c:pt>
                <c:pt idx="293">
                  <c:v>0.67104733000000005</c:v>
                </c:pt>
                <c:pt idx="294">
                  <c:v>0.62611097000000004</c:v>
                </c:pt>
                <c:pt idx="295">
                  <c:v>0.61099744</c:v>
                </c:pt>
                <c:pt idx="296">
                  <c:v>0.60400461999999999</c:v>
                </c:pt>
                <c:pt idx="297">
                  <c:v>0.59336703999999996</c:v>
                </c:pt>
                <c:pt idx="298">
                  <c:v>0.58239733999999999</c:v>
                </c:pt>
                <c:pt idx="299">
                  <c:v>0.55075907999999996</c:v>
                </c:pt>
                <c:pt idx="300">
                  <c:v>0.43649679000000002</c:v>
                </c:pt>
                <c:pt idx="301">
                  <c:v>0.38906002000000001</c:v>
                </c:pt>
                <c:pt idx="302">
                  <c:v>0.34895134</c:v>
                </c:pt>
                <c:pt idx="303">
                  <c:v>0.30498043000000002</c:v>
                </c:pt>
                <c:pt idx="304">
                  <c:v>0.27718579999999998</c:v>
                </c:pt>
                <c:pt idx="305">
                  <c:v>0.27045611000000003</c:v>
                </c:pt>
                <c:pt idx="306">
                  <c:v>0.25745871999999997</c:v>
                </c:pt>
                <c:pt idx="307">
                  <c:v>0.24727391000000001</c:v>
                </c:pt>
                <c:pt idx="308">
                  <c:v>0.24491133000000001</c:v>
                </c:pt>
                <c:pt idx="309">
                  <c:v>0.24409401</c:v>
                </c:pt>
                <c:pt idx="310">
                  <c:v>0.25044292000000001</c:v>
                </c:pt>
                <c:pt idx="311">
                  <c:v>0.3011027</c:v>
                </c:pt>
                <c:pt idx="312">
                  <c:v>0.48190929999999998</c:v>
                </c:pt>
                <c:pt idx="313">
                  <c:v>0.69427209999999995</c:v>
                </c:pt>
                <c:pt idx="314">
                  <c:v>0.80761868000000003</c:v>
                </c:pt>
                <c:pt idx="315">
                  <c:v>0.86252815000000005</c:v>
                </c:pt>
                <c:pt idx="316">
                  <c:v>0.89456522000000005</c:v>
                </c:pt>
                <c:pt idx="317">
                  <c:v>0.91131139000000005</c:v>
                </c:pt>
                <c:pt idx="318">
                  <c:v>0.93089509000000004</c:v>
                </c:pt>
                <c:pt idx="319">
                  <c:v>0.95750117000000001</c:v>
                </c:pt>
                <c:pt idx="320">
                  <c:v>0.99364476999999995</c:v>
                </c:pt>
                <c:pt idx="321">
                  <c:v>1.0412821800000001</c:v>
                </c:pt>
                <c:pt idx="322">
                  <c:v>1.0977293299999999</c:v>
                </c:pt>
                <c:pt idx="323">
                  <c:v>1.0589232399999999</c:v>
                </c:pt>
                <c:pt idx="324">
                  <c:v>0.59006596</c:v>
                </c:pt>
                <c:pt idx="325">
                  <c:v>0.39576188000000001</c:v>
                </c:pt>
                <c:pt idx="326">
                  <c:v>0.33198091000000002</c:v>
                </c:pt>
                <c:pt idx="327">
                  <c:v>0.28199515000000003</c:v>
                </c:pt>
                <c:pt idx="328">
                  <c:v>0.23421054999999999</c:v>
                </c:pt>
                <c:pt idx="329">
                  <c:v>0.21567987</c:v>
                </c:pt>
                <c:pt idx="330">
                  <c:v>0.20918284000000001</c:v>
                </c:pt>
                <c:pt idx="331">
                  <c:v>0.20092973</c:v>
                </c:pt>
                <c:pt idx="332">
                  <c:v>0.18440324</c:v>
                </c:pt>
                <c:pt idx="333">
                  <c:v>0.17952825</c:v>
                </c:pt>
                <c:pt idx="334">
                  <c:v>0.18078448999999999</c:v>
                </c:pt>
                <c:pt idx="335">
                  <c:v>0.20323747</c:v>
                </c:pt>
                <c:pt idx="336">
                  <c:v>0.37213853000000002</c:v>
                </c:pt>
                <c:pt idx="337">
                  <c:v>0.54328262999999999</c:v>
                </c:pt>
                <c:pt idx="338">
                  <c:v>0.65302031999999999</c:v>
                </c:pt>
                <c:pt idx="339">
                  <c:v>0.72906375000000001</c:v>
                </c:pt>
                <c:pt idx="340">
                  <c:v>0.78747873999999995</c:v>
                </c:pt>
                <c:pt idx="341">
                  <c:v>0.83563887999999997</c:v>
                </c:pt>
                <c:pt idx="342">
                  <c:v>0.87752467000000001</c:v>
                </c:pt>
                <c:pt idx="343">
                  <c:v>0.91813749</c:v>
                </c:pt>
                <c:pt idx="344">
                  <c:v>0.96193229999999996</c:v>
                </c:pt>
                <c:pt idx="345">
                  <c:v>1.0139433099999999</c:v>
                </c:pt>
                <c:pt idx="346">
                  <c:v>1.07925856</c:v>
                </c:pt>
                <c:pt idx="347">
                  <c:v>1.1617614000000001</c:v>
                </c:pt>
                <c:pt idx="348">
                  <c:v>1.0098428699999999</c:v>
                </c:pt>
                <c:pt idx="349">
                  <c:v>0.58661567999999997</c:v>
                </c:pt>
                <c:pt idx="350">
                  <c:v>0.45490667000000001</c:v>
                </c:pt>
                <c:pt idx="351">
                  <c:v>0.38304609000000001</c:v>
                </c:pt>
                <c:pt idx="352">
                  <c:v>0.28724471000000001</c:v>
                </c:pt>
                <c:pt idx="353">
                  <c:v>0.24319457</c:v>
                </c:pt>
                <c:pt idx="354">
                  <c:v>0.23167283999999999</c:v>
                </c:pt>
                <c:pt idx="355">
                  <c:v>0.22643460000000001</c:v>
                </c:pt>
                <c:pt idx="356">
                  <c:v>0.21651820999999999</c:v>
                </c:pt>
                <c:pt idx="357">
                  <c:v>0.20144300000000001</c:v>
                </c:pt>
                <c:pt idx="358">
                  <c:v>0.19401542999999999</c:v>
                </c:pt>
                <c:pt idx="359">
                  <c:v>0.22424047999999999</c:v>
                </c:pt>
                <c:pt idx="360">
                  <c:v>0.39304658999999997</c:v>
                </c:pt>
                <c:pt idx="361">
                  <c:v>0.54224556999999995</c:v>
                </c:pt>
                <c:pt idx="362">
                  <c:v>0.64640056999999995</c:v>
                </c:pt>
                <c:pt idx="363">
                  <c:v>0.73025846000000005</c:v>
                </c:pt>
                <c:pt idx="364">
                  <c:v>0.80647283999999997</c:v>
                </c:pt>
                <c:pt idx="365">
                  <c:v>0.89758669999999996</c:v>
                </c:pt>
                <c:pt idx="366">
                  <c:v>1.0026723099999999</c:v>
                </c:pt>
                <c:pt idx="367">
                  <c:v>1.1103974599999999</c:v>
                </c:pt>
                <c:pt idx="368">
                  <c:v>1.2163682</c:v>
                </c:pt>
                <c:pt idx="369">
                  <c:v>1.3164110200000001</c:v>
                </c:pt>
                <c:pt idx="370">
                  <c:v>1.43515861</c:v>
                </c:pt>
                <c:pt idx="371">
                  <c:v>1.5969588800000001</c:v>
                </c:pt>
                <c:pt idx="372">
                  <c:v>1.41878796</c:v>
                </c:pt>
                <c:pt idx="373">
                  <c:v>0.77276378999999995</c:v>
                </c:pt>
                <c:pt idx="374">
                  <c:v>0.67441337999999995</c:v>
                </c:pt>
                <c:pt idx="375">
                  <c:v>0.66889715000000005</c:v>
                </c:pt>
                <c:pt idx="376">
                  <c:v>0.67228264000000004</c:v>
                </c:pt>
                <c:pt idx="377">
                  <c:v>0.61546177000000002</c:v>
                </c:pt>
                <c:pt idx="378">
                  <c:v>0.53539448999999995</c:v>
                </c:pt>
                <c:pt idx="379">
                  <c:v>0.47611731000000002</c:v>
                </c:pt>
                <c:pt idx="380">
                  <c:v>0.41585132000000002</c:v>
                </c:pt>
                <c:pt idx="381">
                  <c:v>0.34162389999999998</c:v>
                </c:pt>
                <c:pt idx="382">
                  <c:v>0.26909246999999997</c:v>
                </c:pt>
                <c:pt idx="383">
                  <c:v>0.25578514000000002</c:v>
                </c:pt>
                <c:pt idx="384">
                  <c:v>0.3878836</c:v>
                </c:pt>
                <c:pt idx="385">
                  <c:v>0.59009438999999997</c:v>
                </c:pt>
                <c:pt idx="386">
                  <c:v>0.74463296000000001</c:v>
                </c:pt>
                <c:pt idx="387">
                  <c:v>0.83410859000000004</c:v>
                </c:pt>
                <c:pt idx="388">
                  <c:v>0.88553572000000003</c:v>
                </c:pt>
                <c:pt idx="389">
                  <c:v>1.0247983899999999</c:v>
                </c:pt>
                <c:pt idx="390">
                  <c:v>1.4773337799999999</c:v>
                </c:pt>
                <c:pt idx="391">
                  <c:v>1.8450723899999999</c:v>
                </c:pt>
                <c:pt idx="392">
                  <c:v>1.97600555</c:v>
                </c:pt>
                <c:pt idx="393">
                  <c:v>1.91617584</c:v>
                </c:pt>
                <c:pt idx="394">
                  <c:v>1.9870241900000001</c:v>
                </c:pt>
                <c:pt idx="395">
                  <c:v>2.0395023800000001</c:v>
                </c:pt>
                <c:pt idx="396">
                  <c:v>1.6233559799999999</c:v>
                </c:pt>
                <c:pt idx="397">
                  <c:v>1.44393528</c:v>
                </c:pt>
                <c:pt idx="398">
                  <c:v>1.3252258299999999</c:v>
                </c:pt>
                <c:pt idx="399">
                  <c:v>1.21738744</c:v>
                </c:pt>
                <c:pt idx="400">
                  <c:v>1.1059906500000001</c:v>
                </c:pt>
                <c:pt idx="401">
                  <c:v>0.95919341000000002</c:v>
                </c:pt>
                <c:pt idx="402">
                  <c:v>0.78005718999999996</c:v>
                </c:pt>
                <c:pt idx="403">
                  <c:v>0.66659891999999998</c:v>
                </c:pt>
                <c:pt idx="404">
                  <c:v>0.61505043999999998</c:v>
                </c:pt>
                <c:pt idx="405">
                  <c:v>0.59431385999999997</c:v>
                </c:pt>
                <c:pt idx="406">
                  <c:v>0.69810969</c:v>
                </c:pt>
                <c:pt idx="407">
                  <c:v>0.99046909999999999</c:v>
                </c:pt>
                <c:pt idx="408">
                  <c:v>1.46992481</c:v>
                </c:pt>
                <c:pt idx="409">
                  <c:v>2.00884748</c:v>
                </c:pt>
                <c:pt idx="410">
                  <c:v>2.3237266499999998</c:v>
                </c:pt>
                <c:pt idx="411">
                  <c:v>2.26749563</c:v>
                </c:pt>
                <c:pt idx="412">
                  <c:v>2.2449800999999998</c:v>
                </c:pt>
                <c:pt idx="413">
                  <c:v>2.2140448099999999</c:v>
                </c:pt>
                <c:pt idx="414">
                  <c:v>1.9216902300000001</c:v>
                </c:pt>
                <c:pt idx="415">
                  <c:v>1.5440362700000001</c:v>
                </c:pt>
                <c:pt idx="416">
                  <c:v>1.2714865200000001</c:v>
                </c:pt>
                <c:pt idx="417">
                  <c:v>1.17563236</c:v>
                </c:pt>
                <c:pt idx="418">
                  <c:v>1.52846372</c:v>
                </c:pt>
                <c:pt idx="419">
                  <c:v>1.8585736799999999</c:v>
                </c:pt>
                <c:pt idx="420">
                  <c:v>1.65670085</c:v>
                </c:pt>
                <c:pt idx="421">
                  <c:v>1.42641938</c:v>
                </c:pt>
                <c:pt idx="422">
                  <c:v>1.1416139599999999</c:v>
                </c:pt>
                <c:pt idx="423">
                  <c:v>0.84033548999999996</c:v>
                </c:pt>
                <c:pt idx="424">
                  <c:v>0.61833327999999999</c:v>
                </c:pt>
                <c:pt idx="425">
                  <c:v>0.44268444000000001</c:v>
                </c:pt>
                <c:pt idx="426">
                  <c:v>0.36177810999999999</c:v>
                </c:pt>
                <c:pt idx="427">
                  <c:v>0.3387734</c:v>
                </c:pt>
                <c:pt idx="428">
                  <c:v>0.32554680000000003</c:v>
                </c:pt>
                <c:pt idx="429">
                  <c:v>0.33367962000000001</c:v>
                </c:pt>
                <c:pt idx="430">
                  <c:v>0.36708786999999998</c:v>
                </c:pt>
                <c:pt idx="431">
                  <c:v>0.52692622</c:v>
                </c:pt>
                <c:pt idx="432">
                  <c:v>0.79919474999999995</c:v>
                </c:pt>
                <c:pt idx="433">
                  <c:v>1.06711793</c:v>
                </c:pt>
                <c:pt idx="434">
                  <c:v>1.25855172</c:v>
                </c:pt>
                <c:pt idx="435">
                  <c:v>1.52030551</c:v>
                </c:pt>
                <c:pt idx="436">
                  <c:v>1.63163459</c:v>
                </c:pt>
                <c:pt idx="437">
                  <c:v>1.56816924</c:v>
                </c:pt>
                <c:pt idx="438">
                  <c:v>1.2502474800000001</c:v>
                </c:pt>
                <c:pt idx="439">
                  <c:v>0.90167927999999997</c:v>
                </c:pt>
                <c:pt idx="440">
                  <c:v>0.63568961999999996</c:v>
                </c:pt>
                <c:pt idx="441">
                  <c:v>0.50595199999999996</c:v>
                </c:pt>
                <c:pt idx="442">
                  <c:v>0.45037004000000003</c:v>
                </c:pt>
                <c:pt idx="443">
                  <c:v>0.41782129000000001</c:v>
                </c:pt>
                <c:pt idx="444">
                  <c:v>0.27735797000000001</c:v>
                </c:pt>
                <c:pt idx="445">
                  <c:v>0.24314759999999999</c:v>
                </c:pt>
                <c:pt idx="446">
                  <c:v>0.22517559000000001</c:v>
                </c:pt>
                <c:pt idx="447">
                  <c:v>0.21471396000000001</c:v>
                </c:pt>
                <c:pt idx="448">
                  <c:v>0.20765338999999999</c:v>
                </c:pt>
                <c:pt idx="449">
                  <c:v>0.20354319000000001</c:v>
                </c:pt>
                <c:pt idx="450">
                  <c:v>0.2049105</c:v>
                </c:pt>
                <c:pt idx="451">
                  <c:v>0.20991774999999999</c:v>
                </c:pt>
                <c:pt idx="452">
                  <c:v>0.21395450999999999</c:v>
                </c:pt>
                <c:pt idx="453">
                  <c:v>0.21313605999999999</c:v>
                </c:pt>
                <c:pt idx="454">
                  <c:v>0.21058486000000001</c:v>
                </c:pt>
                <c:pt idx="455">
                  <c:v>0.23566076</c:v>
                </c:pt>
                <c:pt idx="456">
                  <c:v>0.37347552000000001</c:v>
                </c:pt>
                <c:pt idx="457">
                  <c:v>0.58629089999999995</c:v>
                </c:pt>
                <c:pt idx="458">
                  <c:v>0.73059457999999999</c:v>
                </c:pt>
                <c:pt idx="459">
                  <c:v>0.80810481000000001</c:v>
                </c:pt>
                <c:pt idx="460">
                  <c:v>0.83068454000000003</c:v>
                </c:pt>
                <c:pt idx="461">
                  <c:v>0.89945602000000002</c:v>
                </c:pt>
                <c:pt idx="462">
                  <c:v>1.1843962699999999</c:v>
                </c:pt>
                <c:pt idx="463">
                  <c:v>1.53046405</c:v>
                </c:pt>
                <c:pt idx="464">
                  <c:v>1.81104445</c:v>
                </c:pt>
                <c:pt idx="465">
                  <c:v>2.07686138</c:v>
                </c:pt>
                <c:pt idx="466">
                  <c:v>2.4241852800000001</c:v>
                </c:pt>
                <c:pt idx="467">
                  <c:v>2.8632814899999999</c:v>
                </c:pt>
                <c:pt idx="468">
                  <c:v>2.76611495</c:v>
                </c:pt>
                <c:pt idx="469">
                  <c:v>1.9754836600000001</c:v>
                </c:pt>
                <c:pt idx="470">
                  <c:v>1.4438028300000001</c:v>
                </c:pt>
                <c:pt idx="471">
                  <c:v>1.08628809</c:v>
                </c:pt>
                <c:pt idx="472">
                  <c:v>0.82867318000000001</c:v>
                </c:pt>
                <c:pt idx="473">
                  <c:v>0.65355669999999999</c:v>
                </c:pt>
                <c:pt idx="474">
                  <c:v>0.60123371999999997</c:v>
                </c:pt>
                <c:pt idx="475">
                  <c:v>0.60951613999999998</c:v>
                </c:pt>
                <c:pt idx="476">
                  <c:v>0.63080787999999999</c:v>
                </c:pt>
                <c:pt idx="477">
                  <c:v>0.62782300000000002</c:v>
                </c:pt>
                <c:pt idx="478">
                  <c:v>0.61561703999999995</c:v>
                </c:pt>
                <c:pt idx="479">
                  <c:v>0.66220248000000004</c:v>
                </c:pt>
                <c:pt idx="480">
                  <c:v>0.82474601000000003</c:v>
                </c:pt>
                <c:pt idx="481">
                  <c:v>0.99406766999999996</c:v>
                </c:pt>
                <c:pt idx="482">
                  <c:v>1.20608008</c:v>
                </c:pt>
                <c:pt idx="483">
                  <c:v>1.3029605200000001</c:v>
                </c:pt>
                <c:pt idx="484">
                  <c:v>1.2163824999999999</c:v>
                </c:pt>
                <c:pt idx="485">
                  <c:v>1.0386374</c:v>
                </c:pt>
                <c:pt idx="486">
                  <c:v>0.90292841000000001</c:v>
                </c:pt>
                <c:pt idx="487">
                  <c:v>0.85040658999999996</c:v>
                </c:pt>
                <c:pt idx="488">
                  <c:v>0.86879437999999998</c:v>
                </c:pt>
                <c:pt idx="489">
                  <c:v>0.91477001000000002</c:v>
                </c:pt>
                <c:pt idx="490">
                  <c:v>0.98066396</c:v>
                </c:pt>
                <c:pt idx="491">
                  <c:v>1.03497219</c:v>
                </c:pt>
                <c:pt idx="492">
                  <c:v>0.89012617000000005</c:v>
                </c:pt>
                <c:pt idx="493">
                  <c:v>0.62717091999999997</c:v>
                </c:pt>
                <c:pt idx="494">
                  <c:v>0.52544636</c:v>
                </c:pt>
                <c:pt idx="495">
                  <c:v>0.52805495000000002</c:v>
                </c:pt>
                <c:pt idx="496">
                  <c:v>0.62770300999999995</c:v>
                </c:pt>
                <c:pt idx="497">
                  <c:v>0.75917714999999997</c:v>
                </c:pt>
                <c:pt idx="498">
                  <c:v>0.82195246</c:v>
                </c:pt>
                <c:pt idx="499">
                  <c:v>0.79542844999999995</c:v>
                </c:pt>
                <c:pt idx="500">
                  <c:v>0.75891757000000004</c:v>
                </c:pt>
                <c:pt idx="501">
                  <c:v>0.80596833999999995</c:v>
                </c:pt>
                <c:pt idx="502">
                  <c:v>0.91559630999999997</c:v>
                </c:pt>
                <c:pt idx="503">
                  <c:v>1.12306368</c:v>
                </c:pt>
                <c:pt idx="504">
                  <c:v>1.40342462</c:v>
                </c:pt>
                <c:pt idx="505">
                  <c:v>1.62476015</c:v>
                </c:pt>
                <c:pt idx="506">
                  <c:v>1.7810229099999999</c:v>
                </c:pt>
                <c:pt idx="507">
                  <c:v>1.86254597</c:v>
                </c:pt>
                <c:pt idx="508">
                  <c:v>1.87573755</c:v>
                </c:pt>
                <c:pt idx="509">
                  <c:v>2.0546646100000001</c:v>
                </c:pt>
                <c:pt idx="510">
                  <c:v>2.7462828199999998</c:v>
                </c:pt>
                <c:pt idx="511">
                  <c:v>3.4469842900000001</c:v>
                </c:pt>
                <c:pt idx="512">
                  <c:v>4.1526699100000002</c:v>
                </c:pt>
                <c:pt idx="513">
                  <c:v>4.9944057500000003</c:v>
                </c:pt>
                <c:pt idx="514">
                  <c:v>5.9762906999999998</c:v>
                </c:pt>
                <c:pt idx="515">
                  <c:v>6.8524475100000002</c:v>
                </c:pt>
                <c:pt idx="516">
                  <c:v>7.1115059900000004</c:v>
                </c:pt>
                <c:pt idx="517">
                  <c:v>5.4419960999999999</c:v>
                </c:pt>
                <c:pt idx="518">
                  <c:v>4.0490136100000003</c:v>
                </c:pt>
                <c:pt idx="519">
                  <c:v>2.7976527199999999</c:v>
                </c:pt>
                <c:pt idx="520">
                  <c:v>1.8316305900000001</c:v>
                </c:pt>
                <c:pt idx="521">
                  <c:v>1.2915293000000001</c:v>
                </c:pt>
                <c:pt idx="522">
                  <c:v>0.95494539000000001</c:v>
                </c:pt>
                <c:pt idx="523">
                  <c:v>0.83852035000000003</c:v>
                </c:pt>
                <c:pt idx="524">
                  <c:v>0.80333810999999999</c:v>
                </c:pt>
                <c:pt idx="525">
                  <c:v>0.72433656000000002</c:v>
                </c:pt>
                <c:pt idx="526">
                  <c:v>0.61928152999999997</c:v>
                </c:pt>
                <c:pt idx="527">
                  <c:v>0.65118211999999998</c:v>
                </c:pt>
                <c:pt idx="528">
                  <c:v>1.0402197799999999</c:v>
                </c:pt>
                <c:pt idx="529">
                  <c:v>1.5755416200000001</c:v>
                </c:pt>
                <c:pt idx="530">
                  <c:v>2.0526068199999998</c:v>
                </c:pt>
                <c:pt idx="531">
                  <c:v>2.4166517299999999</c:v>
                </c:pt>
                <c:pt idx="532">
                  <c:v>2.64508557</c:v>
                </c:pt>
                <c:pt idx="533">
                  <c:v>2.3540759100000002</c:v>
                </c:pt>
                <c:pt idx="534">
                  <c:v>1.6858255900000001</c:v>
                </c:pt>
                <c:pt idx="535">
                  <c:v>1.3015093799999999</c:v>
                </c:pt>
                <c:pt idx="536">
                  <c:v>1.18734765</c:v>
                </c:pt>
                <c:pt idx="537">
                  <c:v>1.1857424999999999</c:v>
                </c:pt>
                <c:pt idx="538">
                  <c:v>1.18635476</c:v>
                </c:pt>
                <c:pt idx="539">
                  <c:v>1.06525779</c:v>
                </c:pt>
                <c:pt idx="540">
                  <c:v>0.61401826000000004</c:v>
                </c:pt>
                <c:pt idx="541">
                  <c:v>0.48155819999999999</c:v>
                </c:pt>
                <c:pt idx="542">
                  <c:v>0.49921896999999998</c:v>
                </c:pt>
                <c:pt idx="543">
                  <c:v>0.51301640000000004</c:v>
                </c:pt>
                <c:pt idx="544">
                  <c:v>0.46636759999999999</c:v>
                </c:pt>
                <c:pt idx="545">
                  <c:v>0.36664540000000001</c:v>
                </c:pt>
                <c:pt idx="546">
                  <c:v>0.36846760000000001</c:v>
                </c:pt>
                <c:pt idx="547">
                  <c:v>0.42147403999999999</c:v>
                </c:pt>
                <c:pt idx="548">
                  <c:v>0.44165704</c:v>
                </c:pt>
                <c:pt idx="549">
                  <c:v>0.45425510000000002</c:v>
                </c:pt>
                <c:pt idx="550">
                  <c:v>0.45245018999999997</c:v>
                </c:pt>
                <c:pt idx="551">
                  <c:v>0.52427000000000001</c:v>
                </c:pt>
                <c:pt idx="552">
                  <c:v>0.83122814</c:v>
                </c:pt>
                <c:pt idx="553">
                  <c:v>1.2252408299999999</c:v>
                </c:pt>
                <c:pt idx="554">
                  <c:v>1.50465417</c:v>
                </c:pt>
                <c:pt idx="555">
                  <c:v>1.7451101499999999</c:v>
                </c:pt>
                <c:pt idx="556">
                  <c:v>2.0233824299999998</c:v>
                </c:pt>
                <c:pt idx="557">
                  <c:v>2.2811024199999999</c:v>
                </c:pt>
                <c:pt idx="558">
                  <c:v>2.1183035399999999</c:v>
                </c:pt>
                <c:pt idx="559">
                  <c:v>1.8004934800000001</c:v>
                </c:pt>
                <c:pt idx="560">
                  <c:v>1.55232668</c:v>
                </c:pt>
                <c:pt idx="561">
                  <c:v>1.31728888</c:v>
                </c:pt>
                <c:pt idx="562">
                  <c:v>1.19837868</c:v>
                </c:pt>
                <c:pt idx="563">
                  <c:v>0.98231285999999995</c:v>
                </c:pt>
                <c:pt idx="564">
                  <c:v>0.47343573</c:v>
                </c:pt>
                <c:pt idx="565">
                  <c:v>0.29517439000000001</c:v>
                </c:pt>
                <c:pt idx="566">
                  <c:v>0.23040745000000001</c:v>
                </c:pt>
                <c:pt idx="567">
                  <c:v>0.20701559</c:v>
                </c:pt>
                <c:pt idx="568">
                  <c:v>0.27026223999999999</c:v>
                </c:pt>
                <c:pt idx="569">
                  <c:v>0.34805602000000002</c:v>
                </c:pt>
                <c:pt idx="570">
                  <c:v>0.42002024999999998</c:v>
                </c:pt>
                <c:pt idx="571">
                  <c:v>0.46843052000000002</c:v>
                </c:pt>
                <c:pt idx="572">
                  <c:v>0.51625562000000003</c:v>
                </c:pt>
                <c:pt idx="573">
                  <c:v>0.59664470000000003</c:v>
                </c:pt>
                <c:pt idx="574">
                  <c:v>0.68375324999999998</c:v>
                </c:pt>
                <c:pt idx="575">
                  <c:v>0.79490380999999999</c:v>
                </c:pt>
                <c:pt idx="576">
                  <c:v>0.94385081999999998</c:v>
                </c:pt>
                <c:pt idx="577">
                  <c:v>0.99662983000000005</c:v>
                </c:pt>
                <c:pt idx="578">
                  <c:v>0.91361391999999997</c:v>
                </c:pt>
                <c:pt idx="579">
                  <c:v>0.74330669999999999</c:v>
                </c:pt>
                <c:pt idx="580">
                  <c:v>0.56840014000000005</c:v>
                </c:pt>
                <c:pt idx="581">
                  <c:v>0.71649890999999999</c:v>
                </c:pt>
                <c:pt idx="582">
                  <c:v>1.53958178</c:v>
                </c:pt>
                <c:pt idx="583">
                  <c:v>2.3345861399999999</c:v>
                </c:pt>
                <c:pt idx="584">
                  <c:v>2.8195784100000001</c:v>
                </c:pt>
                <c:pt idx="585">
                  <c:v>2.9737613199999999</c:v>
                </c:pt>
                <c:pt idx="586">
                  <c:v>2.8373913800000001</c:v>
                </c:pt>
                <c:pt idx="587">
                  <c:v>2.20866227</c:v>
                </c:pt>
                <c:pt idx="588">
                  <c:v>0.99344712000000002</c:v>
                </c:pt>
                <c:pt idx="589">
                  <c:v>0.60051584000000002</c:v>
                </c:pt>
                <c:pt idx="590">
                  <c:v>0.74565267999999996</c:v>
                </c:pt>
                <c:pt idx="591">
                  <c:v>0.65981429999999996</c:v>
                </c:pt>
                <c:pt idx="592">
                  <c:v>0.54934417999999996</c:v>
                </c:pt>
                <c:pt idx="593">
                  <c:v>0.47102839000000002</c:v>
                </c:pt>
                <c:pt idx="594">
                  <c:v>0.39513794000000002</c:v>
                </c:pt>
                <c:pt idx="595">
                  <c:v>0.35905287000000002</c:v>
                </c:pt>
                <c:pt idx="596">
                  <c:v>0.36946508</c:v>
                </c:pt>
                <c:pt idx="597">
                  <c:v>0.37794736000000001</c:v>
                </c:pt>
                <c:pt idx="598">
                  <c:v>0.46067460999999998</c:v>
                </c:pt>
                <c:pt idx="599">
                  <c:v>0.80260580999999998</c:v>
                </c:pt>
                <c:pt idx="600">
                  <c:v>1.4511271699999999</c:v>
                </c:pt>
                <c:pt idx="601">
                  <c:v>1.96903026</c:v>
                </c:pt>
                <c:pt idx="602">
                  <c:v>2.1169195200000002</c:v>
                </c:pt>
                <c:pt idx="603">
                  <c:v>2.31496835</c:v>
                </c:pt>
                <c:pt idx="604">
                  <c:v>2.0248396400000002</c:v>
                </c:pt>
                <c:pt idx="605">
                  <c:v>1.72106957</c:v>
                </c:pt>
                <c:pt idx="606">
                  <c:v>1.3258363</c:v>
                </c:pt>
                <c:pt idx="607">
                  <c:v>1.00832641</c:v>
                </c:pt>
                <c:pt idx="608">
                  <c:v>0.76994562</c:v>
                </c:pt>
                <c:pt idx="609">
                  <c:v>0.70054864999999999</c:v>
                </c:pt>
                <c:pt idx="610">
                  <c:v>0.49367306</c:v>
                </c:pt>
                <c:pt idx="611">
                  <c:v>0.46559644</c:v>
                </c:pt>
                <c:pt idx="612">
                  <c:v>0.42022955000000001</c:v>
                </c:pt>
                <c:pt idx="613">
                  <c:v>0.48891053000000001</c:v>
                </c:pt>
                <c:pt idx="614">
                  <c:v>0.49752532999999999</c:v>
                </c:pt>
                <c:pt idx="615">
                  <c:v>0.43552679</c:v>
                </c:pt>
                <c:pt idx="616">
                  <c:v>0.47451212999999998</c:v>
                </c:pt>
                <c:pt idx="617">
                  <c:v>0.50411384999999997</c:v>
                </c:pt>
                <c:pt idx="618">
                  <c:v>0.47675329</c:v>
                </c:pt>
                <c:pt idx="619">
                  <c:v>0.44177582999999998</c:v>
                </c:pt>
                <c:pt idx="620">
                  <c:v>0.41670209000000002</c:v>
                </c:pt>
                <c:pt idx="621">
                  <c:v>0.38762352</c:v>
                </c:pt>
                <c:pt idx="622">
                  <c:v>0.37717223</c:v>
                </c:pt>
                <c:pt idx="623">
                  <c:v>0.56505477000000004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Sheet2!$C$3</c:f>
              <c:strCache>
                <c:ptCount val="1"/>
                <c:pt idx="0">
                  <c:v>without fire emissions</c:v>
                </c:pt>
              </c:strCache>
            </c:strRef>
          </c:tx>
          <c:marker>
            <c:symbol val="none"/>
          </c:marker>
          <c:cat>
            <c:numRef>
              <c:f>Sheet2!$A$4:$A$626</c:f>
              <c:numCache>
                <c:formatCode>General</c:formatCode>
                <c:ptCount val="6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</c:numCache>
            </c:numRef>
          </c:cat>
          <c:val>
            <c:numRef>
              <c:f>Sheet2!$C$4:$C$627</c:f>
              <c:numCache>
                <c:formatCode>General</c:formatCode>
                <c:ptCount val="624"/>
                <c:pt idx="0">
                  <c:v>0.24507706000000001</c:v>
                </c:pt>
                <c:pt idx="1">
                  <c:v>0.31989866</c:v>
                </c:pt>
                <c:pt idx="2">
                  <c:v>0.29672965000000001</c:v>
                </c:pt>
                <c:pt idx="3">
                  <c:v>0.24529174000000001</c:v>
                </c:pt>
                <c:pt idx="4">
                  <c:v>0.18834535999999999</c:v>
                </c:pt>
                <c:pt idx="5">
                  <c:v>0.16058375</c:v>
                </c:pt>
                <c:pt idx="6">
                  <c:v>0.17759933</c:v>
                </c:pt>
                <c:pt idx="7">
                  <c:v>0.19560358999999999</c:v>
                </c:pt>
                <c:pt idx="8">
                  <c:v>0.27068492999999999</c:v>
                </c:pt>
                <c:pt idx="9">
                  <c:v>0.33409973999999998</c:v>
                </c:pt>
                <c:pt idx="10">
                  <c:v>0.40667861999999999</c:v>
                </c:pt>
                <c:pt idx="11">
                  <c:v>0.62377601999999999</c:v>
                </c:pt>
                <c:pt idx="12">
                  <c:v>0.40866026</c:v>
                </c:pt>
                <c:pt idx="13">
                  <c:v>0.32524034000000002</c:v>
                </c:pt>
                <c:pt idx="14">
                  <c:v>0.28364599000000001</c:v>
                </c:pt>
                <c:pt idx="15">
                  <c:v>0.23930836999999999</c:v>
                </c:pt>
                <c:pt idx="16">
                  <c:v>0.18671608000000001</c:v>
                </c:pt>
                <c:pt idx="17">
                  <c:v>0.15230158999999999</c:v>
                </c:pt>
                <c:pt idx="18">
                  <c:v>0.13322740999999999</c:v>
                </c:pt>
                <c:pt idx="19">
                  <c:v>0.12382194000000001</c:v>
                </c:pt>
                <c:pt idx="20">
                  <c:v>0.11865978000000001</c:v>
                </c:pt>
                <c:pt idx="21">
                  <c:v>0.11614679999999999</c:v>
                </c:pt>
                <c:pt idx="22">
                  <c:v>0.11689056</c:v>
                </c:pt>
                <c:pt idx="23">
                  <c:v>0.14763661</c:v>
                </c:pt>
                <c:pt idx="24">
                  <c:v>0.20981475999999999</c:v>
                </c:pt>
                <c:pt idx="25">
                  <c:v>0.23595569999999999</c:v>
                </c:pt>
                <c:pt idx="26">
                  <c:v>0.23741122000000001</c:v>
                </c:pt>
                <c:pt idx="27">
                  <c:v>0.23174154999999999</c:v>
                </c:pt>
                <c:pt idx="28">
                  <c:v>0.2314049</c:v>
                </c:pt>
                <c:pt idx="29">
                  <c:v>0.24357239999999999</c:v>
                </c:pt>
                <c:pt idx="30">
                  <c:v>0.19442956</c:v>
                </c:pt>
                <c:pt idx="31">
                  <c:v>0.26846852999999998</c:v>
                </c:pt>
                <c:pt idx="32">
                  <c:v>0.27672153999999999</c:v>
                </c:pt>
                <c:pt idx="33">
                  <c:v>0.50463939000000002</c:v>
                </c:pt>
                <c:pt idx="34">
                  <c:v>0.30700901000000003</c:v>
                </c:pt>
                <c:pt idx="35">
                  <c:v>0.31947829999999999</c:v>
                </c:pt>
                <c:pt idx="36">
                  <c:v>0.28657386000000001</c:v>
                </c:pt>
                <c:pt idx="37">
                  <c:v>0.25121143000000001</c:v>
                </c:pt>
                <c:pt idx="38">
                  <c:v>0.21100384</c:v>
                </c:pt>
                <c:pt idx="39">
                  <c:v>0.17112562000000001</c:v>
                </c:pt>
                <c:pt idx="40">
                  <c:v>0.15391366000000001</c:v>
                </c:pt>
                <c:pt idx="41">
                  <c:v>0.15612309999999999</c:v>
                </c:pt>
                <c:pt idx="42">
                  <c:v>0.16706008</c:v>
                </c:pt>
                <c:pt idx="43">
                  <c:v>0.17302753000000001</c:v>
                </c:pt>
                <c:pt idx="44">
                  <c:v>0.17156571000000001</c:v>
                </c:pt>
                <c:pt idx="45">
                  <c:v>0.15389246000000001</c:v>
                </c:pt>
                <c:pt idx="46">
                  <c:v>0.16483030000000001</c:v>
                </c:pt>
                <c:pt idx="47">
                  <c:v>0.17390420000000001</c:v>
                </c:pt>
                <c:pt idx="48">
                  <c:v>0.29634329999999998</c:v>
                </c:pt>
                <c:pt idx="49">
                  <c:v>0.44941255000000002</c:v>
                </c:pt>
                <c:pt idx="50">
                  <c:v>0.50817769999999995</c:v>
                </c:pt>
                <c:pt idx="51">
                  <c:v>0.48517111000000002</c:v>
                </c:pt>
                <c:pt idx="52">
                  <c:v>0.43444216000000002</c:v>
                </c:pt>
                <c:pt idx="53">
                  <c:v>0.40299880999999999</c:v>
                </c:pt>
                <c:pt idx="54">
                  <c:v>0.38261822000000001</c:v>
                </c:pt>
                <c:pt idx="55">
                  <c:v>0.37168058999999998</c:v>
                </c:pt>
                <c:pt idx="56">
                  <c:v>0.38212171</c:v>
                </c:pt>
                <c:pt idx="57">
                  <c:v>0.41007638000000002</c:v>
                </c:pt>
                <c:pt idx="58">
                  <c:v>0.45310022999999999</c:v>
                </c:pt>
                <c:pt idx="59">
                  <c:v>0.49834201</c:v>
                </c:pt>
                <c:pt idx="60">
                  <c:v>0.47487216999999998</c:v>
                </c:pt>
                <c:pt idx="61">
                  <c:v>0.43375328000000002</c:v>
                </c:pt>
                <c:pt idx="62">
                  <c:v>0.37656139999999999</c:v>
                </c:pt>
                <c:pt idx="63">
                  <c:v>0.31113580000000002</c:v>
                </c:pt>
                <c:pt idx="64">
                  <c:v>0.24471855000000001</c:v>
                </c:pt>
                <c:pt idx="65">
                  <c:v>0.18213879999999999</c:v>
                </c:pt>
                <c:pt idx="66">
                  <c:v>0.15252726</c:v>
                </c:pt>
                <c:pt idx="67">
                  <c:v>0.13795930000000001</c:v>
                </c:pt>
                <c:pt idx="68">
                  <c:v>0.13294046000000001</c:v>
                </c:pt>
                <c:pt idx="69">
                  <c:v>0.13172403999999999</c:v>
                </c:pt>
                <c:pt idx="70">
                  <c:v>0.13970927999999999</c:v>
                </c:pt>
                <c:pt idx="71">
                  <c:v>0.19483443</c:v>
                </c:pt>
                <c:pt idx="72">
                  <c:v>0.35336973999999999</c:v>
                </c:pt>
                <c:pt idx="73">
                  <c:v>0.49501538</c:v>
                </c:pt>
                <c:pt idx="74">
                  <c:v>0.61017661999999995</c:v>
                </c:pt>
                <c:pt idx="75">
                  <c:v>0.70949941999999999</c:v>
                </c:pt>
                <c:pt idx="76">
                  <c:v>0.78240341000000002</c:v>
                </c:pt>
                <c:pt idx="77">
                  <c:v>0.83961039999999998</c:v>
                </c:pt>
                <c:pt idx="78">
                  <c:v>0.87453466999999996</c:v>
                </c:pt>
                <c:pt idx="79">
                  <c:v>0.88178526999999995</c:v>
                </c:pt>
                <c:pt idx="80">
                  <c:v>0.86471288999999996</c:v>
                </c:pt>
                <c:pt idx="81">
                  <c:v>0.82700229000000003</c:v>
                </c:pt>
                <c:pt idx="82">
                  <c:v>0.78421353999999999</c:v>
                </c:pt>
                <c:pt idx="83">
                  <c:v>0.76894211999999995</c:v>
                </c:pt>
                <c:pt idx="84">
                  <c:v>0.68817245999999999</c:v>
                </c:pt>
                <c:pt idx="85">
                  <c:v>0.53476374999999998</c:v>
                </c:pt>
                <c:pt idx="86">
                  <c:v>0.33176254999999999</c:v>
                </c:pt>
                <c:pt idx="87">
                  <c:v>0.19296367</c:v>
                </c:pt>
                <c:pt idx="88">
                  <c:v>0.16332814000000001</c:v>
                </c:pt>
                <c:pt idx="89">
                  <c:v>0.16822703</c:v>
                </c:pt>
                <c:pt idx="90">
                  <c:v>0.15243380000000001</c:v>
                </c:pt>
                <c:pt idx="91">
                  <c:v>0.14421064</c:v>
                </c:pt>
                <c:pt idx="92">
                  <c:v>0.15219205999999999</c:v>
                </c:pt>
                <c:pt idx="93">
                  <c:v>0.16943663</c:v>
                </c:pt>
                <c:pt idx="94">
                  <c:v>0.20051516999999999</c:v>
                </c:pt>
                <c:pt idx="95">
                  <c:v>0.28748676000000001</c:v>
                </c:pt>
                <c:pt idx="96">
                  <c:v>0.46116567000000003</c:v>
                </c:pt>
                <c:pt idx="97">
                  <c:v>0.54682887000000002</c:v>
                </c:pt>
                <c:pt idx="98">
                  <c:v>0.50192481</c:v>
                </c:pt>
                <c:pt idx="99">
                  <c:v>0.43057138</c:v>
                </c:pt>
                <c:pt idx="100">
                  <c:v>0.41893151000000001</c:v>
                </c:pt>
                <c:pt idx="101">
                  <c:v>0.47420833000000001</c:v>
                </c:pt>
                <c:pt idx="102">
                  <c:v>0.54261809999999999</c:v>
                </c:pt>
                <c:pt idx="103">
                  <c:v>0.61227726999999998</c:v>
                </c:pt>
                <c:pt idx="104">
                  <c:v>0.69333696</c:v>
                </c:pt>
                <c:pt idx="105">
                  <c:v>0.78374891999999996</c:v>
                </c:pt>
                <c:pt idx="106">
                  <c:v>0.90321213</c:v>
                </c:pt>
                <c:pt idx="107">
                  <c:v>1.0675309900000001</c:v>
                </c:pt>
                <c:pt idx="108">
                  <c:v>0.94077193999999997</c:v>
                </c:pt>
                <c:pt idx="109">
                  <c:v>0.43700992999999999</c:v>
                </c:pt>
                <c:pt idx="110">
                  <c:v>0.28209791000000001</c:v>
                </c:pt>
                <c:pt idx="111">
                  <c:v>0.20175736</c:v>
                </c:pt>
                <c:pt idx="112">
                  <c:v>0.17315167000000001</c:v>
                </c:pt>
                <c:pt idx="113">
                  <c:v>0.17138827000000001</c:v>
                </c:pt>
                <c:pt idx="114">
                  <c:v>0.17107560999999999</c:v>
                </c:pt>
                <c:pt idx="115">
                  <c:v>0.17167283999999999</c:v>
                </c:pt>
                <c:pt idx="116">
                  <c:v>0.17544565000000001</c:v>
                </c:pt>
                <c:pt idx="117">
                  <c:v>0.18326302999999999</c:v>
                </c:pt>
                <c:pt idx="118">
                  <c:v>0.21143538000000001</c:v>
                </c:pt>
                <c:pt idx="119">
                  <c:v>0.33155915000000002</c:v>
                </c:pt>
                <c:pt idx="120">
                  <c:v>0.48228472</c:v>
                </c:pt>
                <c:pt idx="121">
                  <c:v>0.56234251999999996</c:v>
                </c:pt>
                <c:pt idx="122">
                  <c:v>0.53239846000000002</c:v>
                </c:pt>
                <c:pt idx="123">
                  <c:v>0.48719788000000003</c:v>
                </c:pt>
                <c:pt idx="124">
                  <c:v>0.46320509999999998</c:v>
                </c:pt>
                <c:pt idx="125">
                  <c:v>0.44157046</c:v>
                </c:pt>
                <c:pt idx="126">
                  <c:v>0.43746140999999999</c:v>
                </c:pt>
                <c:pt idx="127">
                  <c:v>0.46095883999999998</c:v>
                </c:pt>
                <c:pt idx="128">
                  <c:v>0.50518834999999995</c:v>
                </c:pt>
                <c:pt idx="129">
                  <c:v>0.53996098000000003</c:v>
                </c:pt>
                <c:pt idx="130">
                  <c:v>0.56989913999999997</c:v>
                </c:pt>
                <c:pt idx="131">
                  <c:v>0.59975975999999998</c:v>
                </c:pt>
                <c:pt idx="132">
                  <c:v>0.54635226999999997</c:v>
                </c:pt>
                <c:pt idx="133">
                  <c:v>0.38944163999999998</c:v>
                </c:pt>
                <c:pt idx="134">
                  <c:v>0.26826527999999999</c:v>
                </c:pt>
                <c:pt idx="135">
                  <c:v>0.19174685</c:v>
                </c:pt>
                <c:pt idx="136">
                  <c:v>0.17589746000000001</c:v>
                </c:pt>
                <c:pt idx="137">
                  <c:v>0.17369063000000001</c:v>
                </c:pt>
                <c:pt idx="138">
                  <c:v>0.17106855000000001</c:v>
                </c:pt>
                <c:pt idx="139">
                  <c:v>0.16708071999999999</c:v>
                </c:pt>
                <c:pt idx="140">
                  <c:v>0.16382442</c:v>
                </c:pt>
                <c:pt idx="141">
                  <c:v>0.16340141</c:v>
                </c:pt>
                <c:pt idx="142">
                  <c:v>0.16759030999999999</c:v>
                </c:pt>
                <c:pt idx="143">
                  <c:v>0.20843250999999999</c:v>
                </c:pt>
                <c:pt idx="144">
                  <c:v>0.37725471999999999</c:v>
                </c:pt>
                <c:pt idx="145">
                  <c:v>0.53054511999999998</c:v>
                </c:pt>
                <c:pt idx="146">
                  <c:v>0.63077492000000002</c:v>
                </c:pt>
                <c:pt idx="147">
                  <c:v>0.71278900000000001</c:v>
                </c:pt>
                <c:pt idx="148">
                  <c:v>0.78495954999999995</c:v>
                </c:pt>
                <c:pt idx="149">
                  <c:v>0.83614873999999995</c:v>
                </c:pt>
                <c:pt idx="150">
                  <c:v>0.88840114999999997</c:v>
                </c:pt>
                <c:pt idx="151">
                  <c:v>0.94331712000000001</c:v>
                </c:pt>
                <c:pt idx="152">
                  <c:v>0.98405385000000001</c:v>
                </c:pt>
                <c:pt idx="153">
                  <c:v>1.0080499599999999</c:v>
                </c:pt>
                <c:pt idx="154">
                  <c:v>1.03340542</c:v>
                </c:pt>
                <c:pt idx="155">
                  <c:v>1.03826928</c:v>
                </c:pt>
                <c:pt idx="156">
                  <c:v>0.89840507999999997</c:v>
                </c:pt>
                <c:pt idx="157">
                  <c:v>0.68437349999999997</c:v>
                </c:pt>
                <c:pt idx="158">
                  <c:v>0.47403082000000002</c:v>
                </c:pt>
                <c:pt idx="159">
                  <c:v>0.28025863000000001</c:v>
                </c:pt>
                <c:pt idx="160">
                  <c:v>0.23332509000000001</c:v>
                </c:pt>
                <c:pt idx="161">
                  <c:v>0.20525794999999999</c:v>
                </c:pt>
                <c:pt idx="162">
                  <c:v>0.18642005</c:v>
                </c:pt>
                <c:pt idx="163">
                  <c:v>0.16243268999999999</c:v>
                </c:pt>
                <c:pt idx="164">
                  <c:v>0.14050156</c:v>
                </c:pt>
                <c:pt idx="165">
                  <c:v>0.13644916000000001</c:v>
                </c:pt>
                <c:pt idx="166">
                  <c:v>0.15208092000000001</c:v>
                </c:pt>
                <c:pt idx="167">
                  <c:v>0.20422371</c:v>
                </c:pt>
                <c:pt idx="168">
                  <c:v>0.31576042999999998</c:v>
                </c:pt>
                <c:pt idx="169">
                  <c:v>0.44862169000000002</c:v>
                </c:pt>
                <c:pt idx="170">
                  <c:v>0.56047546999999998</c:v>
                </c:pt>
                <c:pt idx="171">
                  <c:v>0.66841083999999995</c:v>
                </c:pt>
                <c:pt idx="172">
                  <c:v>0.78318441000000005</c:v>
                </c:pt>
                <c:pt idx="173">
                  <c:v>0.88231826000000002</c:v>
                </c:pt>
                <c:pt idx="174">
                  <c:v>0.96767681999999999</c:v>
                </c:pt>
                <c:pt idx="175">
                  <c:v>1.04409397</c:v>
                </c:pt>
                <c:pt idx="176">
                  <c:v>1.1124668099999999</c:v>
                </c:pt>
                <c:pt idx="177">
                  <c:v>1.17511535</c:v>
                </c:pt>
                <c:pt idx="178">
                  <c:v>1.2352995899999999</c:v>
                </c:pt>
                <c:pt idx="179">
                  <c:v>1.28808653</c:v>
                </c:pt>
                <c:pt idx="180">
                  <c:v>1.2035325800000001</c:v>
                </c:pt>
                <c:pt idx="181">
                  <c:v>0.95970087999999998</c:v>
                </c:pt>
                <c:pt idx="182">
                  <c:v>0.66274213999999998</c:v>
                </c:pt>
                <c:pt idx="183">
                  <c:v>0.42484301000000002</c:v>
                </c:pt>
                <c:pt idx="184">
                  <c:v>0.31326958999999999</c:v>
                </c:pt>
                <c:pt idx="185">
                  <c:v>0.28191920999999998</c:v>
                </c:pt>
                <c:pt idx="186">
                  <c:v>0.25261127999999999</c:v>
                </c:pt>
                <c:pt idx="187">
                  <c:v>0.23123018000000001</c:v>
                </c:pt>
                <c:pt idx="188">
                  <c:v>0.2190327</c:v>
                </c:pt>
                <c:pt idx="189">
                  <c:v>0.21866177000000001</c:v>
                </c:pt>
                <c:pt idx="190">
                  <c:v>0.23041317</c:v>
                </c:pt>
                <c:pt idx="191">
                  <c:v>0.26964271000000001</c:v>
                </c:pt>
                <c:pt idx="192">
                  <c:v>0.33728221000000003</c:v>
                </c:pt>
                <c:pt idx="193">
                  <c:v>0.39057243000000003</c:v>
                </c:pt>
                <c:pt idx="194">
                  <c:v>0.42239365000000001</c:v>
                </c:pt>
                <c:pt idx="195">
                  <c:v>0.4418163</c:v>
                </c:pt>
                <c:pt idx="196">
                  <c:v>0.45563239</c:v>
                </c:pt>
                <c:pt idx="197">
                  <c:v>0.46866950000000002</c:v>
                </c:pt>
                <c:pt idx="198">
                  <c:v>0.46971713999999998</c:v>
                </c:pt>
                <c:pt idx="199">
                  <c:v>0.46392843</c:v>
                </c:pt>
                <c:pt idx="200">
                  <c:v>0.46220526000000001</c:v>
                </c:pt>
                <c:pt idx="201">
                  <c:v>0.47764316000000001</c:v>
                </c:pt>
                <c:pt idx="202">
                  <c:v>0.51932012999999999</c:v>
                </c:pt>
                <c:pt idx="203">
                  <c:v>0.56735199999999997</c:v>
                </c:pt>
                <c:pt idx="204">
                  <c:v>0.48672008999999999</c:v>
                </c:pt>
                <c:pt idx="205">
                  <c:v>0.40886652000000001</c:v>
                </c:pt>
                <c:pt idx="206">
                  <c:v>0.36967107999999999</c:v>
                </c:pt>
                <c:pt idx="207">
                  <c:v>0.32633209000000002</c:v>
                </c:pt>
                <c:pt idx="208">
                  <c:v>0.27754246999999999</c:v>
                </c:pt>
                <c:pt idx="209">
                  <c:v>0.25820994000000003</c:v>
                </c:pt>
                <c:pt idx="210">
                  <c:v>0.25055539999999998</c:v>
                </c:pt>
                <c:pt idx="211">
                  <c:v>0.24546617000000001</c:v>
                </c:pt>
                <c:pt idx="212">
                  <c:v>0.24716778</c:v>
                </c:pt>
                <c:pt idx="213">
                  <c:v>0.25024407999999998</c:v>
                </c:pt>
                <c:pt idx="214">
                  <c:v>0.25682022999999998</c:v>
                </c:pt>
                <c:pt idx="215">
                  <c:v>0.29960066000000002</c:v>
                </c:pt>
                <c:pt idx="216">
                  <c:v>0.48949435000000002</c:v>
                </c:pt>
                <c:pt idx="217">
                  <c:v>0.6746856</c:v>
                </c:pt>
                <c:pt idx="218">
                  <c:v>0.7472164</c:v>
                </c:pt>
                <c:pt idx="219">
                  <c:v>0.69881128999999997</c:v>
                </c:pt>
                <c:pt idx="220">
                  <c:v>0.56981599000000005</c:v>
                </c:pt>
                <c:pt idx="221">
                  <c:v>0.46074459000000001</c:v>
                </c:pt>
                <c:pt idx="222">
                  <c:v>0.39749299999999999</c:v>
                </c:pt>
                <c:pt idx="223">
                  <c:v>0.35544562000000002</c:v>
                </c:pt>
                <c:pt idx="224">
                  <c:v>0.32555099999999998</c:v>
                </c:pt>
                <c:pt idx="225">
                  <c:v>0.30616057000000002</c:v>
                </c:pt>
                <c:pt idx="226">
                  <c:v>0.29872513000000001</c:v>
                </c:pt>
                <c:pt idx="227">
                  <c:v>0.29464911999999999</c:v>
                </c:pt>
                <c:pt idx="228">
                  <c:v>0.25987133000000001</c:v>
                </c:pt>
                <c:pt idx="229">
                  <c:v>0.2171372</c:v>
                </c:pt>
                <c:pt idx="230">
                  <c:v>0.19159719</c:v>
                </c:pt>
                <c:pt idx="231">
                  <c:v>0.18124269000000001</c:v>
                </c:pt>
                <c:pt idx="232">
                  <c:v>0.16377214000000001</c:v>
                </c:pt>
                <c:pt idx="233">
                  <c:v>0.14637170999999999</c:v>
                </c:pt>
                <c:pt idx="234">
                  <c:v>0.13293125</c:v>
                </c:pt>
                <c:pt idx="235">
                  <c:v>0.12864134999999999</c:v>
                </c:pt>
                <c:pt idx="236">
                  <c:v>0.15421686000000001</c:v>
                </c:pt>
                <c:pt idx="237">
                  <c:v>0.20484400999999999</c:v>
                </c:pt>
                <c:pt idx="238">
                  <c:v>0.23574523999999999</c:v>
                </c:pt>
                <c:pt idx="239">
                  <c:v>0.24467833</c:v>
                </c:pt>
                <c:pt idx="240">
                  <c:v>0.29607593999999998</c:v>
                </c:pt>
                <c:pt idx="241">
                  <c:v>0.36434551999999998</c:v>
                </c:pt>
                <c:pt idx="242">
                  <c:v>0.37790391000000001</c:v>
                </c:pt>
                <c:pt idx="243">
                  <c:v>0.35033347999999997</c:v>
                </c:pt>
                <c:pt idx="244">
                  <c:v>0.28652107999999998</c:v>
                </c:pt>
                <c:pt idx="245">
                  <c:v>0.20526932000000001</c:v>
                </c:pt>
                <c:pt idx="246">
                  <c:v>0.13852154</c:v>
                </c:pt>
                <c:pt idx="247">
                  <c:v>0.13236916000000001</c:v>
                </c:pt>
                <c:pt idx="248">
                  <c:v>0.15739518</c:v>
                </c:pt>
                <c:pt idx="249">
                  <c:v>0.18097028000000001</c:v>
                </c:pt>
                <c:pt idx="250">
                  <c:v>0.16729437999999999</c:v>
                </c:pt>
                <c:pt idx="251">
                  <c:v>0.13780639</c:v>
                </c:pt>
                <c:pt idx="252">
                  <c:v>0.11573514999999999</c:v>
                </c:pt>
                <c:pt idx="253">
                  <c:v>0.14475395999999999</c:v>
                </c:pt>
                <c:pt idx="254">
                  <c:v>0.18285874999999999</c:v>
                </c:pt>
                <c:pt idx="255">
                  <c:v>0.19607709000000001</c:v>
                </c:pt>
                <c:pt idx="256">
                  <c:v>0.19559314999999999</c:v>
                </c:pt>
                <c:pt idx="257">
                  <c:v>0.19811405000000001</c:v>
                </c:pt>
                <c:pt idx="258">
                  <c:v>0.19125338</c:v>
                </c:pt>
                <c:pt idx="259">
                  <c:v>0.17641841999999999</c:v>
                </c:pt>
                <c:pt idx="260">
                  <c:v>0.16930681</c:v>
                </c:pt>
                <c:pt idx="261">
                  <c:v>0.16751841000000001</c:v>
                </c:pt>
                <c:pt idx="262">
                  <c:v>0.1718982</c:v>
                </c:pt>
                <c:pt idx="263">
                  <c:v>0.19369771999999999</c:v>
                </c:pt>
                <c:pt idx="264">
                  <c:v>0.26632905000000001</c:v>
                </c:pt>
                <c:pt idx="265">
                  <c:v>0.33300068999999999</c:v>
                </c:pt>
                <c:pt idx="266">
                  <c:v>0.37128254999999999</c:v>
                </c:pt>
                <c:pt idx="267">
                  <c:v>0.41438450999999998</c:v>
                </c:pt>
                <c:pt idx="268">
                  <c:v>0.47352846999999998</c:v>
                </c:pt>
                <c:pt idx="269">
                  <c:v>0.54701071999999995</c:v>
                </c:pt>
                <c:pt idx="270">
                  <c:v>0.62973999999999997</c:v>
                </c:pt>
                <c:pt idx="271">
                  <c:v>0.70459813000000004</c:v>
                </c:pt>
                <c:pt idx="272">
                  <c:v>0.75900626000000004</c:v>
                </c:pt>
                <c:pt idx="273">
                  <c:v>0.80226129000000002</c:v>
                </c:pt>
                <c:pt idx="274">
                  <c:v>0.84446173999999996</c:v>
                </c:pt>
                <c:pt idx="275">
                  <c:v>0.86343342000000001</c:v>
                </c:pt>
                <c:pt idx="276">
                  <c:v>0.75197612999999996</c:v>
                </c:pt>
                <c:pt idx="277">
                  <c:v>0.56732254999999998</c:v>
                </c:pt>
                <c:pt idx="278">
                  <c:v>0.34545028</c:v>
                </c:pt>
                <c:pt idx="279">
                  <c:v>0.19506034</c:v>
                </c:pt>
                <c:pt idx="280">
                  <c:v>0.16606808000000001</c:v>
                </c:pt>
                <c:pt idx="281">
                  <c:v>0.16016233999999999</c:v>
                </c:pt>
                <c:pt idx="282">
                  <c:v>0.15415393999999999</c:v>
                </c:pt>
                <c:pt idx="283">
                  <c:v>0.14885828000000001</c:v>
                </c:pt>
                <c:pt idx="284">
                  <c:v>0.14712927000000001</c:v>
                </c:pt>
                <c:pt idx="285">
                  <c:v>0.14654447000000001</c:v>
                </c:pt>
                <c:pt idx="286">
                  <c:v>0.14760667</c:v>
                </c:pt>
                <c:pt idx="287">
                  <c:v>0.16677429999999999</c:v>
                </c:pt>
                <c:pt idx="288">
                  <c:v>0.2499565</c:v>
                </c:pt>
                <c:pt idx="289">
                  <c:v>0.36073412999999999</c:v>
                </c:pt>
                <c:pt idx="290">
                  <c:v>0.45834609999999998</c:v>
                </c:pt>
                <c:pt idx="291">
                  <c:v>0.52079492999999999</c:v>
                </c:pt>
                <c:pt idx="292">
                  <c:v>0.54680764999999998</c:v>
                </c:pt>
                <c:pt idx="293">
                  <c:v>0.55219649999999998</c:v>
                </c:pt>
                <c:pt idx="294">
                  <c:v>0.56110662</c:v>
                </c:pt>
                <c:pt idx="295">
                  <c:v>0.56584745999999997</c:v>
                </c:pt>
                <c:pt idx="296">
                  <c:v>0.56367582000000005</c:v>
                </c:pt>
                <c:pt idx="297">
                  <c:v>0.56995368000000002</c:v>
                </c:pt>
                <c:pt idx="298">
                  <c:v>0.58622240999999997</c:v>
                </c:pt>
                <c:pt idx="299">
                  <c:v>0.59099621000000002</c:v>
                </c:pt>
                <c:pt idx="300">
                  <c:v>0.50951462999999997</c:v>
                </c:pt>
                <c:pt idx="301">
                  <c:v>0.41574854</c:v>
                </c:pt>
                <c:pt idx="302">
                  <c:v>0.33340146999999998</c:v>
                </c:pt>
                <c:pt idx="303">
                  <c:v>0.26920127999999999</c:v>
                </c:pt>
                <c:pt idx="304">
                  <c:v>0.25325572000000002</c:v>
                </c:pt>
                <c:pt idx="305">
                  <c:v>0.26104646999999997</c:v>
                </c:pt>
                <c:pt idx="306">
                  <c:v>0.26316729</c:v>
                </c:pt>
                <c:pt idx="307">
                  <c:v>0.25240612000000001</c:v>
                </c:pt>
                <c:pt idx="308">
                  <c:v>0.24264353999999999</c:v>
                </c:pt>
                <c:pt idx="309">
                  <c:v>0.23554979000000001</c:v>
                </c:pt>
                <c:pt idx="310">
                  <c:v>0.23560584000000001</c:v>
                </c:pt>
                <c:pt idx="311">
                  <c:v>0.28049385999999998</c:v>
                </c:pt>
                <c:pt idx="312">
                  <c:v>0.38146271999999998</c:v>
                </c:pt>
                <c:pt idx="313">
                  <c:v>0.45904654</c:v>
                </c:pt>
                <c:pt idx="314">
                  <c:v>0.49723929</c:v>
                </c:pt>
                <c:pt idx="315">
                  <c:v>0.53043973</c:v>
                </c:pt>
                <c:pt idx="316">
                  <c:v>0.56084508</c:v>
                </c:pt>
                <c:pt idx="317">
                  <c:v>0.58364612000000005</c:v>
                </c:pt>
                <c:pt idx="318">
                  <c:v>0.61294276000000003</c:v>
                </c:pt>
                <c:pt idx="319">
                  <c:v>0.64604037999999997</c:v>
                </c:pt>
                <c:pt idx="320">
                  <c:v>0.67526238999999999</c:v>
                </c:pt>
                <c:pt idx="321">
                  <c:v>0.69798315</c:v>
                </c:pt>
                <c:pt idx="322">
                  <c:v>0.71285158000000004</c:v>
                </c:pt>
                <c:pt idx="323">
                  <c:v>0.70122403</c:v>
                </c:pt>
                <c:pt idx="324">
                  <c:v>0.56164044000000002</c:v>
                </c:pt>
                <c:pt idx="325">
                  <c:v>0.43288514</c:v>
                </c:pt>
                <c:pt idx="326">
                  <c:v>0.35468253</c:v>
                </c:pt>
                <c:pt idx="327">
                  <c:v>0.26794145000000003</c:v>
                </c:pt>
                <c:pt idx="328">
                  <c:v>0.24688706999999999</c:v>
                </c:pt>
                <c:pt idx="329">
                  <c:v>0.23584735000000001</c:v>
                </c:pt>
                <c:pt idx="330">
                  <c:v>0.22092608</c:v>
                </c:pt>
                <c:pt idx="331">
                  <c:v>0.20058677999999999</c:v>
                </c:pt>
                <c:pt idx="332">
                  <c:v>0.18525523999999999</c:v>
                </c:pt>
                <c:pt idx="333">
                  <c:v>0.17822695</c:v>
                </c:pt>
                <c:pt idx="334">
                  <c:v>0.17543383000000001</c:v>
                </c:pt>
                <c:pt idx="335">
                  <c:v>0.1893656</c:v>
                </c:pt>
                <c:pt idx="336">
                  <c:v>0.32548126999999999</c:v>
                </c:pt>
                <c:pt idx="337">
                  <c:v>0.47641072000000001</c:v>
                </c:pt>
                <c:pt idx="338">
                  <c:v>0.58077173999999998</c:v>
                </c:pt>
                <c:pt idx="339">
                  <c:v>0.66991769999999995</c:v>
                </c:pt>
                <c:pt idx="340">
                  <c:v>0.75009614000000002</c:v>
                </c:pt>
                <c:pt idx="341">
                  <c:v>0.81954998000000001</c:v>
                </c:pt>
                <c:pt idx="342">
                  <c:v>0.88064920999999996</c:v>
                </c:pt>
                <c:pt idx="343">
                  <c:v>0.93806427999999997</c:v>
                </c:pt>
                <c:pt idx="344">
                  <c:v>0.99657291000000003</c:v>
                </c:pt>
                <c:pt idx="345">
                  <c:v>1.06183457</c:v>
                </c:pt>
                <c:pt idx="346">
                  <c:v>1.1400976199999999</c:v>
                </c:pt>
                <c:pt idx="347">
                  <c:v>1.2372009799999999</c:v>
                </c:pt>
                <c:pt idx="348">
                  <c:v>1.0485748100000001</c:v>
                </c:pt>
                <c:pt idx="349">
                  <c:v>0.68111228999999995</c:v>
                </c:pt>
                <c:pt idx="350">
                  <c:v>0.50260746000000001</c:v>
                </c:pt>
                <c:pt idx="351">
                  <c:v>0.32811624</c:v>
                </c:pt>
                <c:pt idx="352">
                  <c:v>0.27787941999999999</c:v>
                </c:pt>
                <c:pt idx="353">
                  <c:v>0.25856902999999998</c:v>
                </c:pt>
                <c:pt idx="354">
                  <c:v>0.24524066999999999</c:v>
                </c:pt>
                <c:pt idx="355">
                  <c:v>0.23857825999999999</c:v>
                </c:pt>
                <c:pt idx="356">
                  <c:v>0.23049189</c:v>
                </c:pt>
                <c:pt idx="357">
                  <c:v>0.22152635000000001</c:v>
                </c:pt>
                <c:pt idx="358">
                  <c:v>0.21541484</c:v>
                </c:pt>
                <c:pt idx="359">
                  <c:v>0.23249059999999999</c:v>
                </c:pt>
                <c:pt idx="360">
                  <c:v>0.37864410999999998</c:v>
                </c:pt>
                <c:pt idx="361">
                  <c:v>0.54256886000000004</c:v>
                </c:pt>
                <c:pt idx="362">
                  <c:v>0.65876721999999999</c:v>
                </c:pt>
                <c:pt idx="363">
                  <c:v>0.75053643999999997</c:v>
                </c:pt>
                <c:pt idx="364">
                  <c:v>0.82679099</c:v>
                </c:pt>
                <c:pt idx="365">
                  <c:v>0.91342628000000003</c:v>
                </c:pt>
                <c:pt idx="366">
                  <c:v>1.0189121999999999</c:v>
                </c:pt>
                <c:pt idx="367">
                  <c:v>1.1215583099999999</c:v>
                </c:pt>
                <c:pt idx="368">
                  <c:v>1.2175859200000001</c:v>
                </c:pt>
                <c:pt idx="369">
                  <c:v>1.31257606</c:v>
                </c:pt>
                <c:pt idx="370">
                  <c:v>1.42083669</c:v>
                </c:pt>
                <c:pt idx="371">
                  <c:v>1.5346715500000001</c:v>
                </c:pt>
                <c:pt idx="372">
                  <c:v>1.36788428</c:v>
                </c:pt>
                <c:pt idx="373">
                  <c:v>0.93681919999999996</c:v>
                </c:pt>
                <c:pt idx="374">
                  <c:v>0.63981694</c:v>
                </c:pt>
                <c:pt idx="375">
                  <c:v>0.50045675000000001</c:v>
                </c:pt>
                <c:pt idx="376">
                  <c:v>0.48486467999999999</c:v>
                </c:pt>
                <c:pt idx="377">
                  <c:v>0.45682654</c:v>
                </c:pt>
                <c:pt idx="378">
                  <c:v>0.43090707</c:v>
                </c:pt>
                <c:pt idx="379">
                  <c:v>0.40879902000000001</c:v>
                </c:pt>
                <c:pt idx="380">
                  <c:v>0.36740315000000001</c:v>
                </c:pt>
                <c:pt idx="381">
                  <c:v>0.30941849999999999</c:v>
                </c:pt>
                <c:pt idx="382">
                  <c:v>0.24477781000000001</c:v>
                </c:pt>
                <c:pt idx="383">
                  <c:v>0.20465858000000001</c:v>
                </c:pt>
                <c:pt idx="384">
                  <c:v>0.26947643999999998</c:v>
                </c:pt>
                <c:pt idx="385">
                  <c:v>0.40331911999999998</c:v>
                </c:pt>
                <c:pt idx="386">
                  <c:v>0.52467470999999999</c:v>
                </c:pt>
                <c:pt idx="387">
                  <c:v>0.60551297999999998</c:v>
                </c:pt>
                <c:pt idx="388">
                  <c:v>0.66884803999999998</c:v>
                </c:pt>
                <c:pt idx="389">
                  <c:v>0.70545340000000001</c:v>
                </c:pt>
                <c:pt idx="390">
                  <c:v>0.67499858000000001</c:v>
                </c:pt>
                <c:pt idx="391">
                  <c:v>0.61724961</c:v>
                </c:pt>
                <c:pt idx="392">
                  <c:v>0.56104869000000002</c:v>
                </c:pt>
                <c:pt idx="393">
                  <c:v>0.51661104000000002</c:v>
                </c:pt>
                <c:pt idx="394">
                  <c:v>0.49709325999999998</c:v>
                </c:pt>
                <c:pt idx="395">
                  <c:v>0.50298595000000001</c:v>
                </c:pt>
                <c:pt idx="396">
                  <c:v>0.47762468000000002</c:v>
                </c:pt>
                <c:pt idx="397">
                  <c:v>0.44170594000000002</c:v>
                </c:pt>
                <c:pt idx="398">
                  <c:v>0.42865263999999997</c:v>
                </c:pt>
                <c:pt idx="399">
                  <c:v>0.33351961000000002</c:v>
                </c:pt>
                <c:pt idx="400">
                  <c:v>0.23180307</c:v>
                </c:pt>
                <c:pt idx="401">
                  <c:v>0.19531952</c:v>
                </c:pt>
                <c:pt idx="402">
                  <c:v>0.17139736999999999</c:v>
                </c:pt>
                <c:pt idx="403">
                  <c:v>0.15979679999999999</c:v>
                </c:pt>
                <c:pt idx="404">
                  <c:v>0.15841621</c:v>
                </c:pt>
                <c:pt idx="405">
                  <c:v>0.16554627999999999</c:v>
                </c:pt>
                <c:pt idx="406">
                  <c:v>0.19212203999999999</c:v>
                </c:pt>
                <c:pt idx="407">
                  <c:v>0.25878042000000001</c:v>
                </c:pt>
                <c:pt idx="408">
                  <c:v>0.34208891000000002</c:v>
                </c:pt>
                <c:pt idx="409">
                  <c:v>0.40801015000000002</c:v>
                </c:pt>
                <c:pt idx="410">
                  <c:v>0.46127224</c:v>
                </c:pt>
                <c:pt idx="411">
                  <c:v>0.50482088000000003</c:v>
                </c:pt>
                <c:pt idx="412">
                  <c:v>0.52433812999999996</c:v>
                </c:pt>
                <c:pt idx="413">
                  <c:v>0.51059984999999997</c:v>
                </c:pt>
                <c:pt idx="414">
                  <c:v>0.48186510999999999</c:v>
                </c:pt>
                <c:pt idx="415">
                  <c:v>0.45797371999999997</c:v>
                </c:pt>
                <c:pt idx="416">
                  <c:v>0.43744060000000001</c:v>
                </c:pt>
                <c:pt idx="417">
                  <c:v>0.42942131</c:v>
                </c:pt>
                <c:pt idx="418">
                  <c:v>0.44071576000000001</c:v>
                </c:pt>
                <c:pt idx="419">
                  <c:v>0.46327617999999998</c:v>
                </c:pt>
                <c:pt idx="420">
                  <c:v>0.43824901999999999</c:v>
                </c:pt>
                <c:pt idx="421">
                  <c:v>0.38544250000000002</c:v>
                </c:pt>
                <c:pt idx="422">
                  <c:v>0.33006196999999998</c:v>
                </c:pt>
                <c:pt idx="423">
                  <c:v>0.23195711999999999</c:v>
                </c:pt>
                <c:pt idx="424">
                  <c:v>0.16917218000000001</c:v>
                </c:pt>
                <c:pt idx="425">
                  <c:v>0.15042673000000001</c:v>
                </c:pt>
                <c:pt idx="426">
                  <c:v>0.14044538000000001</c:v>
                </c:pt>
                <c:pt idx="427">
                  <c:v>0.13544676999999999</c:v>
                </c:pt>
                <c:pt idx="428">
                  <c:v>0.13590353999999999</c:v>
                </c:pt>
                <c:pt idx="429">
                  <c:v>0.13925427000000001</c:v>
                </c:pt>
                <c:pt idx="430">
                  <c:v>0.14600244000000001</c:v>
                </c:pt>
                <c:pt idx="431">
                  <c:v>0.16770131999999999</c:v>
                </c:pt>
                <c:pt idx="432">
                  <c:v>0.2212228</c:v>
                </c:pt>
                <c:pt idx="433">
                  <c:v>0.24640324999999999</c:v>
                </c:pt>
                <c:pt idx="434">
                  <c:v>0.23519888999999999</c:v>
                </c:pt>
                <c:pt idx="435">
                  <c:v>0.23575503</c:v>
                </c:pt>
                <c:pt idx="436">
                  <c:v>0.26466969000000001</c:v>
                </c:pt>
                <c:pt idx="437">
                  <c:v>0.31046184999999998</c:v>
                </c:pt>
                <c:pt idx="438">
                  <c:v>0.35480866</c:v>
                </c:pt>
                <c:pt idx="439">
                  <c:v>0.37849443999999999</c:v>
                </c:pt>
                <c:pt idx="440">
                  <c:v>0.40053368</c:v>
                </c:pt>
                <c:pt idx="441">
                  <c:v>0.41997467999999999</c:v>
                </c:pt>
                <c:pt idx="442">
                  <c:v>0.46104552999999998</c:v>
                </c:pt>
                <c:pt idx="443">
                  <c:v>0.51286978000000005</c:v>
                </c:pt>
                <c:pt idx="444">
                  <c:v>0.43210127999999998</c:v>
                </c:pt>
                <c:pt idx="445">
                  <c:v>0.33419581999999998</c:v>
                </c:pt>
                <c:pt idx="446">
                  <c:v>0.25199544000000001</c:v>
                </c:pt>
                <c:pt idx="447">
                  <c:v>0.21538541999999999</c:v>
                </c:pt>
                <c:pt idx="448">
                  <c:v>0.19583091</c:v>
                </c:pt>
                <c:pt idx="449">
                  <c:v>0.19364110000000001</c:v>
                </c:pt>
                <c:pt idx="450">
                  <c:v>0.20155427000000001</c:v>
                </c:pt>
                <c:pt idx="451">
                  <c:v>0.2154538</c:v>
                </c:pt>
                <c:pt idx="452">
                  <c:v>0.21865109999999999</c:v>
                </c:pt>
                <c:pt idx="453">
                  <c:v>0.21630782000000001</c:v>
                </c:pt>
                <c:pt idx="454">
                  <c:v>0.21431953000000001</c:v>
                </c:pt>
                <c:pt idx="455">
                  <c:v>0.23514320999999999</c:v>
                </c:pt>
                <c:pt idx="456">
                  <c:v>0.33858019</c:v>
                </c:pt>
                <c:pt idx="457">
                  <c:v>0.44681852999999999</c:v>
                </c:pt>
                <c:pt idx="458">
                  <c:v>0.50592183999999996</c:v>
                </c:pt>
                <c:pt idx="459">
                  <c:v>0.52311211999999996</c:v>
                </c:pt>
                <c:pt idx="460">
                  <c:v>0.51996808999999999</c:v>
                </c:pt>
                <c:pt idx="461">
                  <c:v>0.50942063000000004</c:v>
                </c:pt>
                <c:pt idx="462">
                  <c:v>0.47958406999999997</c:v>
                </c:pt>
                <c:pt idx="463">
                  <c:v>0.46695954000000001</c:v>
                </c:pt>
                <c:pt idx="464">
                  <c:v>0.46922612000000002</c:v>
                </c:pt>
                <c:pt idx="465">
                  <c:v>0.49234185000000003</c:v>
                </c:pt>
                <c:pt idx="466">
                  <c:v>0.55483055000000003</c:v>
                </c:pt>
                <c:pt idx="467">
                  <c:v>0.64263207</c:v>
                </c:pt>
                <c:pt idx="468">
                  <c:v>0.54785371000000005</c:v>
                </c:pt>
                <c:pt idx="469">
                  <c:v>0.42508054000000001</c:v>
                </c:pt>
                <c:pt idx="470">
                  <c:v>0.30648214000000001</c:v>
                </c:pt>
                <c:pt idx="471">
                  <c:v>0.22720940000000001</c:v>
                </c:pt>
                <c:pt idx="472">
                  <c:v>0.19444056000000001</c:v>
                </c:pt>
                <c:pt idx="473">
                  <c:v>0.17563113999999999</c:v>
                </c:pt>
                <c:pt idx="474">
                  <c:v>0.16062293999999999</c:v>
                </c:pt>
                <c:pt idx="475">
                  <c:v>0.15197156000000001</c:v>
                </c:pt>
                <c:pt idx="476">
                  <c:v>0.14611799</c:v>
                </c:pt>
                <c:pt idx="477">
                  <c:v>0.14548025000000001</c:v>
                </c:pt>
                <c:pt idx="478">
                  <c:v>0.14986827999999999</c:v>
                </c:pt>
                <c:pt idx="479">
                  <c:v>0.17636310999999999</c:v>
                </c:pt>
                <c:pt idx="480">
                  <c:v>0.32369675999999997</c:v>
                </c:pt>
                <c:pt idx="481">
                  <c:v>0.48763384999999998</c:v>
                </c:pt>
                <c:pt idx="482">
                  <c:v>0.62683933999999997</c:v>
                </c:pt>
                <c:pt idx="483">
                  <c:v>0.74951661000000003</c:v>
                </c:pt>
                <c:pt idx="484">
                  <c:v>0.84478867000000002</c:v>
                </c:pt>
                <c:pt idx="485">
                  <c:v>0.90381168999999995</c:v>
                </c:pt>
                <c:pt idx="486">
                  <c:v>0.94039112000000002</c:v>
                </c:pt>
                <c:pt idx="487">
                  <c:v>0.93185896000000001</c:v>
                </c:pt>
                <c:pt idx="488">
                  <c:v>0.91472673000000004</c:v>
                </c:pt>
                <c:pt idx="489">
                  <c:v>0.93139201000000005</c:v>
                </c:pt>
                <c:pt idx="490">
                  <c:v>0.98286474000000001</c:v>
                </c:pt>
                <c:pt idx="491">
                  <c:v>1.0367652199999999</c:v>
                </c:pt>
                <c:pt idx="492">
                  <c:v>0.96194524000000003</c:v>
                </c:pt>
                <c:pt idx="493">
                  <c:v>0.81673521000000004</c:v>
                </c:pt>
                <c:pt idx="494">
                  <c:v>0.64643055000000005</c:v>
                </c:pt>
                <c:pt idx="495">
                  <c:v>0.47350919000000002</c:v>
                </c:pt>
                <c:pt idx="496">
                  <c:v>0.28378606000000001</c:v>
                </c:pt>
                <c:pt idx="497">
                  <c:v>0.21203588000000001</c:v>
                </c:pt>
                <c:pt idx="498">
                  <c:v>0.17567252999999999</c:v>
                </c:pt>
                <c:pt idx="499">
                  <c:v>0.15917042000000001</c:v>
                </c:pt>
                <c:pt idx="500">
                  <c:v>0.15190484000000001</c:v>
                </c:pt>
                <c:pt idx="501">
                  <c:v>0.14665848000000001</c:v>
                </c:pt>
                <c:pt idx="502">
                  <c:v>0.14875917</c:v>
                </c:pt>
                <c:pt idx="503">
                  <c:v>0.19557846000000001</c:v>
                </c:pt>
                <c:pt idx="504">
                  <c:v>0.33291396000000001</c:v>
                </c:pt>
                <c:pt idx="505">
                  <c:v>0.50188105999999999</c:v>
                </c:pt>
                <c:pt idx="506">
                  <c:v>0.64034336999999997</c:v>
                </c:pt>
                <c:pt idx="507">
                  <c:v>0.72851443000000005</c:v>
                </c:pt>
                <c:pt idx="508">
                  <c:v>0.76439506000000002</c:v>
                </c:pt>
                <c:pt idx="509">
                  <c:v>0.76223998999999998</c:v>
                </c:pt>
                <c:pt idx="510">
                  <c:v>0.72607695999999999</c:v>
                </c:pt>
                <c:pt idx="511">
                  <c:v>0.70683426000000005</c:v>
                </c:pt>
                <c:pt idx="512">
                  <c:v>0.73780131000000004</c:v>
                </c:pt>
                <c:pt idx="513">
                  <c:v>0.79615824999999996</c:v>
                </c:pt>
                <c:pt idx="514">
                  <c:v>0.87044918999999998</c:v>
                </c:pt>
                <c:pt idx="515">
                  <c:v>0.95229870000000005</c:v>
                </c:pt>
                <c:pt idx="516">
                  <c:v>0.93591970000000002</c:v>
                </c:pt>
                <c:pt idx="517">
                  <c:v>0.83605271999999997</c:v>
                </c:pt>
                <c:pt idx="518">
                  <c:v>0.58759223999999999</c:v>
                </c:pt>
                <c:pt idx="519">
                  <c:v>0.34019399</c:v>
                </c:pt>
                <c:pt idx="520">
                  <c:v>0.24416726999999999</c:v>
                </c:pt>
                <c:pt idx="521">
                  <c:v>0.20340527999999999</c:v>
                </c:pt>
                <c:pt idx="522">
                  <c:v>0.18252141999999999</c:v>
                </c:pt>
                <c:pt idx="523">
                  <c:v>0.16247575</c:v>
                </c:pt>
                <c:pt idx="524">
                  <c:v>0.14327429</c:v>
                </c:pt>
                <c:pt idx="525">
                  <c:v>0.12445125999999999</c:v>
                </c:pt>
                <c:pt idx="526">
                  <c:v>0.11356825</c:v>
                </c:pt>
                <c:pt idx="527">
                  <c:v>0.14129296999999999</c:v>
                </c:pt>
                <c:pt idx="528">
                  <c:v>0.23806746000000001</c:v>
                </c:pt>
                <c:pt idx="529">
                  <c:v>0.30577385000000001</c:v>
                </c:pt>
                <c:pt idx="530">
                  <c:v>0.33301023000000002</c:v>
                </c:pt>
                <c:pt idx="531">
                  <c:v>0.34283444000000002</c:v>
                </c:pt>
                <c:pt idx="532">
                  <c:v>0.35226121999999999</c:v>
                </c:pt>
                <c:pt idx="533">
                  <c:v>0.39094442000000001</c:v>
                </c:pt>
                <c:pt idx="534">
                  <c:v>0.47632029999999997</c:v>
                </c:pt>
                <c:pt idx="535">
                  <c:v>0.52609664</c:v>
                </c:pt>
                <c:pt idx="536">
                  <c:v>0.54727548000000004</c:v>
                </c:pt>
                <c:pt idx="537">
                  <c:v>0.56647247000000001</c:v>
                </c:pt>
                <c:pt idx="538">
                  <c:v>0.58765935999999996</c:v>
                </c:pt>
                <c:pt idx="539">
                  <c:v>0.59564972000000005</c:v>
                </c:pt>
                <c:pt idx="540">
                  <c:v>0.56210833999999998</c:v>
                </c:pt>
                <c:pt idx="541">
                  <c:v>0.50462817999999998</c:v>
                </c:pt>
                <c:pt idx="542">
                  <c:v>0.45683910999999999</c:v>
                </c:pt>
                <c:pt idx="543">
                  <c:v>0.35205187999999998</c:v>
                </c:pt>
                <c:pt idx="544">
                  <c:v>0.24309056000000001</c:v>
                </c:pt>
                <c:pt idx="545">
                  <c:v>0.19921894000000001</c:v>
                </c:pt>
                <c:pt idx="546">
                  <c:v>0.17107945999999999</c:v>
                </c:pt>
                <c:pt idx="547">
                  <c:v>0.14829355</c:v>
                </c:pt>
                <c:pt idx="548">
                  <c:v>0.13362104</c:v>
                </c:pt>
                <c:pt idx="549">
                  <c:v>0.12919713999999999</c:v>
                </c:pt>
                <c:pt idx="550">
                  <c:v>0.13863479000000001</c:v>
                </c:pt>
                <c:pt idx="551">
                  <c:v>0.21754188999999999</c:v>
                </c:pt>
                <c:pt idx="552">
                  <c:v>0.37337967999999999</c:v>
                </c:pt>
                <c:pt idx="553">
                  <c:v>0.51105153999999997</c:v>
                </c:pt>
                <c:pt idx="554">
                  <c:v>0.61243044999999996</c:v>
                </c:pt>
                <c:pt idx="555">
                  <c:v>0.69244486000000005</c:v>
                </c:pt>
                <c:pt idx="556">
                  <c:v>0.77207512</c:v>
                </c:pt>
                <c:pt idx="557">
                  <c:v>0.85442655999999995</c:v>
                </c:pt>
                <c:pt idx="558">
                  <c:v>0.86627739999999998</c:v>
                </c:pt>
                <c:pt idx="559">
                  <c:v>0.86240905999999995</c:v>
                </c:pt>
                <c:pt idx="560">
                  <c:v>0.87306410000000001</c:v>
                </c:pt>
                <c:pt idx="561">
                  <c:v>0.88445616000000005</c:v>
                </c:pt>
                <c:pt idx="562">
                  <c:v>0.88640112000000004</c:v>
                </c:pt>
                <c:pt idx="563">
                  <c:v>0.86186271999999997</c:v>
                </c:pt>
                <c:pt idx="564">
                  <c:v>0.65616375000000005</c:v>
                </c:pt>
                <c:pt idx="565">
                  <c:v>0.39504460000000002</c:v>
                </c:pt>
                <c:pt idx="566">
                  <c:v>0.21636448999999999</c:v>
                </c:pt>
                <c:pt idx="567">
                  <c:v>0.11794633</c:v>
                </c:pt>
                <c:pt idx="568">
                  <c:v>9.6351580000000006E-2</c:v>
                </c:pt>
                <c:pt idx="569">
                  <c:v>9.4408519999999996E-2</c:v>
                </c:pt>
                <c:pt idx="570">
                  <c:v>9.6947950000000005E-2</c:v>
                </c:pt>
                <c:pt idx="571">
                  <c:v>0.10221229</c:v>
                </c:pt>
                <c:pt idx="572">
                  <c:v>0.1065358</c:v>
                </c:pt>
                <c:pt idx="573">
                  <c:v>0.11320504000000001</c:v>
                </c:pt>
                <c:pt idx="574">
                  <c:v>0.13608514999999999</c:v>
                </c:pt>
                <c:pt idx="575">
                  <c:v>0.18889971</c:v>
                </c:pt>
                <c:pt idx="576">
                  <c:v>0.28751388</c:v>
                </c:pt>
                <c:pt idx="577">
                  <c:v>0.3867892</c:v>
                </c:pt>
                <c:pt idx="578">
                  <c:v>0.36426023000000002</c:v>
                </c:pt>
                <c:pt idx="579">
                  <c:v>0.30141910999999999</c:v>
                </c:pt>
                <c:pt idx="580">
                  <c:v>0.27785190999999998</c:v>
                </c:pt>
                <c:pt idx="581">
                  <c:v>0.30223617000000003</c:v>
                </c:pt>
                <c:pt idx="582">
                  <c:v>0.38340613000000001</c:v>
                </c:pt>
                <c:pt idx="583">
                  <c:v>0.45077719999999999</c:v>
                </c:pt>
                <c:pt idx="584">
                  <c:v>0.48816311000000001</c:v>
                </c:pt>
                <c:pt idx="585">
                  <c:v>0.50954527000000005</c:v>
                </c:pt>
                <c:pt idx="586">
                  <c:v>0.52383542000000005</c:v>
                </c:pt>
                <c:pt idx="587">
                  <c:v>0.51721375999999997</c:v>
                </c:pt>
                <c:pt idx="588">
                  <c:v>0.43495827999999997</c:v>
                </c:pt>
                <c:pt idx="589">
                  <c:v>0.32856601000000002</c:v>
                </c:pt>
                <c:pt idx="590">
                  <c:v>0.20728481000000001</c:v>
                </c:pt>
                <c:pt idx="591">
                  <c:v>0.15722869</c:v>
                </c:pt>
                <c:pt idx="592">
                  <c:v>0.13423273999999999</c:v>
                </c:pt>
                <c:pt idx="593">
                  <c:v>0.12708527999999999</c:v>
                </c:pt>
                <c:pt idx="594">
                  <c:v>0.12621636999999999</c:v>
                </c:pt>
                <c:pt idx="595">
                  <c:v>0.12051298000000001</c:v>
                </c:pt>
                <c:pt idx="596">
                  <c:v>0.11405086</c:v>
                </c:pt>
                <c:pt idx="597">
                  <c:v>0.11827936999999999</c:v>
                </c:pt>
                <c:pt idx="598">
                  <c:v>0.15146576</c:v>
                </c:pt>
                <c:pt idx="599">
                  <c:v>0.22115842999999999</c:v>
                </c:pt>
                <c:pt idx="600">
                  <c:v>0.30507788000000002</c:v>
                </c:pt>
                <c:pt idx="601">
                  <c:v>0.35351083</c:v>
                </c:pt>
                <c:pt idx="602">
                  <c:v>0.37797034000000002</c:v>
                </c:pt>
                <c:pt idx="603">
                  <c:v>0.39216408000000003</c:v>
                </c:pt>
                <c:pt idx="604">
                  <c:v>0.35269110999999997</c:v>
                </c:pt>
                <c:pt idx="605">
                  <c:v>0.25635782000000001</c:v>
                </c:pt>
                <c:pt idx="606">
                  <c:v>0.18755864999999999</c:v>
                </c:pt>
                <c:pt idx="607">
                  <c:v>0.16742866000000001</c:v>
                </c:pt>
                <c:pt idx="608">
                  <c:v>0.17416177999999999</c:v>
                </c:pt>
                <c:pt idx="609">
                  <c:v>0.21196673999999999</c:v>
                </c:pt>
                <c:pt idx="610">
                  <c:v>0.27826392999999999</c:v>
                </c:pt>
                <c:pt idx="611">
                  <c:v>0.35433933000000001</c:v>
                </c:pt>
                <c:pt idx="612">
                  <c:v>0.40220412999999999</c:v>
                </c:pt>
                <c:pt idx="613">
                  <c:v>0.41603889999999999</c:v>
                </c:pt>
                <c:pt idx="614">
                  <c:v>0.39928564</c:v>
                </c:pt>
                <c:pt idx="615">
                  <c:v>0.34024164000000001</c:v>
                </c:pt>
                <c:pt idx="616">
                  <c:v>0.24820976</c:v>
                </c:pt>
                <c:pt idx="617">
                  <c:v>0.19511606000000001</c:v>
                </c:pt>
                <c:pt idx="618">
                  <c:v>0.17120863</c:v>
                </c:pt>
                <c:pt idx="619">
                  <c:v>0.15828645</c:v>
                </c:pt>
                <c:pt idx="620">
                  <c:v>0.15254217</c:v>
                </c:pt>
                <c:pt idx="621">
                  <c:v>0.14887144999999999</c:v>
                </c:pt>
                <c:pt idx="622">
                  <c:v>0.15316181000000001</c:v>
                </c:pt>
                <c:pt idx="623">
                  <c:v>0.20632774000000001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504400"/>
        <c:axId val="318197104"/>
      </c:lineChart>
      <c:catAx>
        <c:axId val="31850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 time (h)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8197104"/>
        <c:crosses val="autoZero"/>
        <c:auto val="1"/>
        <c:lblAlgn val="ctr"/>
        <c:lblOffset val="100"/>
        <c:tickLblSkip val="48"/>
        <c:tickMarkSkip val="48"/>
        <c:noMultiLvlLbl val="0"/>
      </c:catAx>
      <c:valAx>
        <c:axId val="31819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850440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0.06815</cdr:x>
      <cdr:y>0.48856</cdr:y>
    </cdr:from>
    <cdr:to>
      <cdr:x>0.57626</cdr:x>
      <cdr:y>0.7914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0390" y="1475173"/>
          <a:ext cx="3581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RED: with fire emissions</a:t>
          </a:r>
        </a:p>
        <a:p xmlns:a="http://schemas.openxmlformats.org/drawingml/2006/main">
          <a:r>
            <a:rPr lang="en-US" sz="1800" dirty="0" smtClean="0"/>
            <a:t>GREEN: without fire emissions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0.60541</cdr:x>
      <cdr:y>0.10089</cdr:y>
    </cdr:from>
    <cdr:to>
      <cdr:x>0.60541</cdr:x>
      <cdr:y>0.88323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4267199" y="304636"/>
          <a:ext cx="0" cy="2362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0.61622</cdr:x>
      <cdr:y>0.13257</cdr:y>
    </cdr:from>
    <cdr:to>
      <cdr:x>0.94054</cdr:x>
      <cdr:y>0.15781</cdr:y>
    </cdr:to>
    <cdr:sp macro="" textlink="">
      <cdr:nvSpPr>
        <cdr:cNvPr id="7" name="Left-Right Arrow 6"/>
        <cdr:cNvSpPr/>
      </cdr:nvSpPr>
      <cdr:spPr>
        <a:xfrm xmlns:a="http://schemas.openxmlformats.org/drawingml/2006/main">
          <a:off x="4343399" y="400287"/>
          <a:ext cx="2286000" cy="76200"/>
        </a:xfrm>
        <a:prstGeom xmlns:a="http://schemas.openxmlformats.org/drawingml/2006/main" prst="left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1038-49D6-4D67-A309-8184B9B33ED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2F6D-2F24-485B-8E01-5FBA0C1E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Bio aerosol</a:t>
            </a:r>
            <a:r>
              <a:rPr lang="en-US" altLang="zh-CN" baseline="0" dirty="0" smtClean="0"/>
              <a:t> is a big contributor to the particular matter  in the southeastern US. Here is a  plot showing all the locations where burning occurred during the month of May 2007  to give you a general ideal of how many fires (although most of them may be small fires) we  could have even for a  non prescribed burning season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9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using effective radius of the activation case, the SW</a:t>
            </a:r>
            <a:r>
              <a:rPr lang="en-US" altLang="zh-CN" baseline="0" dirty="0" smtClean="0"/>
              <a:t> reaching the surface should be even bigger. But now it is only about 3w/m2 increase. Why?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Because much less non-convective rain, much less aerosol removed from the atmosphere. In short, direct effect get enhanced due to the change of cloud properties. “</a:t>
            </a:r>
            <a:r>
              <a:rPr lang="en-US" dirty="0" smtClean="0"/>
              <a:t>Direct effect induced by indirect effect may compensate most of the indirect effect. “ may get</a:t>
            </a:r>
            <a:r>
              <a:rPr lang="en-US" baseline="0" dirty="0" smtClean="0"/>
              <a:t> stronger when more aerosols. Or more brown/black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Carbon.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Aerosols  may affect the local and regional climate in a complicated way , known</a:t>
            </a:r>
            <a:r>
              <a:rPr lang="en-US" altLang="zh-CN" baseline="0" dirty="0" smtClean="0"/>
              <a:t> as direct </a:t>
            </a:r>
            <a:r>
              <a:rPr lang="en-US" altLang="zh-CN" dirty="0" smtClean="0"/>
              <a:t>and indirect effect . Complexity</a:t>
            </a:r>
            <a:r>
              <a:rPr lang="en-US" altLang="zh-CN" baseline="0" dirty="0" smtClean="0"/>
              <a:t> exist in both the processes involved and the consequent impact on the meteorological fields, which may in return change the air quality, especially by precipitation. </a:t>
            </a:r>
            <a:r>
              <a:rPr lang="en-US" altLang="zh-CN" dirty="0" smtClean="0"/>
              <a:t>For example  briefly talk about how the CCN</a:t>
            </a:r>
            <a:r>
              <a:rPr lang="en-US" altLang="zh-CN" baseline="0" dirty="0" smtClean="0"/>
              <a:t>  may change the cloud properties . </a:t>
            </a:r>
            <a:r>
              <a:rPr lang="en-US" sz="1200" b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Increasing aerosol loading tends to make clouds that are “whiter”, precipitate less (persist longer) and potentially cover larger areas of the globe.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Aerosols  may affect the local and regional climate in a complicated way , known</a:t>
            </a:r>
            <a:r>
              <a:rPr lang="en-US" altLang="zh-CN" baseline="0" dirty="0" smtClean="0"/>
              <a:t> as direct </a:t>
            </a:r>
            <a:r>
              <a:rPr lang="en-US" altLang="zh-CN" dirty="0" smtClean="0"/>
              <a:t>and indirect effect . Complexity</a:t>
            </a:r>
            <a:r>
              <a:rPr lang="en-US" altLang="zh-CN" baseline="0" dirty="0" smtClean="0"/>
              <a:t> exist in both the processes involved and the consequent impact on the meteorological fields, which may in return change the air quality, especially by precipitation. </a:t>
            </a:r>
            <a:r>
              <a:rPr lang="en-US" altLang="zh-CN" dirty="0" smtClean="0"/>
              <a:t>For example  briefly talk about how the CCN</a:t>
            </a:r>
            <a:r>
              <a:rPr lang="en-US" altLang="zh-CN" baseline="0" dirty="0" smtClean="0"/>
              <a:t>  may change the cloud properties . </a:t>
            </a:r>
            <a:r>
              <a:rPr lang="en-US" sz="1200" b="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Increasing aerosol loading tends to make clouds that are “whiter”, precipitate less (persist longer) and potentially cover larger areas of the globe.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focus</a:t>
            </a:r>
            <a:r>
              <a:rPr lang="en-US" baseline="0" dirty="0" smtClean="0"/>
              <a:t> on radiation </a:t>
            </a:r>
            <a:r>
              <a:rPr lang="en-US" baseline="0" smtClean="0"/>
              <a:t>and precipitation.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without the aerosol and only run WRF alone, SW</a:t>
            </a:r>
            <a:r>
              <a:rPr lang="en-US" baseline="0" dirty="0" smtClean="0"/>
              <a:t> at the surface is APPROXIMATELY the linear combination of LWC and IWC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both two groups of experiment, we turned on the grid nudging .</a:t>
            </a:r>
            <a:r>
              <a:rPr lang="en-US" altLang="zh-C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5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got statistically significant regression results,</a:t>
            </a:r>
            <a:r>
              <a:rPr lang="en-US" altLang="zh-CN" baseline="0" dirty="0" smtClean="0"/>
              <a:t> which can be used to estimate on a longer period base (not </a:t>
            </a:r>
            <a:r>
              <a:rPr lang="en-US" altLang="zh-CN" baseline="0" dirty="0" err="1" smtClean="0"/>
              <a:t>instanteneousely</a:t>
            </a:r>
            <a:r>
              <a:rPr lang="en-US" altLang="zh-CN" baseline="0" dirty="0" smtClean="0"/>
              <a:t>) the SW reaching the surface when only cloud play a  role, including both  liquid and ice cloud mass respectively, with default values in RRTMG SW for effective radius.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first look at the case2,</a:t>
            </a:r>
            <a:r>
              <a:rPr lang="en-US" baseline="0" dirty="0" smtClean="0"/>
              <a:t> which is affected by fire emission only begin from the second half of the simulation period at shown by Fig.1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 us</a:t>
            </a:r>
            <a:r>
              <a:rPr lang="en-US" altLang="zh-CN" baseline="0" dirty="0" smtClean="0"/>
              <a:t> look at the table more carefully . Without adjustment, the net effect will </a:t>
            </a:r>
            <a:r>
              <a:rPr lang="en-US" altLang="zh-CN" baseline="0" smtClean="0"/>
              <a:t>be taken as the direct effect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F6D-2F24-485B-8E01-5FBA0C1EB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429000" cy="6127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CMAS conference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8915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/>
              <a:t>Impact of </a:t>
            </a:r>
            <a:r>
              <a:rPr lang="en-US" sz="4800" b="1" dirty="0" smtClean="0"/>
              <a:t>Biomass Burning Aerosols </a:t>
            </a:r>
            <a:r>
              <a:rPr lang="en-US" sz="4800" b="1" dirty="0"/>
              <a:t>on </a:t>
            </a:r>
            <a:r>
              <a:rPr lang="en-US" sz="4800" b="1" dirty="0" smtClean="0"/>
              <a:t>Regional Climate </a:t>
            </a:r>
            <a:r>
              <a:rPr lang="en-US" sz="4800" b="1" dirty="0"/>
              <a:t>over Southeast US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Peng</a:t>
            </a:r>
            <a:r>
              <a:rPr lang="en-US" dirty="0" smtClean="0">
                <a:solidFill>
                  <a:schemeClr val="tx1"/>
                </a:solidFill>
              </a:rPr>
              <a:t> Liu, </a:t>
            </a:r>
            <a:r>
              <a:rPr lang="en-US" dirty="0" err="1" smtClean="0">
                <a:solidFill>
                  <a:schemeClr val="tx1"/>
                </a:solidFill>
              </a:rPr>
              <a:t>Yongtao</a:t>
            </a:r>
            <a:r>
              <a:rPr lang="en-US" dirty="0" smtClean="0">
                <a:solidFill>
                  <a:schemeClr val="tx1"/>
                </a:solidFill>
              </a:rPr>
              <a:t> Hu, Armistead G. Russell, </a:t>
            </a:r>
            <a:r>
              <a:rPr lang="en-US" dirty="0" err="1" smtClean="0">
                <a:solidFill>
                  <a:schemeClr val="tx1"/>
                </a:solidFill>
              </a:rPr>
              <a:t>Athanasios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Nenes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Georgia Institute of Technology, Atlanta, GA, 30332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10-30-2013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27423"/>
              </p:ext>
            </p:extLst>
          </p:nvPr>
        </p:nvGraphicFramePr>
        <p:xfrm>
          <a:off x="152400" y="5410200"/>
          <a:ext cx="27987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Picture" r:id="rId3" imgW="3042350" imgH="1018436" progId="Word.Picture.8">
                  <p:embed/>
                </p:oleObj>
              </mc:Choice>
              <mc:Fallback>
                <p:oleObj name="Picture" r:id="rId3" imgW="3042350" imgH="1018436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10200"/>
                        <a:ext cx="27987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570395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DOEesm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9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3161"/>
              </p:ext>
            </p:extLst>
          </p:nvPr>
        </p:nvGraphicFramePr>
        <p:xfrm>
          <a:off x="89453" y="768481"/>
          <a:ext cx="6768547" cy="270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718"/>
                <a:gridCol w="1986029"/>
                <a:gridCol w="1371600"/>
                <a:gridCol w="1981200"/>
              </a:tblGrid>
              <a:tr h="60198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Averaged </a:t>
                      </a:r>
                      <a:r>
                        <a:rPr lang="en-US" dirty="0" smtClean="0"/>
                        <a:t>SW</a:t>
                      </a:r>
                      <a:r>
                        <a:rPr lang="en-US" baseline="0" dirty="0" smtClean="0"/>
                        <a:t> at surface </a:t>
                      </a:r>
                      <a:r>
                        <a:rPr lang="en-US" altLang="zh-CN" baseline="0" dirty="0" smtClean="0"/>
                        <a:t>over the studied area </a:t>
                      </a:r>
                      <a:r>
                        <a:rPr lang="en-US" baseline="0" dirty="0" smtClean="0"/>
                        <a:t>(w/m2)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2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 WRF ensemble average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WRF-CMAQ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WRF –CMAQ cloud</a:t>
                      </a:r>
                    </a:p>
                    <a:p>
                      <a:r>
                        <a:rPr lang="en-US" dirty="0" smtClean="0"/>
                        <a:t>But free of</a:t>
                      </a:r>
                      <a:r>
                        <a:rPr lang="en-US" baseline="0" dirty="0" smtClean="0"/>
                        <a:t> aerosol</a:t>
                      </a:r>
                      <a:endParaRPr lang="en-US" dirty="0"/>
                    </a:p>
                  </a:txBody>
                  <a:tcPr/>
                </a:tc>
              </a:tr>
              <a:tr h="34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99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</a:t>
                      </a:r>
                      <a:r>
                        <a:rPr lang="en-US" altLang="zh-CN" baseline="0" dirty="0" smtClean="0"/>
                        <a:t>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1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 1 – phase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419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direct </a:t>
            </a:r>
            <a:r>
              <a:rPr lang="en-US" altLang="zh-CN" dirty="0" smtClean="0"/>
              <a:t>effect  (</a:t>
            </a:r>
            <a:r>
              <a:rPr lang="en-US" altLang="zh-CN" dirty="0" smtClean="0">
                <a:solidFill>
                  <a:srgbClr val="FF0000"/>
                </a:solidFill>
              </a:rPr>
              <a:t>change in cloud forcing</a:t>
            </a:r>
            <a:r>
              <a:rPr lang="en-US" altLang="zh-CN" dirty="0" smtClean="0"/>
              <a:t>) </a:t>
            </a:r>
            <a:r>
              <a:rPr lang="en-US" altLang="zh-CN" dirty="0" smtClean="0"/>
              <a:t>phase1            - 13.2 (</a:t>
            </a:r>
            <a:r>
              <a:rPr lang="en-US" altLang="zh-CN" dirty="0" smtClean="0">
                <a:solidFill>
                  <a:srgbClr val="FF0000"/>
                </a:solidFill>
              </a:rPr>
              <a:t>NA</a:t>
            </a:r>
            <a:r>
              <a:rPr lang="en-US" altLang="zh-CN" dirty="0" smtClean="0"/>
              <a:t>)                           - 9.1    </a:t>
            </a:r>
            <a:r>
              <a:rPr lang="en-US" altLang="zh-CN" dirty="0" smtClean="0">
                <a:solidFill>
                  <a:srgbClr val="FF0000"/>
                </a:solidFill>
              </a:rPr>
              <a:t>(-4.1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                                               </a:t>
            </a:r>
            <a:r>
              <a:rPr lang="en-US" altLang="zh-CN" dirty="0" smtClean="0"/>
              <a:t>                      phase2            </a:t>
            </a:r>
            <a:r>
              <a:rPr lang="en-US" altLang="zh-CN" dirty="0" smtClean="0"/>
              <a:t>- 14.0 (</a:t>
            </a:r>
            <a:r>
              <a:rPr lang="en-US" altLang="zh-CN" dirty="0" smtClean="0">
                <a:solidFill>
                  <a:srgbClr val="FF0000"/>
                </a:solidFill>
              </a:rPr>
              <a:t>NA</a:t>
            </a:r>
            <a:r>
              <a:rPr lang="en-US" altLang="zh-CN" dirty="0" smtClean="0"/>
              <a:t>)                           - 20.6 </a:t>
            </a:r>
            <a:r>
              <a:rPr lang="en-US" altLang="zh-CN" dirty="0" smtClean="0">
                <a:solidFill>
                  <a:srgbClr val="FF0000"/>
                </a:solidFill>
              </a:rPr>
              <a:t>(+6.6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67200" y="3733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Without Adjustment            With Adjustment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880030"/>
            <a:ext cx="22098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smtClean="0">
                <a:solidFill>
                  <a:srgbClr val="FF0000"/>
                </a:solidFill>
              </a:rPr>
              <a:t>Direct effect: important impacts on cloud amount; this would impact any </a:t>
            </a:r>
            <a:r>
              <a:rPr lang="en-US" sz="2300" dirty="0" smtClean="0">
                <a:solidFill>
                  <a:srgbClr val="FF0000"/>
                </a:solidFill>
              </a:rPr>
              <a:t>subsequent indirect effects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aerosol</a:t>
            </a:r>
            <a:r>
              <a:rPr lang="en-US" altLang="zh-CN" dirty="0" smtClean="0"/>
              <a:t>s (row 1 &amp;2)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23201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 aerosol</a:t>
            </a:r>
            <a:r>
              <a:rPr lang="en-US" altLang="zh-CN" dirty="0" smtClean="0"/>
              <a:t>s (row 3 = phase2 – phase1)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72897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smtClean="0"/>
              <a:t>direct effect </a:t>
            </a:r>
            <a:r>
              <a:rPr lang="en-US" altLang="zh-CN" dirty="0" smtClean="0">
                <a:solidFill>
                  <a:srgbClr val="FF0000"/>
                </a:solidFill>
              </a:rPr>
              <a:t>( change in cloud forcing</a:t>
            </a:r>
            <a:r>
              <a:rPr lang="en-US" altLang="zh-CN" dirty="0" smtClean="0"/>
              <a:t>)                              </a:t>
            </a:r>
            <a:r>
              <a:rPr lang="en-US" altLang="zh-CN" dirty="0" smtClean="0"/>
              <a:t>- 0.8 (</a:t>
            </a:r>
            <a:r>
              <a:rPr lang="en-US" altLang="zh-CN" dirty="0" smtClean="0">
                <a:solidFill>
                  <a:srgbClr val="FF0000"/>
                </a:solidFill>
              </a:rPr>
              <a:t>NA</a:t>
            </a:r>
            <a:r>
              <a:rPr lang="en-US" altLang="zh-CN" dirty="0" smtClean="0"/>
              <a:t>)                          - 16.5 </a:t>
            </a:r>
            <a:r>
              <a:rPr lang="en-US" altLang="zh-CN" dirty="0" smtClean="0">
                <a:solidFill>
                  <a:srgbClr val="FF0000"/>
                </a:solidFill>
              </a:rPr>
              <a:t>(+15.7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530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762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Introducing microphysical couplings…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64" y="2895600"/>
                <a:ext cx="8534400" cy="3703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Method</a:t>
                </a:r>
                <a:r>
                  <a:rPr lang="en-US" dirty="0" smtClean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Establish microphysical </a:t>
                </a:r>
                <a:r>
                  <a:rPr lang="en-US" dirty="0"/>
                  <a:t>link between the aerosol and cloud by </a:t>
                </a:r>
                <a:r>
                  <a:rPr lang="en-US" dirty="0" smtClean="0"/>
                  <a:t>through the process </a:t>
                </a:r>
                <a:r>
                  <a:rPr lang="en-US" dirty="0"/>
                  <a:t>of cloud droplet activation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Fountoukis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Nenes</a:t>
                </a:r>
                <a:r>
                  <a:rPr lang="en-US" dirty="0" smtClean="0"/>
                  <a:t>, 2005; </a:t>
                </a:r>
                <a:r>
                  <a:rPr lang="en-US" dirty="0" err="1" smtClean="0"/>
                  <a:t>Barahona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Nenes</a:t>
                </a:r>
                <a:r>
                  <a:rPr lang="en-US" dirty="0" smtClean="0"/>
                  <a:t>, 2010</a:t>
                </a:r>
                <a:r>
                  <a:rPr lang="en-US" altLang="zh-CN" dirty="0" smtClean="0"/>
                  <a:t>) 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nucleation source is directly used by the two-moment </a:t>
                </a:r>
                <a:r>
                  <a:rPr lang="en-US" dirty="0" err="1" smtClean="0"/>
                  <a:t>Morisson</a:t>
                </a:r>
                <a:r>
                  <a:rPr lang="en-US" dirty="0" smtClean="0"/>
                  <a:t>  microphysics and affects </a:t>
                </a:r>
                <a:r>
                  <a:rPr lang="en-US" dirty="0" err="1" smtClean="0"/>
                  <a:t>autoconversion</a:t>
                </a:r>
                <a:r>
                  <a:rPr lang="en-US" dirty="0" smtClean="0"/>
                  <a:t> (precipitation) and ice production in convective clouds.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No direct aerosol-ice links (yet).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r>
                  <a:rPr lang="en-US" altLang="zh-CN" dirty="0" smtClean="0"/>
                  <a:t>The modified droplet number is also linked to the radiation scheme by changing the effective radius</a:t>
                </a:r>
                <a:endParaRPr lang="en-US" altLang="zh-CN" dirty="0"/>
              </a:p>
              <a:p>
                <a:r>
                  <a:rPr lang="en-US" dirty="0"/>
                  <a:t>         </a:t>
                </a:r>
                <a:r>
                  <a:rPr lang="en-US" altLang="zh-CN" i="1" dirty="0" err="1"/>
                  <a:t>R</a:t>
                </a:r>
                <a:r>
                  <a:rPr lang="en-US" altLang="zh-CN" baseline="-25000" dirty="0" err="1"/>
                  <a:t>eff</a:t>
                </a:r>
                <a:r>
                  <a:rPr lang="en-US" altLang="zh-CN" dirty="0"/>
                  <a:t> = </a:t>
                </a:r>
                <a:r>
                  <a:rPr lang="en-US" altLang="zh-CN" i="1" dirty="0" err="1" smtClean="0"/>
                  <a:t>R</a:t>
                </a:r>
                <a:r>
                  <a:rPr lang="en-US" altLang="zh-CN" baseline="-25000" dirty="0" err="1" smtClean="0"/>
                  <a:t>v</a:t>
                </a:r>
                <a:r>
                  <a:rPr lang="en-US" altLang="zh-CN" dirty="0" smtClean="0"/>
                  <a:t>(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) </a:t>
                </a:r>
                <a:r>
                  <a:rPr lang="en-US" altLang="zh-CN" baseline="30000" dirty="0"/>
                  <a:t>1/3 </a:t>
                </a:r>
                <a:r>
                  <a:rPr lang="en-US" altLang="zh-CN" baseline="30000" dirty="0" smtClean="0"/>
                  <a:t> </a:t>
                </a:r>
                <a:r>
                  <a:rPr lang="en-US" altLang="zh-CN" dirty="0" smtClean="0"/>
                  <a:t>where </a:t>
                </a:r>
                <a:r>
                  <a:rPr lang="en-US" altLang="zh-CN" i="1" dirty="0" err="1"/>
                  <a:t>R</a:t>
                </a:r>
                <a:r>
                  <a:rPr lang="en-US" altLang="zh-CN" baseline="-25000" dirty="0" err="1"/>
                  <a:t>v</a:t>
                </a:r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𝐿𝑊𝐶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</a:rPr>
                              <m:t>πρ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dirty="0"/>
                  <a:t>  </a:t>
                </a:r>
                <a:r>
                  <a:rPr lang="en-US" altLang="zh-CN" dirty="0" smtClean="0"/>
                  <a:t>, </a:t>
                </a:r>
                <a:r>
                  <a:rPr lang="en-US" altLang="zh-CN" i="1" dirty="0" smtClean="0"/>
                  <a:t>N</a:t>
                </a:r>
                <a:r>
                  <a:rPr lang="en-US" altLang="zh-CN" dirty="0"/>
                  <a:t>: cloud droplet number </a:t>
                </a:r>
                <a:r>
                  <a:rPr lang="en-US" altLang="zh-CN" dirty="0" smtClean="0"/>
                  <a:t> (from microphysics)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            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: droplet distribution “shape factor: 0.67-0.8 (depending on </a:t>
                </a:r>
                <a:r>
                  <a:rPr lang="en-US" altLang="zh-CN" i="1" dirty="0" smtClean="0"/>
                  <a:t>LWC </a:t>
                </a:r>
                <a:r>
                  <a:rPr lang="en-US" altLang="zh-CN" dirty="0" smtClean="0"/>
                  <a:t>and </a:t>
                </a:r>
                <a:r>
                  <a:rPr lang="en-US" altLang="zh-CN" i="1" dirty="0" smtClean="0"/>
                  <a:t>N</a:t>
                </a:r>
                <a:r>
                  <a:rPr lang="en-US" altLang="zh-CN" dirty="0" smtClean="0"/>
                  <a:t>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4" y="2895600"/>
                <a:ext cx="8534400" cy="3703001"/>
              </a:xfrm>
              <a:prstGeom prst="rect">
                <a:avLst/>
              </a:prstGeom>
              <a:blipFill rotWithShape="1">
                <a:blip r:embed="rId2"/>
                <a:stretch>
                  <a:fillRect l="-643" t="-824" r="-643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8357" y="924339"/>
            <a:ext cx="8739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u="sng" dirty="0" smtClean="0"/>
              <a:t>Summary</a:t>
            </a:r>
            <a:r>
              <a:rPr lang="en-US" altLang="zh-CN" dirty="0" smtClean="0"/>
              <a:t>: Up till now we only looked at “bulk” cloud responses to aerosol </a:t>
            </a:r>
            <a:r>
              <a:rPr lang="en-US" altLang="zh-CN" dirty="0" err="1" smtClean="0"/>
              <a:t>radiative</a:t>
            </a:r>
            <a:r>
              <a:rPr lang="en-US" altLang="zh-CN" dirty="0" smtClean="0"/>
              <a:t> forcing</a:t>
            </a:r>
          </a:p>
          <a:p>
            <a:r>
              <a:rPr lang="en-US" dirty="0" smtClean="0"/>
              <a:t>(i.e., “semi-direct” effects and other direct impacts).</a:t>
            </a:r>
          </a:p>
          <a:p>
            <a:endParaRPr lang="en-US" dirty="0"/>
          </a:p>
          <a:p>
            <a:r>
              <a:rPr lang="en-US" i="1" u="sng" dirty="0" smtClean="0"/>
              <a:t>Next step</a:t>
            </a:r>
            <a:r>
              <a:rPr lang="en-US" dirty="0" smtClean="0"/>
              <a:t>: include aerosol-cloud microphysical link and quantify the aerosol indirect effects:</a:t>
            </a:r>
          </a:p>
          <a:p>
            <a:r>
              <a:rPr lang="en-US" dirty="0" smtClean="0"/>
              <a:t>Impacts: </a:t>
            </a:r>
            <a:r>
              <a:rPr lang="en-US" altLang="zh-CN" dirty="0" smtClean="0"/>
              <a:t>Cloud </a:t>
            </a:r>
            <a:r>
              <a:rPr lang="en-US" dirty="0" smtClean="0"/>
              <a:t>effective </a:t>
            </a:r>
            <a:r>
              <a:rPr lang="en-US" dirty="0"/>
              <a:t>radius (droplet and/or ice</a:t>
            </a:r>
            <a:r>
              <a:rPr lang="en-US" dirty="0" smtClean="0"/>
              <a:t>), by changing number </a:t>
            </a:r>
            <a:r>
              <a:rPr lang="en-US" dirty="0"/>
              <a:t>concentrations. </a:t>
            </a:r>
          </a:p>
          <a:p>
            <a:r>
              <a:rPr lang="en-US" dirty="0" smtClean="0"/>
              <a:t>                Cloud LWC/IWC due to changes in </a:t>
            </a:r>
            <a:r>
              <a:rPr lang="en-US" dirty="0" err="1" smtClean="0"/>
              <a:t>autoconversion</a:t>
            </a:r>
            <a:r>
              <a:rPr lang="en-US" dirty="0" smtClean="0"/>
              <a:t> and accretion.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First Results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05791"/>
              </p:ext>
            </p:extLst>
          </p:nvPr>
        </p:nvGraphicFramePr>
        <p:xfrm>
          <a:off x="381000" y="1116072"/>
          <a:ext cx="8534400" cy="348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9418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Default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WRF –CMAQ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  WRF –CMAQ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activation of cloud droplet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164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Liquid cloud(kg/m2 )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0.00151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3716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Ice cloud (kg/m2 )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0.01578</a:t>
                      </a:r>
                      <a:endParaRPr lang="en-US" dirty="0"/>
                    </a:p>
                  </a:txBody>
                  <a:tcPr marL="9525" marR="9525" marT="9525" marB="0" anchor="b"/>
                </a:tc>
              </a:tr>
              <a:tr h="641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</a:t>
                      </a:r>
                      <a:r>
                        <a:rPr lang="en-US" baseline="0" dirty="0" smtClean="0"/>
                        <a:t> at surface</a:t>
                      </a:r>
                    </a:p>
                    <a:p>
                      <a:pPr algn="ctr"/>
                      <a:r>
                        <a:rPr lang="en-US" baseline="0" dirty="0" smtClean="0"/>
                        <a:t>(w/m2)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14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Area total non-convective rain 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1596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Results for CASE 1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09162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SW increase due to less clouds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=  8.7 </a:t>
            </a:r>
            <a:r>
              <a:rPr lang="en-US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w/m2</a:t>
            </a:r>
            <a:r>
              <a:rPr lang="en-US" altLang="zh-CN" dirty="0" smtClean="0"/>
              <a:t>(when effective radius = default case 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</a:t>
            </a:r>
            <a:r>
              <a:rPr lang="en-US" dirty="0"/>
              <a:t>(</a:t>
            </a:r>
            <a:r>
              <a:rPr lang="en-US" dirty="0" smtClean="0"/>
              <a:t>RECALL ∆SW </a:t>
            </a:r>
            <a:r>
              <a:rPr lang="en-US" dirty="0"/>
              <a:t>at surface = </a:t>
            </a:r>
            <a:r>
              <a:rPr lang="en-US" altLang="zh-CN" dirty="0"/>
              <a:t>A * </a:t>
            </a:r>
            <a:r>
              <a:rPr lang="en-US" altLang="zh-CN" dirty="0" smtClean="0"/>
              <a:t>(∆LWC </a:t>
            </a:r>
            <a:r>
              <a:rPr lang="en-US" altLang="zh-CN" dirty="0"/>
              <a:t>) + B</a:t>
            </a:r>
            <a:r>
              <a:rPr lang="en-US" altLang="zh-CN" dirty="0" smtClean="0"/>
              <a:t>*(∆IWC )</a:t>
            </a:r>
            <a:endParaRPr lang="en-US" dirty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1000" y="3616309"/>
            <a:ext cx="3733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0535" y="4935546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3867776"/>
            <a:ext cx="1268896" cy="104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065" y="567102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Feedbacks from the indirect effect tends to mitigate most of the original signal in this case.</a:t>
            </a:r>
          </a:p>
          <a:p>
            <a:r>
              <a:rPr lang="en-US" dirty="0" smtClean="0"/>
              <a:t>We need to study a much larger cloud set to gain a better statistical understanding of direct- indirect effects in the coupled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65584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353" y="1143000"/>
            <a:ext cx="803910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altLang="zh-CN" sz="2800" dirty="0" smtClean="0"/>
              <a:t>A method developed to separate the magnitude of aerosol direct and indirect effects.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Feedbacks are important and tend </a:t>
            </a:r>
            <a:r>
              <a:rPr lang="en-US" sz="2800" dirty="0"/>
              <a:t>to mitigate most of the original signal in </a:t>
            </a:r>
            <a:r>
              <a:rPr lang="en-US" sz="2800" dirty="0" smtClean="0"/>
              <a:t>the case studied.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altLang="zh-CN" sz="2800" dirty="0"/>
              <a:t>Ensemble runs </a:t>
            </a:r>
            <a:r>
              <a:rPr lang="en-US" altLang="zh-CN" sz="2800" dirty="0" smtClean="0"/>
              <a:t>and analysis of a much larger cloud set is important for better statistics of aerosol-cloud-precipitation feedbacks.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altLang="zh-CN" sz="2800" dirty="0" smtClean="0"/>
              <a:t>Aerosol-ice cloud coupling is also important and is ongoing work.</a:t>
            </a:r>
            <a:endParaRPr lang="en-US" altLang="zh-CN" sz="2800" dirty="0"/>
          </a:p>
        </p:txBody>
      </p:sp>
      <p:sp>
        <p:nvSpPr>
          <p:cNvPr id="6" name="Rectangle 5"/>
          <p:cNvSpPr/>
          <p:nvPr/>
        </p:nvSpPr>
        <p:spPr>
          <a:xfrm>
            <a:off x="2713805" y="5478959"/>
            <a:ext cx="3229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962"/>
            <a:ext cx="84582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Biomass burning aerosols may contributes significantly to the PM and CCN (IN?) concentrations in the southeastern US.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76399"/>
            <a:ext cx="4581525" cy="3881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624726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 where burning occurred during the </a:t>
            </a:r>
            <a:r>
              <a:rPr lang="en-US" altLang="zh-CN" dirty="0" smtClean="0"/>
              <a:t>May</a:t>
            </a:r>
            <a:r>
              <a:rPr lang="zh-CN" altLang="en-US" dirty="0"/>
              <a:t> </a:t>
            </a:r>
            <a:r>
              <a:rPr lang="en-US" altLang="zh-CN" dirty="0" smtClean="0"/>
              <a:t>2007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Motivation: Aerosol-cloud interactions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2229" y="728098"/>
            <a:ext cx="85344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aerosol-cloud-climate interaction, known as aerosol direct and indirect effect, is important, however complex.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5638800" cy="292950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0377" y="4800600"/>
            <a:ext cx="8340725" cy="18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aerosol loading tends to make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clouds that are “whiter”, precipitate less (persist longer) and potentially cover larger areas of the globe. </a:t>
            </a:r>
            <a:endParaRPr lang="en-US" sz="2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ct val="300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 difficult to untangle “direct”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forcing from cloud contribution, as one affects the other.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Motivation: Aerosol-cloud interactions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" y="990600"/>
            <a:ext cx="646255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10009" y="843538"/>
            <a:ext cx="25339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FFCC00"/>
              </a:buClr>
              <a:buSzPct val="90000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aerosols reduce drizzle.</a:t>
            </a:r>
          </a:p>
          <a:p>
            <a:pPr fontAlgn="base">
              <a:buClr>
                <a:srgbClr val="FFCC00"/>
              </a:buClr>
              <a:buSzPct val="90000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Clr>
                <a:srgbClr val="FFCC00"/>
              </a:buClr>
              <a:buSzPct val="90000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water reaches the freezing level.</a:t>
            </a:r>
          </a:p>
          <a:p>
            <a:pPr fontAlgn="base">
              <a:buClr>
                <a:srgbClr val="FFCC00"/>
              </a:buClr>
              <a:buSzPct val="90000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Clr>
                <a:srgbClr val="FFCC00"/>
              </a:buClr>
              <a:buSzPct val="90000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latent heat is released during freezing.</a:t>
            </a:r>
          </a:p>
          <a:p>
            <a:pPr fontAlgn="base">
              <a:buClr>
                <a:srgbClr val="FFCC00"/>
              </a:buClr>
              <a:buSzPct val="90000"/>
              <a:defRPr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Clr>
                <a:srgbClr val="FFCC00"/>
              </a:buClr>
              <a:buSzPct val="90000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Convective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envigoration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374" y="5950803"/>
            <a:ext cx="840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Dynamical feedbacks from aerosol effects can change cloud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structure/precipitation patterns (cloud feedbacks).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/>
              <a:t>Goals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800" dirty="0" smtClean="0"/>
              <a:t>Attempt to identify the relative contribution of aerosols direct and indirect effect to the shortwave radiation reaching the surface.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2800" dirty="0"/>
              <a:t>Investigate the factors that may affect the relative contribution.  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See if biomass burning aerosol induces cloud microphysical feedbacks on precipitation, liquid water content and 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zh-CN" sz="3800" dirty="0" smtClean="0"/>
              <a:t>Initial focus: aerosol direct </a:t>
            </a:r>
            <a:r>
              <a:rPr lang="en-US" altLang="zh-CN" sz="3800" dirty="0" err="1" smtClean="0"/>
              <a:t>radiative</a:t>
            </a:r>
            <a:r>
              <a:rPr lang="en-US" altLang="zh-CN" sz="3800" dirty="0" smtClean="0"/>
              <a:t> impacts on cloud fields</a:t>
            </a:r>
            <a:endParaRPr lang="en-US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140701" y="87843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en-US" dirty="0" smtClean="0"/>
          </a:p>
          <a:p>
            <a:r>
              <a:rPr lang="en-US" sz="2400" u="sng" dirty="0"/>
              <a:t>Modeling Tools</a:t>
            </a:r>
            <a:r>
              <a:rPr lang="en-US" dirty="0"/>
              <a:t>:    WRF3.3   </a:t>
            </a:r>
            <a:r>
              <a:rPr lang="en-US" dirty="0" smtClean="0"/>
              <a:t>WRF3.3-CMAQ5.0.1 (</a:t>
            </a:r>
            <a:r>
              <a:rPr lang="en-US" altLang="zh-CN" dirty="0" smtClean="0"/>
              <a:t>aerosol only directly affects radiation)</a:t>
            </a:r>
            <a:endParaRPr lang="en-US" dirty="0"/>
          </a:p>
          <a:p>
            <a:r>
              <a:rPr lang="en-US" sz="2400" u="sng" dirty="0" smtClean="0"/>
              <a:t>Potential Methods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21" y="2020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aerosol </a:t>
            </a:r>
            <a:endParaRPr lang="en-US" dirty="0"/>
          </a:p>
          <a:p>
            <a:r>
              <a:rPr lang="en-US" dirty="0"/>
              <a:t>direct effect on radiation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9073" y="2140391"/>
            <a:ext cx="62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(WRF-CMAQ ensemble </a:t>
            </a:r>
            <a:r>
              <a:rPr lang="en-US" dirty="0" smtClean="0"/>
              <a:t>average) - (WRF </a:t>
            </a:r>
            <a:r>
              <a:rPr lang="en-US" dirty="0"/>
              <a:t>ensemble average)</a:t>
            </a:r>
          </a:p>
        </p:txBody>
      </p:sp>
      <p:sp>
        <p:nvSpPr>
          <p:cNvPr id="8" name="Equal 7"/>
          <p:cNvSpPr/>
          <p:nvPr/>
        </p:nvSpPr>
        <p:spPr>
          <a:xfrm>
            <a:off x="2500521" y="2086784"/>
            <a:ext cx="838200" cy="4449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1021" y="187634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1607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Issue </a:t>
            </a:r>
            <a:r>
              <a:rPr lang="en-US" altLang="zh-CN" sz="3600" dirty="0" smtClean="0">
                <a:solidFill>
                  <a:srgbClr val="FF0000"/>
                </a:solidFill>
              </a:rPr>
              <a:t>: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 clouds respond to changes in the radiation balance from the aerosol direct forcing. Important to quantify if we are to detangle aerosol direct from indirect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effects on clouds.</a:t>
            </a:r>
            <a:endParaRPr lang="en-US" sz="2400" dirty="0"/>
          </a:p>
          <a:p>
            <a:r>
              <a:rPr lang="en-US" sz="4800" dirty="0" smtClean="0">
                <a:solidFill>
                  <a:srgbClr val="FF0000"/>
                </a:solidFill>
              </a:rPr>
              <a:t> 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5194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Methods We </a:t>
            </a:r>
            <a:r>
              <a:rPr lang="en-US" altLang="zh-CN" sz="2400" u="sng" dirty="0" smtClean="0"/>
              <a:t>Designed Based on </a:t>
            </a:r>
            <a:r>
              <a:rPr lang="en-US" u="sng" dirty="0" smtClean="0"/>
              <a:t>: 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976521" y="4458831"/>
            <a:ext cx="8015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1: cloud optical properties depend on liquid water content (</a:t>
            </a:r>
            <a:r>
              <a:rPr lang="en-US" altLang="zh-CN" sz="2000" dirty="0" smtClean="0"/>
              <a:t>LWC),  ice water content (IWC) and effective radius of liquid and ice cloud, respectively .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2: little change in</a:t>
            </a:r>
            <a:r>
              <a:rPr lang="en-US" sz="2000" dirty="0" smtClean="0"/>
              <a:t> cloud distribution </a:t>
            </a:r>
            <a:r>
              <a:rPr lang="en-US" altLang="zh-CN" sz="2000" dirty="0" smtClean="0"/>
              <a:t>of both </a:t>
            </a:r>
            <a:r>
              <a:rPr lang="en-US" altLang="zh-CN" sz="2000" dirty="0"/>
              <a:t>liquid </a:t>
            </a:r>
            <a:r>
              <a:rPr lang="en-US" altLang="zh-CN" sz="2000" dirty="0" smtClean="0"/>
              <a:t>and ice clouds in WRF3.3</a:t>
            </a:r>
            <a:r>
              <a:rPr lang="en-US" sz="2000" dirty="0" smtClean="0"/>
              <a:t> </a:t>
            </a:r>
            <a:r>
              <a:rPr lang="en-US" sz="2000" dirty="0"/>
              <a:t>RRTMG SW </a:t>
            </a:r>
            <a:r>
              <a:rPr lang="en-US" altLang="zh-CN" sz="2000" dirty="0" smtClean="0"/>
              <a:t>scheme.</a:t>
            </a:r>
            <a:endParaRPr lang="en-US" altLang="zh-CN" sz="2000" dirty="0"/>
          </a:p>
          <a:p>
            <a:endParaRPr lang="en-US" sz="2000" dirty="0" smtClean="0"/>
          </a:p>
          <a:p>
            <a:r>
              <a:rPr lang="en-US" sz="2000" dirty="0" smtClean="0"/>
              <a:t>SW at surface ~ </a:t>
            </a:r>
            <a:r>
              <a:rPr lang="en-US" altLang="zh-CN" sz="2000" dirty="0" smtClean="0"/>
              <a:t>A * (LWC ) + B*(IWC ) + C</a:t>
            </a:r>
            <a:r>
              <a:rPr lang="en-US" sz="2000" dirty="0" smtClean="0"/>
              <a:t>  (</a:t>
            </a:r>
            <a:r>
              <a:rPr lang="en-US" sz="2000" dirty="0" err="1" smtClean="0"/>
              <a:t>Multilinear</a:t>
            </a:r>
            <a:r>
              <a:rPr lang="en-US" sz="2000" dirty="0" smtClean="0"/>
              <a:t> regression)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689943" y="4591615"/>
            <a:ext cx="286578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232964" y="5822987"/>
            <a:ext cx="1200535" cy="2865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Simulation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839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 smtClean="0"/>
              <a:t>Experiments </a:t>
            </a:r>
            <a:r>
              <a:rPr lang="en-US" altLang="zh-CN" sz="2400" dirty="0" smtClean="0"/>
              <a:t>:  WRF   4 ensemble members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     WRF –CMAQ with coupled shortwave radiation</a:t>
            </a:r>
          </a:p>
          <a:p>
            <a:r>
              <a:rPr lang="en-US" altLang="zh-CN" sz="2400" dirty="0" smtClean="0"/>
              <a:t>                                                                  scheme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aerosols </a:t>
            </a:r>
            <a:r>
              <a:rPr lang="en-US" sz="2400" u="sng" dirty="0" smtClean="0"/>
              <a:t>  </a:t>
            </a:r>
          </a:p>
          <a:p>
            <a:r>
              <a:rPr lang="en-US" altLang="zh-CN" sz="2400" u="sng" dirty="0" smtClean="0"/>
              <a:t>Settings</a:t>
            </a:r>
            <a:r>
              <a:rPr lang="en-US" altLang="zh-CN" sz="2400" dirty="0" smtClean="0"/>
              <a:t>: grid nudging on (above PBL ) ; Morrison microphysics ;        RRTMG  SW &amp; LW ;KF cumulus scheme; Noah LSM; CB05-AERO6</a:t>
            </a:r>
            <a:endParaRPr lang="en-US" sz="2400" dirty="0" smtClean="0"/>
          </a:p>
          <a:p>
            <a:endParaRPr lang="en-US" sz="2400" u="sng" dirty="0" smtClean="0"/>
          </a:p>
          <a:p>
            <a:r>
              <a:rPr lang="en-US" altLang="zh-CN" sz="2400" u="sng" dirty="0"/>
              <a:t>Driving </a:t>
            </a:r>
            <a:r>
              <a:rPr lang="en-US" altLang="zh-CN" sz="2400" u="sng" dirty="0" smtClean="0"/>
              <a:t>fields </a:t>
            </a:r>
            <a:r>
              <a:rPr lang="en-US" altLang="zh-CN" sz="2400" dirty="0" smtClean="0"/>
              <a:t>: NARR</a:t>
            </a:r>
          </a:p>
          <a:p>
            <a:endParaRPr lang="en-US" altLang="zh-CN" sz="2400" u="sng" dirty="0" smtClean="0"/>
          </a:p>
          <a:p>
            <a:r>
              <a:rPr lang="en-US" altLang="zh-CN" sz="2400" u="sng" dirty="0" smtClean="0"/>
              <a:t>Domains and Period :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southeastern US, </a:t>
            </a:r>
          </a:p>
          <a:p>
            <a:r>
              <a:rPr lang="en-US" altLang="zh-CN" sz="2400" dirty="0" smtClean="0"/>
              <a:t>12 km resolution, </a:t>
            </a:r>
          </a:p>
          <a:p>
            <a:r>
              <a:rPr lang="en-US" altLang="zh-CN" sz="2400" dirty="0" smtClean="0"/>
              <a:t>May </a:t>
            </a:r>
            <a:r>
              <a:rPr lang="en-US" altLang="zh-CN" sz="2400" dirty="0"/>
              <a:t>06 ~ </a:t>
            </a:r>
            <a:r>
              <a:rPr lang="en-US" altLang="zh-CN" sz="2400" dirty="0" smtClean="0"/>
              <a:t>31,2007</a:t>
            </a:r>
          </a:p>
          <a:p>
            <a:endParaRPr lang="en-US" sz="2400" dirty="0"/>
          </a:p>
          <a:p>
            <a:r>
              <a:rPr lang="en-US" sz="2400" b="1" dirty="0" smtClean="0"/>
              <a:t>Focus on two Biomass</a:t>
            </a:r>
          </a:p>
          <a:p>
            <a:r>
              <a:rPr lang="en-US" sz="2400" b="1" dirty="0" smtClean="0"/>
              <a:t>Burning events</a:t>
            </a:r>
            <a:endParaRPr lang="en-US" sz="2400" b="1" dirty="0"/>
          </a:p>
          <a:p>
            <a:endParaRPr lang="en-US" altLang="zh-CN" sz="2400" u="sng" dirty="0" smtClean="0"/>
          </a:p>
          <a:p>
            <a:r>
              <a:rPr lang="en-US" altLang="zh-CN" sz="2400" u="sng" dirty="0" smtClean="0"/>
              <a:t> </a:t>
            </a:r>
            <a:r>
              <a:rPr lang="en-US" sz="2400" u="sng" dirty="0" smtClean="0"/>
              <a:t>   </a:t>
            </a:r>
          </a:p>
          <a:p>
            <a:endParaRPr lang="en-US" sz="2400" u="sng" dirty="0"/>
          </a:p>
          <a:p>
            <a:r>
              <a:rPr lang="en-US" sz="2400" u="sng" dirty="0" smtClean="0"/>
              <a:t>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56658"/>
            <a:ext cx="4114800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52800" y="4780894"/>
            <a:ext cx="1295400" cy="1096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587751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CASE 2                            CASE 1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6400" y="5181600"/>
            <a:ext cx="762000" cy="66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29559"/>
            <a:ext cx="855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Table:   Time averaged column total cloud hydrometers by WRF (kg/m2)</a:t>
            </a:r>
          </a:p>
          <a:p>
            <a:r>
              <a:rPr lang="en-US" altLang="zh-CN" sz="2000" dirty="0" smtClean="0"/>
              <a:t>              and column averaged shortwave radiation reaching the surface(w/m2)  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57668"/>
              </p:ext>
            </p:extLst>
          </p:nvPr>
        </p:nvGraphicFramePr>
        <p:xfrm>
          <a:off x="1066799" y="1410941"/>
          <a:ext cx="7239000" cy="2764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362"/>
                <a:gridCol w="1658162"/>
                <a:gridCol w="1326762"/>
                <a:gridCol w="1326762"/>
                <a:gridCol w="1931952"/>
              </a:tblGrid>
              <a:tr h="494059">
                <a:tc gridSpan="2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Liquid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Cloud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Ice Cloud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SW </a:t>
                      </a:r>
                      <a:r>
                        <a:rPr lang="fr-FR" sz="1800" u="none" strike="noStrike" dirty="0" err="1">
                          <a:effectLst/>
                        </a:rPr>
                        <a:t>at</a:t>
                      </a:r>
                      <a:r>
                        <a:rPr lang="fr-FR" sz="1800" u="none" strike="noStrike" dirty="0">
                          <a:effectLst/>
                        </a:rPr>
                        <a:t> surface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0.003333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0.015263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549.5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0.003669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0.015626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547.5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0.015619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548.9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0.003702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0.015331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549.2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0.004514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0.038656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524.5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0.00557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0.040267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519.5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0.004724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0.041781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522.1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3454">
                <a:tc v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0.005269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0.037914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522.3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43434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Recall:    </a:t>
            </a:r>
            <a:r>
              <a:rPr lang="en-US" sz="2400" dirty="0" smtClean="0"/>
              <a:t>SW </a:t>
            </a:r>
            <a:r>
              <a:rPr lang="en-US" sz="2400" dirty="0"/>
              <a:t>at surface = </a:t>
            </a:r>
            <a:r>
              <a:rPr lang="en-US" altLang="zh-CN" sz="2400" dirty="0"/>
              <a:t>A * (LWC ) + B*(IWC ) + </a:t>
            </a:r>
            <a:r>
              <a:rPr lang="en-US" altLang="zh-CN" sz="2400" dirty="0" smtClean="0"/>
              <a:t>C</a:t>
            </a:r>
          </a:p>
          <a:p>
            <a:endParaRPr lang="en-US" dirty="0"/>
          </a:p>
          <a:p>
            <a:r>
              <a:rPr lang="en-US" dirty="0" smtClean="0"/>
              <a:t>Results:    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02588"/>
              </p:ext>
            </p:extLst>
          </p:nvPr>
        </p:nvGraphicFramePr>
        <p:xfrm>
          <a:off x="1066800" y="4955312"/>
          <a:ext cx="4876799" cy="152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444"/>
                <a:gridCol w="1160454"/>
                <a:gridCol w="1026695"/>
                <a:gridCol w="694103"/>
                <a:gridCol w="694103"/>
              </a:tblGrid>
              <a:tr h="33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Coefficients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Standard Error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 Stat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P-value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575.8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299.7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7.E-12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3900.9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707.2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0.0027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859.8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18.1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9.2E-06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04502" y="4871109"/>
            <a:ext cx="2939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</a:t>
            </a:r>
            <a:r>
              <a:rPr lang="en-US" altLang="zh-CN" dirty="0" smtClean="0">
                <a:solidFill>
                  <a:srgbClr val="FF0000"/>
                </a:solidFill>
              </a:rPr>
              <a:t>tistically significant, and will be </a:t>
            </a:r>
            <a:r>
              <a:rPr lang="en-US" altLang="zh-CN" dirty="0">
                <a:solidFill>
                  <a:srgbClr val="FF0000"/>
                </a:solidFill>
              </a:rPr>
              <a:t>used to estimate the </a:t>
            </a:r>
            <a:r>
              <a:rPr lang="en-US" altLang="zh-CN" dirty="0" smtClean="0">
                <a:solidFill>
                  <a:srgbClr val="FF0000"/>
                </a:solidFill>
              </a:rPr>
              <a:t>SW change when only cloud mass changes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Results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53746"/>
              </p:ext>
            </p:extLst>
          </p:nvPr>
        </p:nvGraphicFramePr>
        <p:xfrm>
          <a:off x="346212" y="4051233"/>
          <a:ext cx="7162801" cy="273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9994"/>
                <a:gridCol w="1485702"/>
                <a:gridCol w="2549305"/>
              </a:tblGrid>
              <a:tr h="582501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Averaged </a:t>
                      </a:r>
                      <a:r>
                        <a:rPr lang="en-US" dirty="0" smtClean="0"/>
                        <a:t>SW</a:t>
                      </a:r>
                      <a:r>
                        <a:rPr lang="en-US" baseline="0" dirty="0" smtClean="0"/>
                        <a:t> at surface </a:t>
                      </a:r>
                      <a:r>
                        <a:rPr lang="en-US" altLang="zh-CN" baseline="0" dirty="0" smtClean="0"/>
                        <a:t>over the studied area </a:t>
                      </a:r>
                      <a:r>
                        <a:rPr lang="en-US" baseline="0" dirty="0" smtClean="0"/>
                        <a:t>(w/m2)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2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 WRF ensemble average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WRF-CMAQ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WRF –CMAQ cloud</a:t>
                      </a:r>
                    </a:p>
                    <a:p>
                      <a:r>
                        <a:rPr lang="en-US" dirty="0" smtClean="0"/>
                        <a:t>But free of</a:t>
                      </a:r>
                      <a:r>
                        <a:rPr lang="en-US" baseline="0" dirty="0" smtClean="0"/>
                        <a:t> aerosol</a:t>
                      </a:r>
                      <a:endParaRPr lang="en-US" dirty="0"/>
                    </a:p>
                  </a:txBody>
                  <a:tcPr/>
                </a:tc>
              </a:tr>
              <a:tr h="33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2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</a:t>
                      </a:r>
                      <a:r>
                        <a:rPr lang="en-US" altLang="zh-CN" baseline="0" dirty="0" smtClean="0"/>
                        <a:t>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2347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Phase2</a:t>
                      </a:r>
                      <a:r>
                        <a:rPr lang="en-US" altLang="zh-CN" baseline="0" dirty="0" smtClean="0"/>
                        <a:t> – 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906305"/>
              </p:ext>
            </p:extLst>
          </p:nvPr>
        </p:nvGraphicFramePr>
        <p:xfrm>
          <a:off x="1070114" y="669890"/>
          <a:ext cx="7048498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1524000" y="1101859"/>
            <a:ext cx="37338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858" y="1211189"/>
            <a:ext cx="458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                                                      Phase2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32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3691694"/>
            <a:ext cx="755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Table:       </a:t>
            </a:r>
            <a:r>
              <a:rPr lang="en-US" altLang="zh-CN" dirty="0" smtClean="0"/>
              <a:t>Estimate the </a:t>
            </a:r>
            <a:r>
              <a:rPr lang="en-US" dirty="0" smtClean="0"/>
              <a:t>impact of fire on the surface </a:t>
            </a:r>
            <a:r>
              <a:rPr lang="en-US" altLang="zh-CN" dirty="0" smtClean="0"/>
              <a:t>SW (w/m2)  in CASE2 area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543800" y="4432515"/>
            <a:ext cx="1647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SW =</a:t>
            </a:r>
            <a:r>
              <a:rPr lang="en-US" altLang="zh-CN" dirty="0" smtClean="0"/>
              <a:t>A </a:t>
            </a:r>
            <a:r>
              <a:rPr lang="en-US" altLang="zh-CN" dirty="0"/>
              <a:t>* (LWC 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en-US" altLang="zh-CN" dirty="0"/>
              <a:t>+ B*(IWC )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+ </a:t>
            </a:r>
            <a:r>
              <a:rPr lang="en-US" altLang="zh-CN" dirty="0"/>
              <a:t>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010400" y="50292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1619</Words>
  <Application>Microsoft Office PowerPoint</Application>
  <PresentationFormat>On-screen Show (4:3)</PresentationFormat>
  <Paragraphs>254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Cambria Math</vt:lpstr>
      <vt:lpstr>Comic Sans MS</vt:lpstr>
      <vt:lpstr>Wingdings</vt:lpstr>
      <vt:lpstr>Office Theme</vt:lpstr>
      <vt:lpstr>Picture</vt:lpstr>
      <vt:lpstr>12th annual CMAS conference</vt:lpstr>
      <vt:lpstr>Motivation </vt:lpstr>
      <vt:lpstr>Motivation: Aerosol-cloud interactions</vt:lpstr>
      <vt:lpstr>Motivation: Aerosol-cloud interactions</vt:lpstr>
      <vt:lpstr>Goals  </vt:lpstr>
      <vt:lpstr>Initial focus: aerosol direct radiative impacts on cloud fields</vt:lpstr>
      <vt:lpstr>Simulation Design</vt:lpstr>
      <vt:lpstr>Results </vt:lpstr>
      <vt:lpstr>Results   </vt:lpstr>
      <vt:lpstr>Results   </vt:lpstr>
      <vt:lpstr>Introducing microphysical couplings…</vt:lpstr>
      <vt:lpstr>First Results   </vt:lpstr>
      <vt:lpstr>Conclusions &amp;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annual CMAS conference</dc:title>
  <dc:creator>Liu, Peng</dc:creator>
  <cp:lastModifiedBy>Xinxin Zhai</cp:lastModifiedBy>
  <cp:revision>155</cp:revision>
  <dcterms:created xsi:type="dcterms:W3CDTF">2006-08-16T00:00:00Z</dcterms:created>
  <dcterms:modified xsi:type="dcterms:W3CDTF">2013-10-30T15:52:32Z</dcterms:modified>
</cp:coreProperties>
</file>