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1" r:id="rId4"/>
    <p:sldId id="259" r:id="rId5"/>
    <p:sldId id="260" r:id="rId6"/>
    <p:sldId id="261" r:id="rId7"/>
    <p:sldId id="268" r:id="rId8"/>
    <p:sldId id="263" r:id="rId9"/>
    <p:sldId id="272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han" initials="C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F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667" autoAdjust="0"/>
  </p:normalViewPr>
  <p:slideViewPr>
    <p:cSldViewPr>
      <p:cViewPr varScale="1">
        <p:scale>
          <a:sx n="75" d="100"/>
          <a:sy n="75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802504844626518"/>
          <c:y val="4.2933810375670817E-2"/>
          <c:w val="0.77667416810731071"/>
          <c:h val="0.86404293381037689"/>
        </c:manualLayout>
      </c:layout>
      <c:scatterChart>
        <c:scatterStyle val="lineMarker"/>
        <c:ser>
          <c:idx val="0"/>
          <c:order val="0"/>
          <c:spPr>
            <a:ln w="28574">
              <a:noFill/>
            </a:ln>
          </c:spPr>
          <c:marker>
            <c:symbol val="circle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399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0.13794085842460438"/>
                  <c:y val="-0.14257978347816649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 dirty="0"/>
                      <a:t>y = </a:t>
                    </a:r>
                    <a:r>
                      <a:rPr lang="en-US" baseline="0" dirty="0" smtClean="0"/>
                      <a:t>0.65x </a:t>
                    </a:r>
                    <a:r>
                      <a:rPr lang="en-US" baseline="0" dirty="0"/>
                      <a:t>+ </a:t>
                    </a:r>
                    <a:r>
                      <a:rPr lang="en-US" baseline="0" dirty="0" smtClean="0"/>
                      <a:t>0.82</a:t>
                    </a:r>
                    <a:r>
                      <a:rPr lang="en-US" baseline="0" dirty="0"/>
                      <a:t>
R² = </a:t>
                    </a:r>
                    <a:r>
                      <a:rPr lang="en-US" baseline="0" dirty="0" smtClean="0"/>
                      <a:t>0.89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 w="25399">
                  <a:noFill/>
                </a:ln>
              </c:spPr>
            </c:trendlineLbl>
          </c:trendline>
          <c:xVal>
            <c:numRef>
              <c:f>Sheet1!$I$3:$I$770</c:f>
              <c:numCache>
                <c:formatCode>General</c:formatCode>
                <c:ptCount val="768"/>
                <c:pt idx="0">
                  <c:v>-10.260000000000002</c:v>
                </c:pt>
                <c:pt idx="1">
                  <c:v>-7</c:v>
                </c:pt>
                <c:pt idx="2">
                  <c:v>-16</c:v>
                </c:pt>
                <c:pt idx="3">
                  <c:v>-6.5699999999999905</c:v>
                </c:pt>
                <c:pt idx="4">
                  <c:v>-8.75</c:v>
                </c:pt>
                <c:pt idx="5">
                  <c:v>-11.380000000000004</c:v>
                </c:pt>
                <c:pt idx="6">
                  <c:v>12.120000000000005</c:v>
                </c:pt>
                <c:pt idx="7">
                  <c:v>-1.2400000000000091</c:v>
                </c:pt>
                <c:pt idx="8">
                  <c:v>-6.6300000000000026</c:v>
                </c:pt>
                <c:pt idx="9">
                  <c:v>-1.3299999999999883</c:v>
                </c:pt>
                <c:pt idx="10">
                  <c:v>-3.5</c:v>
                </c:pt>
                <c:pt idx="11">
                  <c:v>4.6200000000000045</c:v>
                </c:pt>
                <c:pt idx="12">
                  <c:v>2.3799999999999937</c:v>
                </c:pt>
                <c:pt idx="13">
                  <c:v>3.4999999999999929</c:v>
                </c:pt>
                <c:pt idx="14">
                  <c:v>-0.87000000000000566</c:v>
                </c:pt>
                <c:pt idx="15">
                  <c:v>-0.13000000000000256</c:v>
                </c:pt>
                <c:pt idx="16">
                  <c:v>4.3799999999999963</c:v>
                </c:pt>
                <c:pt idx="17">
                  <c:v>2.3800000000000026</c:v>
                </c:pt>
                <c:pt idx="18">
                  <c:v>2.1200000000000045</c:v>
                </c:pt>
                <c:pt idx="19">
                  <c:v>6</c:v>
                </c:pt>
                <c:pt idx="20">
                  <c:v>0.37999999999999667</c:v>
                </c:pt>
                <c:pt idx="21">
                  <c:v>-0.37999999999999667</c:v>
                </c:pt>
                <c:pt idx="22">
                  <c:v>4.3699999999999966</c:v>
                </c:pt>
                <c:pt idx="23">
                  <c:v>6.259999999999998</c:v>
                </c:pt>
                <c:pt idx="24">
                  <c:v>-10</c:v>
                </c:pt>
                <c:pt idx="25">
                  <c:v>-7.6299999999999955</c:v>
                </c:pt>
                <c:pt idx="26">
                  <c:v>-11.120000000000005</c:v>
                </c:pt>
                <c:pt idx="27">
                  <c:v>0.63000000000000389</c:v>
                </c:pt>
                <c:pt idx="28">
                  <c:v>-2.1200000000000045</c:v>
                </c:pt>
                <c:pt idx="29">
                  <c:v>0.87999999999999678</c:v>
                </c:pt>
                <c:pt idx="30">
                  <c:v>2.6199999999999974</c:v>
                </c:pt>
                <c:pt idx="31">
                  <c:v>4.5</c:v>
                </c:pt>
                <c:pt idx="32">
                  <c:v>6.3800000000000026</c:v>
                </c:pt>
                <c:pt idx="33">
                  <c:v>5.7600000000000051</c:v>
                </c:pt>
                <c:pt idx="34">
                  <c:v>9.129999999999999</c:v>
                </c:pt>
                <c:pt idx="35">
                  <c:v>-0.5</c:v>
                </c:pt>
                <c:pt idx="36">
                  <c:v>-0.26000000000000512</c:v>
                </c:pt>
                <c:pt idx="37">
                  <c:v>-4.879999999999999</c:v>
                </c:pt>
                <c:pt idx="38">
                  <c:v>-4.1199999999999966</c:v>
                </c:pt>
                <c:pt idx="39">
                  <c:v>-0.880000000000003</c:v>
                </c:pt>
                <c:pt idx="40">
                  <c:v>-1.119999999999995</c:v>
                </c:pt>
                <c:pt idx="41">
                  <c:v>4.6300000000000026</c:v>
                </c:pt>
                <c:pt idx="42">
                  <c:v>3.8800000000000026</c:v>
                </c:pt>
                <c:pt idx="43">
                  <c:v>0</c:v>
                </c:pt>
                <c:pt idx="44">
                  <c:v>11.629999999999999</c:v>
                </c:pt>
                <c:pt idx="45">
                  <c:v>12.880000000000004</c:v>
                </c:pt>
                <c:pt idx="46">
                  <c:v>11.370000000000006</c:v>
                </c:pt>
                <c:pt idx="47">
                  <c:v>-1.8800000000000041</c:v>
                </c:pt>
                <c:pt idx="48">
                  <c:v>6.8699999999999966</c:v>
                </c:pt>
                <c:pt idx="49">
                  <c:v>1.3800000000000041</c:v>
                </c:pt>
                <c:pt idx="50">
                  <c:v>9</c:v>
                </c:pt>
                <c:pt idx="51">
                  <c:v>8.8800000000000026</c:v>
                </c:pt>
                <c:pt idx="52">
                  <c:v>2.3699999999999974</c:v>
                </c:pt>
                <c:pt idx="53">
                  <c:v>5.3699999999999966</c:v>
                </c:pt>
                <c:pt idx="54">
                  <c:v>5.6199999999999966</c:v>
                </c:pt>
                <c:pt idx="55">
                  <c:v>-1</c:v>
                </c:pt>
                <c:pt idx="56">
                  <c:v>0.880000000000003</c:v>
                </c:pt>
                <c:pt idx="57">
                  <c:v>1</c:v>
                </c:pt>
                <c:pt idx="58">
                  <c:v>5.8699999999999966</c:v>
                </c:pt>
                <c:pt idx="59">
                  <c:v>5.6300000000000026</c:v>
                </c:pt>
                <c:pt idx="60">
                  <c:v>7.25</c:v>
                </c:pt>
                <c:pt idx="61">
                  <c:v>7.6300000000000026</c:v>
                </c:pt>
                <c:pt idx="62">
                  <c:v>0.5</c:v>
                </c:pt>
                <c:pt idx="63">
                  <c:v>1.7400000000000027</c:v>
                </c:pt>
                <c:pt idx="64">
                  <c:v>-4.8699999999999966</c:v>
                </c:pt>
                <c:pt idx="65">
                  <c:v>-5.7600000000000016</c:v>
                </c:pt>
                <c:pt idx="66">
                  <c:v>3.1199999999999974</c:v>
                </c:pt>
                <c:pt idx="67">
                  <c:v>2.5</c:v>
                </c:pt>
                <c:pt idx="68">
                  <c:v>5.8699999999999966</c:v>
                </c:pt>
                <c:pt idx="69">
                  <c:v>-1.3800000000000041</c:v>
                </c:pt>
                <c:pt idx="70">
                  <c:v>5</c:v>
                </c:pt>
                <c:pt idx="71">
                  <c:v>2.2399999999999949</c:v>
                </c:pt>
                <c:pt idx="72">
                  <c:v>5.2600000000000051</c:v>
                </c:pt>
                <c:pt idx="73">
                  <c:v>6.2399999999999984</c:v>
                </c:pt>
                <c:pt idx="74">
                  <c:v>6.8699999999999966</c:v>
                </c:pt>
                <c:pt idx="75">
                  <c:v>1.5</c:v>
                </c:pt>
                <c:pt idx="76">
                  <c:v>2.2100000000000009</c:v>
                </c:pt>
                <c:pt idx="77">
                  <c:v>-0.880000000000003</c:v>
                </c:pt>
                <c:pt idx="78">
                  <c:v>3.8699999999999974</c:v>
                </c:pt>
                <c:pt idx="79">
                  <c:v>5.7399999999999984</c:v>
                </c:pt>
                <c:pt idx="80">
                  <c:v>4</c:v>
                </c:pt>
                <c:pt idx="81">
                  <c:v>0.13000000000000256</c:v>
                </c:pt>
                <c:pt idx="82">
                  <c:v>2</c:v>
                </c:pt>
                <c:pt idx="83">
                  <c:v>7.8800000000000026</c:v>
                </c:pt>
                <c:pt idx="84">
                  <c:v>-3.3700000000000037</c:v>
                </c:pt>
                <c:pt idx="85">
                  <c:v>-0.86999999999999855</c:v>
                </c:pt>
                <c:pt idx="86">
                  <c:v>0.87000000000000566</c:v>
                </c:pt>
                <c:pt idx="87">
                  <c:v>-0.5</c:v>
                </c:pt>
                <c:pt idx="88">
                  <c:v>-1.6200000000000045</c:v>
                </c:pt>
                <c:pt idx="89">
                  <c:v>-5.6299999999999955</c:v>
                </c:pt>
                <c:pt idx="90">
                  <c:v>3</c:v>
                </c:pt>
                <c:pt idx="91">
                  <c:v>0.37000000000000488</c:v>
                </c:pt>
                <c:pt idx="92">
                  <c:v>-5.25</c:v>
                </c:pt>
                <c:pt idx="93">
                  <c:v>5.1299999999999955</c:v>
                </c:pt>
                <c:pt idx="94">
                  <c:v>-2.1200000000000045</c:v>
                </c:pt>
                <c:pt idx="95">
                  <c:v>-8.5</c:v>
                </c:pt>
                <c:pt idx="96">
                  <c:v>4.1200000000000045</c:v>
                </c:pt>
                <c:pt idx="97">
                  <c:v>0.12999999999999579</c:v>
                </c:pt>
                <c:pt idx="98">
                  <c:v>-10.239999999999998</c:v>
                </c:pt>
                <c:pt idx="99">
                  <c:v>6.3800000000000026</c:v>
                </c:pt>
                <c:pt idx="100">
                  <c:v>4.6199999999999966</c:v>
                </c:pt>
                <c:pt idx="101">
                  <c:v>-5.6299999999999955</c:v>
                </c:pt>
                <c:pt idx="102">
                  <c:v>-3.8700000000000037</c:v>
                </c:pt>
                <c:pt idx="103">
                  <c:v>-0.5</c:v>
                </c:pt>
                <c:pt idx="104">
                  <c:v>6.3999999999999986</c:v>
                </c:pt>
                <c:pt idx="105">
                  <c:v>-1.879999999999993</c:v>
                </c:pt>
                <c:pt idx="106">
                  <c:v>-10.75</c:v>
                </c:pt>
                <c:pt idx="107">
                  <c:v>-20.379999999999992</c:v>
                </c:pt>
                <c:pt idx="108">
                  <c:v>-9.8800000000000026</c:v>
                </c:pt>
                <c:pt idx="109">
                  <c:v>-17.380000000000003</c:v>
                </c:pt>
                <c:pt idx="110">
                  <c:v>-16.520000000000003</c:v>
                </c:pt>
                <c:pt idx="111">
                  <c:v>-6.3700000000000054</c:v>
                </c:pt>
                <c:pt idx="112">
                  <c:v>-16.5</c:v>
                </c:pt>
                <c:pt idx="113">
                  <c:v>-5.75</c:v>
                </c:pt>
                <c:pt idx="114">
                  <c:v>-3.9999999999999929</c:v>
                </c:pt>
                <c:pt idx="115">
                  <c:v>-15.629999999999999</c:v>
                </c:pt>
                <c:pt idx="116">
                  <c:v>-15.870000000000006</c:v>
                </c:pt>
                <c:pt idx="117">
                  <c:v>5.5</c:v>
                </c:pt>
                <c:pt idx="118">
                  <c:v>-12.120000000000005</c:v>
                </c:pt>
                <c:pt idx="119">
                  <c:v>-13.130000000000003</c:v>
                </c:pt>
                <c:pt idx="120">
                  <c:v>-8.3700000000000045</c:v>
                </c:pt>
                <c:pt idx="121">
                  <c:v>-15.130000000000003</c:v>
                </c:pt>
                <c:pt idx="122">
                  <c:v>-13.12</c:v>
                </c:pt>
                <c:pt idx="123">
                  <c:v>-12.739999999999998</c:v>
                </c:pt>
                <c:pt idx="124">
                  <c:v>-17.869999999999987</c:v>
                </c:pt>
                <c:pt idx="125">
                  <c:v>-22.129999999999992</c:v>
                </c:pt>
                <c:pt idx="126">
                  <c:v>-2.3799999999999937</c:v>
                </c:pt>
                <c:pt idx="127">
                  <c:v>-8.7100000000000009</c:v>
                </c:pt>
                <c:pt idx="128">
                  <c:v>-8.629999999999999</c:v>
                </c:pt>
                <c:pt idx="129">
                  <c:v>-12.870000000000006</c:v>
                </c:pt>
                <c:pt idx="130">
                  <c:v>-7.5</c:v>
                </c:pt>
                <c:pt idx="131">
                  <c:v>-5</c:v>
                </c:pt>
                <c:pt idx="132">
                  <c:v>-9.25</c:v>
                </c:pt>
                <c:pt idx="133">
                  <c:v>-9.620000000000001</c:v>
                </c:pt>
                <c:pt idx="134">
                  <c:v>-4.75</c:v>
                </c:pt>
                <c:pt idx="135">
                  <c:v>-1.369999999999995</c:v>
                </c:pt>
                <c:pt idx="136">
                  <c:v>-6.5</c:v>
                </c:pt>
                <c:pt idx="137">
                  <c:v>-3.6199999999999974</c:v>
                </c:pt>
                <c:pt idx="138">
                  <c:v>-16.25</c:v>
                </c:pt>
                <c:pt idx="139">
                  <c:v>-12.370000000000006</c:v>
                </c:pt>
                <c:pt idx="140">
                  <c:v>-12.760000000000002</c:v>
                </c:pt>
                <c:pt idx="141">
                  <c:v>-11.380000000000004</c:v>
                </c:pt>
                <c:pt idx="142">
                  <c:v>-17.119999999999997</c:v>
                </c:pt>
                <c:pt idx="143">
                  <c:v>-13.629999999999999</c:v>
                </c:pt>
                <c:pt idx="144">
                  <c:v>-16.629999999999992</c:v>
                </c:pt>
                <c:pt idx="145">
                  <c:v>-12</c:v>
                </c:pt>
                <c:pt idx="146">
                  <c:v>-13.380000000000004</c:v>
                </c:pt>
                <c:pt idx="147">
                  <c:v>-20.5</c:v>
                </c:pt>
                <c:pt idx="148">
                  <c:v>-7.3700000000000054</c:v>
                </c:pt>
                <c:pt idx="149">
                  <c:v>-9.7600000000000016</c:v>
                </c:pt>
                <c:pt idx="150">
                  <c:v>-13.120000000000005</c:v>
                </c:pt>
                <c:pt idx="151">
                  <c:v>-14.120000000000005</c:v>
                </c:pt>
                <c:pt idx="152">
                  <c:v>-11.62</c:v>
                </c:pt>
                <c:pt idx="153">
                  <c:v>-12.620000000000005</c:v>
                </c:pt>
                <c:pt idx="154">
                  <c:v>-12</c:v>
                </c:pt>
                <c:pt idx="155">
                  <c:v>-11.170000000000002</c:v>
                </c:pt>
                <c:pt idx="156">
                  <c:v>-15.25</c:v>
                </c:pt>
                <c:pt idx="157">
                  <c:v>-20.259999999999987</c:v>
                </c:pt>
                <c:pt idx="158">
                  <c:v>-18.369999999999987</c:v>
                </c:pt>
                <c:pt idx="159">
                  <c:v>-22.500000000000007</c:v>
                </c:pt>
                <c:pt idx="160">
                  <c:v>-20.500000000000007</c:v>
                </c:pt>
                <c:pt idx="161">
                  <c:v>-9.5</c:v>
                </c:pt>
                <c:pt idx="162">
                  <c:v>-11.380000000000004</c:v>
                </c:pt>
                <c:pt idx="163">
                  <c:v>-10</c:v>
                </c:pt>
                <c:pt idx="164">
                  <c:v>-18.120000000000005</c:v>
                </c:pt>
                <c:pt idx="165">
                  <c:v>-10</c:v>
                </c:pt>
                <c:pt idx="166">
                  <c:v>-16.119999999999997</c:v>
                </c:pt>
                <c:pt idx="167">
                  <c:v>-23.740000000000002</c:v>
                </c:pt>
                <c:pt idx="168">
                  <c:v>-25.499999999999989</c:v>
                </c:pt>
                <c:pt idx="169">
                  <c:v>-18.129999999999992</c:v>
                </c:pt>
                <c:pt idx="170">
                  <c:v>-20.75</c:v>
                </c:pt>
                <c:pt idx="171">
                  <c:v>0</c:v>
                </c:pt>
                <c:pt idx="172">
                  <c:v>-16.259999999999987</c:v>
                </c:pt>
                <c:pt idx="173">
                  <c:v>-12.120000000000005</c:v>
                </c:pt>
                <c:pt idx="174">
                  <c:v>-1.7500000000000007</c:v>
                </c:pt>
                <c:pt idx="175">
                  <c:v>-12.260000000000005</c:v>
                </c:pt>
                <c:pt idx="176">
                  <c:v>-12.239999999999998</c:v>
                </c:pt>
                <c:pt idx="177">
                  <c:v>-8.25</c:v>
                </c:pt>
                <c:pt idx="178">
                  <c:v>-10.75</c:v>
                </c:pt>
                <c:pt idx="179">
                  <c:v>-4</c:v>
                </c:pt>
                <c:pt idx="180">
                  <c:v>-9.629999999999999</c:v>
                </c:pt>
                <c:pt idx="181">
                  <c:v>-1.74000000000001</c:v>
                </c:pt>
                <c:pt idx="182">
                  <c:v>-5.7399999999999984</c:v>
                </c:pt>
                <c:pt idx="183">
                  <c:v>-4.7399999999999984</c:v>
                </c:pt>
                <c:pt idx="184">
                  <c:v>-5.8199999999999985</c:v>
                </c:pt>
                <c:pt idx="185">
                  <c:v>-7.6300000000000026</c:v>
                </c:pt>
                <c:pt idx="186">
                  <c:v>7.8800000000000026</c:v>
                </c:pt>
                <c:pt idx="187">
                  <c:v>-14.870000000000006</c:v>
                </c:pt>
                <c:pt idx="188">
                  <c:v>3.5</c:v>
                </c:pt>
                <c:pt idx="189">
                  <c:v>4.6300000000000026</c:v>
                </c:pt>
                <c:pt idx="190">
                  <c:v>8.3700000000000045</c:v>
                </c:pt>
                <c:pt idx="191">
                  <c:v>-9.620000000000001</c:v>
                </c:pt>
                <c:pt idx="192">
                  <c:v>-3.6200000000000045</c:v>
                </c:pt>
                <c:pt idx="193">
                  <c:v>1.129999999999993</c:v>
                </c:pt>
                <c:pt idx="194">
                  <c:v>29.259999999999987</c:v>
                </c:pt>
                <c:pt idx="195">
                  <c:v>3.5</c:v>
                </c:pt>
                <c:pt idx="196">
                  <c:v>-15.630000000000003</c:v>
                </c:pt>
                <c:pt idx="197">
                  <c:v>-13.870000000000006</c:v>
                </c:pt>
                <c:pt idx="198">
                  <c:v>-21.370000000000005</c:v>
                </c:pt>
                <c:pt idx="199">
                  <c:v>-10.870000000000006</c:v>
                </c:pt>
                <c:pt idx="200">
                  <c:v>0</c:v>
                </c:pt>
                <c:pt idx="201">
                  <c:v>-15.129999999999999</c:v>
                </c:pt>
                <c:pt idx="202">
                  <c:v>-10.739999999999998</c:v>
                </c:pt>
                <c:pt idx="203">
                  <c:v>-6.1300000000000026</c:v>
                </c:pt>
                <c:pt idx="204">
                  <c:v>-5.3800000000000026</c:v>
                </c:pt>
                <c:pt idx="205">
                  <c:v>-15.000000000000002</c:v>
                </c:pt>
                <c:pt idx="206">
                  <c:v>-7.25</c:v>
                </c:pt>
                <c:pt idx="207">
                  <c:v>-10</c:v>
                </c:pt>
                <c:pt idx="208">
                  <c:v>-6.75</c:v>
                </c:pt>
                <c:pt idx="209">
                  <c:v>-6.8800000000000026</c:v>
                </c:pt>
                <c:pt idx="210">
                  <c:v>-7.8700000000000054</c:v>
                </c:pt>
                <c:pt idx="211">
                  <c:v>-9.620000000000001</c:v>
                </c:pt>
                <c:pt idx="212">
                  <c:v>-12.260000000000002</c:v>
                </c:pt>
                <c:pt idx="213">
                  <c:v>-13.739999999999998</c:v>
                </c:pt>
                <c:pt idx="214">
                  <c:v>-7.3699999999999966</c:v>
                </c:pt>
                <c:pt idx="215">
                  <c:v>-15.620000000000005</c:v>
                </c:pt>
                <c:pt idx="216">
                  <c:v>-16.619999999999997</c:v>
                </c:pt>
                <c:pt idx="217">
                  <c:v>-6.3799999999999963</c:v>
                </c:pt>
                <c:pt idx="218">
                  <c:v>-3.25</c:v>
                </c:pt>
                <c:pt idx="219">
                  <c:v>-6.1199999999999966</c:v>
                </c:pt>
                <c:pt idx="220">
                  <c:v>-12.380000000000004</c:v>
                </c:pt>
                <c:pt idx="221">
                  <c:v>-8.8700000000000045</c:v>
                </c:pt>
                <c:pt idx="222">
                  <c:v>-3.3800000000000026</c:v>
                </c:pt>
                <c:pt idx="223">
                  <c:v>-12.62</c:v>
                </c:pt>
                <c:pt idx="224">
                  <c:v>17.869999999999987</c:v>
                </c:pt>
                <c:pt idx="225">
                  <c:v>8.7399999999999984</c:v>
                </c:pt>
                <c:pt idx="226">
                  <c:v>8.8700000000000045</c:v>
                </c:pt>
                <c:pt idx="227">
                  <c:v>8.5</c:v>
                </c:pt>
                <c:pt idx="228">
                  <c:v>2.2399999999999949</c:v>
                </c:pt>
                <c:pt idx="229">
                  <c:v>3.6199999999999974</c:v>
                </c:pt>
                <c:pt idx="230">
                  <c:v>10.870000000000006</c:v>
                </c:pt>
                <c:pt idx="231">
                  <c:v>2.6199999999999974</c:v>
                </c:pt>
                <c:pt idx="232">
                  <c:v>11.280000000000001</c:v>
                </c:pt>
                <c:pt idx="233">
                  <c:v>5.759999999999998</c:v>
                </c:pt>
                <c:pt idx="234">
                  <c:v>10.75</c:v>
                </c:pt>
                <c:pt idx="235">
                  <c:v>12.370000000000006</c:v>
                </c:pt>
                <c:pt idx="236">
                  <c:v>11.129999999999999</c:v>
                </c:pt>
                <c:pt idx="237">
                  <c:v>7</c:v>
                </c:pt>
                <c:pt idx="238">
                  <c:v>15.120000000000005</c:v>
                </c:pt>
                <c:pt idx="239">
                  <c:v>9</c:v>
                </c:pt>
                <c:pt idx="240">
                  <c:v>2.8700000000000037</c:v>
                </c:pt>
                <c:pt idx="241">
                  <c:v>14.880000000000004</c:v>
                </c:pt>
                <c:pt idx="242">
                  <c:v>10.120000000000005</c:v>
                </c:pt>
                <c:pt idx="243">
                  <c:v>11.880000000000004</c:v>
                </c:pt>
                <c:pt idx="244">
                  <c:v>9.5</c:v>
                </c:pt>
                <c:pt idx="245">
                  <c:v>5.5</c:v>
                </c:pt>
                <c:pt idx="246">
                  <c:v>-8.620000000000001</c:v>
                </c:pt>
                <c:pt idx="247">
                  <c:v>-11</c:v>
                </c:pt>
                <c:pt idx="248">
                  <c:v>-12.739999999999998</c:v>
                </c:pt>
                <c:pt idx="249">
                  <c:v>-9</c:v>
                </c:pt>
                <c:pt idx="250">
                  <c:v>-6.5</c:v>
                </c:pt>
                <c:pt idx="251">
                  <c:v>-7.8799999999999963</c:v>
                </c:pt>
                <c:pt idx="252">
                  <c:v>-4.25</c:v>
                </c:pt>
                <c:pt idx="253">
                  <c:v>-14.62</c:v>
                </c:pt>
                <c:pt idx="254">
                  <c:v>-10.18</c:v>
                </c:pt>
                <c:pt idx="255">
                  <c:v>-7.3699999999999966</c:v>
                </c:pt>
                <c:pt idx="256">
                  <c:v>-13.500000000000002</c:v>
                </c:pt>
                <c:pt idx="257">
                  <c:v>-16.740000000000002</c:v>
                </c:pt>
                <c:pt idx="258">
                  <c:v>-18.259999999999987</c:v>
                </c:pt>
                <c:pt idx="259">
                  <c:v>-14.760000000000002</c:v>
                </c:pt>
                <c:pt idx="260">
                  <c:v>-8.5</c:v>
                </c:pt>
                <c:pt idx="261">
                  <c:v>-10.880000000000004</c:v>
                </c:pt>
                <c:pt idx="262">
                  <c:v>-12</c:v>
                </c:pt>
                <c:pt idx="263">
                  <c:v>-12.590000000000002</c:v>
                </c:pt>
                <c:pt idx="264">
                  <c:v>-10.880000000000004</c:v>
                </c:pt>
                <c:pt idx="265">
                  <c:v>-16.5</c:v>
                </c:pt>
                <c:pt idx="266">
                  <c:v>-17.629999999999992</c:v>
                </c:pt>
                <c:pt idx="267">
                  <c:v>-13.5</c:v>
                </c:pt>
                <c:pt idx="268">
                  <c:v>-5.3799999999999963</c:v>
                </c:pt>
                <c:pt idx="269">
                  <c:v>-6.8700000000000054</c:v>
                </c:pt>
                <c:pt idx="270">
                  <c:v>-13</c:v>
                </c:pt>
                <c:pt idx="271">
                  <c:v>-6.1400000000000006</c:v>
                </c:pt>
                <c:pt idx="272">
                  <c:v>-7.8799999999999963</c:v>
                </c:pt>
                <c:pt idx="273">
                  <c:v>-4.2600000000000051</c:v>
                </c:pt>
                <c:pt idx="274">
                  <c:v>-14.5</c:v>
                </c:pt>
                <c:pt idx="275">
                  <c:v>-11</c:v>
                </c:pt>
                <c:pt idx="276">
                  <c:v>-9.5</c:v>
                </c:pt>
                <c:pt idx="277">
                  <c:v>-8.3700000000000045</c:v>
                </c:pt>
                <c:pt idx="278">
                  <c:v>-7.8700000000000054</c:v>
                </c:pt>
                <c:pt idx="279">
                  <c:v>-14.760000000000002</c:v>
                </c:pt>
                <c:pt idx="280">
                  <c:v>-16.629999999999992</c:v>
                </c:pt>
                <c:pt idx="281">
                  <c:v>-8.5</c:v>
                </c:pt>
                <c:pt idx="282">
                  <c:v>-7.0399999999999991</c:v>
                </c:pt>
                <c:pt idx="283">
                  <c:v>-21.239999999999988</c:v>
                </c:pt>
                <c:pt idx="284">
                  <c:v>-15</c:v>
                </c:pt>
                <c:pt idx="285">
                  <c:v>-8.2399999999999967</c:v>
                </c:pt>
                <c:pt idx="286">
                  <c:v>-14.25</c:v>
                </c:pt>
                <c:pt idx="287">
                  <c:v>-21.75</c:v>
                </c:pt>
                <c:pt idx="288">
                  <c:v>-9</c:v>
                </c:pt>
                <c:pt idx="289">
                  <c:v>-9.620000000000001</c:v>
                </c:pt>
                <c:pt idx="290">
                  <c:v>-8.75</c:v>
                </c:pt>
                <c:pt idx="291">
                  <c:v>-8.14</c:v>
                </c:pt>
                <c:pt idx="292">
                  <c:v>-12.630000000000003</c:v>
                </c:pt>
                <c:pt idx="293">
                  <c:v>-15.620000000000005</c:v>
                </c:pt>
                <c:pt idx="294">
                  <c:v>-8.8800000000000026</c:v>
                </c:pt>
                <c:pt idx="295">
                  <c:v>-9.8600000000000048</c:v>
                </c:pt>
                <c:pt idx="296">
                  <c:v>-11.500000000000002</c:v>
                </c:pt>
                <c:pt idx="297">
                  <c:v>-17.75</c:v>
                </c:pt>
                <c:pt idx="298">
                  <c:v>-13.25</c:v>
                </c:pt>
                <c:pt idx="299">
                  <c:v>-16.500000000000007</c:v>
                </c:pt>
                <c:pt idx="300">
                  <c:v>-1.869999999999995</c:v>
                </c:pt>
                <c:pt idx="301">
                  <c:v>-8.75</c:v>
                </c:pt>
                <c:pt idx="302">
                  <c:v>-17.5</c:v>
                </c:pt>
                <c:pt idx="303">
                  <c:v>-5.2600000000000051</c:v>
                </c:pt>
                <c:pt idx="304">
                  <c:v>-13.500000000000002</c:v>
                </c:pt>
                <c:pt idx="305">
                  <c:v>0</c:v>
                </c:pt>
                <c:pt idx="306">
                  <c:v>-13.870000000000006</c:v>
                </c:pt>
                <c:pt idx="307">
                  <c:v>-12.870000000000006</c:v>
                </c:pt>
                <c:pt idx="308">
                  <c:v>-13.12</c:v>
                </c:pt>
                <c:pt idx="309">
                  <c:v>-5.9999999999999929</c:v>
                </c:pt>
                <c:pt idx="310">
                  <c:v>3.75</c:v>
                </c:pt>
                <c:pt idx="311">
                  <c:v>-4.6300000000000026</c:v>
                </c:pt>
                <c:pt idx="312">
                  <c:v>-0.86999999999999855</c:v>
                </c:pt>
                <c:pt idx="313">
                  <c:v>-1.7100000000000015</c:v>
                </c:pt>
                <c:pt idx="314">
                  <c:v>0.61999999999999855</c:v>
                </c:pt>
                <c:pt idx="315">
                  <c:v>5.759999999999998</c:v>
                </c:pt>
                <c:pt idx="316">
                  <c:v>-1.7399999999999918</c:v>
                </c:pt>
                <c:pt idx="317">
                  <c:v>-3.25</c:v>
                </c:pt>
                <c:pt idx="318">
                  <c:v>6.0000000000000071</c:v>
                </c:pt>
                <c:pt idx="319">
                  <c:v>6.8800000000000026</c:v>
                </c:pt>
                <c:pt idx="320">
                  <c:v>3.6299999999999955</c:v>
                </c:pt>
                <c:pt idx="321">
                  <c:v>8.129999999999999</c:v>
                </c:pt>
                <c:pt idx="322">
                  <c:v>8.629999999999999</c:v>
                </c:pt>
                <c:pt idx="323">
                  <c:v>11.880000000000004</c:v>
                </c:pt>
                <c:pt idx="324">
                  <c:v>11.260000000000002</c:v>
                </c:pt>
                <c:pt idx="325">
                  <c:v>1.3800000000000041</c:v>
                </c:pt>
                <c:pt idx="326">
                  <c:v>-3</c:v>
                </c:pt>
                <c:pt idx="327">
                  <c:v>-2.1299999999999955</c:v>
                </c:pt>
                <c:pt idx="328">
                  <c:v>0</c:v>
                </c:pt>
                <c:pt idx="329">
                  <c:v>2.6200000000000045</c:v>
                </c:pt>
                <c:pt idx="330">
                  <c:v>3.3700000000000037</c:v>
                </c:pt>
                <c:pt idx="331">
                  <c:v>3.7400000000000042</c:v>
                </c:pt>
                <c:pt idx="332">
                  <c:v>-7.75</c:v>
                </c:pt>
                <c:pt idx="333">
                  <c:v>-5.3699999999999966</c:v>
                </c:pt>
                <c:pt idx="334">
                  <c:v>-5.75</c:v>
                </c:pt>
                <c:pt idx="335">
                  <c:v>-4.6200000000000045</c:v>
                </c:pt>
                <c:pt idx="336">
                  <c:v>-7.6200000000000045</c:v>
                </c:pt>
                <c:pt idx="337">
                  <c:v>-9.7399999999999984</c:v>
                </c:pt>
                <c:pt idx="338">
                  <c:v>-12.5</c:v>
                </c:pt>
                <c:pt idx="339">
                  <c:v>-1.5</c:v>
                </c:pt>
                <c:pt idx="340">
                  <c:v>-10.25</c:v>
                </c:pt>
                <c:pt idx="341">
                  <c:v>9.120000000000001</c:v>
                </c:pt>
                <c:pt idx="342">
                  <c:v>-2.5</c:v>
                </c:pt>
                <c:pt idx="343">
                  <c:v>-15.500000000000007</c:v>
                </c:pt>
                <c:pt idx="344">
                  <c:v>-8</c:v>
                </c:pt>
                <c:pt idx="345">
                  <c:v>-14.239999999999998</c:v>
                </c:pt>
                <c:pt idx="346">
                  <c:v>-6.5</c:v>
                </c:pt>
                <c:pt idx="347">
                  <c:v>-11.739999999999998</c:v>
                </c:pt>
                <c:pt idx="348">
                  <c:v>-10.629999999999999</c:v>
                </c:pt>
                <c:pt idx="349">
                  <c:v>-33</c:v>
                </c:pt>
                <c:pt idx="350">
                  <c:v>-7.8800000000000026</c:v>
                </c:pt>
                <c:pt idx="351">
                  <c:v>-14.25</c:v>
                </c:pt>
                <c:pt idx="352">
                  <c:v>-14.5</c:v>
                </c:pt>
                <c:pt idx="353">
                  <c:v>-15.520000000000001</c:v>
                </c:pt>
                <c:pt idx="354">
                  <c:v>-18.879999999999992</c:v>
                </c:pt>
                <c:pt idx="355">
                  <c:v>-15.25</c:v>
                </c:pt>
                <c:pt idx="356">
                  <c:v>-19.129999999999992</c:v>
                </c:pt>
                <c:pt idx="357">
                  <c:v>-7</c:v>
                </c:pt>
                <c:pt idx="358">
                  <c:v>-14.260000000000002</c:v>
                </c:pt>
                <c:pt idx="359">
                  <c:v>-14.75</c:v>
                </c:pt>
                <c:pt idx="360">
                  <c:v>-14.870000000000006</c:v>
                </c:pt>
                <c:pt idx="361">
                  <c:v>-14.620000000000005</c:v>
                </c:pt>
                <c:pt idx="362">
                  <c:v>-10.620000000000005</c:v>
                </c:pt>
                <c:pt idx="363">
                  <c:v>-19.75</c:v>
                </c:pt>
                <c:pt idx="364">
                  <c:v>-9.5</c:v>
                </c:pt>
                <c:pt idx="365">
                  <c:v>-1.379999999999993</c:v>
                </c:pt>
                <c:pt idx="366">
                  <c:v>1.5</c:v>
                </c:pt>
                <c:pt idx="367">
                  <c:v>-1.5000000000000071</c:v>
                </c:pt>
                <c:pt idx="368">
                  <c:v>-0.5</c:v>
                </c:pt>
                <c:pt idx="369">
                  <c:v>0</c:v>
                </c:pt>
                <c:pt idx="370">
                  <c:v>-4.4999999999999929</c:v>
                </c:pt>
                <c:pt idx="371">
                  <c:v>1.1300000000000041</c:v>
                </c:pt>
                <c:pt idx="372">
                  <c:v>0.73999999999999599</c:v>
                </c:pt>
                <c:pt idx="373">
                  <c:v>-6.1200000000000045</c:v>
                </c:pt>
                <c:pt idx="374">
                  <c:v>1.2600000000000051</c:v>
                </c:pt>
                <c:pt idx="375">
                  <c:v>4.5</c:v>
                </c:pt>
                <c:pt idx="376">
                  <c:v>2</c:v>
                </c:pt>
                <c:pt idx="377">
                  <c:v>19.619999999999997</c:v>
                </c:pt>
                <c:pt idx="378">
                  <c:v>-6.6199999999999966</c:v>
                </c:pt>
                <c:pt idx="379">
                  <c:v>-2.8700000000000037</c:v>
                </c:pt>
                <c:pt idx="380">
                  <c:v>-13.500000000000007</c:v>
                </c:pt>
                <c:pt idx="381">
                  <c:v>-16.740000000000002</c:v>
                </c:pt>
                <c:pt idx="382">
                  <c:v>-12.25</c:v>
                </c:pt>
                <c:pt idx="383">
                  <c:v>-14.75</c:v>
                </c:pt>
                <c:pt idx="384">
                  <c:v>-17.120000000000005</c:v>
                </c:pt>
                <c:pt idx="385">
                  <c:v>-18.620000000000005</c:v>
                </c:pt>
                <c:pt idx="386">
                  <c:v>-16.500000000000007</c:v>
                </c:pt>
                <c:pt idx="387">
                  <c:v>-19.259999999999987</c:v>
                </c:pt>
                <c:pt idx="388">
                  <c:v>-17.259999999999987</c:v>
                </c:pt>
                <c:pt idx="389">
                  <c:v>-20.25</c:v>
                </c:pt>
                <c:pt idx="390">
                  <c:v>-19</c:v>
                </c:pt>
                <c:pt idx="391">
                  <c:v>-9.5</c:v>
                </c:pt>
                <c:pt idx="392">
                  <c:v>-10.870000000000006</c:v>
                </c:pt>
                <c:pt idx="393">
                  <c:v>-20.000000000000007</c:v>
                </c:pt>
                <c:pt idx="394">
                  <c:v>-13.370000000000006</c:v>
                </c:pt>
                <c:pt idx="395">
                  <c:v>-14.620000000000005</c:v>
                </c:pt>
                <c:pt idx="396">
                  <c:v>-19.259999999999987</c:v>
                </c:pt>
                <c:pt idx="397">
                  <c:v>-16.620000000000005</c:v>
                </c:pt>
                <c:pt idx="398">
                  <c:v>0.5</c:v>
                </c:pt>
                <c:pt idx="399">
                  <c:v>0</c:v>
                </c:pt>
                <c:pt idx="400">
                  <c:v>-23.620000000000005</c:v>
                </c:pt>
                <c:pt idx="401">
                  <c:v>0</c:v>
                </c:pt>
                <c:pt idx="402">
                  <c:v>-9.25</c:v>
                </c:pt>
                <c:pt idx="403">
                  <c:v>-23.870000000000005</c:v>
                </c:pt>
                <c:pt idx="404">
                  <c:v>-12.5</c:v>
                </c:pt>
                <c:pt idx="405">
                  <c:v>-10.5</c:v>
                </c:pt>
                <c:pt idx="406">
                  <c:v>-13.75</c:v>
                </c:pt>
                <c:pt idx="407">
                  <c:v>-10.870000000000006</c:v>
                </c:pt>
                <c:pt idx="408">
                  <c:v>0.37000000000000488</c:v>
                </c:pt>
                <c:pt idx="409">
                  <c:v>-14</c:v>
                </c:pt>
                <c:pt idx="410">
                  <c:v>-11</c:v>
                </c:pt>
                <c:pt idx="411">
                  <c:v>-18.500000000000007</c:v>
                </c:pt>
                <c:pt idx="412">
                  <c:v>-18.500000000000007</c:v>
                </c:pt>
                <c:pt idx="413">
                  <c:v>-14.880000000000004</c:v>
                </c:pt>
                <c:pt idx="414">
                  <c:v>-14.370000000000006</c:v>
                </c:pt>
                <c:pt idx="415">
                  <c:v>-14.5</c:v>
                </c:pt>
                <c:pt idx="416">
                  <c:v>-16.5</c:v>
                </c:pt>
                <c:pt idx="417">
                  <c:v>-21</c:v>
                </c:pt>
                <c:pt idx="418">
                  <c:v>-17.959999999999987</c:v>
                </c:pt>
                <c:pt idx="419">
                  <c:v>-16.620000000000005</c:v>
                </c:pt>
                <c:pt idx="420">
                  <c:v>-17.129999999999992</c:v>
                </c:pt>
                <c:pt idx="421">
                  <c:v>-19.370000000000005</c:v>
                </c:pt>
                <c:pt idx="422">
                  <c:v>-19.25</c:v>
                </c:pt>
                <c:pt idx="423">
                  <c:v>-14.370000000000006</c:v>
                </c:pt>
                <c:pt idx="424">
                  <c:v>-21.879999999999992</c:v>
                </c:pt>
                <c:pt idx="425">
                  <c:v>-14</c:v>
                </c:pt>
                <c:pt idx="426">
                  <c:v>-21.880000000000003</c:v>
                </c:pt>
                <c:pt idx="427">
                  <c:v>-14.61</c:v>
                </c:pt>
                <c:pt idx="428">
                  <c:v>-9.75</c:v>
                </c:pt>
                <c:pt idx="429">
                  <c:v>-12.239999999999998</c:v>
                </c:pt>
                <c:pt idx="430">
                  <c:v>-18.430000000000007</c:v>
                </c:pt>
                <c:pt idx="431">
                  <c:v>-1.4200000000000017</c:v>
                </c:pt>
                <c:pt idx="432">
                  <c:v>-20.25</c:v>
                </c:pt>
                <c:pt idx="433">
                  <c:v>-9.0000000000000018</c:v>
                </c:pt>
                <c:pt idx="434">
                  <c:v>-16.379999999999992</c:v>
                </c:pt>
                <c:pt idx="435">
                  <c:v>-14.120000000000005</c:v>
                </c:pt>
                <c:pt idx="436">
                  <c:v>-7.75</c:v>
                </c:pt>
                <c:pt idx="437">
                  <c:v>-13</c:v>
                </c:pt>
                <c:pt idx="438">
                  <c:v>-10.5</c:v>
                </c:pt>
                <c:pt idx="439">
                  <c:v>-7.75</c:v>
                </c:pt>
                <c:pt idx="440">
                  <c:v>-18.629999999999992</c:v>
                </c:pt>
                <c:pt idx="441">
                  <c:v>-15.000000000000002</c:v>
                </c:pt>
                <c:pt idx="442">
                  <c:v>-15.5</c:v>
                </c:pt>
                <c:pt idx="443">
                  <c:v>-12.870000000000006</c:v>
                </c:pt>
                <c:pt idx="444">
                  <c:v>-14.25</c:v>
                </c:pt>
                <c:pt idx="445">
                  <c:v>-8.620000000000001</c:v>
                </c:pt>
                <c:pt idx="446">
                  <c:v>-14.620000000000005</c:v>
                </c:pt>
                <c:pt idx="447">
                  <c:v>-15.75</c:v>
                </c:pt>
                <c:pt idx="448">
                  <c:v>-19.25</c:v>
                </c:pt>
                <c:pt idx="449">
                  <c:v>0</c:v>
                </c:pt>
                <c:pt idx="450">
                  <c:v>5.5</c:v>
                </c:pt>
                <c:pt idx="451">
                  <c:v>1.3900000000000021</c:v>
                </c:pt>
                <c:pt idx="452">
                  <c:v>3.3699999999999974</c:v>
                </c:pt>
                <c:pt idx="453">
                  <c:v>7.3800000000000026</c:v>
                </c:pt>
                <c:pt idx="454">
                  <c:v>4.6199999999999966</c:v>
                </c:pt>
                <c:pt idx="455">
                  <c:v>7</c:v>
                </c:pt>
                <c:pt idx="456">
                  <c:v>-15.25</c:v>
                </c:pt>
                <c:pt idx="457">
                  <c:v>-19.25</c:v>
                </c:pt>
                <c:pt idx="458">
                  <c:v>-9.25</c:v>
                </c:pt>
                <c:pt idx="459">
                  <c:v>-13.370000000000006</c:v>
                </c:pt>
                <c:pt idx="460">
                  <c:v>-17.759999999999987</c:v>
                </c:pt>
                <c:pt idx="461">
                  <c:v>-15.120000000000005</c:v>
                </c:pt>
                <c:pt idx="462">
                  <c:v>-10.380000000000004</c:v>
                </c:pt>
                <c:pt idx="463">
                  <c:v>-12.880000000000004</c:v>
                </c:pt>
                <c:pt idx="464">
                  <c:v>-17.369999999999987</c:v>
                </c:pt>
                <c:pt idx="465">
                  <c:v>-13</c:v>
                </c:pt>
                <c:pt idx="466">
                  <c:v>-18</c:v>
                </c:pt>
                <c:pt idx="467">
                  <c:v>-16.39</c:v>
                </c:pt>
                <c:pt idx="468">
                  <c:v>-18.379999999999992</c:v>
                </c:pt>
                <c:pt idx="469">
                  <c:v>-15.82</c:v>
                </c:pt>
                <c:pt idx="470">
                  <c:v>-13.5</c:v>
                </c:pt>
                <c:pt idx="471">
                  <c:v>-14.500000000000007</c:v>
                </c:pt>
                <c:pt idx="472">
                  <c:v>-35.25</c:v>
                </c:pt>
                <c:pt idx="473">
                  <c:v>-10.629999999999999</c:v>
                </c:pt>
                <c:pt idx="474">
                  <c:v>-10.880000000000004</c:v>
                </c:pt>
                <c:pt idx="475">
                  <c:v>-4</c:v>
                </c:pt>
                <c:pt idx="476">
                  <c:v>-8.620000000000001</c:v>
                </c:pt>
                <c:pt idx="477">
                  <c:v>-18.169999999999987</c:v>
                </c:pt>
                <c:pt idx="478">
                  <c:v>-21.629999999999992</c:v>
                </c:pt>
                <c:pt idx="479">
                  <c:v>-14.670000000000002</c:v>
                </c:pt>
                <c:pt idx="480">
                  <c:v>-21.64</c:v>
                </c:pt>
                <c:pt idx="481">
                  <c:v>-10.880000000000004</c:v>
                </c:pt>
                <c:pt idx="482">
                  <c:v>-15.5</c:v>
                </c:pt>
                <c:pt idx="483">
                  <c:v>-10.75</c:v>
                </c:pt>
                <c:pt idx="484">
                  <c:v>-14.629999999999999</c:v>
                </c:pt>
                <c:pt idx="485">
                  <c:v>-16.630000000000031</c:v>
                </c:pt>
                <c:pt idx="486">
                  <c:v>-12.880000000000004</c:v>
                </c:pt>
                <c:pt idx="487">
                  <c:v>-12.75</c:v>
                </c:pt>
                <c:pt idx="488">
                  <c:v>-19.5</c:v>
                </c:pt>
                <c:pt idx="489">
                  <c:v>-17.370000000000005</c:v>
                </c:pt>
                <c:pt idx="490">
                  <c:v>-19.119999999999997</c:v>
                </c:pt>
                <c:pt idx="491">
                  <c:v>-23.240000000000002</c:v>
                </c:pt>
                <c:pt idx="492">
                  <c:v>-10.620000000000005</c:v>
                </c:pt>
                <c:pt idx="493">
                  <c:v>-12.380000000000004</c:v>
                </c:pt>
                <c:pt idx="494">
                  <c:v>-10.620000000000005</c:v>
                </c:pt>
                <c:pt idx="495">
                  <c:v>-13.870000000000006</c:v>
                </c:pt>
                <c:pt idx="496">
                  <c:v>-20.5</c:v>
                </c:pt>
                <c:pt idx="497">
                  <c:v>-14.62</c:v>
                </c:pt>
                <c:pt idx="498">
                  <c:v>-18.879999999999992</c:v>
                </c:pt>
                <c:pt idx="499">
                  <c:v>-12.64</c:v>
                </c:pt>
                <c:pt idx="500">
                  <c:v>-16.379999999999992</c:v>
                </c:pt>
                <c:pt idx="501">
                  <c:v>3.7599999999999909</c:v>
                </c:pt>
                <c:pt idx="502">
                  <c:v>3.6299999999999955</c:v>
                </c:pt>
                <c:pt idx="503">
                  <c:v>6.9999999999999929</c:v>
                </c:pt>
                <c:pt idx="504">
                  <c:v>10.25</c:v>
                </c:pt>
                <c:pt idx="505">
                  <c:v>8</c:v>
                </c:pt>
                <c:pt idx="506">
                  <c:v>14.500000000000007</c:v>
                </c:pt>
                <c:pt idx="507">
                  <c:v>2.5</c:v>
                </c:pt>
                <c:pt idx="508">
                  <c:v>5.2400000000000091</c:v>
                </c:pt>
                <c:pt idx="509">
                  <c:v>10.880000000000004</c:v>
                </c:pt>
                <c:pt idx="510">
                  <c:v>9.8700000000000045</c:v>
                </c:pt>
                <c:pt idx="511">
                  <c:v>1.1200000000000045</c:v>
                </c:pt>
                <c:pt idx="512">
                  <c:v>5</c:v>
                </c:pt>
                <c:pt idx="513">
                  <c:v>3.7599999999999909</c:v>
                </c:pt>
                <c:pt idx="514">
                  <c:v>4.2099999999999937</c:v>
                </c:pt>
                <c:pt idx="515">
                  <c:v>7.1200000000000045</c:v>
                </c:pt>
                <c:pt idx="516">
                  <c:v>5.1300000000000026</c:v>
                </c:pt>
                <c:pt idx="517">
                  <c:v>-16.25</c:v>
                </c:pt>
                <c:pt idx="518">
                  <c:v>-11.870000000000006</c:v>
                </c:pt>
                <c:pt idx="519">
                  <c:v>-19.049999999999986</c:v>
                </c:pt>
                <c:pt idx="520">
                  <c:v>-14.760000000000002</c:v>
                </c:pt>
                <c:pt idx="521">
                  <c:v>-13.629999999999999</c:v>
                </c:pt>
                <c:pt idx="522">
                  <c:v>-16.619999999999997</c:v>
                </c:pt>
                <c:pt idx="523">
                  <c:v>-15.870000000000006</c:v>
                </c:pt>
                <c:pt idx="524">
                  <c:v>-21.499999999999989</c:v>
                </c:pt>
                <c:pt idx="525">
                  <c:v>-16.870000000000005</c:v>
                </c:pt>
                <c:pt idx="526">
                  <c:v>0</c:v>
                </c:pt>
                <c:pt idx="527">
                  <c:v>-16.25</c:v>
                </c:pt>
                <c:pt idx="528">
                  <c:v>-15.629999999999999</c:v>
                </c:pt>
                <c:pt idx="529">
                  <c:v>-13.860000000000024</c:v>
                </c:pt>
                <c:pt idx="530">
                  <c:v>-8.25</c:v>
                </c:pt>
                <c:pt idx="531">
                  <c:v>-19.129999999999992</c:v>
                </c:pt>
                <c:pt idx="532">
                  <c:v>-19.5</c:v>
                </c:pt>
                <c:pt idx="533">
                  <c:v>-15.880000000000004</c:v>
                </c:pt>
                <c:pt idx="534">
                  <c:v>-14.880000000000004</c:v>
                </c:pt>
                <c:pt idx="535">
                  <c:v>-14.75</c:v>
                </c:pt>
                <c:pt idx="536">
                  <c:v>-17.5</c:v>
                </c:pt>
                <c:pt idx="537">
                  <c:v>-34.379999999999995</c:v>
                </c:pt>
                <c:pt idx="538">
                  <c:v>-11.5</c:v>
                </c:pt>
                <c:pt idx="539">
                  <c:v>-20.5</c:v>
                </c:pt>
                <c:pt idx="540">
                  <c:v>-12.420000000000002</c:v>
                </c:pt>
                <c:pt idx="541">
                  <c:v>-14.629999999999999</c:v>
                </c:pt>
                <c:pt idx="542">
                  <c:v>-16.130000000000031</c:v>
                </c:pt>
                <c:pt idx="543">
                  <c:v>-16.5</c:v>
                </c:pt>
                <c:pt idx="544">
                  <c:v>-20.75</c:v>
                </c:pt>
                <c:pt idx="545">
                  <c:v>-18.25</c:v>
                </c:pt>
                <c:pt idx="546">
                  <c:v>-19.000000000000007</c:v>
                </c:pt>
                <c:pt idx="547">
                  <c:v>-16.620000000000005</c:v>
                </c:pt>
                <c:pt idx="548">
                  <c:v>-9.75</c:v>
                </c:pt>
                <c:pt idx="549">
                  <c:v>-15.130000000000003</c:v>
                </c:pt>
                <c:pt idx="550">
                  <c:v>-14.75</c:v>
                </c:pt>
                <c:pt idx="551">
                  <c:v>-15.75</c:v>
                </c:pt>
                <c:pt idx="552">
                  <c:v>-10.760000000000002</c:v>
                </c:pt>
                <c:pt idx="553">
                  <c:v>-13.129999999999999</c:v>
                </c:pt>
                <c:pt idx="554">
                  <c:v>-20</c:v>
                </c:pt>
                <c:pt idx="555">
                  <c:v>-9.129999999999999</c:v>
                </c:pt>
                <c:pt idx="556">
                  <c:v>-19.870000000000005</c:v>
                </c:pt>
                <c:pt idx="557">
                  <c:v>-11.760000000000002</c:v>
                </c:pt>
                <c:pt idx="558">
                  <c:v>-16.120000000000005</c:v>
                </c:pt>
                <c:pt idx="559">
                  <c:v>-15.62</c:v>
                </c:pt>
                <c:pt idx="560">
                  <c:v>-14.000000000000007</c:v>
                </c:pt>
                <c:pt idx="561">
                  <c:v>-11.500000000000007</c:v>
                </c:pt>
                <c:pt idx="562">
                  <c:v>-18.259999999999987</c:v>
                </c:pt>
                <c:pt idx="563">
                  <c:v>-18.379999999999992</c:v>
                </c:pt>
                <c:pt idx="564">
                  <c:v>-12.739999999999998</c:v>
                </c:pt>
                <c:pt idx="565">
                  <c:v>-6.3799999999999963</c:v>
                </c:pt>
                <c:pt idx="566">
                  <c:v>-9.3800000000000026</c:v>
                </c:pt>
                <c:pt idx="567">
                  <c:v>-6.1199999999999966</c:v>
                </c:pt>
                <c:pt idx="568">
                  <c:v>-26.379999999999992</c:v>
                </c:pt>
                <c:pt idx="569">
                  <c:v>-6.75</c:v>
                </c:pt>
                <c:pt idx="570">
                  <c:v>-6.8800000000000026</c:v>
                </c:pt>
                <c:pt idx="571">
                  <c:v>0.11999999999999734</c:v>
                </c:pt>
                <c:pt idx="572">
                  <c:v>-15.25</c:v>
                </c:pt>
                <c:pt idx="573">
                  <c:v>-21.759999999999987</c:v>
                </c:pt>
                <c:pt idx="574">
                  <c:v>-16.29</c:v>
                </c:pt>
                <c:pt idx="575">
                  <c:v>-6.259999999999998</c:v>
                </c:pt>
                <c:pt idx="576">
                  <c:v>-10.5</c:v>
                </c:pt>
                <c:pt idx="577">
                  <c:v>-18.259999999999987</c:v>
                </c:pt>
                <c:pt idx="578">
                  <c:v>-18.629999999999992</c:v>
                </c:pt>
                <c:pt idx="579">
                  <c:v>-11.370000000000006</c:v>
                </c:pt>
                <c:pt idx="580">
                  <c:v>-4.9100000000000108</c:v>
                </c:pt>
                <c:pt idx="581">
                  <c:v>-14.380000000000004</c:v>
                </c:pt>
                <c:pt idx="582">
                  <c:v>-15.370000000000006</c:v>
                </c:pt>
                <c:pt idx="583">
                  <c:v>-10.620000000000005</c:v>
                </c:pt>
                <c:pt idx="584">
                  <c:v>-10.880000000000004</c:v>
                </c:pt>
                <c:pt idx="585">
                  <c:v>-10.880000000000004</c:v>
                </c:pt>
                <c:pt idx="586">
                  <c:v>-23</c:v>
                </c:pt>
                <c:pt idx="587">
                  <c:v>2</c:v>
                </c:pt>
                <c:pt idx="588">
                  <c:v>-13.75</c:v>
                </c:pt>
                <c:pt idx="589">
                  <c:v>-11.629999999999999</c:v>
                </c:pt>
                <c:pt idx="590">
                  <c:v>-6.3800000000000026</c:v>
                </c:pt>
                <c:pt idx="591">
                  <c:v>0</c:v>
                </c:pt>
                <c:pt idx="592">
                  <c:v>0.7400000000000031</c:v>
                </c:pt>
                <c:pt idx="593">
                  <c:v>0</c:v>
                </c:pt>
                <c:pt idx="594">
                  <c:v>-11.620000000000005</c:v>
                </c:pt>
                <c:pt idx="595">
                  <c:v>-1.1200000000000045</c:v>
                </c:pt>
                <c:pt idx="596">
                  <c:v>-13.880000000000004</c:v>
                </c:pt>
                <c:pt idx="597">
                  <c:v>-12</c:v>
                </c:pt>
                <c:pt idx="598">
                  <c:v>-9.25</c:v>
                </c:pt>
                <c:pt idx="599">
                  <c:v>-6.8299999999999885</c:v>
                </c:pt>
                <c:pt idx="600">
                  <c:v>-17.120000000000005</c:v>
                </c:pt>
                <c:pt idx="601">
                  <c:v>-10.5</c:v>
                </c:pt>
                <c:pt idx="602">
                  <c:v>-15.629999999999999</c:v>
                </c:pt>
                <c:pt idx="603">
                  <c:v>-11.860000000000017</c:v>
                </c:pt>
                <c:pt idx="604">
                  <c:v>0.25999999999999157</c:v>
                </c:pt>
                <c:pt idx="605">
                  <c:v>-2.25</c:v>
                </c:pt>
                <c:pt idx="606">
                  <c:v>-8.8700000000000045</c:v>
                </c:pt>
                <c:pt idx="607">
                  <c:v>-6.8799999999999963</c:v>
                </c:pt>
                <c:pt idx="608">
                  <c:v>-0.87000000000000566</c:v>
                </c:pt>
                <c:pt idx="609">
                  <c:v>-1</c:v>
                </c:pt>
                <c:pt idx="610">
                  <c:v>-12.870000000000006</c:v>
                </c:pt>
                <c:pt idx="611">
                  <c:v>-4.1299999999999955</c:v>
                </c:pt>
                <c:pt idx="612">
                  <c:v>-14.880000000000004</c:v>
                </c:pt>
                <c:pt idx="613">
                  <c:v>2</c:v>
                </c:pt>
                <c:pt idx="614">
                  <c:v>0.75000000000000122</c:v>
                </c:pt>
                <c:pt idx="615">
                  <c:v>8.25</c:v>
                </c:pt>
                <c:pt idx="616">
                  <c:v>4.5500000000000043</c:v>
                </c:pt>
                <c:pt idx="617">
                  <c:v>6.5</c:v>
                </c:pt>
                <c:pt idx="618">
                  <c:v>9.5</c:v>
                </c:pt>
                <c:pt idx="619">
                  <c:v>-2.5</c:v>
                </c:pt>
                <c:pt idx="620">
                  <c:v>7.5</c:v>
                </c:pt>
                <c:pt idx="621">
                  <c:v>5.5999999999999943</c:v>
                </c:pt>
                <c:pt idx="622">
                  <c:v>0</c:v>
                </c:pt>
                <c:pt idx="623">
                  <c:v>4.6299999999999955</c:v>
                </c:pt>
                <c:pt idx="624">
                  <c:v>-3.3700000000000037</c:v>
                </c:pt>
                <c:pt idx="625">
                  <c:v>0.28999999999999998</c:v>
                </c:pt>
                <c:pt idx="626">
                  <c:v>6.75</c:v>
                </c:pt>
                <c:pt idx="627">
                  <c:v>-2.5000000000000071</c:v>
                </c:pt>
                <c:pt idx="628">
                  <c:v>2.3800000000000026</c:v>
                </c:pt>
                <c:pt idx="629">
                  <c:v>-0.63000000000000389</c:v>
                </c:pt>
                <c:pt idx="630">
                  <c:v>-4.8800000000000026</c:v>
                </c:pt>
                <c:pt idx="631">
                  <c:v>-4.1500000000000057</c:v>
                </c:pt>
                <c:pt idx="632">
                  <c:v>2.8799999999999937</c:v>
                </c:pt>
                <c:pt idx="633">
                  <c:v>4.6500000000000057</c:v>
                </c:pt>
                <c:pt idx="634">
                  <c:v>2.8699999999999974</c:v>
                </c:pt>
                <c:pt idx="635">
                  <c:v>4.7099999999999937</c:v>
                </c:pt>
                <c:pt idx="636">
                  <c:v>3.3299999999999983</c:v>
                </c:pt>
                <c:pt idx="637">
                  <c:v>6.2399999999999984</c:v>
                </c:pt>
                <c:pt idx="638">
                  <c:v>-8.7399999999999984</c:v>
                </c:pt>
                <c:pt idx="639">
                  <c:v>-4.8799999999999963</c:v>
                </c:pt>
                <c:pt idx="640">
                  <c:v>1.6300000000000041</c:v>
                </c:pt>
                <c:pt idx="641">
                  <c:v>3.2400000000000042</c:v>
                </c:pt>
                <c:pt idx="642">
                  <c:v>2.3200000000000003</c:v>
                </c:pt>
                <c:pt idx="643">
                  <c:v>0</c:v>
                </c:pt>
                <c:pt idx="644">
                  <c:v>6.75</c:v>
                </c:pt>
                <c:pt idx="645">
                  <c:v>-10</c:v>
                </c:pt>
                <c:pt idx="646">
                  <c:v>0.87000000000000566</c:v>
                </c:pt>
                <c:pt idx="647">
                  <c:v>6.5399999999999991</c:v>
                </c:pt>
                <c:pt idx="648">
                  <c:v>-5</c:v>
                </c:pt>
                <c:pt idx="649">
                  <c:v>2.8800000000000026</c:v>
                </c:pt>
                <c:pt idx="650">
                  <c:v>-5.5</c:v>
                </c:pt>
                <c:pt idx="651">
                  <c:v>6.6300000000000026</c:v>
                </c:pt>
                <c:pt idx="652">
                  <c:v>10.739999999999998</c:v>
                </c:pt>
                <c:pt idx="653">
                  <c:v>13</c:v>
                </c:pt>
                <c:pt idx="654">
                  <c:v>2.5000000000000071</c:v>
                </c:pt>
                <c:pt idx="655">
                  <c:v>9</c:v>
                </c:pt>
                <c:pt idx="656">
                  <c:v>-5.6299999999999955</c:v>
                </c:pt>
                <c:pt idx="657">
                  <c:v>-2.25</c:v>
                </c:pt>
                <c:pt idx="658">
                  <c:v>10.880000000000004</c:v>
                </c:pt>
                <c:pt idx="659">
                  <c:v>4.6300000000000026</c:v>
                </c:pt>
                <c:pt idx="660">
                  <c:v>-25.630000000000031</c:v>
                </c:pt>
                <c:pt idx="661">
                  <c:v>-21.880000000000003</c:v>
                </c:pt>
                <c:pt idx="662">
                  <c:v>-2.1199999999999974</c:v>
                </c:pt>
                <c:pt idx="663">
                  <c:v>6.5</c:v>
                </c:pt>
                <c:pt idx="664">
                  <c:v>-2.7599999999999909</c:v>
                </c:pt>
                <c:pt idx="665">
                  <c:v>4.2599999999999909</c:v>
                </c:pt>
                <c:pt idx="666">
                  <c:v>5.9499999999999904</c:v>
                </c:pt>
                <c:pt idx="667">
                  <c:v>-1</c:v>
                </c:pt>
                <c:pt idx="668">
                  <c:v>3.8799999999999937</c:v>
                </c:pt>
                <c:pt idx="669">
                  <c:v>-0.87999999999999678</c:v>
                </c:pt>
                <c:pt idx="670">
                  <c:v>3</c:v>
                </c:pt>
                <c:pt idx="671">
                  <c:v>-1.4200000000000017</c:v>
                </c:pt>
                <c:pt idx="672">
                  <c:v>2.9999999999999929</c:v>
                </c:pt>
                <c:pt idx="673">
                  <c:v>6.8699999999999966</c:v>
                </c:pt>
                <c:pt idx="674">
                  <c:v>-4.6199999999999966</c:v>
                </c:pt>
                <c:pt idx="675">
                  <c:v>-7.5200000000000005</c:v>
                </c:pt>
                <c:pt idx="676">
                  <c:v>-11.090000000000002</c:v>
                </c:pt>
                <c:pt idx="677">
                  <c:v>-13.290000000000003</c:v>
                </c:pt>
                <c:pt idx="678">
                  <c:v>-1.7500000000000007</c:v>
                </c:pt>
                <c:pt idx="679">
                  <c:v>-1</c:v>
                </c:pt>
                <c:pt idx="680">
                  <c:v>-12.629999999999999</c:v>
                </c:pt>
                <c:pt idx="681">
                  <c:v>-7.75</c:v>
                </c:pt>
                <c:pt idx="682">
                  <c:v>-19.870000000000005</c:v>
                </c:pt>
                <c:pt idx="683">
                  <c:v>-15.880000000000004</c:v>
                </c:pt>
                <c:pt idx="684">
                  <c:v>-15.370000000000006</c:v>
                </c:pt>
                <c:pt idx="685">
                  <c:v>-7.3700000000000054</c:v>
                </c:pt>
                <c:pt idx="686">
                  <c:v>-12.120000000000005</c:v>
                </c:pt>
                <c:pt idx="687">
                  <c:v>-15.5</c:v>
                </c:pt>
                <c:pt idx="688">
                  <c:v>-5.6299999999999955</c:v>
                </c:pt>
                <c:pt idx="689">
                  <c:v>-12.25</c:v>
                </c:pt>
                <c:pt idx="690">
                  <c:v>-9.5</c:v>
                </c:pt>
                <c:pt idx="691">
                  <c:v>-17.870000000000005</c:v>
                </c:pt>
                <c:pt idx="692">
                  <c:v>-12.880000000000004</c:v>
                </c:pt>
                <c:pt idx="693">
                  <c:v>-15.129999999999999</c:v>
                </c:pt>
                <c:pt idx="694">
                  <c:v>-8.430000000000005</c:v>
                </c:pt>
                <c:pt idx="695">
                  <c:v>-6.6199999999999966</c:v>
                </c:pt>
                <c:pt idx="696">
                  <c:v>-10.370000000000006</c:v>
                </c:pt>
                <c:pt idx="697">
                  <c:v>-11.25</c:v>
                </c:pt>
                <c:pt idx="698">
                  <c:v>-12.870000000000006</c:v>
                </c:pt>
                <c:pt idx="699">
                  <c:v>-11.629999999999999</c:v>
                </c:pt>
                <c:pt idx="700">
                  <c:v>-0.36999999999999855</c:v>
                </c:pt>
                <c:pt idx="701">
                  <c:v>-4.1200000000000045</c:v>
                </c:pt>
                <c:pt idx="702">
                  <c:v>-0.12999999999999579</c:v>
                </c:pt>
                <c:pt idx="703">
                  <c:v>-12.739999999999998</c:v>
                </c:pt>
                <c:pt idx="704">
                  <c:v>-5.8299999999999965</c:v>
                </c:pt>
                <c:pt idx="705">
                  <c:v>-19</c:v>
                </c:pt>
                <c:pt idx="706">
                  <c:v>-13.280000000000001</c:v>
                </c:pt>
                <c:pt idx="707">
                  <c:v>-15.129999999999999</c:v>
                </c:pt>
                <c:pt idx="708">
                  <c:v>-9</c:v>
                </c:pt>
                <c:pt idx="709">
                  <c:v>-11.370000000000006</c:v>
                </c:pt>
                <c:pt idx="710">
                  <c:v>-8.120000000000001</c:v>
                </c:pt>
                <c:pt idx="711">
                  <c:v>-15.629999999999999</c:v>
                </c:pt>
                <c:pt idx="712">
                  <c:v>-13.629999999999999</c:v>
                </c:pt>
                <c:pt idx="713">
                  <c:v>-7.8699999999999966</c:v>
                </c:pt>
                <c:pt idx="714">
                  <c:v>-12.880000000000004</c:v>
                </c:pt>
                <c:pt idx="715">
                  <c:v>-7.3700000000000054</c:v>
                </c:pt>
                <c:pt idx="716">
                  <c:v>-9.5000000000000071</c:v>
                </c:pt>
                <c:pt idx="717">
                  <c:v>-7.8799999999999963</c:v>
                </c:pt>
                <c:pt idx="718">
                  <c:v>-8.8700000000000045</c:v>
                </c:pt>
                <c:pt idx="719">
                  <c:v>-7.019999999999996</c:v>
                </c:pt>
                <c:pt idx="720">
                  <c:v>-1.7500000000000007</c:v>
                </c:pt>
                <c:pt idx="721">
                  <c:v>-7.759999999999998</c:v>
                </c:pt>
                <c:pt idx="722">
                  <c:v>-10.880000000000004</c:v>
                </c:pt>
                <c:pt idx="723">
                  <c:v>-18.129999999999992</c:v>
                </c:pt>
                <c:pt idx="724">
                  <c:v>-10.000000000000002</c:v>
                </c:pt>
                <c:pt idx="725">
                  <c:v>-2.5</c:v>
                </c:pt>
                <c:pt idx="726">
                  <c:v>-2.5</c:v>
                </c:pt>
                <c:pt idx="727">
                  <c:v>-9.5</c:v>
                </c:pt>
                <c:pt idx="728">
                  <c:v>-8.5</c:v>
                </c:pt>
                <c:pt idx="729">
                  <c:v>-11.62</c:v>
                </c:pt>
                <c:pt idx="730">
                  <c:v>1.7500000000000007</c:v>
                </c:pt>
                <c:pt idx="731">
                  <c:v>-0.75000000000000122</c:v>
                </c:pt>
                <c:pt idx="732">
                  <c:v>-9.7600000000000016</c:v>
                </c:pt>
                <c:pt idx="733">
                  <c:v>-12.580000000000002</c:v>
                </c:pt>
                <c:pt idx="734">
                  <c:v>-18.630000000000031</c:v>
                </c:pt>
                <c:pt idx="735">
                  <c:v>-11.380000000000004</c:v>
                </c:pt>
                <c:pt idx="736">
                  <c:v>1.619999999999995</c:v>
                </c:pt>
                <c:pt idx="737">
                  <c:v>-6.6300000000000026</c:v>
                </c:pt>
                <c:pt idx="738">
                  <c:v>-16.75</c:v>
                </c:pt>
                <c:pt idx="739">
                  <c:v>-5.2000000000000028</c:v>
                </c:pt>
                <c:pt idx="740">
                  <c:v>5</c:v>
                </c:pt>
                <c:pt idx="741">
                  <c:v>-10.050000000000002</c:v>
                </c:pt>
                <c:pt idx="742">
                  <c:v>-11.620000000000005</c:v>
                </c:pt>
                <c:pt idx="743">
                  <c:v>2.5</c:v>
                </c:pt>
                <c:pt idx="744">
                  <c:v>0.25</c:v>
                </c:pt>
                <c:pt idx="745">
                  <c:v>4.3799999999999963</c:v>
                </c:pt>
                <c:pt idx="746">
                  <c:v>2.8799999999999937</c:v>
                </c:pt>
                <c:pt idx="747">
                  <c:v>1.5000000000000071</c:v>
                </c:pt>
                <c:pt idx="748">
                  <c:v>1.5</c:v>
                </c:pt>
                <c:pt idx="749">
                  <c:v>5.75</c:v>
                </c:pt>
                <c:pt idx="750">
                  <c:v>12.870000000000006</c:v>
                </c:pt>
                <c:pt idx="751">
                  <c:v>-0.87000000000000566</c:v>
                </c:pt>
                <c:pt idx="752">
                  <c:v>1.1200000000000045</c:v>
                </c:pt>
                <c:pt idx="753">
                  <c:v>0</c:v>
                </c:pt>
                <c:pt idx="754">
                  <c:v>10.75</c:v>
                </c:pt>
                <c:pt idx="755">
                  <c:v>-10</c:v>
                </c:pt>
                <c:pt idx="756">
                  <c:v>3.25</c:v>
                </c:pt>
                <c:pt idx="757">
                  <c:v>1.879999999999993</c:v>
                </c:pt>
                <c:pt idx="758">
                  <c:v>-14.180000000000007</c:v>
                </c:pt>
                <c:pt idx="759">
                  <c:v>-14</c:v>
                </c:pt>
                <c:pt idx="760">
                  <c:v>-13</c:v>
                </c:pt>
                <c:pt idx="761">
                  <c:v>-13.190000000000001</c:v>
                </c:pt>
                <c:pt idx="762">
                  <c:v>-12</c:v>
                </c:pt>
                <c:pt idx="763">
                  <c:v>-12.380000000000004</c:v>
                </c:pt>
                <c:pt idx="764">
                  <c:v>-9.7399999999999984</c:v>
                </c:pt>
                <c:pt idx="765">
                  <c:v>-16.25</c:v>
                </c:pt>
                <c:pt idx="766">
                  <c:v>-6.5</c:v>
                </c:pt>
                <c:pt idx="767">
                  <c:v>-12.620000000000005</c:v>
                </c:pt>
              </c:numCache>
            </c:numRef>
          </c:xVal>
          <c:yVal>
            <c:numRef>
              <c:f>Sheet1!$AL$3:$AL$770</c:f>
              <c:numCache>
                <c:formatCode>General</c:formatCode>
                <c:ptCount val="768"/>
                <c:pt idx="0">
                  <c:v>-7.0963702130189006</c:v>
                </c:pt>
                <c:pt idx="1">
                  <c:v>-3.7141900549673768</c:v>
                </c:pt>
                <c:pt idx="2">
                  <c:v>-9.7418781859929311</c:v>
                </c:pt>
                <c:pt idx="3">
                  <c:v>-3.4657341698303394</c:v>
                </c:pt>
                <c:pt idx="4">
                  <c:v>-6.0718408525549563</c:v>
                </c:pt>
                <c:pt idx="5">
                  <c:v>-7.0193329542945353</c:v>
                </c:pt>
                <c:pt idx="6">
                  <c:v>8.0876754688069425</c:v>
                </c:pt>
                <c:pt idx="7">
                  <c:v>1.1175374490149466</c:v>
                </c:pt>
                <c:pt idx="8">
                  <c:v>-2.9664614563672629</c:v>
                </c:pt>
                <c:pt idx="9">
                  <c:v>1.8699891119437821</c:v>
                </c:pt>
                <c:pt idx="10">
                  <c:v>-2.7579960592047952</c:v>
                </c:pt>
                <c:pt idx="11">
                  <c:v>6.0831790492116484</c:v>
                </c:pt>
                <c:pt idx="12">
                  <c:v>4.58831521739131</c:v>
                </c:pt>
                <c:pt idx="13">
                  <c:v>6.0135869565217277</c:v>
                </c:pt>
                <c:pt idx="14">
                  <c:v>1.911053047194357</c:v>
                </c:pt>
                <c:pt idx="15">
                  <c:v>1.040760869565228</c:v>
                </c:pt>
                <c:pt idx="16">
                  <c:v>6.2166162340075459</c:v>
                </c:pt>
                <c:pt idx="17">
                  <c:v>3.3482441471571676</c:v>
                </c:pt>
                <c:pt idx="18">
                  <c:v>2.6348244147156987</c:v>
                </c:pt>
                <c:pt idx="19">
                  <c:v>7.0450011944577113</c:v>
                </c:pt>
                <c:pt idx="20">
                  <c:v>5.0513983005164764</c:v>
                </c:pt>
                <c:pt idx="21">
                  <c:v>2.3776128762541786</c:v>
                </c:pt>
                <c:pt idx="22">
                  <c:v>4.3814706466117244</c:v>
                </c:pt>
                <c:pt idx="23">
                  <c:v>1.0146334341986787</c:v>
                </c:pt>
                <c:pt idx="24">
                  <c:v>-5.5573133388350406</c:v>
                </c:pt>
                <c:pt idx="25">
                  <c:v>-4.0233068561872862</c:v>
                </c:pt>
                <c:pt idx="26">
                  <c:v>-7.0143990504747684</c:v>
                </c:pt>
                <c:pt idx="27">
                  <c:v>2.1777054467271881</c:v>
                </c:pt>
                <c:pt idx="28">
                  <c:v>1.4426911865550736</c:v>
                </c:pt>
                <c:pt idx="29">
                  <c:v>2.5882572951393215</c:v>
                </c:pt>
                <c:pt idx="30">
                  <c:v>4.4270666109793284</c:v>
                </c:pt>
                <c:pt idx="31">
                  <c:v>5.3613638012083324</c:v>
                </c:pt>
                <c:pt idx="32">
                  <c:v>1.4527869973415335</c:v>
                </c:pt>
                <c:pt idx="33">
                  <c:v>3.5263079311992338</c:v>
                </c:pt>
                <c:pt idx="34">
                  <c:v>4.3178417610451945</c:v>
                </c:pt>
                <c:pt idx="35">
                  <c:v>-0.68287355658507454</c:v>
                </c:pt>
                <c:pt idx="36">
                  <c:v>-1.0210112284777395</c:v>
                </c:pt>
                <c:pt idx="37">
                  <c:v>-0.93749614488807254</c:v>
                </c:pt>
                <c:pt idx="38">
                  <c:v>-1.215433929409091</c:v>
                </c:pt>
                <c:pt idx="39">
                  <c:v>1.8466663299740844</c:v>
                </c:pt>
                <c:pt idx="40">
                  <c:v>-6.1488692466934274E-2</c:v>
                </c:pt>
                <c:pt idx="41">
                  <c:v>2.6996413159792443</c:v>
                </c:pt>
                <c:pt idx="42">
                  <c:v>4.1720272648814465</c:v>
                </c:pt>
                <c:pt idx="43">
                  <c:v>0</c:v>
                </c:pt>
                <c:pt idx="44">
                  <c:v>6.6424811011737219</c:v>
                </c:pt>
                <c:pt idx="45">
                  <c:v>7.3575907713303481</c:v>
                </c:pt>
                <c:pt idx="46">
                  <c:v>6.7291600307904602</c:v>
                </c:pt>
                <c:pt idx="47">
                  <c:v>-0.32352022197527347</c:v>
                </c:pt>
                <c:pt idx="48">
                  <c:v>1.0455149485696738</c:v>
                </c:pt>
                <c:pt idx="49">
                  <c:v>-0.35563268829634631</c:v>
                </c:pt>
                <c:pt idx="50">
                  <c:v>4.8659108856119655</c:v>
                </c:pt>
                <c:pt idx="51">
                  <c:v>3.3227358427682105</c:v>
                </c:pt>
                <c:pt idx="52">
                  <c:v>1.252782422891118</c:v>
                </c:pt>
                <c:pt idx="53">
                  <c:v>3.9600543478261052</c:v>
                </c:pt>
                <c:pt idx="54">
                  <c:v>3.5817553853732647</c:v>
                </c:pt>
                <c:pt idx="55">
                  <c:v>-1.2666009528521798</c:v>
                </c:pt>
                <c:pt idx="56">
                  <c:v>0.90369087434305395</c:v>
                </c:pt>
                <c:pt idx="57">
                  <c:v>1.6284604206208981</c:v>
                </c:pt>
                <c:pt idx="58">
                  <c:v>4.9235579122608826</c:v>
                </c:pt>
                <c:pt idx="59">
                  <c:v>1.412664318024115</c:v>
                </c:pt>
                <c:pt idx="60">
                  <c:v>1.7718667095041216</c:v>
                </c:pt>
                <c:pt idx="61">
                  <c:v>2.7809864189642752</c:v>
                </c:pt>
                <c:pt idx="62">
                  <c:v>-0.14584977428867768</c:v>
                </c:pt>
                <c:pt idx="63">
                  <c:v>0.34738892322267578</c:v>
                </c:pt>
                <c:pt idx="64">
                  <c:v>1.3768368947851002</c:v>
                </c:pt>
                <c:pt idx="65">
                  <c:v>-2.4594183553270774</c:v>
                </c:pt>
                <c:pt idx="66">
                  <c:v>2.9524122938479267</c:v>
                </c:pt>
                <c:pt idx="67">
                  <c:v>2.6522888958605604</c:v>
                </c:pt>
                <c:pt idx="68">
                  <c:v>5.1178212876753078</c:v>
                </c:pt>
                <c:pt idx="69">
                  <c:v>-0.84744974118848904</c:v>
                </c:pt>
                <c:pt idx="70">
                  <c:v>2.1656387694430848</c:v>
                </c:pt>
                <c:pt idx="71">
                  <c:v>-1.9456016256852557</c:v>
                </c:pt>
                <c:pt idx="72">
                  <c:v>1.3980978260869641</c:v>
                </c:pt>
                <c:pt idx="73">
                  <c:v>2.6444473320942077</c:v>
                </c:pt>
                <c:pt idx="74">
                  <c:v>1.8425467424612805</c:v>
                </c:pt>
                <c:pt idx="75">
                  <c:v>0.26166653394916806</c:v>
                </c:pt>
                <c:pt idx="76">
                  <c:v>1.1529983908373038</c:v>
                </c:pt>
                <c:pt idx="77">
                  <c:v>-2.8208440540444144</c:v>
                </c:pt>
                <c:pt idx="78">
                  <c:v>-1.1583990983525598</c:v>
                </c:pt>
                <c:pt idx="79">
                  <c:v>-0.13754014705101297</c:v>
                </c:pt>
                <c:pt idx="80">
                  <c:v>1.73863735982829</c:v>
                </c:pt>
                <c:pt idx="81">
                  <c:v>0.85976657422617864</c:v>
                </c:pt>
                <c:pt idx="82">
                  <c:v>1.5035119434688866</c:v>
                </c:pt>
                <c:pt idx="83">
                  <c:v>3.7478116055053881</c:v>
                </c:pt>
                <c:pt idx="84">
                  <c:v>1.1634913999044552</c:v>
                </c:pt>
                <c:pt idx="85">
                  <c:v>4.1602927567601684</c:v>
                </c:pt>
                <c:pt idx="86">
                  <c:v>2.9380524366937348</c:v>
                </c:pt>
                <c:pt idx="87">
                  <c:v>2.7974796942188171</c:v>
                </c:pt>
                <c:pt idx="88">
                  <c:v>1.2537137681159578</c:v>
                </c:pt>
                <c:pt idx="89">
                  <c:v>-0.94515689895514043</c:v>
                </c:pt>
                <c:pt idx="90">
                  <c:v>4.4528056484578356</c:v>
                </c:pt>
                <c:pt idx="91">
                  <c:v>2.8549342803725022</c:v>
                </c:pt>
                <c:pt idx="92">
                  <c:v>1.2278129479216489</c:v>
                </c:pt>
                <c:pt idx="93">
                  <c:v>6.1773919015767049</c:v>
                </c:pt>
                <c:pt idx="94">
                  <c:v>1.3002806975633159</c:v>
                </c:pt>
                <c:pt idx="95">
                  <c:v>-3.3585908053299462</c:v>
                </c:pt>
                <c:pt idx="96">
                  <c:v>5.2395783564261791</c:v>
                </c:pt>
                <c:pt idx="97">
                  <c:v>1.7171822742474838</c:v>
                </c:pt>
                <c:pt idx="98">
                  <c:v>-0.23352999894584059</c:v>
                </c:pt>
                <c:pt idx="99">
                  <c:v>8.5743170310449273</c:v>
                </c:pt>
                <c:pt idx="100">
                  <c:v>6.1121095252675355</c:v>
                </c:pt>
                <c:pt idx="101">
                  <c:v>-0.82391603707861094</c:v>
                </c:pt>
                <c:pt idx="102">
                  <c:v>-0.85733695652174191</c:v>
                </c:pt>
                <c:pt idx="103">
                  <c:v>0.45515038303784755</c:v>
                </c:pt>
                <c:pt idx="104">
                  <c:v>6.7403559249787008</c:v>
                </c:pt>
                <c:pt idx="105">
                  <c:v>-0.51513044345730918</c:v>
                </c:pt>
                <c:pt idx="106">
                  <c:v>-5.3911009060282264</c:v>
                </c:pt>
                <c:pt idx="107">
                  <c:v>-15.174084912671866</c:v>
                </c:pt>
                <c:pt idx="108">
                  <c:v>-2.2657869775694652</c:v>
                </c:pt>
                <c:pt idx="109">
                  <c:v>-8.7409427330729699</c:v>
                </c:pt>
                <c:pt idx="110">
                  <c:v>-6.8428898689447779</c:v>
                </c:pt>
                <c:pt idx="111">
                  <c:v>-1.2662419705898103</c:v>
                </c:pt>
                <c:pt idx="112">
                  <c:v>-10.394843090301386</c:v>
                </c:pt>
                <c:pt idx="113">
                  <c:v>-0.90237972258866961</c:v>
                </c:pt>
                <c:pt idx="114">
                  <c:v>0.58578426721545152</c:v>
                </c:pt>
                <c:pt idx="115">
                  <c:v>-8.1973172196364601</c:v>
                </c:pt>
                <c:pt idx="116">
                  <c:v>-9.5525328128972866</c:v>
                </c:pt>
                <c:pt idx="117">
                  <c:v>3.878126161278324</c:v>
                </c:pt>
                <c:pt idx="118">
                  <c:v>-4.1194381378036704</c:v>
                </c:pt>
                <c:pt idx="119">
                  <c:v>-5.6967823032242464</c:v>
                </c:pt>
                <c:pt idx="120">
                  <c:v>-5.8100812231247145</c:v>
                </c:pt>
                <c:pt idx="121">
                  <c:v>-9.5742269727609255</c:v>
                </c:pt>
                <c:pt idx="122">
                  <c:v>-7.764691401869138</c:v>
                </c:pt>
                <c:pt idx="123">
                  <c:v>-6.0437646511199361</c:v>
                </c:pt>
                <c:pt idx="124">
                  <c:v>-6.9759603484517498</c:v>
                </c:pt>
                <c:pt idx="125">
                  <c:v>-12.776720389279518</c:v>
                </c:pt>
                <c:pt idx="126">
                  <c:v>-0.78901828847480715</c:v>
                </c:pt>
                <c:pt idx="127">
                  <c:v>-3.4373340570642412</c:v>
                </c:pt>
                <c:pt idx="128">
                  <c:v>-3.9375870955100822</c:v>
                </c:pt>
                <c:pt idx="129">
                  <c:v>-7.6209689884506773</c:v>
                </c:pt>
                <c:pt idx="130">
                  <c:v>-2.990654375270978</c:v>
                </c:pt>
                <c:pt idx="131">
                  <c:v>-1.4852515013913181</c:v>
                </c:pt>
                <c:pt idx="132">
                  <c:v>-7.6498743369370841</c:v>
                </c:pt>
                <c:pt idx="133">
                  <c:v>-6.2648664368329676</c:v>
                </c:pt>
                <c:pt idx="134">
                  <c:v>-2.2654295583643549</c:v>
                </c:pt>
                <c:pt idx="135">
                  <c:v>0.71140869511846461</c:v>
                </c:pt>
                <c:pt idx="136">
                  <c:v>-2.9517007954320817</c:v>
                </c:pt>
                <c:pt idx="137">
                  <c:v>-0.89920269947442255</c:v>
                </c:pt>
                <c:pt idx="138">
                  <c:v>-11.065136018872472</c:v>
                </c:pt>
                <c:pt idx="139">
                  <c:v>-7.9717492911565202</c:v>
                </c:pt>
                <c:pt idx="140">
                  <c:v>-8.5039582682963442</c:v>
                </c:pt>
                <c:pt idx="141">
                  <c:v>-6.2430412248341973</c:v>
                </c:pt>
                <c:pt idx="142">
                  <c:v>-9.8152474496333326</c:v>
                </c:pt>
                <c:pt idx="143">
                  <c:v>-10.226405810373222</c:v>
                </c:pt>
                <c:pt idx="144">
                  <c:v>-10.182619976357326</c:v>
                </c:pt>
                <c:pt idx="145">
                  <c:v>-9.1906037909853993</c:v>
                </c:pt>
                <c:pt idx="146">
                  <c:v>-9.1773457822370599</c:v>
                </c:pt>
                <c:pt idx="147">
                  <c:v>-12.490190012723012</c:v>
                </c:pt>
                <c:pt idx="148">
                  <c:v>-5.3602035546839062</c:v>
                </c:pt>
                <c:pt idx="149">
                  <c:v>-7.8850158283948542</c:v>
                </c:pt>
                <c:pt idx="150">
                  <c:v>-7.6285258050585041</c:v>
                </c:pt>
                <c:pt idx="151">
                  <c:v>-10.839490092833422</c:v>
                </c:pt>
                <c:pt idx="152">
                  <c:v>-10.559367376346522</c:v>
                </c:pt>
                <c:pt idx="153">
                  <c:v>-7.451171777866489</c:v>
                </c:pt>
                <c:pt idx="154">
                  <c:v>-8.6239681808989985</c:v>
                </c:pt>
                <c:pt idx="155">
                  <c:v>-8.3951183176726545</c:v>
                </c:pt>
                <c:pt idx="156">
                  <c:v>-8.796391317204451</c:v>
                </c:pt>
                <c:pt idx="157">
                  <c:v>-14.506938140362067</c:v>
                </c:pt>
                <c:pt idx="158">
                  <c:v>-10.251967127211348</c:v>
                </c:pt>
                <c:pt idx="159">
                  <c:v>-14.463255494505496</c:v>
                </c:pt>
                <c:pt idx="160">
                  <c:v>-14.190625090489206</c:v>
                </c:pt>
                <c:pt idx="161">
                  <c:v>-7.7050978234491314</c:v>
                </c:pt>
                <c:pt idx="162">
                  <c:v>-9.7895160395160641</c:v>
                </c:pt>
                <c:pt idx="163">
                  <c:v>-8.6967625303049996</c:v>
                </c:pt>
                <c:pt idx="164">
                  <c:v>-17.886047682573011</c:v>
                </c:pt>
                <c:pt idx="165">
                  <c:v>-8.9790549900894536</c:v>
                </c:pt>
                <c:pt idx="166">
                  <c:v>-9.5320735122365789</c:v>
                </c:pt>
                <c:pt idx="167">
                  <c:v>-14.438969119614557</c:v>
                </c:pt>
                <c:pt idx="168">
                  <c:v>-24.688714365344786</c:v>
                </c:pt>
                <c:pt idx="169">
                  <c:v>-13.335727905029072</c:v>
                </c:pt>
                <c:pt idx="170">
                  <c:v>-11.650628663855553</c:v>
                </c:pt>
                <c:pt idx="171">
                  <c:v>0</c:v>
                </c:pt>
                <c:pt idx="172">
                  <c:v>-12.581438293495559</c:v>
                </c:pt>
                <c:pt idx="173">
                  <c:v>-9.714763513628105</c:v>
                </c:pt>
                <c:pt idx="174">
                  <c:v>1.4510823412325635</c:v>
                </c:pt>
                <c:pt idx="175">
                  <c:v>-7.0394585171689865</c:v>
                </c:pt>
                <c:pt idx="176">
                  <c:v>-10.339188384287684</c:v>
                </c:pt>
                <c:pt idx="177">
                  <c:v>-5.5272380772458778</c:v>
                </c:pt>
                <c:pt idx="178">
                  <c:v>-8.2088522588522537</c:v>
                </c:pt>
                <c:pt idx="179">
                  <c:v>-1.5943807829334915</c:v>
                </c:pt>
                <c:pt idx="180">
                  <c:v>-5.6282373727528965</c:v>
                </c:pt>
                <c:pt idx="181">
                  <c:v>-1.2242142636617097</c:v>
                </c:pt>
                <c:pt idx="182">
                  <c:v>-4.1686089876307406</c:v>
                </c:pt>
                <c:pt idx="183">
                  <c:v>-0.56983098423314971</c:v>
                </c:pt>
                <c:pt idx="184">
                  <c:v>-6.4570360137256699</c:v>
                </c:pt>
                <c:pt idx="185">
                  <c:v>-4.3255753543278779</c:v>
                </c:pt>
                <c:pt idx="186">
                  <c:v>10.915413075454424</c:v>
                </c:pt>
                <c:pt idx="187">
                  <c:v>-11.507384961053461</c:v>
                </c:pt>
                <c:pt idx="188">
                  <c:v>4.3942835194954437</c:v>
                </c:pt>
                <c:pt idx="189">
                  <c:v>5.9124997673044035</c:v>
                </c:pt>
                <c:pt idx="190">
                  <c:v>8.5939295218551859</c:v>
                </c:pt>
                <c:pt idx="191">
                  <c:v>-8.3685301288749567</c:v>
                </c:pt>
                <c:pt idx="192">
                  <c:v>-2.9796509490797498</c:v>
                </c:pt>
                <c:pt idx="193">
                  <c:v>0.87341018747589771</c:v>
                </c:pt>
                <c:pt idx="194">
                  <c:v>26.286774052547649</c:v>
                </c:pt>
                <c:pt idx="195">
                  <c:v>3.2962623720583224</c:v>
                </c:pt>
                <c:pt idx="196">
                  <c:v>-9.3956677682221148</c:v>
                </c:pt>
                <c:pt idx="197">
                  <c:v>-9.4797400063704345</c:v>
                </c:pt>
                <c:pt idx="198">
                  <c:v>-15.173211299570001</c:v>
                </c:pt>
                <c:pt idx="199">
                  <c:v>-6.8093206142850304</c:v>
                </c:pt>
                <c:pt idx="200">
                  <c:v>0</c:v>
                </c:pt>
                <c:pt idx="201">
                  <c:v>-11.971725285583966</c:v>
                </c:pt>
                <c:pt idx="202">
                  <c:v>-4.6302427671931907</c:v>
                </c:pt>
                <c:pt idx="203">
                  <c:v>-3.5853052693345404</c:v>
                </c:pt>
                <c:pt idx="204">
                  <c:v>-3.8779920618157342</c:v>
                </c:pt>
                <c:pt idx="205">
                  <c:v>-7.7599607668901172</c:v>
                </c:pt>
                <c:pt idx="206">
                  <c:v>-4.1426679346409472</c:v>
                </c:pt>
                <c:pt idx="207">
                  <c:v>-5.288171550671585</c:v>
                </c:pt>
                <c:pt idx="208">
                  <c:v>-3.6850212719297755</c:v>
                </c:pt>
                <c:pt idx="209">
                  <c:v>-2.9159996924789908</c:v>
                </c:pt>
                <c:pt idx="210">
                  <c:v>-6.407275271668837</c:v>
                </c:pt>
                <c:pt idx="211">
                  <c:v>-6.6411142299729473</c:v>
                </c:pt>
                <c:pt idx="212">
                  <c:v>-9.3394098051707068</c:v>
                </c:pt>
                <c:pt idx="213">
                  <c:v>-10.290750689527862</c:v>
                </c:pt>
                <c:pt idx="214">
                  <c:v>-4.3096944659538661</c:v>
                </c:pt>
                <c:pt idx="215">
                  <c:v>-11.941000379959831</c:v>
                </c:pt>
                <c:pt idx="216">
                  <c:v>-10.131223072509048</c:v>
                </c:pt>
                <c:pt idx="217">
                  <c:v>0.45484949832776833</c:v>
                </c:pt>
                <c:pt idx="218">
                  <c:v>-2.8647505100887667</c:v>
                </c:pt>
                <c:pt idx="219">
                  <c:v>-3.5508263608410005</c:v>
                </c:pt>
                <c:pt idx="220">
                  <c:v>-10.527020292509455</c:v>
                </c:pt>
                <c:pt idx="221">
                  <c:v>-5.4285117056856151</c:v>
                </c:pt>
                <c:pt idx="222">
                  <c:v>-2.5724539261422539</c:v>
                </c:pt>
                <c:pt idx="223">
                  <c:v>-9.5476290014333181</c:v>
                </c:pt>
                <c:pt idx="224">
                  <c:v>11.735740436237066</c:v>
                </c:pt>
                <c:pt idx="225">
                  <c:v>4.3385624645312824</c:v>
                </c:pt>
                <c:pt idx="226">
                  <c:v>6.4135425595275279</c:v>
                </c:pt>
                <c:pt idx="227">
                  <c:v>0.65943487355005603</c:v>
                </c:pt>
                <c:pt idx="228">
                  <c:v>0.48657051364326598</c:v>
                </c:pt>
                <c:pt idx="229">
                  <c:v>2.2143943963092392</c:v>
                </c:pt>
                <c:pt idx="230">
                  <c:v>7.9595377448638533</c:v>
                </c:pt>
                <c:pt idx="231">
                  <c:v>3.5585415551558057</c:v>
                </c:pt>
                <c:pt idx="232">
                  <c:v>6.699339915532871</c:v>
                </c:pt>
                <c:pt idx="233">
                  <c:v>4.3861797849737707</c:v>
                </c:pt>
                <c:pt idx="234">
                  <c:v>7.9210658000249978</c:v>
                </c:pt>
                <c:pt idx="235">
                  <c:v>7.0982138681759821</c:v>
                </c:pt>
                <c:pt idx="236">
                  <c:v>6.9215594469248813</c:v>
                </c:pt>
                <c:pt idx="237">
                  <c:v>4.6351543884045654</c:v>
                </c:pt>
                <c:pt idx="238">
                  <c:v>6.9670861046904946</c:v>
                </c:pt>
                <c:pt idx="239">
                  <c:v>5.5368598839959589</c:v>
                </c:pt>
                <c:pt idx="240">
                  <c:v>0.82197264469989206</c:v>
                </c:pt>
                <c:pt idx="241">
                  <c:v>8.5294822040813649</c:v>
                </c:pt>
                <c:pt idx="242">
                  <c:v>5.5214108641167687</c:v>
                </c:pt>
                <c:pt idx="243">
                  <c:v>5.4103287615131377</c:v>
                </c:pt>
                <c:pt idx="244">
                  <c:v>3.9517352229752873</c:v>
                </c:pt>
                <c:pt idx="245">
                  <c:v>5.6330382535833721</c:v>
                </c:pt>
                <c:pt idx="246">
                  <c:v>-3.4351410613485531</c:v>
                </c:pt>
                <c:pt idx="247">
                  <c:v>-2.8591707294473494</c:v>
                </c:pt>
                <c:pt idx="248">
                  <c:v>-3.9449173206295711</c:v>
                </c:pt>
                <c:pt idx="249">
                  <c:v>-5.9173166349575395</c:v>
                </c:pt>
                <c:pt idx="250">
                  <c:v>-4.7295457156763474</c:v>
                </c:pt>
                <c:pt idx="251">
                  <c:v>-3.0830893300849542</c:v>
                </c:pt>
                <c:pt idx="252">
                  <c:v>-2.6214612447125472</c:v>
                </c:pt>
                <c:pt idx="253">
                  <c:v>-4.6517125332464726</c:v>
                </c:pt>
                <c:pt idx="254">
                  <c:v>-3.2088909545061042</c:v>
                </c:pt>
                <c:pt idx="255">
                  <c:v>-2.2170173140620992</c:v>
                </c:pt>
                <c:pt idx="256">
                  <c:v>-6.5864371583414325</c:v>
                </c:pt>
                <c:pt idx="257">
                  <c:v>-9.7466805146813726</c:v>
                </c:pt>
                <c:pt idx="258">
                  <c:v>-10.473187955553932</c:v>
                </c:pt>
                <c:pt idx="259">
                  <c:v>-9.8638032399940521</c:v>
                </c:pt>
                <c:pt idx="260">
                  <c:v>-5.2562874112756317</c:v>
                </c:pt>
                <c:pt idx="261">
                  <c:v>-5.9002793566856804</c:v>
                </c:pt>
                <c:pt idx="262">
                  <c:v>-6.1387499816707809</c:v>
                </c:pt>
                <c:pt idx="263">
                  <c:v>-6.6920724504963385</c:v>
                </c:pt>
                <c:pt idx="264">
                  <c:v>-6.3620495758614295</c:v>
                </c:pt>
                <c:pt idx="265">
                  <c:v>-11.160291073389516</c:v>
                </c:pt>
                <c:pt idx="266">
                  <c:v>-10.822889791368041</c:v>
                </c:pt>
                <c:pt idx="267">
                  <c:v>-9.6573953392310017</c:v>
                </c:pt>
                <c:pt idx="268">
                  <c:v>-1.9608952768024812</c:v>
                </c:pt>
                <c:pt idx="269">
                  <c:v>-4.0568690171331907</c:v>
                </c:pt>
                <c:pt idx="270">
                  <c:v>-7.1202059000544651</c:v>
                </c:pt>
                <c:pt idx="271">
                  <c:v>-4.5886960023946006</c:v>
                </c:pt>
                <c:pt idx="272">
                  <c:v>-0.72546283372492559</c:v>
                </c:pt>
                <c:pt idx="273">
                  <c:v>-3.2366543688418608</c:v>
                </c:pt>
                <c:pt idx="274">
                  <c:v>-9.2093344969230273</c:v>
                </c:pt>
                <c:pt idx="275">
                  <c:v>-5.2836743428096709</c:v>
                </c:pt>
                <c:pt idx="276">
                  <c:v>-5.0747758080409655</c:v>
                </c:pt>
                <c:pt idx="277">
                  <c:v>-6.2812737661296492</c:v>
                </c:pt>
                <c:pt idx="278">
                  <c:v>-4.0372090131005702</c:v>
                </c:pt>
                <c:pt idx="279">
                  <c:v>-7.7564593535864219</c:v>
                </c:pt>
                <c:pt idx="280">
                  <c:v>-11.301556636417144</c:v>
                </c:pt>
                <c:pt idx="281">
                  <c:v>-6.5204984295465778</c:v>
                </c:pt>
                <c:pt idx="282">
                  <c:v>-4.6307557488008229</c:v>
                </c:pt>
                <c:pt idx="283">
                  <c:v>-7.5604133161642855</c:v>
                </c:pt>
                <c:pt idx="284">
                  <c:v>-7.7279160518064387</c:v>
                </c:pt>
                <c:pt idx="285">
                  <c:v>-4.0723892636294678</c:v>
                </c:pt>
                <c:pt idx="286">
                  <c:v>-7.7999363876697743</c:v>
                </c:pt>
                <c:pt idx="287">
                  <c:v>-9.960268266377815</c:v>
                </c:pt>
                <c:pt idx="288">
                  <c:v>-5.5309028542021963</c:v>
                </c:pt>
                <c:pt idx="289">
                  <c:v>-4.3262712449678702</c:v>
                </c:pt>
                <c:pt idx="290">
                  <c:v>-3.1685732142254297</c:v>
                </c:pt>
                <c:pt idx="291">
                  <c:v>-4.2399026599655372</c:v>
                </c:pt>
                <c:pt idx="292">
                  <c:v>-3.7743202173493695</c:v>
                </c:pt>
                <c:pt idx="293">
                  <c:v>-7.4637077046729114</c:v>
                </c:pt>
                <c:pt idx="294">
                  <c:v>-1.9509160407377395</c:v>
                </c:pt>
                <c:pt idx="295">
                  <c:v>-4.1866745657994908</c:v>
                </c:pt>
                <c:pt idx="296">
                  <c:v>-5.2302788782619487</c:v>
                </c:pt>
                <c:pt idx="297">
                  <c:v>-6.7875451239581537</c:v>
                </c:pt>
                <c:pt idx="298">
                  <c:v>-3.2004319955407112</c:v>
                </c:pt>
                <c:pt idx="299">
                  <c:v>-7.5444395154350659</c:v>
                </c:pt>
                <c:pt idx="300">
                  <c:v>-1.6852056743421073</c:v>
                </c:pt>
                <c:pt idx="301">
                  <c:v>-2.7870491747575632</c:v>
                </c:pt>
                <c:pt idx="302">
                  <c:v>-7.1371738253966299</c:v>
                </c:pt>
                <c:pt idx="303">
                  <c:v>-1.7765215446838389</c:v>
                </c:pt>
                <c:pt idx="304">
                  <c:v>-8.2827038160911073</c:v>
                </c:pt>
                <c:pt idx="305">
                  <c:v>1.0659981610624099</c:v>
                </c:pt>
                <c:pt idx="306">
                  <c:v>-6.5222928491319365</c:v>
                </c:pt>
                <c:pt idx="307">
                  <c:v>-5.4038241085367815</c:v>
                </c:pt>
                <c:pt idx="308">
                  <c:v>-4.5393424510272773</c:v>
                </c:pt>
                <c:pt idx="309">
                  <c:v>2.1822194136649529</c:v>
                </c:pt>
                <c:pt idx="310">
                  <c:v>4.6289384521736885</c:v>
                </c:pt>
                <c:pt idx="311">
                  <c:v>-1.1097515288533253</c:v>
                </c:pt>
                <c:pt idx="312">
                  <c:v>3.1954757931804827</c:v>
                </c:pt>
                <c:pt idx="313">
                  <c:v>1.5106934976851787</c:v>
                </c:pt>
                <c:pt idx="314">
                  <c:v>2.7466826238715347</c:v>
                </c:pt>
                <c:pt idx="315">
                  <c:v>3.0364892645148767</c:v>
                </c:pt>
                <c:pt idx="316">
                  <c:v>1.6922862144999442</c:v>
                </c:pt>
                <c:pt idx="317">
                  <c:v>-0.39584409240003282</c:v>
                </c:pt>
                <c:pt idx="318">
                  <c:v>1.5499531825429975</c:v>
                </c:pt>
                <c:pt idx="319">
                  <c:v>7.2119617576326434</c:v>
                </c:pt>
                <c:pt idx="320">
                  <c:v>2.7675693625987194</c:v>
                </c:pt>
                <c:pt idx="321">
                  <c:v>2.3171552827239172</c:v>
                </c:pt>
                <c:pt idx="322">
                  <c:v>7.7704937341351421</c:v>
                </c:pt>
                <c:pt idx="323">
                  <c:v>4.0846140318878978</c:v>
                </c:pt>
                <c:pt idx="324">
                  <c:v>12.721820261581543</c:v>
                </c:pt>
                <c:pt idx="325">
                  <c:v>3.6958672819870175</c:v>
                </c:pt>
                <c:pt idx="326">
                  <c:v>1.2106472894608231</c:v>
                </c:pt>
                <c:pt idx="327">
                  <c:v>1.6278115871942298</c:v>
                </c:pt>
                <c:pt idx="328">
                  <c:v>1.0665042852848119</c:v>
                </c:pt>
                <c:pt idx="329">
                  <c:v>3.1019171046344951</c:v>
                </c:pt>
                <c:pt idx="330">
                  <c:v>3.1285231469800485</c:v>
                </c:pt>
                <c:pt idx="331">
                  <c:v>7.8194069517438862</c:v>
                </c:pt>
                <c:pt idx="332">
                  <c:v>-2.1436497982694251</c:v>
                </c:pt>
                <c:pt idx="333">
                  <c:v>-2.4354952458793382</c:v>
                </c:pt>
                <c:pt idx="334">
                  <c:v>-3.8113180572480787</c:v>
                </c:pt>
                <c:pt idx="335">
                  <c:v>-2.3112524552741971</c:v>
                </c:pt>
                <c:pt idx="336">
                  <c:v>-0.96655705760569188</c:v>
                </c:pt>
                <c:pt idx="337">
                  <c:v>-3.5446380646071702</c:v>
                </c:pt>
                <c:pt idx="338">
                  <c:v>-7.1604936428306019</c:v>
                </c:pt>
                <c:pt idx="339">
                  <c:v>0.30456811704226638</c:v>
                </c:pt>
                <c:pt idx="340">
                  <c:v>-7.172136287625432</c:v>
                </c:pt>
                <c:pt idx="341">
                  <c:v>8.0896795535382662</c:v>
                </c:pt>
                <c:pt idx="342">
                  <c:v>-1.048005471650074</c:v>
                </c:pt>
                <c:pt idx="343">
                  <c:v>-8.5435091067727882</c:v>
                </c:pt>
                <c:pt idx="344">
                  <c:v>-5.2684191012183064</c:v>
                </c:pt>
                <c:pt idx="345">
                  <c:v>-4.5516292900661846</c:v>
                </c:pt>
                <c:pt idx="346">
                  <c:v>-3.3787981293397076</c:v>
                </c:pt>
                <c:pt idx="347">
                  <c:v>-5.1224843270358056</c:v>
                </c:pt>
                <c:pt idx="348">
                  <c:v>-5.8975831707577502</c:v>
                </c:pt>
                <c:pt idx="349">
                  <c:v>-12.263945100363237</c:v>
                </c:pt>
                <c:pt idx="350">
                  <c:v>-6.1362637442281383</c:v>
                </c:pt>
                <c:pt idx="351">
                  <c:v>-9.9559987762851208</c:v>
                </c:pt>
                <c:pt idx="352">
                  <c:v>-12.161327024831545</c:v>
                </c:pt>
                <c:pt idx="353">
                  <c:v>-10.409964154135508</c:v>
                </c:pt>
                <c:pt idx="354">
                  <c:v>-10.294003710063848</c:v>
                </c:pt>
                <c:pt idx="355">
                  <c:v>-9.4499475507719524</c:v>
                </c:pt>
                <c:pt idx="356">
                  <c:v>-14.257662290843164</c:v>
                </c:pt>
                <c:pt idx="357">
                  <c:v>-5.9263216727485144</c:v>
                </c:pt>
                <c:pt idx="358">
                  <c:v>-8.826124093773803</c:v>
                </c:pt>
                <c:pt idx="359">
                  <c:v>-9.9599476296946658</c:v>
                </c:pt>
                <c:pt idx="360">
                  <c:v>-11.231883024535886</c:v>
                </c:pt>
                <c:pt idx="361">
                  <c:v>-9.9920756345894528</c:v>
                </c:pt>
                <c:pt idx="362">
                  <c:v>-6.5796331209125922</c:v>
                </c:pt>
                <c:pt idx="363">
                  <c:v>-12.656343117254302</c:v>
                </c:pt>
                <c:pt idx="364">
                  <c:v>-10.263182517987053</c:v>
                </c:pt>
                <c:pt idx="365">
                  <c:v>-1.3043105021199959</c:v>
                </c:pt>
                <c:pt idx="366">
                  <c:v>1.5251329504259559</c:v>
                </c:pt>
                <c:pt idx="367">
                  <c:v>-3.6237874745793426</c:v>
                </c:pt>
                <c:pt idx="368">
                  <c:v>-1.1087392996516456</c:v>
                </c:pt>
                <c:pt idx="369">
                  <c:v>0</c:v>
                </c:pt>
                <c:pt idx="370">
                  <c:v>-6.6494597951140495</c:v>
                </c:pt>
                <c:pt idx="371">
                  <c:v>3.5943869730349718</c:v>
                </c:pt>
                <c:pt idx="372">
                  <c:v>-1.5547837743576101</c:v>
                </c:pt>
                <c:pt idx="373">
                  <c:v>-7.9318940174687711</c:v>
                </c:pt>
                <c:pt idx="374">
                  <c:v>-1.7614181500188273</c:v>
                </c:pt>
                <c:pt idx="375">
                  <c:v>1.3702218373414039</c:v>
                </c:pt>
                <c:pt idx="376">
                  <c:v>0.85798262727609464</c:v>
                </c:pt>
                <c:pt idx="377">
                  <c:v>10.878521893707347</c:v>
                </c:pt>
                <c:pt idx="378">
                  <c:v>-2.0318008408268113</c:v>
                </c:pt>
                <c:pt idx="379">
                  <c:v>-3.9974937350034665</c:v>
                </c:pt>
                <c:pt idx="380">
                  <c:v>-12.81761946546235</c:v>
                </c:pt>
                <c:pt idx="381">
                  <c:v>-11.152003605061244</c:v>
                </c:pt>
                <c:pt idx="382">
                  <c:v>-9.4847446958858228</c:v>
                </c:pt>
                <c:pt idx="383">
                  <c:v>-11.72684988376192</c:v>
                </c:pt>
                <c:pt idx="384">
                  <c:v>-12.439020569389974</c:v>
                </c:pt>
                <c:pt idx="385">
                  <c:v>-9.6518201984219036</c:v>
                </c:pt>
                <c:pt idx="386">
                  <c:v>-14.628466413102744</c:v>
                </c:pt>
                <c:pt idx="387">
                  <c:v>-14.553661200962274</c:v>
                </c:pt>
                <c:pt idx="388">
                  <c:v>-12.849759808557447</c:v>
                </c:pt>
                <c:pt idx="389">
                  <c:v>-6.7075520013471461</c:v>
                </c:pt>
                <c:pt idx="390">
                  <c:v>-7.7548874026946804</c:v>
                </c:pt>
                <c:pt idx="391">
                  <c:v>-7.0325776101601463</c:v>
                </c:pt>
                <c:pt idx="392">
                  <c:v>-6.1235006044073446</c:v>
                </c:pt>
                <c:pt idx="393">
                  <c:v>-13.069624585980756</c:v>
                </c:pt>
                <c:pt idx="394">
                  <c:v>-10.60614133752717</c:v>
                </c:pt>
                <c:pt idx="395">
                  <c:v>-9.4091288944864573</c:v>
                </c:pt>
                <c:pt idx="396">
                  <c:v>-12.920366148086906</c:v>
                </c:pt>
                <c:pt idx="397">
                  <c:v>-12.472357688125701</c:v>
                </c:pt>
                <c:pt idx="398">
                  <c:v>-4.0504884253351834E-3</c:v>
                </c:pt>
                <c:pt idx="399">
                  <c:v>0</c:v>
                </c:pt>
                <c:pt idx="400">
                  <c:v>-14.447913936876448</c:v>
                </c:pt>
                <c:pt idx="401">
                  <c:v>0</c:v>
                </c:pt>
                <c:pt idx="402">
                  <c:v>-9.7395300073462607</c:v>
                </c:pt>
                <c:pt idx="403">
                  <c:v>-14.781989387138253</c:v>
                </c:pt>
                <c:pt idx="404">
                  <c:v>-10.92901843518549</c:v>
                </c:pt>
                <c:pt idx="405">
                  <c:v>-8.1935664256328931</c:v>
                </c:pt>
                <c:pt idx="406">
                  <c:v>-11.856114062124304</c:v>
                </c:pt>
                <c:pt idx="407">
                  <c:v>-9.2699921269663097</c:v>
                </c:pt>
                <c:pt idx="408">
                  <c:v>3.8717996189421782</c:v>
                </c:pt>
                <c:pt idx="409">
                  <c:v>-9.9327199395882726</c:v>
                </c:pt>
                <c:pt idx="410">
                  <c:v>-8.0715163408029227</c:v>
                </c:pt>
                <c:pt idx="411">
                  <c:v>-7.4853997863589434</c:v>
                </c:pt>
                <c:pt idx="412">
                  <c:v>-14.273049033393569</c:v>
                </c:pt>
                <c:pt idx="413">
                  <c:v>-11.328902471918944</c:v>
                </c:pt>
                <c:pt idx="414">
                  <c:v>-8.6148414460352019</c:v>
                </c:pt>
                <c:pt idx="415">
                  <c:v>-8.3159463423050664</c:v>
                </c:pt>
                <c:pt idx="416">
                  <c:v>-9.0985293940914929</c:v>
                </c:pt>
                <c:pt idx="417">
                  <c:v>-14.918200120728237</c:v>
                </c:pt>
                <c:pt idx="418">
                  <c:v>-11.93249323140631</c:v>
                </c:pt>
                <c:pt idx="419">
                  <c:v>-11.556497849976152</c:v>
                </c:pt>
                <c:pt idx="420">
                  <c:v>-8.7826086956521934</c:v>
                </c:pt>
                <c:pt idx="421">
                  <c:v>-11.497557002176571</c:v>
                </c:pt>
                <c:pt idx="422">
                  <c:v>-12.065165963263787</c:v>
                </c:pt>
                <c:pt idx="423">
                  <c:v>-7.4402980172002131</c:v>
                </c:pt>
                <c:pt idx="424">
                  <c:v>-14.261592875723325</c:v>
                </c:pt>
                <c:pt idx="425">
                  <c:v>-6.0696849949567451</c:v>
                </c:pt>
                <c:pt idx="426">
                  <c:v>-11.272180416202152</c:v>
                </c:pt>
                <c:pt idx="427">
                  <c:v>-6.3623370892392455</c:v>
                </c:pt>
                <c:pt idx="428">
                  <c:v>-4.9409042044911899</c:v>
                </c:pt>
                <c:pt idx="429">
                  <c:v>-6.7495600275066714</c:v>
                </c:pt>
                <c:pt idx="430">
                  <c:v>-11.858071376528304</c:v>
                </c:pt>
                <c:pt idx="431">
                  <c:v>-3.6805547258358202</c:v>
                </c:pt>
                <c:pt idx="432">
                  <c:v>-11.626356252443223</c:v>
                </c:pt>
                <c:pt idx="433">
                  <c:v>-4.1034765466481007</c:v>
                </c:pt>
                <c:pt idx="434">
                  <c:v>-7.1323571959441603</c:v>
                </c:pt>
                <c:pt idx="435">
                  <c:v>-8.5484210019176636</c:v>
                </c:pt>
                <c:pt idx="436">
                  <c:v>-5.3161580267558675</c:v>
                </c:pt>
                <c:pt idx="437">
                  <c:v>-7.0401039178213125</c:v>
                </c:pt>
                <c:pt idx="438">
                  <c:v>-5.5342809364548486</c:v>
                </c:pt>
                <c:pt idx="439">
                  <c:v>-5.5793587741556134</c:v>
                </c:pt>
                <c:pt idx="440">
                  <c:v>-10.692499506667266</c:v>
                </c:pt>
                <c:pt idx="441">
                  <c:v>-9.9492900615562689</c:v>
                </c:pt>
                <c:pt idx="442">
                  <c:v>-9.9202012661251739</c:v>
                </c:pt>
                <c:pt idx="443">
                  <c:v>-7.8913043478260745</c:v>
                </c:pt>
                <c:pt idx="444">
                  <c:v>-6.0883152173912869</c:v>
                </c:pt>
                <c:pt idx="445">
                  <c:v>-4.3922664044824034</c:v>
                </c:pt>
                <c:pt idx="446">
                  <c:v>-10.050067934782644</c:v>
                </c:pt>
                <c:pt idx="447">
                  <c:v>-9.7267512077294782</c:v>
                </c:pt>
                <c:pt idx="448">
                  <c:v>-11.593285637786748</c:v>
                </c:pt>
                <c:pt idx="449">
                  <c:v>0</c:v>
                </c:pt>
                <c:pt idx="450">
                  <c:v>4.3839033427579785</c:v>
                </c:pt>
                <c:pt idx="451">
                  <c:v>3.0876253351860607</c:v>
                </c:pt>
                <c:pt idx="452">
                  <c:v>2.2346938767729219</c:v>
                </c:pt>
                <c:pt idx="453">
                  <c:v>5.1415697138265726</c:v>
                </c:pt>
                <c:pt idx="454">
                  <c:v>4.5366434886800429</c:v>
                </c:pt>
                <c:pt idx="455">
                  <c:v>7.9138918972738104</c:v>
                </c:pt>
                <c:pt idx="456">
                  <c:v>-8.7987190596680094</c:v>
                </c:pt>
                <c:pt idx="457">
                  <c:v>-10.019784354782781</c:v>
                </c:pt>
                <c:pt idx="458">
                  <c:v>-6.6037178028706105</c:v>
                </c:pt>
                <c:pt idx="459">
                  <c:v>-10.216540866285055</c:v>
                </c:pt>
                <c:pt idx="460">
                  <c:v>-14.719754517721174</c:v>
                </c:pt>
                <c:pt idx="461">
                  <c:v>-12.18997941295666</c:v>
                </c:pt>
                <c:pt idx="462">
                  <c:v>-6.219726556622021</c:v>
                </c:pt>
                <c:pt idx="463">
                  <c:v>-8.7922560133642449</c:v>
                </c:pt>
                <c:pt idx="464">
                  <c:v>-8.3237367302273579</c:v>
                </c:pt>
                <c:pt idx="465">
                  <c:v>-8.9340324228911019</c:v>
                </c:pt>
                <c:pt idx="466">
                  <c:v>-6.865007860262085</c:v>
                </c:pt>
                <c:pt idx="467">
                  <c:v>-11.093683063394842</c:v>
                </c:pt>
                <c:pt idx="468">
                  <c:v>-12.9820596216328</c:v>
                </c:pt>
                <c:pt idx="469">
                  <c:v>-11.477064370734254</c:v>
                </c:pt>
                <c:pt idx="470">
                  <c:v>-11.0145403439064</c:v>
                </c:pt>
                <c:pt idx="471">
                  <c:v>-9.4236678478526148</c:v>
                </c:pt>
                <c:pt idx="472">
                  <c:v>-21.496151788286635</c:v>
                </c:pt>
                <c:pt idx="473">
                  <c:v>-8.3636577307148201</c:v>
                </c:pt>
                <c:pt idx="474">
                  <c:v>-9.3214848576421314</c:v>
                </c:pt>
                <c:pt idx="475">
                  <c:v>-5.1606266921484263</c:v>
                </c:pt>
                <c:pt idx="476">
                  <c:v>-7.1953283733174915</c:v>
                </c:pt>
                <c:pt idx="477">
                  <c:v>-11.700869041390298</c:v>
                </c:pt>
                <c:pt idx="478">
                  <c:v>-11.683023357826585</c:v>
                </c:pt>
                <c:pt idx="479">
                  <c:v>-7.6708011493337551</c:v>
                </c:pt>
                <c:pt idx="480">
                  <c:v>-13.351126439985126</c:v>
                </c:pt>
                <c:pt idx="481">
                  <c:v>-6.0677840948872062</c:v>
                </c:pt>
                <c:pt idx="482">
                  <c:v>-12.398415789619385</c:v>
                </c:pt>
                <c:pt idx="483">
                  <c:v>-3.9580582762647669</c:v>
                </c:pt>
                <c:pt idx="484">
                  <c:v>-5.7158856240377931</c:v>
                </c:pt>
                <c:pt idx="485">
                  <c:v>-4.3008513829166324</c:v>
                </c:pt>
                <c:pt idx="486">
                  <c:v>-3.6793394033320581</c:v>
                </c:pt>
                <c:pt idx="487">
                  <c:v>-8.9043328096210228</c:v>
                </c:pt>
                <c:pt idx="488">
                  <c:v>-11.065354657013206</c:v>
                </c:pt>
                <c:pt idx="489">
                  <c:v>-14.089735763816797</c:v>
                </c:pt>
                <c:pt idx="490">
                  <c:v>-13.247129349779533</c:v>
                </c:pt>
                <c:pt idx="491">
                  <c:v>-11.710923912069561</c:v>
                </c:pt>
                <c:pt idx="492">
                  <c:v>-8.6021863117613613</c:v>
                </c:pt>
                <c:pt idx="493">
                  <c:v>-4.1279357745691021</c:v>
                </c:pt>
                <c:pt idx="494">
                  <c:v>-3.9146332719040586</c:v>
                </c:pt>
                <c:pt idx="495">
                  <c:v>-6.9924253207950056</c:v>
                </c:pt>
                <c:pt idx="496">
                  <c:v>-9.9272313133725607</c:v>
                </c:pt>
                <c:pt idx="497">
                  <c:v>-10.076591244109064</c:v>
                </c:pt>
                <c:pt idx="498">
                  <c:v>-12.541585775741083</c:v>
                </c:pt>
                <c:pt idx="499">
                  <c:v>-9.1003778763777916</c:v>
                </c:pt>
                <c:pt idx="500">
                  <c:v>-7.8307304108934694</c:v>
                </c:pt>
                <c:pt idx="501">
                  <c:v>7.1135947553388785</c:v>
                </c:pt>
                <c:pt idx="502">
                  <c:v>4.858695652173914</c:v>
                </c:pt>
                <c:pt idx="503">
                  <c:v>6.8583775794102406</c:v>
                </c:pt>
                <c:pt idx="504">
                  <c:v>8.0023183812876084</c:v>
                </c:pt>
                <c:pt idx="505">
                  <c:v>7.4738629537969974</c:v>
                </c:pt>
                <c:pt idx="506">
                  <c:v>13.587479754707424</c:v>
                </c:pt>
                <c:pt idx="507">
                  <c:v>2.088793000477783</c:v>
                </c:pt>
                <c:pt idx="508">
                  <c:v>6.3396739130434945</c:v>
                </c:pt>
                <c:pt idx="509">
                  <c:v>9.6140408504538719</c:v>
                </c:pt>
                <c:pt idx="510">
                  <c:v>10.384510869565212</c:v>
                </c:pt>
                <c:pt idx="511">
                  <c:v>3.575363492238639</c:v>
                </c:pt>
                <c:pt idx="512">
                  <c:v>6.4669718037716919</c:v>
                </c:pt>
                <c:pt idx="513">
                  <c:v>4.4008152173912745</c:v>
                </c:pt>
                <c:pt idx="514">
                  <c:v>6.2635869565217046</c:v>
                </c:pt>
                <c:pt idx="515">
                  <c:v>8.2287834448160133</c:v>
                </c:pt>
                <c:pt idx="516">
                  <c:v>6.5297253047527954</c:v>
                </c:pt>
                <c:pt idx="517">
                  <c:v>-8.8790143468399325</c:v>
                </c:pt>
                <c:pt idx="518">
                  <c:v>-7.4354629580386131</c:v>
                </c:pt>
                <c:pt idx="519">
                  <c:v>-12.036990527100812</c:v>
                </c:pt>
                <c:pt idx="520">
                  <c:v>-8.8796157508974574</c:v>
                </c:pt>
                <c:pt idx="521">
                  <c:v>-6.826605597016524</c:v>
                </c:pt>
                <c:pt idx="522">
                  <c:v>-9.2356174248040617</c:v>
                </c:pt>
                <c:pt idx="523">
                  <c:v>-7.5727958937198308</c:v>
                </c:pt>
                <c:pt idx="524">
                  <c:v>-10.825106598341586</c:v>
                </c:pt>
                <c:pt idx="525">
                  <c:v>-10.582416240330268</c:v>
                </c:pt>
                <c:pt idx="526">
                  <c:v>0</c:v>
                </c:pt>
                <c:pt idx="527">
                  <c:v>-9.6940502039922976</c:v>
                </c:pt>
                <c:pt idx="528">
                  <c:v>-7.4506320443483904</c:v>
                </c:pt>
                <c:pt idx="529">
                  <c:v>-7.3286477411477096</c:v>
                </c:pt>
                <c:pt idx="530">
                  <c:v>-5.2433642746142803</c:v>
                </c:pt>
                <c:pt idx="531">
                  <c:v>-12.876542532220689</c:v>
                </c:pt>
                <c:pt idx="532">
                  <c:v>-15.063459541289923</c:v>
                </c:pt>
                <c:pt idx="533">
                  <c:v>-8.4862507963051428</c:v>
                </c:pt>
                <c:pt idx="534">
                  <c:v>-8.0289758852258526</c:v>
                </c:pt>
                <c:pt idx="535">
                  <c:v>-10.124775153191756</c:v>
                </c:pt>
                <c:pt idx="536">
                  <c:v>-7.9763905150041889</c:v>
                </c:pt>
                <c:pt idx="537">
                  <c:v>-19.769746471367622</c:v>
                </c:pt>
                <c:pt idx="538">
                  <c:v>-7.5033159327353065</c:v>
                </c:pt>
                <c:pt idx="539">
                  <c:v>-15.223904838774828</c:v>
                </c:pt>
                <c:pt idx="540">
                  <c:v>-9.0263370366253248</c:v>
                </c:pt>
                <c:pt idx="541">
                  <c:v>-6.4353234326060642</c:v>
                </c:pt>
                <c:pt idx="542">
                  <c:v>-9.5351056081057521</c:v>
                </c:pt>
                <c:pt idx="543">
                  <c:v>-10.461672838031554</c:v>
                </c:pt>
                <c:pt idx="544">
                  <c:v>-13.914026889017734</c:v>
                </c:pt>
                <c:pt idx="545">
                  <c:v>-11.895965260517066</c:v>
                </c:pt>
                <c:pt idx="546">
                  <c:v>-10.998763896311518</c:v>
                </c:pt>
                <c:pt idx="547">
                  <c:v>-9.749223561866712</c:v>
                </c:pt>
                <c:pt idx="548">
                  <c:v>-6.3045508838986963</c:v>
                </c:pt>
                <c:pt idx="549">
                  <c:v>-11.304719870806728</c:v>
                </c:pt>
                <c:pt idx="550">
                  <c:v>-10.071144887721006</c:v>
                </c:pt>
                <c:pt idx="551">
                  <c:v>-8.67299367465227</c:v>
                </c:pt>
                <c:pt idx="552">
                  <c:v>-2.7283303213232175</c:v>
                </c:pt>
                <c:pt idx="553">
                  <c:v>-10.239697310438004</c:v>
                </c:pt>
                <c:pt idx="554">
                  <c:v>-11.071464011404018</c:v>
                </c:pt>
                <c:pt idx="555">
                  <c:v>-0.71279560539035602</c:v>
                </c:pt>
                <c:pt idx="556">
                  <c:v>-11.286012900143319</c:v>
                </c:pt>
                <c:pt idx="557">
                  <c:v>-7.7816139744205461</c:v>
                </c:pt>
                <c:pt idx="558">
                  <c:v>-10.31744372776982</c:v>
                </c:pt>
                <c:pt idx="559">
                  <c:v>-10.348967221323967</c:v>
                </c:pt>
                <c:pt idx="560">
                  <c:v>-9.0148112756808487</c:v>
                </c:pt>
                <c:pt idx="561">
                  <c:v>-6.8700005308701151</c:v>
                </c:pt>
                <c:pt idx="562">
                  <c:v>-10.395538278485885</c:v>
                </c:pt>
                <c:pt idx="563">
                  <c:v>-11.031223562596308</c:v>
                </c:pt>
                <c:pt idx="564">
                  <c:v>-7.7307826720211734</c:v>
                </c:pt>
                <c:pt idx="565">
                  <c:v>-6.6029872962487683</c:v>
                </c:pt>
                <c:pt idx="566">
                  <c:v>-6.0306863305238814</c:v>
                </c:pt>
                <c:pt idx="567">
                  <c:v>-3.1444542543711282</c:v>
                </c:pt>
                <c:pt idx="568">
                  <c:v>-17.652585974977629</c:v>
                </c:pt>
                <c:pt idx="569">
                  <c:v>-3.5751783054031798</c:v>
                </c:pt>
                <c:pt idx="570">
                  <c:v>-3.8370125383007467</c:v>
                </c:pt>
                <c:pt idx="571">
                  <c:v>0.59083290050895609</c:v>
                </c:pt>
                <c:pt idx="572">
                  <c:v>-10.275205697250135</c:v>
                </c:pt>
                <c:pt idx="573">
                  <c:v>-14.677255835576569</c:v>
                </c:pt>
                <c:pt idx="574">
                  <c:v>-9.6748232814129995</c:v>
                </c:pt>
                <c:pt idx="575">
                  <c:v>-4.1821654561423642</c:v>
                </c:pt>
                <c:pt idx="576">
                  <c:v>-6.2952421486229024</c:v>
                </c:pt>
                <c:pt idx="577">
                  <c:v>-12.647357004809399</c:v>
                </c:pt>
                <c:pt idx="578">
                  <c:v>-10.223016345491061</c:v>
                </c:pt>
                <c:pt idx="579">
                  <c:v>-4.167989937441404</c:v>
                </c:pt>
                <c:pt idx="580">
                  <c:v>1.2751001656666081</c:v>
                </c:pt>
                <c:pt idx="581">
                  <c:v>-10.145886153717434</c:v>
                </c:pt>
                <c:pt idx="582">
                  <c:v>-10.122549201824045</c:v>
                </c:pt>
                <c:pt idx="583">
                  <c:v>-4.6691570626155414</c:v>
                </c:pt>
                <c:pt idx="584">
                  <c:v>-6.9194460123652703</c:v>
                </c:pt>
                <c:pt idx="585">
                  <c:v>-7.4961023025096658</c:v>
                </c:pt>
                <c:pt idx="586">
                  <c:v>-16.723332919104529</c:v>
                </c:pt>
                <c:pt idx="587">
                  <c:v>5.4431910761876878</c:v>
                </c:pt>
                <c:pt idx="588">
                  <c:v>-7.0285326086956532</c:v>
                </c:pt>
                <c:pt idx="589">
                  <c:v>-6.6140331627557778</c:v>
                </c:pt>
                <c:pt idx="590">
                  <c:v>-3.8266630109021165</c:v>
                </c:pt>
                <c:pt idx="591">
                  <c:v>0.8188987487477275</c:v>
                </c:pt>
                <c:pt idx="592">
                  <c:v>1.5147220231459428</c:v>
                </c:pt>
                <c:pt idx="593">
                  <c:v>0</c:v>
                </c:pt>
                <c:pt idx="594">
                  <c:v>-3.2814437675850692</c:v>
                </c:pt>
                <c:pt idx="595">
                  <c:v>-0.43163797409489102</c:v>
                </c:pt>
                <c:pt idx="596">
                  <c:v>-5.8142362770080007</c:v>
                </c:pt>
                <c:pt idx="597">
                  <c:v>-8.0483110040996806</c:v>
                </c:pt>
                <c:pt idx="598">
                  <c:v>-6.0740595016943884</c:v>
                </c:pt>
                <c:pt idx="599">
                  <c:v>-1.579433097096147</c:v>
                </c:pt>
                <c:pt idx="600">
                  <c:v>-8.8323976747890018</c:v>
                </c:pt>
                <c:pt idx="601">
                  <c:v>-5.2533892737697085</c:v>
                </c:pt>
                <c:pt idx="602">
                  <c:v>-8.6931699986627891</c:v>
                </c:pt>
                <c:pt idx="603">
                  <c:v>-4.5265628345664464</c:v>
                </c:pt>
                <c:pt idx="604">
                  <c:v>1.1358695652174318</c:v>
                </c:pt>
                <c:pt idx="605">
                  <c:v>-2.6178433791346123</c:v>
                </c:pt>
                <c:pt idx="606">
                  <c:v>-5.1170568561872658</c:v>
                </c:pt>
                <c:pt idx="607">
                  <c:v>-4.0125716674629679</c:v>
                </c:pt>
                <c:pt idx="608">
                  <c:v>-0.36878121098626337</c:v>
                </c:pt>
                <c:pt idx="609">
                  <c:v>1.9834071493221981</c:v>
                </c:pt>
                <c:pt idx="610">
                  <c:v>-7.1674178478526001</c:v>
                </c:pt>
                <c:pt idx="611">
                  <c:v>-2.5043083426235602</c:v>
                </c:pt>
                <c:pt idx="612">
                  <c:v>-9.313102869352873</c:v>
                </c:pt>
                <c:pt idx="613">
                  <c:v>3.4821713392182208</c:v>
                </c:pt>
                <c:pt idx="614">
                  <c:v>3.1202370998566682</c:v>
                </c:pt>
                <c:pt idx="615">
                  <c:v>4.7700028905087724</c:v>
                </c:pt>
                <c:pt idx="616">
                  <c:v>4.4098032618055996</c:v>
                </c:pt>
                <c:pt idx="617">
                  <c:v>-0.25710890843402368</c:v>
                </c:pt>
                <c:pt idx="618">
                  <c:v>8.6986213967191919</c:v>
                </c:pt>
                <c:pt idx="619">
                  <c:v>2.2488504091808839</c:v>
                </c:pt>
                <c:pt idx="620">
                  <c:v>7.6094955540103868</c:v>
                </c:pt>
                <c:pt idx="621">
                  <c:v>7.3832596144686411</c:v>
                </c:pt>
                <c:pt idx="622">
                  <c:v>0</c:v>
                </c:pt>
                <c:pt idx="623">
                  <c:v>4.2476840592182272</c:v>
                </c:pt>
                <c:pt idx="624">
                  <c:v>-0.43993370759677231</c:v>
                </c:pt>
                <c:pt idx="625">
                  <c:v>-0.53537021146634345</c:v>
                </c:pt>
                <c:pt idx="626">
                  <c:v>4.4986196095371414</c:v>
                </c:pt>
                <c:pt idx="627">
                  <c:v>-3.9180323299888595</c:v>
                </c:pt>
                <c:pt idx="628">
                  <c:v>1.0498842441971914</c:v>
                </c:pt>
                <c:pt idx="629">
                  <c:v>-0.61410600879333543</c:v>
                </c:pt>
                <c:pt idx="630">
                  <c:v>-4.4513920904477029</c:v>
                </c:pt>
                <c:pt idx="631">
                  <c:v>-3.1571058938211887</c:v>
                </c:pt>
                <c:pt idx="632">
                  <c:v>5.5360575845478497</c:v>
                </c:pt>
                <c:pt idx="633">
                  <c:v>3.3114663690478849</c:v>
                </c:pt>
                <c:pt idx="634">
                  <c:v>3.2076274662345603</c:v>
                </c:pt>
                <c:pt idx="635">
                  <c:v>2.2897690314371149</c:v>
                </c:pt>
                <c:pt idx="636">
                  <c:v>2.4818567806066554</c:v>
                </c:pt>
                <c:pt idx="637">
                  <c:v>3.9493309234684943</c:v>
                </c:pt>
                <c:pt idx="638">
                  <c:v>-5.5526663040037034</c:v>
                </c:pt>
                <c:pt idx="639">
                  <c:v>-0.89944540762974323</c:v>
                </c:pt>
                <c:pt idx="640">
                  <c:v>2.3814248218192375</c:v>
                </c:pt>
                <c:pt idx="641">
                  <c:v>5.3520752788429089</c:v>
                </c:pt>
                <c:pt idx="642">
                  <c:v>2.5564409976659728</c:v>
                </c:pt>
                <c:pt idx="643">
                  <c:v>-1.3444796683378257</c:v>
                </c:pt>
                <c:pt idx="644">
                  <c:v>3.9066796729840263</c:v>
                </c:pt>
                <c:pt idx="645">
                  <c:v>-6.1207003371488957</c:v>
                </c:pt>
                <c:pt idx="646">
                  <c:v>-0.52600467165684961</c:v>
                </c:pt>
                <c:pt idx="647">
                  <c:v>4.3302678852385821</c:v>
                </c:pt>
                <c:pt idx="648">
                  <c:v>-6.250254116778315</c:v>
                </c:pt>
                <c:pt idx="649">
                  <c:v>-2.0971004261032267</c:v>
                </c:pt>
                <c:pt idx="650">
                  <c:v>-6.3777419340337822</c:v>
                </c:pt>
                <c:pt idx="651">
                  <c:v>8.3821518155757548</c:v>
                </c:pt>
                <c:pt idx="652">
                  <c:v>6.2377681005825725</c:v>
                </c:pt>
                <c:pt idx="653">
                  <c:v>5.9681616994117022</c:v>
                </c:pt>
                <c:pt idx="654">
                  <c:v>1.363270093433151</c:v>
                </c:pt>
                <c:pt idx="655">
                  <c:v>4.5798893135849745</c:v>
                </c:pt>
                <c:pt idx="656">
                  <c:v>-7.7941838930761795</c:v>
                </c:pt>
                <c:pt idx="657">
                  <c:v>0.88922897754415775</c:v>
                </c:pt>
                <c:pt idx="658">
                  <c:v>9.6699652618925089</c:v>
                </c:pt>
                <c:pt idx="659">
                  <c:v>7.9915059123976728E-2</c:v>
                </c:pt>
                <c:pt idx="660">
                  <c:v>-6.4486069226419493</c:v>
                </c:pt>
                <c:pt idx="661">
                  <c:v>-6.2613774218055731</c:v>
                </c:pt>
                <c:pt idx="662">
                  <c:v>-4.6583791208791334</c:v>
                </c:pt>
                <c:pt idx="663">
                  <c:v>4.2740583691670455</c:v>
                </c:pt>
                <c:pt idx="664">
                  <c:v>4.5424787099875772</c:v>
                </c:pt>
                <c:pt idx="665">
                  <c:v>4.7708432871476516</c:v>
                </c:pt>
                <c:pt idx="666">
                  <c:v>5.3102305303392008</c:v>
                </c:pt>
                <c:pt idx="667">
                  <c:v>3.1226839046965793</c:v>
                </c:pt>
                <c:pt idx="668">
                  <c:v>7.9007199068233707</c:v>
                </c:pt>
                <c:pt idx="669">
                  <c:v>4.5574010949087196</c:v>
                </c:pt>
                <c:pt idx="670">
                  <c:v>4.2474893389463446</c:v>
                </c:pt>
                <c:pt idx="671">
                  <c:v>2.2189978020593624</c:v>
                </c:pt>
                <c:pt idx="672">
                  <c:v>4.0671547353612461</c:v>
                </c:pt>
                <c:pt idx="673">
                  <c:v>8.4760566375374076</c:v>
                </c:pt>
                <c:pt idx="674">
                  <c:v>-0.97101748472487481</c:v>
                </c:pt>
                <c:pt idx="675">
                  <c:v>-3.4898786324245727</c:v>
                </c:pt>
                <c:pt idx="676">
                  <c:v>-8.7330008016702934</c:v>
                </c:pt>
                <c:pt idx="677">
                  <c:v>-5.2314912616372951</c:v>
                </c:pt>
                <c:pt idx="678">
                  <c:v>-5.0424032489232273E-2</c:v>
                </c:pt>
                <c:pt idx="679">
                  <c:v>4.2772144071392875</c:v>
                </c:pt>
                <c:pt idx="680">
                  <c:v>-8.2284009672839957</c:v>
                </c:pt>
                <c:pt idx="681">
                  <c:v>-4.0872509452523413</c:v>
                </c:pt>
                <c:pt idx="682">
                  <c:v>-12.200681392600046</c:v>
                </c:pt>
                <c:pt idx="683">
                  <c:v>-9.0204074769948832</c:v>
                </c:pt>
                <c:pt idx="684">
                  <c:v>-10.112657782630798</c:v>
                </c:pt>
                <c:pt idx="685">
                  <c:v>-2.5872462619838847</c:v>
                </c:pt>
                <c:pt idx="686">
                  <c:v>-7.0945571090636719</c:v>
                </c:pt>
                <c:pt idx="687">
                  <c:v>-9.9245728123891048</c:v>
                </c:pt>
                <c:pt idx="688">
                  <c:v>-2.5288198809204392</c:v>
                </c:pt>
                <c:pt idx="689">
                  <c:v>-8.5554779563096943</c:v>
                </c:pt>
                <c:pt idx="690">
                  <c:v>-5.9898513258689734</c:v>
                </c:pt>
                <c:pt idx="691">
                  <c:v>-12.225425993427972</c:v>
                </c:pt>
                <c:pt idx="692">
                  <c:v>-7.8597691331697517</c:v>
                </c:pt>
                <c:pt idx="693">
                  <c:v>-10.798605217821256</c:v>
                </c:pt>
                <c:pt idx="694">
                  <c:v>-5.6002819984562677</c:v>
                </c:pt>
                <c:pt idx="695">
                  <c:v>-2.8958102502587337</c:v>
                </c:pt>
                <c:pt idx="696">
                  <c:v>-7.2657328385802744</c:v>
                </c:pt>
                <c:pt idx="697">
                  <c:v>-6.1531634126742834</c:v>
                </c:pt>
                <c:pt idx="698">
                  <c:v>-7.2536631080475988</c:v>
                </c:pt>
                <c:pt idx="699">
                  <c:v>-6.7216217809967747</c:v>
                </c:pt>
                <c:pt idx="700">
                  <c:v>0.55151098901096174</c:v>
                </c:pt>
                <c:pt idx="701">
                  <c:v>-0.46603260869567031</c:v>
                </c:pt>
                <c:pt idx="702">
                  <c:v>-0.33542988507940119</c:v>
                </c:pt>
                <c:pt idx="703">
                  <c:v>-8.3319212188777581</c:v>
                </c:pt>
                <c:pt idx="704">
                  <c:v>-4.1559388707761249</c:v>
                </c:pt>
                <c:pt idx="705">
                  <c:v>-10.671231166452305</c:v>
                </c:pt>
                <c:pt idx="706">
                  <c:v>-5.5353514168212214</c:v>
                </c:pt>
                <c:pt idx="707">
                  <c:v>-7.5556827475513018</c:v>
                </c:pt>
                <c:pt idx="708">
                  <c:v>-5.1256085098476225</c:v>
                </c:pt>
                <c:pt idx="709">
                  <c:v>-4.3896579869405912</c:v>
                </c:pt>
                <c:pt idx="710">
                  <c:v>-4.3664141715772038</c:v>
                </c:pt>
                <c:pt idx="711">
                  <c:v>-12.165816717088676</c:v>
                </c:pt>
                <c:pt idx="712">
                  <c:v>-8.1374970138557217</c:v>
                </c:pt>
                <c:pt idx="713">
                  <c:v>-5.4190323565323339</c:v>
                </c:pt>
                <c:pt idx="714">
                  <c:v>-9.5154085045389376</c:v>
                </c:pt>
                <c:pt idx="715">
                  <c:v>-3.3766594099734113</c:v>
                </c:pt>
                <c:pt idx="716">
                  <c:v>-5.154929199339584</c:v>
                </c:pt>
                <c:pt idx="717">
                  <c:v>-3.9066992043396427</c:v>
                </c:pt>
                <c:pt idx="718">
                  <c:v>-3.7190275809383095</c:v>
                </c:pt>
                <c:pt idx="719">
                  <c:v>-3.3459338385608035</c:v>
                </c:pt>
                <c:pt idx="720">
                  <c:v>1.0133736876622774</c:v>
                </c:pt>
                <c:pt idx="721">
                  <c:v>-3.0942855152094424</c:v>
                </c:pt>
                <c:pt idx="722">
                  <c:v>-6.6430347643861385</c:v>
                </c:pt>
                <c:pt idx="723">
                  <c:v>-9.373152440380089</c:v>
                </c:pt>
                <c:pt idx="724">
                  <c:v>-1.7586060678451718</c:v>
                </c:pt>
                <c:pt idx="725">
                  <c:v>4.3999473662837687</c:v>
                </c:pt>
                <c:pt idx="726">
                  <c:v>2.1317776204193279</c:v>
                </c:pt>
                <c:pt idx="727">
                  <c:v>-2.4402934158594149</c:v>
                </c:pt>
                <c:pt idx="728">
                  <c:v>-4.5100461736640414</c:v>
                </c:pt>
                <c:pt idx="729">
                  <c:v>-3.4412456619659508</c:v>
                </c:pt>
                <c:pt idx="730">
                  <c:v>2.8756114922639067</c:v>
                </c:pt>
                <c:pt idx="731">
                  <c:v>1.7245357601335922</c:v>
                </c:pt>
                <c:pt idx="732">
                  <c:v>-3.7135659996709265</c:v>
                </c:pt>
                <c:pt idx="733">
                  <c:v>-2.2558636845737032</c:v>
                </c:pt>
                <c:pt idx="734">
                  <c:v>-8.0591244689156056</c:v>
                </c:pt>
                <c:pt idx="735">
                  <c:v>-6.8932913819298411</c:v>
                </c:pt>
                <c:pt idx="736">
                  <c:v>1.58007107821836</c:v>
                </c:pt>
                <c:pt idx="737">
                  <c:v>-2.3998072839562177</c:v>
                </c:pt>
                <c:pt idx="738">
                  <c:v>-3.8129203033056367</c:v>
                </c:pt>
                <c:pt idx="739">
                  <c:v>3.8425234759927249E-2</c:v>
                </c:pt>
                <c:pt idx="740">
                  <c:v>4.7727658139890474</c:v>
                </c:pt>
                <c:pt idx="741">
                  <c:v>-4.8132284791409887</c:v>
                </c:pt>
                <c:pt idx="742">
                  <c:v>-4.7901507528882306</c:v>
                </c:pt>
                <c:pt idx="743">
                  <c:v>2.5126508880283964</c:v>
                </c:pt>
                <c:pt idx="744">
                  <c:v>-0.56290657755329265</c:v>
                </c:pt>
                <c:pt idx="745">
                  <c:v>3.2407657580283198</c:v>
                </c:pt>
                <c:pt idx="746">
                  <c:v>5.0135054852125593</c:v>
                </c:pt>
                <c:pt idx="747">
                  <c:v>3.0286408567329755</c:v>
                </c:pt>
                <c:pt idx="748">
                  <c:v>0.92462441096756764</c:v>
                </c:pt>
                <c:pt idx="749">
                  <c:v>5.9753758135963722</c:v>
                </c:pt>
                <c:pt idx="750">
                  <c:v>14.39685347344642</c:v>
                </c:pt>
                <c:pt idx="751">
                  <c:v>2.8268731130439932</c:v>
                </c:pt>
                <c:pt idx="752">
                  <c:v>1.5311569833215324</c:v>
                </c:pt>
                <c:pt idx="753">
                  <c:v>0</c:v>
                </c:pt>
                <c:pt idx="754">
                  <c:v>10.222984189876364</c:v>
                </c:pt>
                <c:pt idx="755">
                  <c:v>-7.9463085845784303</c:v>
                </c:pt>
                <c:pt idx="756">
                  <c:v>2.644857482700381</c:v>
                </c:pt>
                <c:pt idx="757">
                  <c:v>1.5729633282491569</c:v>
                </c:pt>
                <c:pt idx="758">
                  <c:v>-8.0120185671815918</c:v>
                </c:pt>
                <c:pt idx="759">
                  <c:v>-7.8114776059772595</c:v>
                </c:pt>
                <c:pt idx="760">
                  <c:v>-7.6005111600525455</c:v>
                </c:pt>
                <c:pt idx="761">
                  <c:v>-7.4429129389473907</c:v>
                </c:pt>
                <c:pt idx="762">
                  <c:v>-6.3891771131442594</c:v>
                </c:pt>
                <c:pt idx="763">
                  <c:v>-7.1277250364934304</c:v>
                </c:pt>
                <c:pt idx="764">
                  <c:v>-6.6156237753453127</c:v>
                </c:pt>
                <c:pt idx="765">
                  <c:v>-9.8833831024048759</c:v>
                </c:pt>
                <c:pt idx="766">
                  <c:v>-3.9784530859474847</c:v>
                </c:pt>
                <c:pt idx="767">
                  <c:v>-7.4932596030384762</c:v>
                </c:pt>
              </c:numCache>
            </c:numRef>
          </c:yVal>
        </c:ser>
        <c:axId val="73582848"/>
        <c:axId val="74056064"/>
      </c:scatterChart>
      <c:valAx>
        <c:axId val="7358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95%_</a:t>
                </a:r>
                <a:r>
                  <a:rPr lang="en-US" sz="1400" dirty="0" smtClean="0"/>
                  <a:t>DIF_OBS_O3(ppb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499946138654586"/>
              <c:y val="0.92478770805301702"/>
            </c:manualLayout>
          </c:layout>
          <c:spPr>
            <a:noFill/>
            <a:ln w="25399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056064"/>
        <c:crosses val="autoZero"/>
        <c:crossBetween val="midCat"/>
      </c:valAx>
      <c:valAx>
        <c:axId val="74056064"/>
        <c:scaling>
          <c:orientation val="minMax"/>
          <c:max val="40"/>
          <c:min val="-4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 smtClean="0"/>
                  <a:t>Averaged_DIF_OBS_O3(ppb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2.3460980272658531E-2"/>
              <c:y val="6.4916548892926904E-2"/>
            </c:manualLayout>
          </c:layout>
          <c:spPr>
            <a:noFill/>
            <a:ln w="25399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582848"/>
        <c:crosses val="autoZero"/>
        <c:crossBetween val="midCat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48625775126839"/>
          <c:y val="7.18232044198895E-2"/>
          <c:w val="0.81555774581294815"/>
          <c:h val="0.77522250801782222"/>
        </c:manualLayout>
      </c:layout>
      <c:scatterChart>
        <c:scatterStyle val="lineMarker"/>
        <c:ser>
          <c:idx val="0"/>
          <c:order val="0"/>
          <c:tx>
            <c:v>OBS_DIF_NOx</c:v>
          </c:tx>
          <c:spPr>
            <a:ln w="28574">
              <a:noFill/>
            </a:ln>
          </c:spPr>
          <c:marker>
            <c:symbol val="x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Sheet2!$B$2:$B$135</c:f>
              <c:numCache>
                <c:formatCode>0.0</c:formatCode>
                <c:ptCount val="134"/>
                <c:pt idx="0">
                  <c:v>-16.393496074797689</c:v>
                </c:pt>
                <c:pt idx="1">
                  <c:v>-11.406080091123769</c:v>
                </c:pt>
                <c:pt idx="2">
                  <c:v>-11.283538797569351</c:v>
                </c:pt>
                <c:pt idx="3">
                  <c:v>-11.197691871395115</c:v>
                </c:pt>
                <c:pt idx="4">
                  <c:v>-10.004911265520848</c:v>
                </c:pt>
                <c:pt idx="5">
                  <c:v>-9.7494055647608739</c:v>
                </c:pt>
                <c:pt idx="6">
                  <c:v>-9.7157460621939808</c:v>
                </c:pt>
                <c:pt idx="7">
                  <c:v>-7.9934950075969375</c:v>
                </c:pt>
                <c:pt idx="8">
                  <c:v>-7.8647601892478614</c:v>
                </c:pt>
                <c:pt idx="9">
                  <c:v>-7.7493659371605901</c:v>
                </c:pt>
                <c:pt idx="10">
                  <c:v>-7.4923920336864551</c:v>
                </c:pt>
                <c:pt idx="11">
                  <c:v>-7.486666680292279</c:v>
                </c:pt>
                <c:pt idx="12">
                  <c:v>-7.1992686397530434</c:v>
                </c:pt>
                <c:pt idx="13">
                  <c:v>-6.9603518070082115</c:v>
                </c:pt>
                <c:pt idx="14">
                  <c:v>-6.9344032317116104</c:v>
                </c:pt>
                <c:pt idx="15">
                  <c:v>-6.8034584051399527</c:v>
                </c:pt>
                <c:pt idx="16">
                  <c:v>-6.6373363640153791</c:v>
                </c:pt>
                <c:pt idx="17">
                  <c:v>-6.533182860956904</c:v>
                </c:pt>
                <c:pt idx="18">
                  <c:v>-6.1705031476214458</c:v>
                </c:pt>
                <c:pt idx="19">
                  <c:v>-5.9728709179213908</c:v>
                </c:pt>
                <c:pt idx="20">
                  <c:v>-5.1524783321478465</c:v>
                </c:pt>
                <c:pt idx="21">
                  <c:v>-5.1140062427707997</c:v>
                </c:pt>
                <c:pt idx="22">
                  <c:v>-5.1008820218063855</c:v>
                </c:pt>
                <c:pt idx="23">
                  <c:v>-5.0916633417219623</c:v>
                </c:pt>
                <c:pt idx="24">
                  <c:v>-5.0557435102968995</c:v>
                </c:pt>
                <c:pt idx="25">
                  <c:v>-4.992637600727317</c:v>
                </c:pt>
                <c:pt idx="26">
                  <c:v>-4.958984938068272</c:v>
                </c:pt>
                <c:pt idx="27">
                  <c:v>-4.9578996419682815</c:v>
                </c:pt>
                <c:pt idx="28">
                  <c:v>-4.8971829208905682</c:v>
                </c:pt>
                <c:pt idx="29">
                  <c:v>-4.8507283507894146</c:v>
                </c:pt>
                <c:pt idx="30">
                  <c:v>-4.8042641856756934</c:v>
                </c:pt>
                <c:pt idx="31">
                  <c:v>-4.7269578208422471</c:v>
                </c:pt>
                <c:pt idx="32">
                  <c:v>-4.6649171595789083</c:v>
                </c:pt>
                <c:pt idx="33">
                  <c:v>-4.5664469246954891</c:v>
                </c:pt>
                <c:pt idx="34">
                  <c:v>-4.4881559563196305</c:v>
                </c:pt>
                <c:pt idx="35">
                  <c:v>-4.4441794537252735</c:v>
                </c:pt>
                <c:pt idx="36">
                  <c:v>-4.3985988890538561</c:v>
                </c:pt>
                <c:pt idx="37">
                  <c:v>-4.3066584778152315</c:v>
                </c:pt>
                <c:pt idx="38">
                  <c:v>-4.2547388186348005</c:v>
                </c:pt>
                <c:pt idx="39">
                  <c:v>-4.0773277137010382</c:v>
                </c:pt>
                <c:pt idx="40">
                  <c:v>-3.8655514902009247</c:v>
                </c:pt>
                <c:pt idx="41">
                  <c:v>-3.8380294316757171</c:v>
                </c:pt>
                <c:pt idx="42">
                  <c:v>-3.8259217146080786</c:v>
                </c:pt>
                <c:pt idx="43">
                  <c:v>-3.7309359970500289</c:v>
                </c:pt>
                <c:pt idx="44">
                  <c:v>-3.7270002774737376</c:v>
                </c:pt>
                <c:pt idx="45">
                  <c:v>-3.5556900057052783</c:v>
                </c:pt>
                <c:pt idx="46">
                  <c:v>-3.5542686388807367</c:v>
                </c:pt>
                <c:pt idx="47">
                  <c:v>-3.4718527730431563</c:v>
                </c:pt>
                <c:pt idx="48">
                  <c:v>-3.3718295060418182</c:v>
                </c:pt>
                <c:pt idx="49">
                  <c:v>-3.3415520372166827</c:v>
                </c:pt>
                <c:pt idx="50">
                  <c:v>-3.1610865993237667</c:v>
                </c:pt>
                <c:pt idx="51">
                  <c:v>-3.0540311409013658</c:v>
                </c:pt>
                <c:pt idx="52">
                  <c:v>-3.0401553945099637</c:v>
                </c:pt>
                <c:pt idx="53">
                  <c:v>-3.0400551967091727</c:v>
                </c:pt>
                <c:pt idx="54">
                  <c:v>-2.9873223671522391</c:v>
                </c:pt>
                <c:pt idx="55">
                  <c:v>-2.750435201849041</c:v>
                </c:pt>
                <c:pt idx="56">
                  <c:v>-2.6365156153301377</c:v>
                </c:pt>
                <c:pt idx="57">
                  <c:v>-2.6031748757419018</c:v>
                </c:pt>
                <c:pt idx="58">
                  <c:v>-2.6013696753148388</c:v>
                </c:pt>
                <c:pt idx="59">
                  <c:v>-2.5634190824181742</c:v>
                </c:pt>
                <c:pt idx="60">
                  <c:v>-2.4812591611494175</c:v>
                </c:pt>
                <c:pt idx="61">
                  <c:v>-2.4755444712755024</c:v>
                </c:pt>
                <c:pt idx="62">
                  <c:v>-2.4312742280345176</c:v>
                </c:pt>
                <c:pt idx="63">
                  <c:v>-2.1882696814972213</c:v>
                </c:pt>
                <c:pt idx="64">
                  <c:v>-2.141529643674291</c:v>
                </c:pt>
                <c:pt idx="65">
                  <c:v>-2.0533551096917995</c:v>
                </c:pt>
                <c:pt idx="66">
                  <c:v>-2.0060925644434757</c:v>
                </c:pt>
                <c:pt idx="67">
                  <c:v>-1.7764233882560538</c:v>
                </c:pt>
                <c:pt idx="68">
                  <c:v>-1.7621324567736121</c:v>
                </c:pt>
                <c:pt idx="69">
                  <c:v>-1.7555123371873398</c:v>
                </c:pt>
                <c:pt idx="70">
                  <c:v>-1.6766801581432924</c:v>
                </c:pt>
                <c:pt idx="71">
                  <c:v>-1.6743881422340221</c:v>
                </c:pt>
                <c:pt idx="72">
                  <c:v>-1.632118644441555</c:v>
                </c:pt>
                <c:pt idx="73">
                  <c:v>-1.5639856999884696</c:v>
                </c:pt>
                <c:pt idx="74">
                  <c:v>-1.5352037488500034</c:v>
                </c:pt>
                <c:pt idx="75">
                  <c:v>-1.4857073927741402</c:v>
                </c:pt>
                <c:pt idx="76">
                  <c:v>-1.4726182776334558</c:v>
                </c:pt>
                <c:pt idx="77">
                  <c:v>-1.402326884136607</c:v>
                </c:pt>
                <c:pt idx="78">
                  <c:v>-1.3977859794309115</c:v>
                </c:pt>
                <c:pt idx="79">
                  <c:v>-1.3736814807730031</c:v>
                </c:pt>
                <c:pt idx="80">
                  <c:v>-1.3344642211693438</c:v>
                </c:pt>
                <c:pt idx="81">
                  <c:v>-1.1866616266317036</c:v>
                </c:pt>
                <c:pt idx="82">
                  <c:v>-1.0986091654843726</c:v>
                </c:pt>
                <c:pt idx="83">
                  <c:v>-1.0883566400839388</c:v>
                </c:pt>
                <c:pt idx="84">
                  <c:v>-1.0750352906632499</c:v>
                </c:pt>
                <c:pt idx="85">
                  <c:v>-1.0579089915987741</c:v>
                </c:pt>
                <c:pt idx="86">
                  <c:v>-1.042515295228776</c:v>
                </c:pt>
                <c:pt idx="87">
                  <c:v>-0.99528543287942062</c:v>
                </c:pt>
                <c:pt idx="88">
                  <c:v>-0.90986677621080503</c:v>
                </c:pt>
                <c:pt idx="89">
                  <c:v>-0.82631240554726293</c:v>
                </c:pt>
                <c:pt idx="90">
                  <c:v>-0.79021720986169475</c:v>
                </c:pt>
                <c:pt idx="91">
                  <c:v>-0.65938540077312158</c:v>
                </c:pt>
                <c:pt idx="92">
                  <c:v>-0.57463970088953564</c:v>
                </c:pt>
                <c:pt idx="93">
                  <c:v>-0.48341886304178755</c:v>
                </c:pt>
                <c:pt idx="94">
                  <c:v>-0.3237950303106274</c:v>
                </c:pt>
                <c:pt idx="95">
                  <c:v>-0.28964909289480173</c:v>
                </c:pt>
                <c:pt idx="96">
                  <c:v>-0.26209682703674808</c:v>
                </c:pt>
                <c:pt idx="97">
                  <c:v>-0.12778564204393739</c:v>
                </c:pt>
                <c:pt idx="98">
                  <c:v>1.172139618226176E-2</c:v>
                </c:pt>
                <c:pt idx="99">
                  <c:v>3.4166361693918283E-2</c:v>
                </c:pt>
                <c:pt idx="100">
                  <c:v>3.6200352289460842E-2</c:v>
                </c:pt>
                <c:pt idx="101">
                  <c:v>0.11732983479225458</c:v>
                </c:pt>
                <c:pt idx="102">
                  <c:v>0.16772526725316789</c:v>
                </c:pt>
                <c:pt idx="103">
                  <c:v>0.16803737185994044</c:v>
                </c:pt>
                <c:pt idx="104">
                  <c:v>0.22391505705724113</c:v>
                </c:pt>
                <c:pt idx="105">
                  <c:v>0.29881591916423161</c:v>
                </c:pt>
                <c:pt idx="106">
                  <c:v>0.35913431205402091</c:v>
                </c:pt>
                <c:pt idx="107">
                  <c:v>0.43792096036876876</c:v>
                </c:pt>
                <c:pt idx="108">
                  <c:v>0.50553997239406101</c:v>
                </c:pt>
                <c:pt idx="109">
                  <c:v>0.55173421374002063</c:v>
                </c:pt>
                <c:pt idx="110">
                  <c:v>0.70458101953335905</c:v>
                </c:pt>
                <c:pt idx="111">
                  <c:v>0.71144493648983931</c:v>
                </c:pt>
                <c:pt idx="112">
                  <c:v>0.82376819981916249</c:v>
                </c:pt>
                <c:pt idx="113">
                  <c:v>0.92463971360689834</c:v>
                </c:pt>
                <c:pt idx="114">
                  <c:v>0.98183259980818338</c:v>
                </c:pt>
                <c:pt idx="115">
                  <c:v>1.0697707183472018</c:v>
                </c:pt>
                <c:pt idx="116">
                  <c:v>1.1314176351329852</c:v>
                </c:pt>
                <c:pt idx="117">
                  <c:v>1.4465213245758157</c:v>
                </c:pt>
                <c:pt idx="118">
                  <c:v>1.4703055566541892</c:v>
                </c:pt>
                <c:pt idx="119">
                  <c:v>1.6268093054723518</c:v>
                </c:pt>
                <c:pt idx="120">
                  <c:v>1.8156622275797956</c:v>
                </c:pt>
                <c:pt idx="121">
                  <c:v>1.846757683394868</c:v>
                </c:pt>
                <c:pt idx="122">
                  <c:v>1.865187301953924</c:v>
                </c:pt>
                <c:pt idx="123">
                  <c:v>2.5810941895852983</c:v>
                </c:pt>
                <c:pt idx="124">
                  <c:v>2.8581771243349468</c:v>
                </c:pt>
                <c:pt idx="125">
                  <c:v>2.8939799980671106</c:v>
                </c:pt>
              </c:numCache>
            </c:numRef>
          </c:yVal>
        </c:ser>
        <c:ser>
          <c:idx val="1"/>
          <c:order val="1"/>
          <c:tx>
            <c:v>MOD_DIF_NOx</c:v>
          </c:tx>
          <c:spPr>
            <a:ln w="28574">
              <a:noFill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yVal>
            <c:numRef>
              <c:f>Sheet2!$C$2:$C$135</c:f>
              <c:numCache>
                <c:formatCode>0.0</c:formatCode>
                <c:ptCount val="134"/>
                <c:pt idx="0">
                  <c:v>-4.4812903129479453</c:v>
                </c:pt>
                <c:pt idx="1">
                  <c:v>-2.3726897197005727</c:v>
                </c:pt>
                <c:pt idx="2">
                  <c:v>-2.0823971770982705</c:v>
                </c:pt>
                <c:pt idx="3">
                  <c:v>-2.9981625258799047</c:v>
                </c:pt>
                <c:pt idx="4">
                  <c:v>-4.7226747889791314</c:v>
                </c:pt>
                <c:pt idx="5">
                  <c:v>-5.1957477305303525</c:v>
                </c:pt>
                <c:pt idx="6">
                  <c:v>-1.9708527432712426</c:v>
                </c:pt>
                <c:pt idx="7">
                  <c:v>-5.7056298773690095</c:v>
                </c:pt>
                <c:pt idx="8">
                  <c:v>-7.2165775800287095</c:v>
                </c:pt>
                <c:pt idx="9">
                  <c:v>-2.6956790492116571</c:v>
                </c:pt>
                <c:pt idx="10">
                  <c:v>-4.4634610407708317</c:v>
                </c:pt>
                <c:pt idx="11">
                  <c:v>-6.9973174470456945</c:v>
                </c:pt>
                <c:pt idx="12">
                  <c:v>-1.7343038302277485</c:v>
                </c:pt>
                <c:pt idx="13">
                  <c:v>-4.4812903129479453</c:v>
                </c:pt>
                <c:pt idx="14">
                  <c:v>-1.8559528786430961</c:v>
                </c:pt>
                <c:pt idx="15">
                  <c:v>-1.3072792243987905</c:v>
                </c:pt>
                <c:pt idx="16">
                  <c:v>-2.1289486781334648</c:v>
                </c:pt>
                <c:pt idx="17">
                  <c:v>-1.8599607819716493</c:v>
                </c:pt>
                <c:pt idx="18">
                  <c:v>-5.7056298773690095</c:v>
                </c:pt>
                <c:pt idx="19">
                  <c:v>-2.059483496575881</c:v>
                </c:pt>
                <c:pt idx="20">
                  <c:v>-3.6921524128045835</c:v>
                </c:pt>
                <c:pt idx="21">
                  <c:v>-8.1051884257047462</c:v>
                </c:pt>
                <c:pt idx="22">
                  <c:v>-7.7334458114349474</c:v>
                </c:pt>
                <c:pt idx="23">
                  <c:v>-2.8753598303870023</c:v>
                </c:pt>
                <c:pt idx="24">
                  <c:v>-5.917449534161495</c:v>
                </c:pt>
                <c:pt idx="25">
                  <c:v>-4.9225896838668515</c:v>
                </c:pt>
                <c:pt idx="26">
                  <c:v>-0.88616071428570997</c:v>
                </c:pt>
                <c:pt idx="27">
                  <c:v>-0.89101170568561849</c:v>
                </c:pt>
                <c:pt idx="28">
                  <c:v>-1.3484019151138655</c:v>
                </c:pt>
                <c:pt idx="29">
                  <c:v>-1.4883291527313318</c:v>
                </c:pt>
                <c:pt idx="30">
                  <c:v>-0.96710264373308874</c:v>
                </c:pt>
                <c:pt idx="31">
                  <c:v>-4.0388905478579327</c:v>
                </c:pt>
                <c:pt idx="32">
                  <c:v>-1.5361552396878393</c:v>
                </c:pt>
                <c:pt idx="33">
                  <c:v>-9.5197856943780206</c:v>
                </c:pt>
                <c:pt idx="34">
                  <c:v>-3.6875263776079108</c:v>
                </c:pt>
                <c:pt idx="35">
                  <c:v>-15.385180263577038</c:v>
                </c:pt>
                <c:pt idx="36">
                  <c:v>-0.96417423156554516</c:v>
                </c:pt>
                <c:pt idx="37">
                  <c:v>-1.4820020106704879</c:v>
                </c:pt>
                <c:pt idx="38">
                  <c:v>-1.3166069437808581</c:v>
                </c:pt>
                <c:pt idx="39">
                  <c:v>-3.7415835523173659</c:v>
                </c:pt>
                <c:pt idx="40">
                  <c:v>-2.6501677217710022</c:v>
                </c:pt>
                <c:pt idx="41">
                  <c:v>-4.0253011028826409</c:v>
                </c:pt>
                <c:pt idx="42">
                  <c:v>-1.5124064341455661</c:v>
                </c:pt>
                <c:pt idx="43">
                  <c:v>-6.0198563664596305</c:v>
                </c:pt>
                <c:pt idx="44">
                  <c:v>-5.8904109929925212</c:v>
                </c:pt>
                <c:pt idx="45">
                  <c:v>-1.529708651855394</c:v>
                </c:pt>
                <c:pt idx="46">
                  <c:v>-4.905009754738038</c:v>
                </c:pt>
                <c:pt idx="47">
                  <c:v>-3.6803561474757291</c:v>
                </c:pt>
                <c:pt idx="48">
                  <c:v>-2.6651855390985837</c:v>
                </c:pt>
                <c:pt idx="49">
                  <c:v>-4.0253011028826409</c:v>
                </c:pt>
                <c:pt idx="50">
                  <c:v>-9.5197856943780206</c:v>
                </c:pt>
                <c:pt idx="51">
                  <c:v>-2.3842938764134392</c:v>
                </c:pt>
                <c:pt idx="52">
                  <c:v>-2.5743082099060359</c:v>
                </c:pt>
                <c:pt idx="53">
                  <c:v>0.32458641901576052</c:v>
                </c:pt>
                <c:pt idx="54">
                  <c:v>-0.66675973483038808</c:v>
                </c:pt>
                <c:pt idx="55">
                  <c:v>-0.94236343366778264</c:v>
                </c:pt>
                <c:pt idx="56">
                  <c:v>-2.905315336837063</c:v>
                </c:pt>
                <c:pt idx="57">
                  <c:v>-2.4619172041726411</c:v>
                </c:pt>
                <c:pt idx="58">
                  <c:v>-3.5068920210224732</c:v>
                </c:pt>
                <c:pt idx="59">
                  <c:v>-1.7289760511227854</c:v>
                </c:pt>
                <c:pt idx="60">
                  <c:v>-0.17703406195254046</c:v>
                </c:pt>
                <c:pt idx="61">
                  <c:v>-0.43820622312469593</c:v>
                </c:pt>
                <c:pt idx="62">
                  <c:v>-1.3168657429526978</c:v>
                </c:pt>
                <c:pt idx="63">
                  <c:v>-1.3795050963529274</c:v>
                </c:pt>
                <c:pt idx="64">
                  <c:v>-0.63589693820672677</c:v>
                </c:pt>
                <c:pt idx="65">
                  <c:v>0.79117146440515862</c:v>
                </c:pt>
                <c:pt idx="66">
                  <c:v>-1.138833811116424</c:v>
                </c:pt>
                <c:pt idx="67">
                  <c:v>0.44649974120082808</c:v>
                </c:pt>
                <c:pt idx="68">
                  <c:v>-1.5849538143016373</c:v>
                </c:pt>
                <c:pt idx="69">
                  <c:v>-1.1086274685459543</c:v>
                </c:pt>
                <c:pt idx="70">
                  <c:v>-1.1634446169772219</c:v>
                </c:pt>
                <c:pt idx="71">
                  <c:v>-0.68611990364707764</c:v>
                </c:pt>
                <c:pt idx="72">
                  <c:v>-1.08024765089983</c:v>
                </c:pt>
                <c:pt idx="73">
                  <c:v>-0.69684065934065764</c:v>
                </c:pt>
                <c:pt idx="74">
                  <c:v>-0.64820482959069992</c:v>
                </c:pt>
                <c:pt idx="75">
                  <c:v>-1.1087508958432801</c:v>
                </c:pt>
                <c:pt idx="76">
                  <c:v>-0.73941710463449362</c:v>
                </c:pt>
                <c:pt idx="77">
                  <c:v>-2.8204446368848508</c:v>
                </c:pt>
                <c:pt idx="78">
                  <c:v>-0.35404672320433345</c:v>
                </c:pt>
                <c:pt idx="79">
                  <c:v>-7.3244027711418873</c:v>
                </c:pt>
                <c:pt idx="80">
                  <c:v>-0.2173858297499609</c:v>
                </c:pt>
                <c:pt idx="81">
                  <c:v>-2.3995057931199248</c:v>
                </c:pt>
                <c:pt idx="82">
                  <c:v>-3.7663625776397582</c:v>
                </c:pt>
                <c:pt idx="83">
                  <c:v>-0.85177028587355463</c:v>
                </c:pt>
                <c:pt idx="84">
                  <c:v>-3.3237288979136808</c:v>
                </c:pt>
                <c:pt idx="85">
                  <c:v>-7.2662486064660072</c:v>
                </c:pt>
                <c:pt idx="86">
                  <c:v>0.10862746854594674</c:v>
                </c:pt>
                <c:pt idx="87">
                  <c:v>-2.3099269390030219</c:v>
                </c:pt>
                <c:pt idx="88">
                  <c:v>-1.3386461817168374</c:v>
                </c:pt>
                <c:pt idx="89">
                  <c:v>-0.40415770823379127</c:v>
                </c:pt>
                <c:pt idx="90">
                  <c:v>-0.11583303471890272</c:v>
                </c:pt>
                <c:pt idx="91">
                  <c:v>-12.469879757923174</c:v>
                </c:pt>
                <c:pt idx="92">
                  <c:v>-2.8491180920528762</c:v>
                </c:pt>
                <c:pt idx="93">
                  <c:v>-0.41251990762860435</c:v>
                </c:pt>
                <c:pt idx="94">
                  <c:v>-2.6058896719222702</c:v>
                </c:pt>
                <c:pt idx="95">
                  <c:v>-4.8293418537983517E-2</c:v>
                </c:pt>
                <c:pt idx="96">
                  <c:v>-2.761974438604863</c:v>
                </c:pt>
                <c:pt idx="97">
                  <c:v>-7.1535077241602379E-2</c:v>
                </c:pt>
                <c:pt idx="98">
                  <c:v>-0.42791895604395735</c:v>
                </c:pt>
                <c:pt idx="99">
                  <c:v>-0.1250298614429024</c:v>
                </c:pt>
                <c:pt idx="100">
                  <c:v>-0.22056258958432878</c:v>
                </c:pt>
                <c:pt idx="101">
                  <c:v>-3.7415835523173659</c:v>
                </c:pt>
                <c:pt idx="102">
                  <c:v>-5.2616195851250183</c:v>
                </c:pt>
                <c:pt idx="103">
                  <c:v>-1.1630325290651404</c:v>
                </c:pt>
                <c:pt idx="104">
                  <c:v>-0.8878613234591507</c:v>
                </c:pt>
                <c:pt idx="105">
                  <c:v>0.16821796862557648</c:v>
                </c:pt>
                <c:pt idx="106">
                  <c:v>-0.41191521340977788</c:v>
                </c:pt>
                <c:pt idx="107">
                  <c:v>-4.1122690715081324E-2</c:v>
                </c:pt>
                <c:pt idx="108">
                  <c:v>-0.58259874183787907</c:v>
                </c:pt>
                <c:pt idx="109">
                  <c:v>-1.2725742554546846</c:v>
                </c:pt>
                <c:pt idx="110">
                  <c:v>-4.0253011028826409</c:v>
                </c:pt>
                <c:pt idx="111">
                  <c:v>-2.3740578714763552</c:v>
                </c:pt>
                <c:pt idx="112">
                  <c:v>6.4366340181557319E-2</c:v>
                </c:pt>
                <c:pt idx="113">
                  <c:v>-5.7260053352444684</c:v>
                </c:pt>
                <c:pt idx="114">
                  <c:v>-1.3092167343526064</c:v>
                </c:pt>
                <c:pt idx="115">
                  <c:v>-2.1287724956202677E-2</c:v>
                </c:pt>
                <c:pt idx="116">
                  <c:v>0.12248218267239963</c:v>
                </c:pt>
                <c:pt idx="117">
                  <c:v>0.10156673037107597</c:v>
                </c:pt>
                <c:pt idx="118">
                  <c:v>-0.42151069039656003</c:v>
                </c:pt>
                <c:pt idx="119">
                  <c:v>-1.249423176461222</c:v>
                </c:pt>
                <c:pt idx="120">
                  <c:v>-0.34941819955407105</c:v>
                </c:pt>
                <c:pt idx="121">
                  <c:v>-2.8474846711259811</c:v>
                </c:pt>
                <c:pt idx="122">
                  <c:v>-0.87248964803312712</c:v>
                </c:pt>
                <c:pt idx="123">
                  <c:v>-2.3317805383022552E-2</c:v>
                </c:pt>
                <c:pt idx="124">
                  <c:v>-1.7786037784679074</c:v>
                </c:pt>
                <c:pt idx="125">
                  <c:v>-0.32009227185857647</c:v>
                </c:pt>
                <c:pt idx="126">
                  <c:v>-0.88421673435260495</c:v>
                </c:pt>
                <c:pt idx="127">
                  <c:v>7.8035415671286135E-2</c:v>
                </c:pt>
                <c:pt idx="128">
                  <c:v>-0.58206372431915898</c:v>
                </c:pt>
                <c:pt idx="129">
                  <c:v>-2.4207044314381347</c:v>
                </c:pt>
                <c:pt idx="130">
                  <c:v>-8.1051884257047462</c:v>
                </c:pt>
                <c:pt idx="131">
                  <c:v>-1.2808214882943203</c:v>
                </c:pt>
                <c:pt idx="132">
                  <c:v>-0.58037804586717656</c:v>
                </c:pt>
                <c:pt idx="133">
                  <c:v>-0.6278328555502477</c:v>
                </c:pt>
              </c:numCache>
            </c:numRef>
          </c:yVal>
        </c:ser>
        <c:axId val="74065792"/>
        <c:axId val="82428288"/>
      </c:scatterChart>
      <c:valAx>
        <c:axId val="74065792"/>
        <c:scaling>
          <c:orientation val="minMax"/>
          <c:max val="130"/>
          <c:min val="0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SITE</a:t>
                </a:r>
              </a:p>
            </c:rich>
          </c:tx>
          <c:layout>
            <c:manualLayout>
              <c:xMode val="edge"/>
              <c:yMode val="edge"/>
              <c:x val="0.54024390243902465"/>
              <c:y val="0.84530386740331565"/>
            </c:manualLayout>
          </c:layout>
          <c:spPr>
            <a:noFill/>
            <a:ln w="25399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428288"/>
        <c:crosses val="autoZero"/>
        <c:crossBetween val="midCat"/>
      </c:valAx>
      <c:valAx>
        <c:axId val="82428288"/>
        <c:scaling>
          <c:orientation val="minMax"/>
          <c:max val="1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DIF_NOx(ppb)</a:t>
                </a:r>
              </a:p>
            </c:rich>
          </c:tx>
          <c:layout>
            <c:manualLayout>
              <c:xMode val="edge"/>
              <c:yMode val="edge"/>
              <c:x val="7.4797694168137023E-3"/>
              <c:y val="0.24115550808239541"/>
            </c:manualLayout>
          </c:layout>
          <c:spPr>
            <a:noFill/>
            <a:ln w="25399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065792"/>
        <c:crosses val="autoZero"/>
        <c:crossBetween val="midCat"/>
        <c:maj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221196195741152"/>
          <c:y val="8.0090106330312757E-2"/>
          <c:w val="0.27278514666036263"/>
          <c:h val="0.204104358143739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396488519756961"/>
          <c:y val="6.8877551020408184E-2"/>
          <c:w val="0.83891335537335843"/>
          <c:h val="0.81377551020408412"/>
        </c:manualLayout>
      </c:layout>
      <c:scatterChart>
        <c:scatterStyle val="lineMarker"/>
        <c:ser>
          <c:idx val="0"/>
          <c:order val="0"/>
          <c:tx>
            <c:v>OBS_DIF_O3</c:v>
          </c:tx>
          <c:spPr>
            <a:ln w="28574">
              <a:noFill/>
            </a:ln>
          </c:spPr>
          <c:marker>
            <c:symbol val="x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Sheet1!$L$2:$L$769</c:f>
              <c:numCache>
                <c:formatCode>General</c:formatCode>
                <c:ptCount val="768"/>
                <c:pt idx="0">
                  <c:v>-24.688714365344786</c:v>
                </c:pt>
                <c:pt idx="1">
                  <c:v>-21.496151788286635</c:v>
                </c:pt>
                <c:pt idx="2">
                  <c:v>-19.7697464713677</c:v>
                </c:pt>
                <c:pt idx="3">
                  <c:v>-17.886047682573039</c:v>
                </c:pt>
                <c:pt idx="4">
                  <c:v>-17.652585974977686</c:v>
                </c:pt>
                <c:pt idx="5">
                  <c:v>-16.723332919104489</c:v>
                </c:pt>
                <c:pt idx="6">
                  <c:v>-15.2239048387748</c:v>
                </c:pt>
                <c:pt idx="7">
                  <c:v>-15.174084912671919</c:v>
                </c:pt>
                <c:pt idx="8">
                  <c:v>-15.173211299570001</c:v>
                </c:pt>
                <c:pt idx="9">
                  <c:v>-15.063459541289937</c:v>
                </c:pt>
                <c:pt idx="10">
                  <c:v>-14.918200120728191</c:v>
                </c:pt>
                <c:pt idx="11">
                  <c:v>-14.781989387138195</c:v>
                </c:pt>
                <c:pt idx="12">
                  <c:v>-14.719754517721118</c:v>
                </c:pt>
                <c:pt idx="13">
                  <c:v>-14.677255835576602</c:v>
                </c:pt>
                <c:pt idx="14">
                  <c:v>-14.6284664131027</c:v>
                </c:pt>
                <c:pt idx="15">
                  <c:v>-14.553661200962306</c:v>
                </c:pt>
                <c:pt idx="16">
                  <c:v>-14.506938140362095</c:v>
                </c:pt>
                <c:pt idx="17">
                  <c:v>-14.463255494505496</c:v>
                </c:pt>
                <c:pt idx="18">
                  <c:v>-14.447913936876493</c:v>
                </c:pt>
                <c:pt idx="19">
                  <c:v>-14.438969119614598</c:v>
                </c:pt>
                <c:pt idx="20">
                  <c:v>-14.273049033393606</c:v>
                </c:pt>
                <c:pt idx="21">
                  <c:v>-14.261592875723322</c:v>
                </c:pt>
                <c:pt idx="22">
                  <c:v>-14.257662290843102</c:v>
                </c:pt>
                <c:pt idx="23">
                  <c:v>-14.190625090489199</c:v>
                </c:pt>
                <c:pt idx="24">
                  <c:v>-14.089735763816805</c:v>
                </c:pt>
                <c:pt idx="25">
                  <c:v>-13.914026889017705</c:v>
                </c:pt>
                <c:pt idx="26">
                  <c:v>-13.351126439985231</c:v>
                </c:pt>
                <c:pt idx="27">
                  <c:v>-13.335727905029021</c:v>
                </c:pt>
                <c:pt idx="28">
                  <c:v>-13.247129349779479</c:v>
                </c:pt>
                <c:pt idx="29">
                  <c:v>-13.069624585980723</c:v>
                </c:pt>
                <c:pt idx="30">
                  <c:v>-12.982059621632807</c:v>
                </c:pt>
                <c:pt idx="31">
                  <c:v>-12.920366148086906</c:v>
                </c:pt>
                <c:pt idx="32">
                  <c:v>-12.87654253222065</c:v>
                </c:pt>
                <c:pt idx="33">
                  <c:v>-12.849759808557414</c:v>
                </c:pt>
                <c:pt idx="34">
                  <c:v>-12.8176194654624</c:v>
                </c:pt>
                <c:pt idx="35">
                  <c:v>-12.776720389279498</c:v>
                </c:pt>
                <c:pt idx="36">
                  <c:v>-12.656343117254302</c:v>
                </c:pt>
                <c:pt idx="37">
                  <c:v>-12.647357004809399</c:v>
                </c:pt>
                <c:pt idx="38">
                  <c:v>-12.581438293495502</c:v>
                </c:pt>
                <c:pt idx="39">
                  <c:v>-12.541585775741099</c:v>
                </c:pt>
                <c:pt idx="40">
                  <c:v>-12.490190012723017</c:v>
                </c:pt>
                <c:pt idx="41">
                  <c:v>-12.472357688125706</c:v>
                </c:pt>
                <c:pt idx="42">
                  <c:v>-12.439020569390003</c:v>
                </c:pt>
                <c:pt idx="43">
                  <c:v>-12.398415789619307</c:v>
                </c:pt>
                <c:pt idx="44">
                  <c:v>-12.263945100363202</c:v>
                </c:pt>
                <c:pt idx="45">
                  <c:v>-12.225425993427899</c:v>
                </c:pt>
                <c:pt idx="46">
                  <c:v>-12.200681392600004</c:v>
                </c:pt>
                <c:pt idx="47">
                  <c:v>-12.189979412956593</c:v>
                </c:pt>
                <c:pt idx="48">
                  <c:v>-12.165816717088726</c:v>
                </c:pt>
                <c:pt idx="49">
                  <c:v>-12.161327024831571</c:v>
                </c:pt>
                <c:pt idx="50">
                  <c:v>-12.065165963263794</c:v>
                </c:pt>
                <c:pt idx="51">
                  <c:v>-12.036990527100805</c:v>
                </c:pt>
                <c:pt idx="52">
                  <c:v>-11.971725285584</c:v>
                </c:pt>
                <c:pt idx="53">
                  <c:v>-11.941000379959902</c:v>
                </c:pt>
                <c:pt idx="54">
                  <c:v>-11.932493231406331</c:v>
                </c:pt>
                <c:pt idx="55">
                  <c:v>-11.895965260517102</c:v>
                </c:pt>
                <c:pt idx="56">
                  <c:v>-11.858071376528219</c:v>
                </c:pt>
                <c:pt idx="57">
                  <c:v>-11.856114062124322</c:v>
                </c:pt>
                <c:pt idx="58">
                  <c:v>-11.726849883762</c:v>
                </c:pt>
                <c:pt idx="59">
                  <c:v>-11.710923912069603</c:v>
                </c:pt>
                <c:pt idx="60">
                  <c:v>-11.700869041390398</c:v>
                </c:pt>
                <c:pt idx="61">
                  <c:v>-11.683023357826599</c:v>
                </c:pt>
                <c:pt idx="62">
                  <c:v>-11.650628663855581</c:v>
                </c:pt>
                <c:pt idx="63">
                  <c:v>-11.626356252443196</c:v>
                </c:pt>
                <c:pt idx="64">
                  <c:v>-11.593285637786718</c:v>
                </c:pt>
                <c:pt idx="65">
                  <c:v>-11.556497849976124</c:v>
                </c:pt>
                <c:pt idx="66">
                  <c:v>-11.507384961053397</c:v>
                </c:pt>
                <c:pt idx="67">
                  <c:v>-11.497557002176599</c:v>
                </c:pt>
                <c:pt idx="68">
                  <c:v>-11.477064370734206</c:v>
                </c:pt>
                <c:pt idx="69">
                  <c:v>-11.328902471918893</c:v>
                </c:pt>
                <c:pt idx="70">
                  <c:v>-11.304719870806721</c:v>
                </c:pt>
                <c:pt idx="71">
                  <c:v>-11.301556636417118</c:v>
                </c:pt>
                <c:pt idx="72">
                  <c:v>-11.286012900143399</c:v>
                </c:pt>
                <c:pt idx="73">
                  <c:v>-11.272180416202207</c:v>
                </c:pt>
                <c:pt idx="74">
                  <c:v>-11.231883024535872</c:v>
                </c:pt>
                <c:pt idx="75">
                  <c:v>-11.160291073389502</c:v>
                </c:pt>
                <c:pt idx="76">
                  <c:v>-11.152003605061321</c:v>
                </c:pt>
                <c:pt idx="77">
                  <c:v>-11.093683063394892</c:v>
                </c:pt>
                <c:pt idx="78">
                  <c:v>-11.071464011404018</c:v>
                </c:pt>
                <c:pt idx="79">
                  <c:v>-11.065354657013106</c:v>
                </c:pt>
                <c:pt idx="80">
                  <c:v>-11.065136018872428</c:v>
                </c:pt>
                <c:pt idx="81">
                  <c:v>-11.031223562596285</c:v>
                </c:pt>
                <c:pt idx="82">
                  <c:v>-11.014540343906404</c:v>
                </c:pt>
                <c:pt idx="83">
                  <c:v>-10.998763896311498</c:v>
                </c:pt>
                <c:pt idx="84">
                  <c:v>-10.929018435185505</c:v>
                </c:pt>
                <c:pt idx="85">
                  <c:v>-10.839490092833406</c:v>
                </c:pt>
                <c:pt idx="86">
                  <c:v>-10.825106598341526</c:v>
                </c:pt>
                <c:pt idx="87">
                  <c:v>-10.822889791368031</c:v>
                </c:pt>
                <c:pt idx="88">
                  <c:v>-10.798605217821192</c:v>
                </c:pt>
                <c:pt idx="89">
                  <c:v>-10.692499506667243</c:v>
                </c:pt>
                <c:pt idx="90">
                  <c:v>-10.671231166452298</c:v>
                </c:pt>
                <c:pt idx="91">
                  <c:v>-10.606141337527323</c:v>
                </c:pt>
                <c:pt idx="92">
                  <c:v>-10.582416240330325</c:v>
                </c:pt>
                <c:pt idx="93">
                  <c:v>-10.559367376346502</c:v>
                </c:pt>
                <c:pt idx="94">
                  <c:v>-10.5270202925094</c:v>
                </c:pt>
                <c:pt idx="95">
                  <c:v>-10.473187955553925</c:v>
                </c:pt>
                <c:pt idx="96">
                  <c:v>-10.461672838031504</c:v>
                </c:pt>
                <c:pt idx="97">
                  <c:v>-10.409964154135494</c:v>
                </c:pt>
                <c:pt idx="98">
                  <c:v>-10.395538278485837</c:v>
                </c:pt>
                <c:pt idx="99">
                  <c:v>-10.3948430903014</c:v>
                </c:pt>
                <c:pt idx="100">
                  <c:v>-10.348967221324003</c:v>
                </c:pt>
                <c:pt idx="101">
                  <c:v>-10.339188384287702</c:v>
                </c:pt>
                <c:pt idx="102">
                  <c:v>-10.317443727769806</c:v>
                </c:pt>
                <c:pt idx="103">
                  <c:v>-10.29400371006388</c:v>
                </c:pt>
                <c:pt idx="104">
                  <c:v>-10.290750689527897</c:v>
                </c:pt>
                <c:pt idx="105">
                  <c:v>-10.2752056972502</c:v>
                </c:pt>
                <c:pt idx="106">
                  <c:v>-10.263182517987032</c:v>
                </c:pt>
                <c:pt idx="107">
                  <c:v>-10.251967127211383</c:v>
                </c:pt>
                <c:pt idx="108">
                  <c:v>-10.239697310438</c:v>
                </c:pt>
                <c:pt idx="109">
                  <c:v>-10.226405810373219</c:v>
                </c:pt>
                <c:pt idx="110">
                  <c:v>-10.223016345491098</c:v>
                </c:pt>
                <c:pt idx="111">
                  <c:v>-10.216540866285014</c:v>
                </c:pt>
                <c:pt idx="112">
                  <c:v>-10.182619976357321</c:v>
                </c:pt>
                <c:pt idx="113">
                  <c:v>-10.1458861537175</c:v>
                </c:pt>
                <c:pt idx="114">
                  <c:v>-10.131223072509098</c:v>
                </c:pt>
                <c:pt idx="115">
                  <c:v>-10.124775153191681</c:v>
                </c:pt>
                <c:pt idx="116">
                  <c:v>-10.122549201824025</c:v>
                </c:pt>
                <c:pt idx="117">
                  <c:v>-10.112657782630798</c:v>
                </c:pt>
                <c:pt idx="118">
                  <c:v>-10.076591244109018</c:v>
                </c:pt>
                <c:pt idx="119">
                  <c:v>-10.071144887720916</c:v>
                </c:pt>
                <c:pt idx="120">
                  <c:v>-10.050067934782616</c:v>
                </c:pt>
                <c:pt idx="121">
                  <c:v>-10.019784354782727</c:v>
                </c:pt>
                <c:pt idx="122">
                  <c:v>-9.9920756345894048</c:v>
                </c:pt>
                <c:pt idx="123">
                  <c:v>-9.9602682663777991</c:v>
                </c:pt>
                <c:pt idx="124">
                  <c:v>-9.9599476296946232</c:v>
                </c:pt>
                <c:pt idx="125">
                  <c:v>-9.9559987762851048</c:v>
                </c:pt>
                <c:pt idx="126">
                  <c:v>-9.9492900615561979</c:v>
                </c:pt>
                <c:pt idx="127">
                  <c:v>-9.9327199395883241</c:v>
                </c:pt>
                <c:pt idx="128">
                  <c:v>-9.9272313133725909</c:v>
                </c:pt>
                <c:pt idx="129">
                  <c:v>-9.9245728123891048</c:v>
                </c:pt>
                <c:pt idx="130">
                  <c:v>-9.920201266125197</c:v>
                </c:pt>
                <c:pt idx="131">
                  <c:v>-9.8833831024047996</c:v>
                </c:pt>
                <c:pt idx="132">
                  <c:v>-9.8638032399940307</c:v>
                </c:pt>
                <c:pt idx="133">
                  <c:v>-9.8152474496333042</c:v>
                </c:pt>
                <c:pt idx="134">
                  <c:v>-9.7895160395160232</c:v>
                </c:pt>
                <c:pt idx="135">
                  <c:v>-9.7492235618666889</c:v>
                </c:pt>
                <c:pt idx="136">
                  <c:v>-9.7466805146814028</c:v>
                </c:pt>
                <c:pt idx="137">
                  <c:v>-9.7418781859929489</c:v>
                </c:pt>
                <c:pt idx="138">
                  <c:v>-9.7395300073463211</c:v>
                </c:pt>
                <c:pt idx="139">
                  <c:v>-9.7267512077294072</c:v>
                </c:pt>
                <c:pt idx="140">
                  <c:v>-9.7147635136282062</c:v>
                </c:pt>
                <c:pt idx="141">
                  <c:v>-9.6940502039922976</c:v>
                </c:pt>
                <c:pt idx="142">
                  <c:v>-9.6748232814129889</c:v>
                </c:pt>
                <c:pt idx="143">
                  <c:v>-9.6573953392309946</c:v>
                </c:pt>
                <c:pt idx="144">
                  <c:v>-9.6518201984219036</c:v>
                </c:pt>
                <c:pt idx="145">
                  <c:v>-9.5742269727610037</c:v>
                </c:pt>
                <c:pt idx="146">
                  <c:v>-9.5525328128973506</c:v>
                </c:pt>
                <c:pt idx="147">
                  <c:v>-9.547629001433398</c:v>
                </c:pt>
                <c:pt idx="148">
                  <c:v>-9.5351056081057006</c:v>
                </c:pt>
                <c:pt idx="149">
                  <c:v>-9.5320735122366003</c:v>
                </c:pt>
                <c:pt idx="150">
                  <c:v>-9.5154085045390211</c:v>
                </c:pt>
                <c:pt idx="151">
                  <c:v>-9.4847446958858068</c:v>
                </c:pt>
                <c:pt idx="152">
                  <c:v>-9.4797400063705002</c:v>
                </c:pt>
                <c:pt idx="153">
                  <c:v>-9.4499475507720021</c:v>
                </c:pt>
                <c:pt idx="154">
                  <c:v>-9.4236678478527054</c:v>
                </c:pt>
                <c:pt idx="155">
                  <c:v>-9.4091288944864004</c:v>
                </c:pt>
                <c:pt idx="156">
                  <c:v>-9.3956677682221041</c:v>
                </c:pt>
                <c:pt idx="157">
                  <c:v>-9.3731524403801032</c:v>
                </c:pt>
                <c:pt idx="158">
                  <c:v>-9.3394098051707068</c:v>
                </c:pt>
                <c:pt idx="159">
                  <c:v>-9.3214848576421314</c:v>
                </c:pt>
                <c:pt idx="160">
                  <c:v>-9.3131028693528961</c:v>
                </c:pt>
                <c:pt idx="161">
                  <c:v>-9.2699921269664003</c:v>
                </c:pt>
                <c:pt idx="162">
                  <c:v>-9.2356174248040972</c:v>
                </c:pt>
                <c:pt idx="163">
                  <c:v>-9.2093344969230024</c:v>
                </c:pt>
                <c:pt idx="164">
                  <c:v>-9.1906037909852998</c:v>
                </c:pt>
                <c:pt idx="165">
                  <c:v>-9.1773457822370919</c:v>
                </c:pt>
                <c:pt idx="166">
                  <c:v>-9.1003778763777987</c:v>
                </c:pt>
                <c:pt idx="167">
                  <c:v>-9.0985293940914982</c:v>
                </c:pt>
                <c:pt idx="168">
                  <c:v>-9.0263370366253195</c:v>
                </c:pt>
                <c:pt idx="169">
                  <c:v>-9.0204074769948051</c:v>
                </c:pt>
                <c:pt idx="170">
                  <c:v>-9.014811275680799</c:v>
                </c:pt>
                <c:pt idx="171">
                  <c:v>-8.9790549900894252</c:v>
                </c:pt>
                <c:pt idx="172">
                  <c:v>-8.9340324228910983</c:v>
                </c:pt>
                <c:pt idx="173">
                  <c:v>-8.9043328096211027</c:v>
                </c:pt>
                <c:pt idx="174">
                  <c:v>-8.8796157508975</c:v>
                </c:pt>
                <c:pt idx="175">
                  <c:v>-8.8790143468399272</c:v>
                </c:pt>
                <c:pt idx="176">
                  <c:v>-8.8323976747890196</c:v>
                </c:pt>
                <c:pt idx="177">
                  <c:v>-8.8261240937737</c:v>
                </c:pt>
                <c:pt idx="178">
                  <c:v>-8.7987190596680023</c:v>
                </c:pt>
                <c:pt idx="179">
                  <c:v>-8.796391317204403</c:v>
                </c:pt>
                <c:pt idx="180">
                  <c:v>-8.7922560133642325</c:v>
                </c:pt>
                <c:pt idx="181">
                  <c:v>-8.782608695652101</c:v>
                </c:pt>
                <c:pt idx="182">
                  <c:v>-8.7409427330729983</c:v>
                </c:pt>
                <c:pt idx="183">
                  <c:v>-8.7330008016702987</c:v>
                </c:pt>
                <c:pt idx="184">
                  <c:v>-8.6967625303050067</c:v>
                </c:pt>
                <c:pt idx="185">
                  <c:v>-8.6931699986628033</c:v>
                </c:pt>
                <c:pt idx="186">
                  <c:v>-8.6729936746522966</c:v>
                </c:pt>
                <c:pt idx="187">
                  <c:v>-8.6239681808989754</c:v>
                </c:pt>
                <c:pt idx="188">
                  <c:v>-8.6148414460351734</c:v>
                </c:pt>
                <c:pt idx="189">
                  <c:v>-8.6021863117613275</c:v>
                </c:pt>
                <c:pt idx="190">
                  <c:v>-8.5554779563097316</c:v>
                </c:pt>
                <c:pt idx="191">
                  <c:v>-8.5484210019176725</c:v>
                </c:pt>
                <c:pt idx="192">
                  <c:v>-8.5435091067727953</c:v>
                </c:pt>
                <c:pt idx="193">
                  <c:v>-8.5039582682962944</c:v>
                </c:pt>
                <c:pt idx="194">
                  <c:v>-8.4862507963051002</c:v>
                </c:pt>
                <c:pt idx="195">
                  <c:v>-8.3951183176727042</c:v>
                </c:pt>
                <c:pt idx="196">
                  <c:v>-8.3685301288750047</c:v>
                </c:pt>
                <c:pt idx="197">
                  <c:v>-8.3636577307148006</c:v>
                </c:pt>
                <c:pt idx="198">
                  <c:v>-8.3319212188777954</c:v>
                </c:pt>
                <c:pt idx="199">
                  <c:v>-8.3237367302273277</c:v>
                </c:pt>
                <c:pt idx="200">
                  <c:v>-8.3159463423050273</c:v>
                </c:pt>
                <c:pt idx="201">
                  <c:v>-8.2827038160911002</c:v>
                </c:pt>
                <c:pt idx="202">
                  <c:v>-8.2284009672840099</c:v>
                </c:pt>
                <c:pt idx="203">
                  <c:v>-8.2088522588522963</c:v>
                </c:pt>
                <c:pt idx="204">
                  <c:v>-8.1973172196364956</c:v>
                </c:pt>
                <c:pt idx="205">
                  <c:v>-8.1935664256329037</c:v>
                </c:pt>
                <c:pt idx="206">
                  <c:v>-8.1374970138557003</c:v>
                </c:pt>
                <c:pt idx="207">
                  <c:v>-8.0715163408030008</c:v>
                </c:pt>
                <c:pt idx="208">
                  <c:v>-8.0591244689155985</c:v>
                </c:pt>
                <c:pt idx="209">
                  <c:v>-8.0483110040996664</c:v>
                </c:pt>
                <c:pt idx="210">
                  <c:v>-8.0289758852257798</c:v>
                </c:pt>
                <c:pt idx="211">
                  <c:v>-8.0120185671816007</c:v>
                </c:pt>
                <c:pt idx="212">
                  <c:v>-7.9763905150042183</c:v>
                </c:pt>
                <c:pt idx="213">
                  <c:v>-7.9717492911565122</c:v>
                </c:pt>
                <c:pt idx="214">
                  <c:v>-7.9463085845785146</c:v>
                </c:pt>
                <c:pt idx="215">
                  <c:v>-7.9318940174687995</c:v>
                </c:pt>
                <c:pt idx="216">
                  <c:v>-7.8913043478259857</c:v>
                </c:pt>
                <c:pt idx="217">
                  <c:v>-7.8850158283948888</c:v>
                </c:pt>
                <c:pt idx="218">
                  <c:v>-7.859769133169709</c:v>
                </c:pt>
                <c:pt idx="219">
                  <c:v>-7.8307304108934019</c:v>
                </c:pt>
                <c:pt idx="220">
                  <c:v>-7.8114776059772026</c:v>
                </c:pt>
                <c:pt idx="221">
                  <c:v>-7.7999363876698027</c:v>
                </c:pt>
                <c:pt idx="222">
                  <c:v>-7.7941838930761955</c:v>
                </c:pt>
                <c:pt idx="223">
                  <c:v>-7.7816139744206119</c:v>
                </c:pt>
                <c:pt idx="224">
                  <c:v>-7.7646914018692001</c:v>
                </c:pt>
                <c:pt idx="225">
                  <c:v>-7.7599607668900958</c:v>
                </c:pt>
                <c:pt idx="226">
                  <c:v>-7.7564593535864006</c:v>
                </c:pt>
                <c:pt idx="227">
                  <c:v>-7.754887402694699</c:v>
                </c:pt>
                <c:pt idx="228">
                  <c:v>-7.7307826720211992</c:v>
                </c:pt>
                <c:pt idx="229">
                  <c:v>-7.7279160518063783</c:v>
                </c:pt>
                <c:pt idx="230">
                  <c:v>-7.7050978234491012</c:v>
                </c:pt>
                <c:pt idx="231">
                  <c:v>-7.6708011493338084</c:v>
                </c:pt>
                <c:pt idx="232">
                  <c:v>-7.6498743369370903</c:v>
                </c:pt>
                <c:pt idx="233">
                  <c:v>-7.6285258050584837</c:v>
                </c:pt>
                <c:pt idx="234">
                  <c:v>-7.6209689884505956</c:v>
                </c:pt>
                <c:pt idx="235">
                  <c:v>-7.6005111600525881</c:v>
                </c:pt>
                <c:pt idx="236">
                  <c:v>-7.5727958937197997</c:v>
                </c:pt>
                <c:pt idx="237">
                  <c:v>-7.5604133161643006</c:v>
                </c:pt>
                <c:pt idx="238">
                  <c:v>-7.5556827475512947</c:v>
                </c:pt>
                <c:pt idx="239">
                  <c:v>-7.5444395154349975</c:v>
                </c:pt>
                <c:pt idx="240">
                  <c:v>-7.503315932735287</c:v>
                </c:pt>
                <c:pt idx="241">
                  <c:v>-7.4961023025097004</c:v>
                </c:pt>
                <c:pt idx="242">
                  <c:v>-7.4932596030385126</c:v>
                </c:pt>
                <c:pt idx="243">
                  <c:v>-7.4853997863589061</c:v>
                </c:pt>
                <c:pt idx="244">
                  <c:v>-7.4637077046729079</c:v>
                </c:pt>
                <c:pt idx="245">
                  <c:v>-7.451171777866489</c:v>
                </c:pt>
                <c:pt idx="246">
                  <c:v>-7.4506320443485023</c:v>
                </c:pt>
                <c:pt idx="247">
                  <c:v>-7.4429129389473845</c:v>
                </c:pt>
                <c:pt idx="248">
                  <c:v>-7.4402980172002033</c:v>
                </c:pt>
                <c:pt idx="249">
                  <c:v>-7.4354629580385989</c:v>
                </c:pt>
                <c:pt idx="250">
                  <c:v>-7.328647741147698</c:v>
                </c:pt>
                <c:pt idx="251">
                  <c:v>-7.2657328385802868</c:v>
                </c:pt>
                <c:pt idx="252">
                  <c:v>-7.2536631080476095</c:v>
                </c:pt>
                <c:pt idx="253">
                  <c:v>-7.1953283733174915</c:v>
                </c:pt>
                <c:pt idx="254">
                  <c:v>-7.1721362876253858</c:v>
                </c:pt>
                <c:pt idx="255">
                  <c:v>-7.167417847852585</c:v>
                </c:pt>
                <c:pt idx="256">
                  <c:v>-7.1604936428306019</c:v>
                </c:pt>
                <c:pt idx="257">
                  <c:v>-7.1371738253966965</c:v>
                </c:pt>
                <c:pt idx="258">
                  <c:v>-7.1323571959442127</c:v>
                </c:pt>
                <c:pt idx="259">
                  <c:v>-7.1277250364933886</c:v>
                </c:pt>
                <c:pt idx="260">
                  <c:v>-7.1202059000545006</c:v>
                </c:pt>
                <c:pt idx="261">
                  <c:v>-7.0963702130189006</c:v>
                </c:pt>
                <c:pt idx="262">
                  <c:v>-7.0945571090636079</c:v>
                </c:pt>
                <c:pt idx="263">
                  <c:v>-7.0401039178213054</c:v>
                </c:pt>
                <c:pt idx="264">
                  <c:v>-7.0394585171690025</c:v>
                </c:pt>
                <c:pt idx="265">
                  <c:v>-7.032577610160196</c:v>
                </c:pt>
                <c:pt idx="266">
                  <c:v>-7.0285326086956879</c:v>
                </c:pt>
                <c:pt idx="267">
                  <c:v>-7.0193329542945104</c:v>
                </c:pt>
                <c:pt idx="268">
                  <c:v>-7.0143990504748084</c:v>
                </c:pt>
                <c:pt idx="269">
                  <c:v>-6.9924253207949985</c:v>
                </c:pt>
                <c:pt idx="270">
                  <c:v>-6.9759603484517001</c:v>
                </c:pt>
                <c:pt idx="271">
                  <c:v>-6.9194460123651993</c:v>
                </c:pt>
                <c:pt idx="272">
                  <c:v>-6.8932913819299104</c:v>
                </c:pt>
                <c:pt idx="273">
                  <c:v>-6.8700005308701009</c:v>
                </c:pt>
                <c:pt idx="274">
                  <c:v>-6.8650078602620921</c:v>
                </c:pt>
                <c:pt idx="275">
                  <c:v>-6.8428898689447886</c:v>
                </c:pt>
                <c:pt idx="276">
                  <c:v>-6.8266055970165933</c:v>
                </c:pt>
                <c:pt idx="277">
                  <c:v>-6.8093206142849994</c:v>
                </c:pt>
                <c:pt idx="278">
                  <c:v>-6.7875451239581963</c:v>
                </c:pt>
                <c:pt idx="279">
                  <c:v>-6.7495600275065968</c:v>
                </c:pt>
                <c:pt idx="280">
                  <c:v>-6.7216217809968173</c:v>
                </c:pt>
                <c:pt idx="281">
                  <c:v>-6.7075520013471959</c:v>
                </c:pt>
                <c:pt idx="282">
                  <c:v>-6.6920724504963047</c:v>
                </c:pt>
                <c:pt idx="283">
                  <c:v>-6.6494597951140193</c:v>
                </c:pt>
                <c:pt idx="284">
                  <c:v>-6.6430347643860896</c:v>
                </c:pt>
                <c:pt idx="285">
                  <c:v>-6.641114229972982</c:v>
                </c:pt>
                <c:pt idx="286">
                  <c:v>-6.6156237753453979</c:v>
                </c:pt>
                <c:pt idx="287">
                  <c:v>-6.6140331627557902</c:v>
                </c:pt>
                <c:pt idx="288">
                  <c:v>-6.6037178028706052</c:v>
                </c:pt>
                <c:pt idx="289">
                  <c:v>-6.602987296248779</c:v>
                </c:pt>
                <c:pt idx="290">
                  <c:v>-6.586437158341397</c:v>
                </c:pt>
                <c:pt idx="291">
                  <c:v>-6.5796331209125114</c:v>
                </c:pt>
                <c:pt idx="292">
                  <c:v>-6.5222928491318966</c:v>
                </c:pt>
                <c:pt idx="293">
                  <c:v>-6.5204984295465955</c:v>
                </c:pt>
                <c:pt idx="294">
                  <c:v>-6.4570360137256975</c:v>
                </c:pt>
                <c:pt idx="295">
                  <c:v>-6.4486069226419014</c:v>
                </c:pt>
                <c:pt idx="296">
                  <c:v>-6.4353234326061095</c:v>
                </c:pt>
                <c:pt idx="297">
                  <c:v>-6.4072752716687855</c:v>
                </c:pt>
                <c:pt idx="298">
                  <c:v>-6.3891771131442994</c:v>
                </c:pt>
                <c:pt idx="299">
                  <c:v>-6.3777419340338088</c:v>
                </c:pt>
                <c:pt idx="300">
                  <c:v>-6.3623370892392046</c:v>
                </c:pt>
                <c:pt idx="301">
                  <c:v>-6.3620495758614055</c:v>
                </c:pt>
                <c:pt idx="302">
                  <c:v>-6.3045508838986946</c:v>
                </c:pt>
                <c:pt idx="303">
                  <c:v>-6.2952421486229104</c:v>
                </c:pt>
                <c:pt idx="304">
                  <c:v>-6.2812737661296119</c:v>
                </c:pt>
                <c:pt idx="305">
                  <c:v>-6.2648664368329863</c:v>
                </c:pt>
                <c:pt idx="306">
                  <c:v>-6.2613774218055021</c:v>
                </c:pt>
                <c:pt idx="307">
                  <c:v>-6.2502541167782875</c:v>
                </c:pt>
                <c:pt idx="308">
                  <c:v>-6.2430412248342098</c:v>
                </c:pt>
                <c:pt idx="309">
                  <c:v>-6.2197265566219908</c:v>
                </c:pt>
                <c:pt idx="310">
                  <c:v>-6.1531634126743127</c:v>
                </c:pt>
                <c:pt idx="311">
                  <c:v>-6.138749981670709</c:v>
                </c:pt>
                <c:pt idx="312">
                  <c:v>-6.1362637442281107</c:v>
                </c:pt>
                <c:pt idx="313">
                  <c:v>-6.1235006044073872</c:v>
                </c:pt>
                <c:pt idx="314">
                  <c:v>-6.1207003371488851</c:v>
                </c:pt>
                <c:pt idx="315">
                  <c:v>-6.0883152173913944</c:v>
                </c:pt>
                <c:pt idx="316">
                  <c:v>-6.0740595016943999</c:v>
                </c:pt>
                <c:pt idx="317">
                  <c:v>-6.0718408525550061</c:v>
                </c:pt>
                <c:pt idx="318">
                  <c:v>-6.0696849949567016</c:v>
                </c:pt>
                <c:pt idx="319">
                  <c:v>-6.0677840948871955</c:v>
                </c:pt>
                <c:pt idx="320">
                  <c:v>-6.0437646511200001</c:v>
                </c:pt>
                <c:pt idx="321">
                  <c:v>-6.0306863305238991</c:v>
                </c:pt>
                <c:pt idx="322">
                  <c:v>-5.9898513258689023</c:v>
                </c:pt>
                <c:pt idx="323">
                  <c:v>-5.9263216727485002</c:v>
                </c:pt>
                <c:pt idx="324">
                  <c:v>-5.9173166349574915</c:v>
                </c:pt>
                <c:pt idx="325">
                  <c:v>-5.9002793566857008</c:v>
                </c:pt>
                <c:pt idx="326">
                  <c:v>-5.8975831707577839</c:v>
                </c:pt>
                <c:pt idx="327">
                  <c:v>-5.8142362770079696</c:v>
                </c:pt>
                <c:pt idx="328">
                  <c:v>-5.8100812231246977</c:v>
                </c:pt>
                <c:pt idx="329">
                  <c:v>-5.7158856240377931</c:v>
                </c:pt>
                <c:pt idx="330">
                  <c:v>-5.6967823032243032</c:v>
                </c:pt>
                <c:pt idx="331">
                  <c:v>-5.6282373727528965</c:v>
                </c:pt>
                <c:pt idx="332">
                  <c:v>-5.6002819984563015</c:v>
                </c:pt>
                <c:pt idx="333">
                  <c:v>-5.5793587741555939</c:v>
                </c:pt>
                <c:pt idx="334">
                  <c:v>-5.5573133388350886</c:v>
                </c:pt>
                <c:pt idx="335">
                  <c:v>-5.5526663040037034</c:v>
                </c:pt>
                <c:pt idx="336">
                  <c:v>-5.5353514168212001</c:v>
                </c:pt>
                <c:pt idx="337">
                  <c:v>-5.5342809364549055</c:v>
                </c:pt>
                <c:pt idx="338">
                  <c:v>-5.5309028542021963</c:v>
                </c:pt>
                <c:pt idx="339">
                  <c:v>-5.527238077245884</c:v>
                </c:pt>
                <c:pt idx="340">
                  <c:v>-5.4285117056855885</c:v>
                </c:pt>
                <c:pt idx="341">
                  <c:v>-5.419032356532405</c:v>
                </c:pt>
                <c:pt idx="342">
                  <c:v>-5.4038241085368028</c:v>
                </c:pt>
                <c:pt idx="343">
                  <c:v>-5.3911009060281945</c:v>
                </c:pt>
                <c:pt idx="344">
                  <c:v>-5.3602035546838991</c:v>
                </c:pt>
                <c:pt idx="345">
                  <c:v>-5.3161580267558888</c:v>
                </c:pt>
                <c:pt idx="346">
                  <c:v>-5.2881715506714908</c:v>
                </c:pt>
                <c:pt idx="347">
                  <c:v>-5.2836743428096113</c:v>
                </c:pt>
                <c:pt idx="348">
                  <c:v>-5.2684191012181998</c:v>
                </c:pt>
                <c:pt idx="349">
                  <c:v>-5.2562874112755935</c:v>
                </c:pt>
                <c:pt idx="350">
                  <c:v>-5.2533892737696988</c:v>
                </c:pt>
                <c:pt idx="351">
                  <c:v>-5.2433642746143034</c:v>
                </c:pt>
                <c:pt idx="352">
                  <c:v>-5.2314912616373022</c:v>
                </c:pt>
                <c:pt idx="353">
                  <c:v>-5.2302788782619976</c:v>
                </c:pt>
                <c:pt idx="354">
                  <c:v>-5.1606266921483979</c:v>
                </c:pt>
                <c:pt idx="355">
                  <c:v>-5.1549291993395965</c:v>
                </c:pt>
                <c:pt idx="356">
                  <c:v>-5.1256085098475843</c:v>
                </c:pt>
                <c:pt idx="357">
                  <c:v>-5.1224843270357709</c:v>
                </c:pt>
                <c:pt idx="358">
                  <c:v>-5.1170568561872711</c:v>
                </c:pt>
                <c:pt idx="359">
                  <c:v>-5.0747758080409939</c:v>
                </c:pt>
                <c:pt idx="360">
                  <c:v>-4.940904204491197</c:v>
                </c:pt>
                <c:pt idx="361">
                  <c:v>-4.8132284791410029</c:v>
                </c:pt>
                <c:pt idx="362">
                  <c:v>-4.7901507528881995</c:v>
                </c:pt>
                <c:pt idx="363">
                  <c:v>-4.7295457156763021</c:v>
                </c:pt>
                <c:pt idx="364">
                  <c:v>-4.669157062615489</c:v>
                </c:pt>
                <c:pt idx="365">
                  <c:v>-4.6583791208792036</c:v>
                </c:pt>
                <c:pt idx="366">
                  <c:v>-4.6517125332463936</c:v>
                </c:pt>
                <c:pt idx="367">
                  <c:v>-4.6307557488008015</c:v>
                </c:pt>
                <c:pt idx="368">
                  <c:v>-4.6302427671931126</c:v>
                </c:pt>
                <c:pt idx="369">
                  <c:v>-4.5886960023946122</c:v>
                </c:pt>
                <c:pt idx="370">
                  <c:v>-4.5516292900662023</c:v>
                </c:pt>
                <c:pt idx="371">
                  <c:v>-4.5393424510273128</c:v>
                </c:pt>
                <c:pt idx="372">
                  <c:v>-4.526562834566505</c:v>
                </c:pt>
                <c:pt idx="373">
                  <c:v>-4.5100461736640014</c:v>
                </c:pt>
                <c:pt idx="374">
                  <c:v>-4.4513920904477153</c:v>
                </c:pt>
                <c:pt idx="375">
                  <c:v>-4.3922664044824113</c:v>
                </c:pt>
                <c:pt idx="376">
                  <c:v>-4.3896579869405983</c:v>
                </c:pt>
                <c:pt idx="377">
                  <c:v>-4.3664141715771931</c:v>
                </c:pt>
                <c:pt idx="378">
                  <c:v>-4.3262712449678062</c:v>
                </c:pt>
                <c:pt idx="379">
                  <c:v>-4.3255753543278876</c:v>
                </c:pt>
                <c:pt idx="380">
                  <c:v>-4.3096944659538066</c:v>
                </c:pt>
                <c:pt idx="381">
                  <c:v>-4.3008513829165977</c:v>
                </c:pt>
                <c:pt idx="382">
                  <c:v>-4.2399026599655016</c:v>
                </c:pt>
                <c:pt idx="383">
                  <c:v>-4.1866745657995965</c:v>
                </c:pt>
                <c:pt idx="384">
                  <c:v>-4.1821654561423909</c:v>
                </c:pt>
                <c:pt idx="385">
                  <c:v>-4.168608987630698</c:v>
                </c:pt>
                <c:pt idx="386">
                  <c:v>-4.16798993744138</c:v>
                </c:pt>
                <c:pt idx="387">
                  <c:v>-4.1559388707761835</c:v>
                </c:pt>
                <c:pt idx="388">
                  <c:v>-4.1426679346409054</c:v>
                </c:pt>
                <c:pt idx="389">
                  <c:v>-4.1279357745690772</c:v>
                </c:pt>
                <c:pt idx="390">
                  <c:v>-4.119438137803705</c:v>
                </c:pt>
                <c:pt idx="391">
                  <c:v>-4.1034765466480883</c:v>
                </c:pt>
                <c:pt idx="392">
                  <c:v>-4.0872509452523014</c:v>
                </c:pt>
                <c:pt idx="393">
                  <c:v>-4.0723892636295025</c:v>
                </c:pt>
                <c:pt idx="394">
                  <c:v>-4.0568690171332014</c:v>
                </c:pt>
                <c:pt idx="395">
                  <c:v>-4.037209013100612</c:v>
                </c:pt>
                <c:pt idx="396">
                  <c:v>-4.0233068561872862</c:v>
                </c:pt>
                <c:pt idx="397">
                  <c:v>-4.0125716674628897</c:v>
                </c:pt>
                <c:pt idx="398">
                  <c:v>-3.9974937350033954</c:v>
                </c:pt>
                <c:pt idx="399">
                  <c:v>-3.9784530859474998</c:v>
                </c:pt>
                <c:pt idx="400">
                  <c:v>-3.9580582762647967</c:v>
                </c:pt>
                <c:pt idx="401">
                  <c:v>-3.9449173206295001</c:v>
                </c:pt>
                <c:pt idx="402">
                  <c:v>-3.9375870955100982</c:v>
                </c:pt>
                <c:pt idx="403">
                  <c:v>-3.9180323299887969</c:v>
                </c:pt>
                <c:pt idx="404">
                  <c:v>-3.9146332719040018</c:v>
                </c:pt>
                <c:pt idx="405">
                  <c:v>-3.9066992043396978</c:v>
                </c:pt>
                <c:pt idx="406">
                  <c:v>-3.877992061815803</c:v>
                </c:pt>
                <c:pt idx="407">
                  <c:v>-3.8370125383007037</c:v>
                </c:pt>
                <c:pt idx="408">
                  <c:v>-3.8266630109021023</c:v>
                </c:pt>
                <c:pt idx="409">
                  <c:v>-3.8129203033055927</c:v>
                </c:pt>
                <c:pt idx="410">
                  <c:v>-3.8113180572480938</c:v>
                </c:pt>
                <c:pt idx="411">
                  <c:v>-3.7743202173494046</c:v>
                </c:pt>
                <c:pt idx="412">
                  <c:v>-3.7190275809383042</c:v>
                </c:pt>
                <c:pt idx="413">
                  <c:v>-3.7141900549674109</c:v>
                </c:pt>
                <c:pt idx="414">
                  <c:v>-3.7135659996708967</c:v>
                </c:pt>
                <c:pt idx="415">
                  <c:v>-3.6850212719298012</c:v>
                </c:pt>
                <c:pt idx="416">
                  <c:v>-3.6805547258359095</c:v>
                </c:pt>
                <c:pt idx="417">
                  <c:v>-3.6793394033320013</c:v>
                </c:pt>
                <c:pt idx="418">
                  <c:v>-3.6237874745792951</c:v>
                </c:pt>
                <c:pt idx="419">
                  <c:v>-3.5853052693344982</c:v>
                </c:pt>
                <c:pt idx="420">
                  <c:v>-3.5751783054031967</c:v>
                </c:pt>
                <c:pt idx="421">
                  <c:v>-3.5508263608410005</c:v>
                </c:pt>
                <c:pt idx="422">
                  <c:v>-3.5446380646071991</c:v>
                </c:pt>
                <c:pt idx="423">
                  <c:v>-3.4898786324244981</c:v>
                </c:pt>
                <c:pt idx="424">
                  <c:v>-3.4657341698304012</c:v>
                </c:pt>
                <c:pt idx="425">
                  <c:v>-3.4412456619658927</c:v>
                </c:pt>
                <c:pt idx="426">
                  <c:v>-3.437334057064203</c:v>
                </c:pt>
                <c:pt idx="427">
                  <c:v>-3.4351410613486024</c:v>
                </c:pt>
                <c:pt idx="428">
                  <c:v>-3.3787981293396987</c:v>
                </c:pt>
                <c:pt idx="429">
                  <c:v>-3.3766594099733904</c:v>
                </c:pt>
                <c:pt idx="430">
                  <c:v>-3.3585908053299036</c:v>
                </c:pt>
                <c:pt idx="431">
                  <c:v>-3.3459338385607982</c:v>
                </c:pt>
                <c:pt idx="432">
                  <c:v>-3.2814437675851051</c:v>
                </c:pt>
                <c:pt idx="433">
                  <c:v>-3.2366543688419052</c:v>
                </c:pt>
                <c:pt idx="434">
                  <c:v>-3.2088909545061002</c:v>
                </c:pt>
                <c:pt idx="435">
                  <c:v>-3.2004319955407041</c:v>
                </c:pt>
                <c:pt idx="436">
                  <c:v>-3.1685732142254022</c:v>
                </c:pt>
                <c:pt idx="437">
                  <c:v>-3.1571058938211962</c:v>
                </c:pt>
                <c:pt idx="438">
                  <c:v>-3.1444542543712046</c:v>
                </c:pt>
                <c:pt idx="439">
                  <c:v>-3.0942855152093998</c:v>
                </c:pt>
                <c:pt idx="440">
                  <c:v>-3.0830893300849951</c:v>
                </c:pt>
                <c:pt idx="441">
                  <c:v>-2.9906543752709993</c:v>
                </c:pt>
                <c:pt idx="442">
                  <c:v>-2.979650949079693</c:v>
                </c:pt>
                <c:pt idx="443">
                  <c:v>-2.9664614563672984</c:v>
                </c:pt>
                <c:pt idx="444">
                  <c:v>-2.9517007954321031</c:v>
                </c:pt>
                <c:pt idx="445">
                  <c:v>-2.9159996924789979</c:v>
                </c:pt>
                <c:pt idx="446">
                  <c:v>-2.8958102502587977</c:v>
                </c:pt>
                <c:pt idx="447">
                  <c:v>-2.8647505100887969</c:v>
                </c:pt>
                <c:pt idx="448">
                  <c:v>-2.8591707294473991</c:v>
                </c:pt>
                <c:pt idx="449">
                  <c:v>-2.8208440540443998</c:v>
                </c:pt>
                <c:pt idx="450">
                  <c:v>-2.7870491747575059</c:v>
                </c:pt>
                <c:pt idx="451">
                  <c:v>-2.7579960592047996</c:v>
                </c:pt>
                <c:pt idx="452">
                  <c:v>-2.7283303213232002</c:v>
                </c:pt>
                <c:pt idx="453">
                  <c:v>-2.6214612447126076</c:v>
                </c:pt>
                <c:pt idx="454">
                  <c:v>-2.6178433791345967</c:v>
                </c:pt>
                <c:pt idx="455">
                  <c:v>-2.5872462619838998</c:v>
                </c:pt>
                <c:pt idx="456">
                  <c:v>-2.5724539261422898</c:v>
                </c:pt>
                <c:pt idx="457">
                  <c:v>-2.5288198809205014</c:v>
                </c:pt>
                <c:pt idx="458">
                  <c:v>-2.5043083426236032</c:v>
                </c:pt>
                <c:pt idx="459">
                  <c:v>-2.4594183553271023</c:v>
                </c:pt>
                <c:pt idx="460">
                  <c:v>-2.4402934158594007</c:v>
                </c:pt>
                <c:pt idx="461">
                  <c:v>-2.4354952458792947</c:v>
                </c:pt>
                <c:pt idx="462">
                  <c:v>-2.3998072839561977</c:v>
                </c:pt>
                <c:pt idx="463">
                  <c:v>-2.3112524552741913</c:v>
                </c:pt>
                <c:pt idx="464">
                  <c:v>-2.2657869775695012</c:v>
                </c:pt>
                <c:pt idx="465">
                  <c:v>-2.2654295583644095</c:v>
                </c:pt>
                <c:pt idx="466">
                  <c:v>-2.255863684573697</c:v>
                </c:pt>
                <c:pt idx="467">
                  <c:v>-2.2170173140620992</c:v>
                </c:pt>
                <c:pt idx="468">
                  <c:v>-2.1436497982693012</c:v>
                </c:pt>
                <c:pt idx="469">
                  <c:v>-2.0971004261032977</c:v>
                </c:pt>
                <c:pt idx="470">
                  <c:v>-2.0318008408269042</c:v>
                </c:pt>
                <c:pt idx="471">
                  <c:v>-1.9608952768025041</c:v>
                </c:pt>
                <c:pt idx="472">
                  <c:v>-1.9509160407376029</c:v>
                </c:pt>
                <c:pt idx="473">
                  <c:v>-1.945601625685299</c:v>
                </c:pt>
                <c:pt idx="474">
                  <c:v>-1.7765215446838027</c:v>
                </c:pt>
                <c:pt idx="475">
                  <c:v>-1.7614181500188977</c:v>
                </c:pt>
                <c:pt idx="476">
                  <c:v>-1.7586060678452</c:v>
                </c:pt>
                <c:pt idx="477">
                  <c:v>-1.6852056743421002</c:v>
                </c:pt>
                <c:pt idx="478">
                  <c:v>-1.5943807829333991</c:v>
                </c:pt>
                <c:pt idx="479">
                  <c:v>-1.5794330970961961</c:v>
                </c:pt>
                <c:pt idx="480">
                  <c:v>-1.5547837743577044</c:v>
                </c:pt>
                <c:pt idx="481">
                  <c:v>-1.4852515013912981</c:v>
                </c:pt>
                <c:pt idx="482">
                  <c:v>-1.3444796683378044</c:v>
                </c:pt>
                <c:pt idx="483">
                  <c:v>-1.3043105021199959</c:v>
                </c:pt>
                <c:pt idx="484">
                  <c:v>-1.2666009528522011</c:v>
                </c:pt>
                <c:pt idx="485">
                  <c:v>-1.266241970589796</c:v>
                </c:pt>
                <c:pt idx="486">
                  <c:v>-1.2242142636617026</c:v>
                </c:pt>
                <c:pt idx="487">
                  <c:v>-1.2154339294090979</c:v>
                </c:pt>
                <c:pt idx="488">
                  <c:v>-1.1583990983525958</c:v>
                </c:pt>
                <c:pt idx="489">
                  <c:v>-1.109751528853304</c:v>
                </c:pt>
                <c:pt idx="490">
                  <c:v>-1.108739299651603</c:v>
                </c:pt>
                <c:pt idx="491">
                  <c:v>-1.0480054716501024</c:v>
                </c:pt>
                <c:pt idx="492">
                  <c:v>-1.0210112284776958</c:v>
                </c:pt>
                <c:pt idx="493">
                  <c:v>-0.97101748472489668</c:v>
                </c:pt>
                <c:pt idx="494">
                  <c:v>-0.96655705760559996</c:v>
                </c:pt>
                <c:pt idx="495">
                  <c:v>-0.9451568989550978</c:v>
                </c:pt>
                <c:pt idx="496">
                  <c:v>-0.93749614488810096</c:v>
                </c:pt>
                <c:pt idx="497">
                  <c:v>-0.90237972258860044</c:v>
                </c:pt>
                <c:pt idx="498">
                  <c:v>-0.89944540762970748</c:v>
                </c:pt>
                <c:pt idx="499">
                  <c:v>-0.8992026994744009</c:v>
                </c:pt>
                <c:pt idx="500">
                  <c:v>-0.85733695652169961</c:v>
                </c:pt>
                <c:pt idx="501">
                  <c:v>-0.84744974118849981</c:v>
                </c:pt>
                <c:pt idx="502">
                  <c:v>-0.82391603707859828</c:v>
                </c:pt>
                <c:pt idx="503">
                  <c:v>-0.78901828847489963</c:v>
                </c:pt>
                <c:pt idx="504">
                  <c:v>-0.7254628337249045</c:v>
                </c:pt>
                <c:pt idx="505">
                  <c:v>-0.7127956053902994</c:v>
                </c:pt>
                <c:pt idx="506">
                  <c:v>-0.68287355658510218</c:v>
                </c:pt>
                <c:pt idx="507">
                  <c:v>-0.6141060087933996</c:v>
                </c:pt>
                <c:pt idx="508">
                  <c:v>-0.56983098423310063</c:v>
                </c:pt>
                <c:pt idx="509">
                  <c:v>-0.56290657755320062</c:v>
                </c:pt>
                <c:pt idx="510">
                  <c:v>-0.53537021146640063</c:v>
                </c:pt>
                <c:pt idx="511">
                  <c:v>-0.52600467165680065</c:v>
                </c:pt>
                <c:pt idx="512">
                  <c:v>-0.51513044345740155</c:v>
                </c:pt>
                <c:pt idx="513">
                  <c:v>-0.46603260869559904</c:v>
                </c:pt>
                <c:pt idx="514">
                  <c:v>-0.43993370759680123</c:v>
                </c:pt>
                <c:pt idx="515">
                  <c:v>-0.43163797409489812</c:v>
                </c:pt>
                <c:pt idx="516">
                  <c:v>-0.39584409239999857</c:v>
                </c:pt>
                <c:pt idx="517">
                  <c:v>-0.3687812109862989</c:v>
                </c:pt>
                <c:pt idx="518">
                  <c:v>-0.35563268829640332</c:v>
                </c:pt>
                <c:pt idx="519">
                  <c:v>-0.33542988507940119</c:v>
                </c:pt>
                <c:pt idx="520">
                  <c:v>-0.32352022197530184</c:v>
                </c:pt>
                <c:pt idx="521">
                  <c:v>-0.25710890843399875</c:v>
                </c:pt>
                <c:pt idx="522">
                  <c:v>-0.23352999894579796</c:v>
                </c:pt>
                <c:pt idx="523">
                  <c:v>-0.14584977428869905</c:v>
                </c:pt>
                <c:pt idx="524">
                  <c:v>-0.13754014705099887</c:v>
                </c:pt>
                <c:pt idx="525">
                  <c:v>-6.1488692466998174E-2</c:v>
                </c:pt>
                <c:pt idx="526">
                  <c:v>-5.0424032489196711E-2</c:v>
                </c:pt>
                <c:pt idx="527">
                  <c:v>-4.050488425299658E-3</c:v>
                </c:pt>
                <c:pt idx="528">
                  <c:v>3.8425234759898785E-2</c:v>
                </c:pt>
                <c:pt idx="529">
                  <c:v>7.9915059123905521E-2</c:v>
                </c:pt>
                <c:pt idx="530">
                  <c:v>0.26166653394919592</c:v>
                </c:pt>
                <c:pt idx="531">
                  <c:v>0.30456811704220244</c:v>
                </c:pt>
                <c:pt idx="532">
                  <c:v>0.34738892322270393</c:v>
                </c:pt>
                <c:pt idx="533">
                  <c:v>0.45484949832780402</c:v>
                </c:pt>
                <c:pt idx="534">
                  <c:v>0.45515038303779681</c:v>
                </c:pt>
                <c:pt idx="535">
                  <c:v>0.48657051364330139</c:v>
                </c:pt>
                <c:pt idx="536">
                  <c:v>0.55151098901089257</c:v>
                </c:pt>
                <c:pt idx="537">
                  <c:v>0.5857842672154947</c:v>
                </c:pt>
                <c:pt idx="538">
                  <c:v>0.59083290050889992</c:v>
                </c:pt>
                <c:pt idx="539">
                  <c:v>0.65943487355010655</c:v>
                </c:pt>
                <c:pt idx="540">
                  <c:v>0.71140869511850158</c:v>
                </c:pt>
                <c:pt idx="541">
                  <c:v>0.8188987487476993</c:v>
                </c:pt>
                <c:pt idx="542">
                  <c:v>0.82197264469989906</c:v>
                </c:pt>
                <c:pt idx="543">
                  <c:v>0.85798262727610164</c:v>
                </c:pt>
                <c:pt idx="544">
                  <c:v>0.85976657422619962</c:v>
                </c:pt>
                <c:pt idx="545">
                  <c:v>0.87341018747589771</c:v>
                </c:pt>
                <c:pt idx="546">
                  <c:v>0.88922897754420005</c:v>
                </c:pt>
                <c:pt idx="547">
                  <c:v>0.90369087434300477</c:v>
                </c:pt>
                <c:pt idx="548">
                  <c:v>0.92462441096759707</c:v>
                </c:pt>
                <c:pt idx="549">
                  <c:v>1.0133736876621908</c:v>
                </c:pt>
                <c:pt idx="550">
                  <c:v>1.0146334341986005</c:v>
                </c:pt>
                <c:pt idx="551">
                  <c:v>1.0407608695651973</c:v>
                </c:pt>
                <c:pt idx="552">
                  <c:v>1.0455149485697035</c:v>
                </c:pt>
                <c:pt idx="553">
                  <c:v>1.0498842441972016</c:v>
                </c:pt>
                <c:pt idx="554">
                  <c:v>1.065998161062403</c:v>
                </c:pt>
                <c:pt idx="555">
                  <c:v>1.0665042852847977</c:v>
                </c:pt>
                <c:pt idx="556">
                  <c:v>1.1175374490148968</c:v>
                </c:pt>
                <c:pt idx="557">
                  <c:v>1.1358695652172979</c:v>
                </c:pt>
                <c:pt idx="558">
                  <c:v>1.1529983908373038</c:v>
                </c:pt>
                <c:pt idx="559">
                  <c:v>1.163491399904399</c:v>
                </c:pt>
                <c:pt idx="560">
                  <c:v>1.210647289460802</c:v>
                </c:pt>
                <c:pt idx="561">
                  <c:v>1.2278129479215991</c:v>
                </c:pt>
                <c:pt idx="562">
                  <c:v>1.2527824228911042</c:v>
                </c:pt>
                <c:pt idx="563">
                  <c:v>1.253713768115901</c:v>
                </c:pt>
                <c:pt idx="564">
                  <c:v>1.2751001656666021</c:v>
                </c:pt>
                <c:pt idx="565">
                  <c:v>1.300280697563295</c:v>
                </c:pt>
                <c:pt idx="566">
                  <c:v>1.3632700934332007</c:v>
                </c:pt>
                <c:pt idx="567">
                  <c:v>1.3702218373413046</c:v>
                </c:pt>
                <c:pt idx="568">
                  <c:v>1.3768368947851002</c:v>
                </c:pt>
                <c:pt idx="569">
                  <c:v>1.398097826086999</c:v>
                </c:pt>
                <c:pt idx="570">
                  <c:v>1.4126643180242016</c:v>
                </c:pt>
                <c:pt idx="571">
                  <c:v>1.4426911865551018</c:v>
                </c:pt>
                <c:pt idx="572">
                  <c:v>1.451082341232599</c:v>
                </c:pt>
                <c:pt idx="573">
                  <c:v>1.4527869973415974</c:v>
                </c:pt>
                <c:pt idx="574">
                  <c:v>1.5035119434689008</c:v>
                </c:pt>
                <c:pt idx="575">
                  <c:v>1.5106934976852018</c:v>
                </c:pt>
                <c:pt idx="576">
                  <c:v>1.5147220231459997</c:v>
                </c:pt>
                <c:pt idx="577">
                  <c:v>1.5251329504259978</c:v>
                </c:pt>
                <c:pt idx="578">
                  <c:v>1.5311569833216083</c:v>
                </c:pt>
                <c:pt idx="579">
                  <c:v>1.5499531825429975</c:v>
                </c:pt>
                <c:pt idx="580">
                  <c:v>1.5729633282491018</c:v>
                </c:pt>
                <c:pt idx="581">
                  <c:v>1.5800710782183955</c:v>
                </c:pt>
                <c:pt idx="582">
                  <c:v>1.6278115871942018</c:v>
                </c:pt>
                <c:pt idx="583">
                  <c:v>1.6284604206208981</c:v>
                </c:pt>
                <c:pt idx="584">
                  <c:v>1.6922862145000033</c:v>
                </c:pt>
                <c:pt idx="585">
                  <c:v>1.7171822742474978</c:v>
                </c:pt>
                <c:pt idx="586">
                  <c:v>1.7245357601335061</c:v>
                </c:pt>
                <c:pt idx="587">
                  <c:v>1.7386373598283029</c:v>
                </c:pt>
                <c:pt idx="588">
                  <c:v>1.771866709504093</c:v>
                </c:pt>
                <c:pt idx="589">
                  <c:v>1.8425467424612023</c:v>
                </c:pt>
                <c:pt idx="590">
                  <c:v>1.8466663299740986</c:v>
                </c:pt>
                <c:pt idx="591">
                  <c:v>1.8699891119437961</c:v>
                </c:pt>
                <c:pt idx="592">
                  <c:v>1.9110530471943998</c:v>
                </c:pt>
                <c:pt idx="593">
                  <c:v>1.9834071493221981</c:v>
                </c:pt>
                <c:pt idx="594">
                  <c:v>2.0887930004778044</c:v>
                </c:pt>
                <c:pt idx="595">
                  <c:v>2.1317776204192977</c:v>
                </c:pt>
                <c:pt idx="596">
                  <c:v>2.1656387694431984</c:v>
                </c:pt>
                <c:pt idx="597">
                  <c:v>2.1777054467272032</c:v>
                </c:pt>
                <c:pt idx="598">
                  <c:v>2.1822194136649027</c:v>
                </c:pt>
                <c:pt idx="599">
                  <c:v>2.2143943963091992</c:v>
                </c:pt>
                <c:pt idx="600">
                  <c:v>2.2189978020594046</c:v>
                </c:pt>
                <c:pt idx="601">
                  <c:v>2.2346938767728952</c:v>
                </c:pt>
                <c:pt idx="602">
                  <c:v>2.2488504091807968</c:v>
                </c:pt>
                <c:pt idx="603">
                  <c:v>2.2897690314372032</c:v>
                </c:pt>
                <c:pt idx="604">
                  <c:v>2.3171552827239026</c:v>
                </c:pt>
                <c:pt idx="605">
                  <c:v>2.3776128762540978</c:v>
                </c:pt>
                <c:pt idx="606">
                  <c:v>2.381424821819202</c:v>
                </c:pt>
                <c:pt idx="607">
                  <c:v>2.4818567806065985</c:v>
                </c:pt>
                <c:pt idx="608">
                  <c:v>2.5126508880283964</c:v>
                </c:pt>
                <c:pt idx="609">
                  <c:v>2.5564409976658875</c:v>
                </c:pt>
                <c:pt idx="610">
                  <c:v>2.5882572951393001</c:v>
                </c:pt>
                <c:pt idx="611">
                  <c:v>2.6348244147156987</c:v>
                </c:pt>
                <c:pt idx="612">
                  <c:v>2.6444473320942024</c:v>
                </c:pt>
                <c:pt idx="613">
                  <c:v>2.6448574827003952</c:v>
                </c:pt>
                <c:pt idx="614">
                  <c:v>2.6522888958604987</c:v>
                </c:pt>
                <c:pt idx="615">
                  <c:v>2.6996413159792967</c:v>
                </c:pt>
                <c:pt idx="616">
                  <c:v>2.7466826238714988</c:v>
                </c:pt>
                <c:pt idx="617">
                  <c:v>2.7675693625987012</c:v>
                </c:pt>
                <c:pt idx="618">
                  <c:v>2.780986418964309</c:v>
                </c:pt>
                <c:pt idx="619">
                  <c:v>2.7974796942187967</c:v>
                </c:pt>
                <c:pt idx="620">
                  <c:v>2.8268731130439932</c:v>
                </c:pt>
                <c:pt idx="621">
                  <c:v>2.8549342803725084</c:v>
                </c:pt>
                <c:pt idx="622">
                  <c:v>2.8756114922638942</c:v>
                </c:pt>
                <c:pt idx="623">
                  <c:v>2.9380524366937912</c:v>
                </c:pt>
                <c:pt idx="624">
                  <c:v>2.9524122938478943</c:v>
                </c:pt>
                <c:pt idx="625">
                  <c:v>3.0286408567329106</c:v>
                </c:pt>
                <c:pt idx="626">
                  <c:v>3.036489264514894</c:v>
                </c:pt>
                <c:pt idx="627">
                  <c:v>3.0876253351860972</c:v>
                </c:pt>
                <c:pt idx="628">
                  <c:v>3.1019171046344951</c:v>
                </c:pt>
                <c:pt idx="629">
                  <c:v>3.1202370998567019</c:v>
                </c:pt>
                <c:pt idx="630">
                  <c:v>3.1226839046965997</c:v>
                </c:pt>
                <c:pt idx="631">
                  <c:v>3.1285231469801054</c:v>
                </c:pt>
                <c:pt idx="632">
                  <c:v>3.1954757931804987</c:v>
                </c:pt>
                <c:pt idx="633">
                  <c:v>3.2076274662346052</c:v>
                </c:pt>
                <c:pt idx="634">
                  <c:v>3.2407657580283007</c:v>
                </c:pt>
                <c:pt idx="635">
                  <c:v>3.2962623720582966</c:v>
                </c:pt>
                <c:pt idx="636">
                  <c:v>3.3114663690478938</c:v>
                </c:pt>
                <c:pt idx="637">
                  <c:v>3.3227358427682034</c:v>
                </c:pt>
                <c:pt idx="638">
                  <c:v>3.3482441471571982</c:v>
                </c:pt>
                <c:pt idx="639">
                  <c:v>3.4821713392182967</c:v>
                </c:pt>
                <c:pt idx="640">
                  <c:v>3.5263079311991987</c:v>
                </c:pt>
                <c:pt idx="641">
                  <c:v>3.5585415551557986</c:v>
                </c:pt>
                <c:pt idx="642">
                  <c:v>3.5753634922386968</c:v>
                </c:pt>
                <c:pt idx="643">
                  <c:v>3.5817553853732944</c:v>
                </c:pt>
                <c:pt idx="644">
                  <c:v>3.5943869730349998</c:v>
                </c:pt>
                <c:pt idx="645">
                  <c:v>3.6958672819870002</c:v>
                </c:pt>
                <c:pt idx="646">
                  <c:v>3.7478116055053103</c:v>
                </c:pt>
                <c:pt idx="647">
                  <c:v>3.8717996189421982</c:v>
                </c:pt>
                <c:pt idx="648">
                  <c:v>3.8781261612783031</c:v>
                </c:pt>
                <c:pt idx="649">
                  <c:v>3.9066796729839979</c:v>
                </c:pt>
                <c:pt idx="650">
                  <c:v>3.9493309234684943</c:v>
                </c:pt>
                <c:pt idx="651">
                  <c:v>3.9517352229752944</c:v>
                </c:pt>
                <c:pt idx="652">
                  <c:v>3.9600543478261052</c:v>
                </c:pt>
                <c:pt idx="653">
                  <c:v>4.0671547353611945</c:v>
                </c:pt>
                <c:pt idx="654">
                  <c:v>4.0846140318878916</c:v>
                </c:pt>
                <c:pt idx="655">
                  <c:v>4.1602927567602066</c:v>
                </c:pt>
                <c:pt idx="656">
                  <c:v>4.1720272648814909</c:v>
                </c:pt>
                <c:pt idx="657">
                  <c:v>4.2474893389463926</c:v>
                </c:pt>
                <c:pt idx="658">
                  <c:v>4.2476840592181926</c:v>
                </c:pt>
                <c:pt idx="659">
                  <c:v>4.2740583691671006</c:v>
                </c:pt>
                <c:pt idx="660">
                  <c:v>4.2772144071392955</c:v>
                </c:pt>
                <c:pt idx="661">
                  <c:v>4.3178417610452886</c:v>
                </c:pt>
                <c:pt idx="662">
                  <c:v>4.3302678852386123</c:v>
                </c:pt>
                <c:pt idx="663">
                  <c:v>4.3385624645313099</c:v>
                </c:pt>
                <c:pt idx="664">
                  <c:v>4.3814706466116995</c:v>
                </c:pt>
                <c:pt idx="665">
                  <c:v>4.3839033427578995</c:v>
                </c:pt>
                <c:pt idx="666">
                  <c:v>4.3861797849737183</c:v>
                </c:pt>
                <c:pt idx="667">
                  <c:v>4.3942835194953895</c:v>
                </c:pt>
                <c:pt idx="668">
                  <c:v>4.3999473662838042</c:v>
                </c:pt>
                <c:pt idx="669">
                  <c:v>4.4008152173912869</c:v>
                </c:pt>
                <c:pt idx="670">
                  <c:v>4.4098032618057061</c:v>
                </c:pt>
                <c:pt idx="671">
                  <c:v>4.4270666109793027</c:v>
                </c:pt>
                <c:pt idx="672">
                  <c:v>4.4528056484577849</c:v>
                </c:pt>
                <c:pt idx="673">
                  <c:v>4.4986196095371014</c:v>
                </c:pt>
                <c:pt idx="674">
                  <c:v>4.5366434886800171</c:v>
                </c:pt>
                <c:pt idx="675">
                  <c:v>4.5424787099876074</c:v>
                </c:pt>
                <c:pt idx="676">
                  <c:v>4.5574010949086983</c:v>
                </c:pt>
                <c:pt idx="677">
                  <c:v>4.5798893135849088</c:v>
                </c:pt>
                <c:pt idx="678">
                  <c:v>4.5883152173912869</c:v>
                </c:pt>
                <c:pt idx="679">
                  <c:v>4.6289384521736965</c:v>
                </c:pt>
                <c:pt idx="680">
                  <c:v>4.6351543884045006</c:v>
                </c:pt>
                <c:pt idx="681">
                  <c:v>4.770002890508799</c:v>
                </c:pt>
                <c:pt idx="682">
                  <c:v>4.7708432871475992</c:v>
                </c:pt>
                <c:pt idx="683">
                  <c:v>4.7727658139890039</c:v>
                </c:pt>
                <c:pt idx="684">
                  <c:v>4.8586956521738998</c:v>
                </c:pt>
                <c:pt idx="685">
                  <c:v>4.8659108856118936</c:v>
                </c:pt>
                <c:pt idx="686">
                  <c:v>4.9235579122608968</c:v>
                </c:pt>
                <c:pt idx="687">
                  <c:v>5.0135054852125114</c:v>
                </c:pt>
                <c:pt idx="688">
                  <c:v>5.0513983005165031</c:v>
                </c:pt>
                <c:pt idx="689">
                  <c:v>5.1178212876752909</c:v>
                </c:pt>
                <c:pt idx="690">
                  <c:v>5.1415697138264989</c:v>
                </c:pt>
                <c:pt idx="691">
                  <c:v>5.2395783564261995</c:v>
                </c:pt>
                <c:pt idx="692">
                  <c:v>5.3102305303391955</c:v>
                </c:pt>
                <c:pt idx="693">
                  <c:v>5.3520752788428849</c:v>
                </c:pt>
                <c:pt idx="694">
                  <c:v>5.3613638012082987</c:v>
                </c:pt>
                <c:pt idx="695">
                  <c:v>5.4103287615131102</c:v>
                </c:pt>
                <c:pt idx="696">
                  <c:v>5.4431910761876985</c:v>
                </c:pt>
                <c:pt idx="697">
                  <c:v>5.5214108641167883</c:v>
                </c:pt>
                <c:pt idx="698">
                  <c:v>5.5360575845478994</c:v>
                </c:pt>
                <c:pt idx="699">
                  <c:v>5.5368598839958993</c:v>
                </c:pt>
                <c:pt idx="700">
                  <c:v>5.6330382535834005</c:v>
                </c:pt>
                <c:pt idx="701">
                  <c:v>5.9124997673044035</c:v>
                </c:pt>
                <c:pt idx="702">
                  <c:v>5.9681616994117022</c:v>
                </c:pt>
                <c:pt idx="703">
                  <c:v>5.975375813596294</c:v>
                </c:pt>
                <c:pt idx="704">
                  <c:v>6.0135869565216868</c:v>
                </c:pt>
                <c:pt idx="705">
                  <c:v>6.0831790492116014</c:v>
                </c:pt>
                <c:pt idx="706">
                  <c:v>6.1121095252675879</c:v>
                </c:pt>
                <c:pt idx="707">
                  <c:v>6.1773919015767049</c:v>
                </c:pt>
                <c:pt idx="708">
                  <c:v>6.2166162340075957</c:v>
                </c:pt>
                <c:pt idx="709">
                  <c:v>6.2377681005826142</c:v>
                </c:pt>
                <c:pt idx="710">
                  <c:v>6.2635869565216868</c:v>
                </c:pt>
                <c:pt idx="711">
                  <c:v>6.3396739130434101</c:v>
                </c:pt>
                <c:pt idx="712">
                  <c:v>6.4135425595274898</c:v>
                </c:pt>
                <c:pt idx="713">
                  <c:v>6.4669718037715995</c:v>
                </c:pt>
                <c:pt idx="714">
                  <c:v>6.5297253047528034</c:v>
                </c:pt>
                <c:pt idx="715">
                  <c:v>6.6424811011737006</c:v>
                </c:pt>
                <c:pt idx="716">
                  <c:v>6.6993399155327964</c:v>
                </c:pt>
                <c:pt idx="717">
                  <c:v>6.7291600307905028</c:v>
                </c:pt>
                <c:pt idx="718">
                  <c:v>6.7403559249786937</c:v>
                </c:pt>
                <c:pt idx="719">
                  <c:v>6.8583775794102904</c:v>
                </c:pt>
                <c:pt idx="720">
                  <c:v>6.9215594469248964</c:v>
                </c:pt>
                <c:pt idx="721">
                  <c:v>6.9670861046904946</c:v>
                </c:pt>
                <c:pt idx="722">
                  <c:v>7.0450011944577033</c:v>
                </c:pt>
                <c:pt idx="723">
                  <c:v>7.0982138681759883</c:v>
                </c:pt>
                <c:pt idx="724">
                  <c:v>7.1135947553388945</c:v>
                </c:pt>
                <c:pt idx="725">
                  <c:v>7.2119617576327002</c:v>
                </c:pt>
                <c:pt idx="726">
                  <c:v>7.3575907713303907</c:v>
                </c:pt>
                <c:pt idx="727">
                  <c:v>7.3832596144687024</c:v>
                </c:pt>
                <c:pt idx="728">
                  <c:v>7.4738629537969974</c:v>
                </c:pt>
                <c:pt idx="729">
                  <c:v>7.6094955540103975</c:v>
                </c:pt>
                <c:pt idx="730">
                  <c:v>7.7704937341351119</c:v>
                </c:pt>
                <c:pt idx="731">
                  <c:v>7.8194069517439955</c:v>
                </c:pt>
                <c:pt idx="732">
                  <c:v>7.9007199068233973</c:v>
                </c:pt>
                <c:pt idx="733">
                  <c:v>7.9138918972737997</c:v>
                </c:pt>
                <c:pt idx="734">
                  <c:v>7.9210658000250955</c:v>
                </c:pt>
                <c:pt idx="735">
                  <c:v>7.9595377448638116</c:v>
                </c:pt>
                <c:pt idx="736">
                  <c:v>8.0023183812876013</c:v>
                </c:pt>
                <c:pt idx="737">
                  <c:v>8.0876754688068999</c:v>
                </c:pt>
                <c:pt idx="738">
                  <c:v>8.0896795535382164</c:v>
                </c:pt>
                <c:pt idx="739">
                  <c:v>8.2287834448159813</c:v>
                </c:pt>
                <c:pt idx="740">
                  <c:v>8.3821518155757211</c:v>
                </c:pt>
                <c:pt idx="741">
                  <c:v>8.4760566375374253</c:v>
                </c:pt>
                <c:pt idx="742">
                  <c:v>8.5294822040814182</c:v>
                </c:pt>
                <c:pt idx="743">
                  <c:v>8.5743170310448988</c:v>
                </c:pt>
                <c:pt idx="744">
                  <c:v>8.5939295218552036</c:v>
                </c:pt>
                <c:pt idx="745">
                  <c:v>8.6986213967192985</c:v>
                </c:pt>
                <c:pt idx="746">
                  <c:v>9.6140408504539057</c:v>
                </c:pt>
                <c:pt idx="747">
                  <c:v>9.6699652618924983</c:v>
                </c:pt>
                <c:pt idx="748">
                  <c:v>10.2229841898763</c:v>
                </c:pt>
                <c:pt idx="749">
                  <c:v>10.384510869565224</c:v>
                </c:pt>
                <c:pt idx="750">
                  <c:v>10.878521893707306</c:v>
                </c:pt>
                <c:pt idx="751">
                  <c:v>10.9154130754545</c:v>
                </c:pt>
                <c:pt idx="752">
                  <c:v>11.735740436237101</c:v>
                </c:pt>
                <c:pt idx="753">
                  <c:v>12.721820261581572</c:v>
                </c:pt>
                <c:pt idx="754">
                  <c:v>13.587479754707402</c:v>
                </c:pt>
                <c:pt idx="755">
                  <c:v>14.3968534734464</c:v>
                </c:pt>
                <c:pt idx="756">
                  <c:v>26.28677405254766</c:v>
                </c:pt>
                <c:pt idx="757">
                  <c:v>999</c:v>
                </c:pt>
                <c:pt idx="758">
                  <c:v>999</c:v>
                </c:pt>
                <c:pt idx="759">
                  <c:v>999</c:v>
                </c:pt>
                <c:pt idx="760">
                  <c:v>999</c:v>
                </c:pt>
                <c:pt idx="761">
                  <c:v>999</c:v>
                </c:pt>
                <c:pt idx="762">
                  <c:v>999</c:v>
                </c:pt>
                <c:pt idx="763">
                  <c:v>999</c:v>
                </c:pt>
                <c:pt idx="764">
                  <c:v>999</c:v>
                </c:pt>
                <c:pt idx="765">
                  <c:v>999</c:v>
                </c:pt>
                <c:pt idx="766">
                  <c:v>999</c:v>
                </c:pt>
                <c:pt idx="767">
                  <c:v>999</c:v>
                </c:pt>
              </c:numCache>
            </c:numRef>
          </c:yVal>
        </c:ser>
        <c:ser>
          <c:idx val="1"/>
          <c:order val="1"/>
          <c:tx>
            <c:v>MOD_DIF_O3</c:v>
          </c:tx>
          <c:spPr>
            <a:ln w="28574">
              <a:noFill/>
            </a:ln>
          </c:spPr>
          <c:marker>
            <c:symbol val="circl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yVal>
            <c:numRef>
              <c:f>Sheet1!$M$2:$M$769</c:f>
              <c:numCache>
                <c:formatCode>General</c:formatCode>
                <c:ptCount val="768"/>
                <c:pt idx="0">
                  <c:v>-5.8668478260869676</c:v>
                </c:pt>
                <c:pt idx="1">
                  <c:v>-6.3042119565217245</c:v>
                </c:pt>
                <c:pt idx="2">
                  <c:v>-5.5658967391304142</c:v>
                </c:pt>
                <c:pt idx="3">
                  <c:v>-6.0205163043478054</c:v>
                </c:pt>
                <c:pt idx="4">
                  <c:v>-2.5448369565217352</c:v>
                </c:pt>
                <c:pt idx="5">
                  <c:v>-4.6169836956521824</c:v>
                </c:pt>
                <c:pt idx="6">
                  <c:v>-5.6444293478260716</c:v>
                </c:pt>
                <c:pt idx="7">
                  <c:v>-5.2262228260869676</c:v>
                </c:pt>
                <c:pt idx="8">
                  <c:v>-5.5887228260869675</c:v>
                </c:pt>
                <c:pt idx="9">
                  <c:v>-6.7347826086956264</c:v>
                </c:pt>
                <c:pt idx="10">
                  <c:v>-4.0637228260869245</c:v>
                </c:pt>
                <c:pt idx="11">
                  <c:v>-4.7404891304347894</c:v>
                </c:pt>
                <c:pt idx="12">
                  <c:v>-7.2978260869565155</c:v>
                </c:pt>
                <c:pt idx="13">
                  <c:v>-3.9528532608695777</c:v>
                </c:pt>
                <c:pt idx="14">
                  <c:v>-5.7569293478260661</c:v>
                </c:pt>
                <c:pt idx="15">
                  <c:v>-5.1513586956521911</c:v>
                </c:pt>
                <c:pt idx="16">
                  <c:v>-6.2218749999999785</c:v>
                </c:pt>
                <c:pt idx="17">
                  <c:v>-8.3793478260869652</c:v>
                </c:pt>
                <c:pt idx="18">
                  <c:v>-5.6440217391304142</c:v>
                </c:pt>
                <c:pt idx="19">
                  <c:v>-7.952853260869567</c:v>
                </c:pt>
                <c:pt idx="20">
                  <c:v>-5.8233695652173907</c:v>
                </c:pt>
                <c:pt idx="21">
                  <c:v>-4.2997282608695926</c:v>
                </c:pt>
                <c:pt idx="22">
                  <c:v>-4.0683423913043582</c:v>
                </c:pt>
                <c:pt idx="23">
                  <c:v>-6.5456521739130373</c:v>
                </c:pt>
                <c:pt idx="24">
                  <c:v>-6.3836956521739125</c:v>
                </c:pt>
                <c:pt idx="25">
                  <c:v>-5.2883152173912773</c:v>
                </c:pt>
                <c:pt idx="26">
                  <c:v>-5.0855978260869632</c:v>
                </c:pt>
                <c:pt idx="27">
                  <c:v>-7.4677989130434881</c:v>
                </c:pt>
                <c:pt idx="28">
                  <c:v>-8.7902173913043455</c:v>
                </c:pt>
                <c:pt idx="29">
                  <c:v>-3.0149456521739277</c:v>
                </c:pt>
                <c:pt idx="30">
                  <c:v>-5.9769021739130661</c:v>
                </c:pt>
                <c:pt idx="31">
                  <c:v>-4.5952445652173965</c:v>
                </c:pt>
                <c:pt idx="32">
                  <c:v>-4.0100543478260668</c:v>
                </c:pt>
                <c:pt idx="33">
                  <c:v>-4.5911684782608564</c:v>
                </c:pt>
                <c:pt idx="34">
                  <c:v>-5.670788043478268</c:v>
                </c:pt>
                <c:pt idx="35">
                  <c:v>-6.2222826086956395</c:v>
                </c:pt>
                <c:pt idx="36">
                  <c:v>-6.6051630434782709</c:v>
                </c:pt>
                <c:pt idx="37">
                  <c:v>-1.057201086956518</c:v>
                </c:pt>
                <c:pt idx="38">
                  <c:v>-7.1813858695651884</c:v>
                </c:pt>
                <c:pt idx="39">
                  <c:v>-6.8577445652173781</c:v>
                </c:pt>
                <c:pt idx="40">
                  <c:v>-6.6664402173913047</c:v>
                </c:pt>
                <c:pt idx="41">
                  <c:v>-4.6480978260869543</c:v>
                </c:pt>
                <c:pt idx="42">
                  <c:v>-5.1433423913043637</c:v>
                </c:pt>
                <c:pt idx="43">
                  <c:v>-5.3794836956522163</c:v>
                </c:pt>
                <c:pt idx="44">
                  <c:v>-3.8985054347826127</c:v>
                </c:pt>
                <c:pt idx="45">
                  <c:v>-3.1027173913043362</c:v>
                </c:pt>
                <c:pt idx="46">
                  <c:v>-2.552038043478229</c:v>
                </c:pt>
                <c:pt idx="47">
                  <c:v>-7.5240489130434725</c:v>
                </c:pt>
                <c:pt idx="48">
                  <c:v>-5.4112771739130503</c:v>
                </c:pt>
                <c:pt idx="49">
                  <c:v>-4.8934782608695455</c:v>
                </c:pt>
                <c:pt idx="50">
                  <c:v>-3.2334239130435165</c:v>
                </c:pt>
                <c:pt idx="51">
                  <c:v>-5.0012228260869449</c:v>
                </c:pt>
                <c:pt idx="52">
                  <c:v>-4.7889945652174042</c:v>
                </c:pt>
                <c:pt idx="53">
                  <c:v>-5.0707880434782284</c:v>
                </c:pt>
                <c:pt idx="54">
                  <c:v>-2.5226902173913048</c:v>
                </c:pt>
                <c:pt idx="55">
                  <c:v>-5.5243206521739268</c:v>
                </c:pt>
                <c:pt idx="56">
                  <c:v>-2.9749999999999943</c:v>
                </c:pt>
                <c:pt idx="57">
                  <c:v>-3.1316576086956687</c:v>
                </c:pt>
                <c:pt idx="58">
                  <c:v>-4.1092391304347826</c:v>
                </c:pt>
                <c:pt idx="59">
                  <c:v>-6.9876358695652021</c:v>
                </c:pt>
                <c:pt idx="60">
                  <c:v>-6.7209239130434639</c:v>
                </c:pt>
                <c:pt idx="61">
                  <c:v>-6.5205163043478365</c:v>
                </c:pt>
                <c:pt idx="62">
                  <c:v>-6.8808423913043484</c:v>
                </c:pt>
                <c:pt idx="63">
                  <c:v>-2.7188858695652187</c:v>
                </c:pt>
                <c:pt idx="64">
                  <c:v>-3.8054347826086792</c:v>
                </c:pt>
                <c:pt idx="65">
                  <c:v>-2.6542119565217352</c:v>
                </c:pt>
                <c:pt idx="66">
                  <c:v>-4.0807065217391294</c:v>
                </c:pt>
                <c:pt idx="67">
                  <c:v>-3.2218749999999998</c:v>
                </c:pt>
                <c:pt idx="68">
                  <c:v>-6.5726902173913118</c:v>
                </c:pt>
                <c:pt idx="69">
                  <c:v>-2.7850543478261196</c:v>
                </c:pt>
                <c:pt idx="70">
                  <c:v>-5.5623641304347942</c:v>
                </c:pt>
                <c:pt idx="71">
                  <c:v>-4.0667119565217345</c:v>
                </c:pt>
                <c:pt idx="72">
                  <c:v>-5.6000000000000227</c:v>
                </c:pt>
                <c:pt idx="73">
                  <c:v>-4.1112771739130594</c:v>
                </c:pt>
                <c:pt idx="74">
                  <c:v>-5.2994565217391294</c:v>
                </c:pt>
                <c:pt idx="75">
                  <c:v>-4.5399456521739339</c:v>
                </c:pt>
                <c:pt idx="76">
                  <c:v>-4.3544836956521804</c:v>
                </c:pt>
                <c:pt idx="77">
                  <c:v>-6.7362771739130531</c:v>
                </c:pt>
                <c:pt idx="78">
                  <c:v>-4.7142663043478334</c:v>
                </c:pt>
                <c:pt idx="79">
                  <c:v>-6.7948369565217233</c:v>
                </c:pt>
                <c:pt idx="80">
                  <c:v>-5.9754076086956331</c:v>
                </c:pt>
                <c:pt idx="81">
                  <c:v>-6.0845108695652206</c:v>
                </c:pt>
                <c:pt idx="82">
                  <c:v>-5.2747282608695798</c:v>
                </c:pt>
                <c:pt idx="83">
                  <c:v>-5.9790760869565434</c:v>
                </c:pt>
                <c:pt idx="84">
                  <c:v>-4.9351902173913018</c:v>
                </c:pt>
                <c:pt idx="85">
                  <c:v>-6.1627717391304087</c:v>
                </c:pt>
                <c:pt idx="86">
                  <c:v>-1.5263586956521618</c:v>
                </c:pt>
                <c:pt idx="87">
                  <c:v>-4.6148097826086882</c:v>
                </c:pt>
                <c:pt idx="88">
                  <c:v>-3.1323369565217152</c:v>
                </c:pt>
                <c:pt idx="89">
                  <c:v>-4.0365489130434709</c:v>
                </c:pt>
                <c:pt idx="90">
                  <c:v>-2.2444293478260793</c:v>
                </c:pt>
                <c:pt idx="91">
                  <c:v>-4.582201086956502</c:v>
                </c:pt>
                <c:pt idx="92">
                  <c:v>-4.7851902173913254</c:v>
                </c:pt>
                <c:pt idx="93">
                  <c:v>-6.2971467391304285</c:v>
                </c:pt>
                <c:pt idx="94">
                  <c:v>-2.7392663043477938</c:v>
                </c:pt>
                <c:pt idx="95">
                  <c:v>-2.3134510869565332</c:v>
                </c:pt>
                <c:pt idx="96">
                  <c:v>-5.2972826086956601</c:v>
                </c:pt>
                <c:pt idx="97">
                  <c:v>-3.1895380434782372</c:v>
                </c:pt>
                <c:pt idx="98">
                  <c:v>-5.2868206521739012</c:v>
                </c:pt>
                <c:pt idx="99">
                  <c:v>-4.0187499999999714</c:v>
                </c:pt>
                <c:pt idx="100">
                  <c:v>-6.3774456521738898</c:v>
                </c:pt>
                <c:pt idx="101">
                  <c:v>-5.5250000000000057</c:v>
                </c:pt>
                <c:pt idx="102">
                  <c:v>-6.2055706521739085</c:v>
                </c:pt>
                <c:pt idx="103">
                  <c:v>-4.3157608695651897</c:v>
                </c:pt>
                <c:pt idx="104">
                  <c:v>-4.5907608695652051</c:v>
                </c:pt>
                <c:pt idx="105">
                  <c:v>-3.4379076086956246</c:v>
                </c:pt>
                <c:pt idx="106">
                  <c:v>-5.2983695652173921</c:v>
                </c:pt>
                <c:pt idx="107">
                  <c:v>-8.3858695652174067</c:v>
                </c:pt>
                <c:pt idx="108">
                  <c:v>-2.9042119565217419</c:v>
                </c:pt>
                <c:pt idx="109">
                  <c:v>-5.8059782608695407</c:v>
                </c:pt>
                <c:pt idx="110">
                  <c:v>-1.6339673913043378</c:v>
                </c:pt>
                <c:pt idx="111">
                  <c:v>-8.1620923913043715</c:v>
                </c:pt>
                <c:pt idx="112">
                  <c:v>-4.997010869565238</c:v>
                </c:pt>
                <c:pt idx="113">
                  <c:v>-2.7235054347826235</c:v>
                </c:pt>
                <c:pt idx="114">
                  <c:v>-2.5709239130434725</c:v>
                </c:pt>
                <c:pt idx="115">
                  <c:v>-1.6741847826086982</c:v>
                </c:pt>
                <c:pt idx="116">
                  <c:v>-0.44687500000001285</c:v>
                </c:pt>
                <c:pt idx="117">
                  <c:v>-2.7774456521739097</c:v>
                </c:pt>
                <c:pt idx="118">
                  <c:v>-6.6154891304347805</c:v>
                </c:pt>
                <c:pt idx="119">
                  <c:v>-5.3756793478260789</c:v>
                </c:pt>
                <c:pt idx="120">
                  <c:v>-3.1089673913043492</c:v>
                </c:pt>
                <c:pt idx="121">
                  <c:v>-6.1475543478260857</c:v>
                </c:pt>
                <c:pt idx="122">
                  <c:v>-6.4148097826086818</c:v>
                </c:pt>
                <c:pt idx="123">
                  <c:v>-6.8085597826087314</c:v>
                </c:pt>
                <c:pt idx="124">
                  <c:v>-5.5812500000000034</c:v>
                </c:pt>
                <c:pt idx="125">
                  <c:v>-3.6629076086956616</c:v>
                </c:pt>
                <c:pt idx="126">
                  <c:v>-3.1214673913043431</c:v>
                </c:pt>
                <c:pt idx="127">
                  <c:v>-4.885597826086947</c:v>
                </c:pt>
                <c:pt idx="128">
                  <c:v>-6.229483695652184</c:v>
                </c:pt>
                <c:pt idx="129">
                  <c:v>-2.8732336956521536</c:v>
                </c:pt>
                <c:pt idx="130">
                  <c:v>-2.9891304347826182</c:v>
                </c:pt>
                <c:pt idx="131">
                  <c:v>-6.6614130434782464</c:v>
                </c:pt>
                <c:pt idx="132">
                  <c:v>-5.1732336956522076</c:v>
                </c:pt>
                <c:pt idx="133">
                  <c:v>-6.2301630434782735</c:v>
                </c:pt>
                <c:pt idx="134">
                  <c:v>-6.0398097826087023</c:v>
                </c:pt>
                <c:pt idx="135">
                  <c:v>-7.0947010869565261</c:v>
                </c:pt>
                <c:pt idx="136">
                  <c:v>-3.4349184782608786</c:v>
                </c:pt>
                <c:pt idx="137">
                  <c:v>-2.9592391304348014</c:v>
                </c:pt>
                <c:pt idx="138">
                  <c:v>-3.8774456521739324</c:v>
                </c:pt>
                <c:pt idx="139">
                  <c:v>-2.8638586956521537</c:v>
                </c:pt>
                <c:pt idx="140">
                  <c:v>-5.7324728260869513</c:v>
                </c:pt>
                <c:pt idx="141">
                  <c:v>-6.0063858695652286</c:v>
                </c:pt>
                <c:pt idx="142">
                  <c:v>-3.7290760869565052</c:v>
                </c:pt>
                <c:pt idx="143">
                  <c:v>-4.7010869565217375</c:v>
                </c:pt>
                <c:pt idx="144">
                  <c:v>-5.41902173913045</c:v>
                </c:pt>
                <c:pt idx="145">
                  <c:v>-2.9783967391304391</c:v>
                </c:pt>
                <c:pt idx="146">
                  <c:v>-5.1472826086956465</c:v>
                </c:pt>
                <c:pt idx="147">
                  <c:v>-1.7149456521738933</c:v>
                </c:pt>
                <c:pt idx="148">
                  <c:v>-6.583559782608698</c:v>
                </c:pt>
                <c:pt idx="149">
                  <c:v>-3.7457880434782993</c:v>
                </c:pt>
                <c:pt idx="150">
                  <c:v>-6.1129076086956085</c:v>
                </c:pt>
                <c:pt idx="151">
                  <c:v>-4.0960597826087124</c:v>
                </c:pt>
                <c:pt idx="152">
                  <c:v>-7.5335597826086902</c:v>
                </c:pt>
                <c:pt idx="153">
                  <c:v>-2.2702445652174252</c:v>
                </c:pt>
                <c:pt idx="154">
                  <c:v>-5.5744565217391155</c:v>
                </c:pt>
                <c:pt idx="155">
                  <c:v>-4.9557065217391596</c:v>
                </c:pt>
                <c:pt idx="156">
                  <c:v>-4.1925271739129855</c:v>
                </c:pt>
                <c:pt idx="157">
                  <c:v>-6.5739130434782638</c:v>
                </c:pt>
                <c:pt idx="158">
                  <c:v>-5.8512228260869446</c:v>
                </c:pt>
                <c:pt idx="159">
                  <c:v>-7.3315217391304301</c:v>
                </c:pt>
                <c:pt idx="160">
                  <c:v>1.4285326086956538</c:v>
                </c:pt>
                <c:pt idx="161">
                  <c:v>-5.0938858695652289</c:v>
                </c:pt>
                <c:pt idx="162">
                  <c:v>-8.1305706521739154</c:v>
                </c:pt>
                <c:pt idx="163">
                  <c:v>-3.3423913043478142</c:v>
                </c:pt>
                <c:pt idx="164">
                  <c:v>-5.2224184782608765</c:v>
                </c:pt>
                <c:pt idx="165">
                  <c:v>-5.7451086956521591</c:v>
                </c:pt>
                <c:pt idx="166">
                  <c:v>-6.4027173913043871</c:v>
                </c:pt>
                <c:pt idx="167">
                  <c:v>-3.8203804347825931</c:v>
                </c:pt>
                <c:pt idx="168">
                  <c:v>-5.4434782608695684</c:v>
                </c:pt>
                <c:pt idx="169">
                  <c:v>-2.1759510869565348</c:v>
                </c:pt>
                <c:pt idx="170">
                  <c:v>-7.1543478260869291</c:v>
                </c:pt>
                <c:pt idx="171">
                  <c:v>-5.9063858695652245</c:v>
                </c:pt>
                <c:pt idx="172">
                  <c:v>-6.2256793478260475</c:v>
                </c:pt>
                <c:pt idx="173">
                  <c:v>-7.0745923913043693</c:v>
                </c:pt>
                <c:pt idx="174">
                  <c:v>-6.6764945652173795</c:v>
                </c:pt>
                <c:pt idx="175">
                  <c:v>-5.3001358695651879</c:v>
                </c:pt>
                <c:pt idx="176">
                  <c:v>-3.5029891304347767</c:v>
                </c:pt>
                <c:pt idx="177">
                  <c:v>-5.9070652173912777</c:v>
                </c:pt>
                <c:pt idx="178">
                  <c:v>-7.2455163043478015</c:v>
                </c:pt>
                <c:pt idx="179">
                  <c:v>-4.8546195652173996</c:v>
                </c:pt>
                <c:pt idx="180">
                  <c:v>-7.0080163043478407</c:v>
                </c:pt>
                <c:pt idx="181">
                  <c:v>-4.4987771739130524</c:v>
                </c:pt>
                <c:pt idx="182">
                  <c:v>-5.4184782608695485</c:v>
                </c:pt>
                <c:pt idx="183">
                  <c:v>-4.1237771739130835</c:v>
                </c:pt>
                <c:pt idx="184">
                  <c:v>-5.0983695652174106</c:v>
                </c:pt>
                <c:pt idx="185">
                  <c:v>-1.0737771739130721</c:v>
                </c:pt>
                <c:pt idx="186">
                  <c:v>-5.3239130434782345</c:v>
                </c:pt>
                <c:pt idx="187">
                  <c:v>-6.7084239130434709</c:v>
                </c:pt>
                <c:pt idx="188">
                  <c:v>-2.5218749999999943</c:v>
                </c:pt>
                <c:pt idx="189">
                  <c:v>-8.4073369565217568</c:v>
                </c:pt>
                <c:pt idx="190">
                  <c:v>-3.4254076086956582</c:v>
                </c:pt>
                <c:pt idx="191">
                  <c:v>-2.7353260869565093</c:v>
                </c:pt>
                <c:pt idx="192">
                  <c:v>-4.9036684782608999</c:v>
                </c:pt>
                <c:pt idx="193">
                  <c:v>-7.1308423913043582</c:v>
                </c:pt>
                <c:pt idx="194">
                  <c:v>-5.6815217391304254</c:v>
                </c:pt>
                <c:pt idx="195">
                  <c:v>-6.3126358695652289</c:v>
                </c:pt>
                <c:pt idx="196">
                  <c:v>-0.27445652173913282</c:v>
                </c:pt>
                <c:pt idx="197">
                  <c:v>-7.0188858695651657</c:v>
                </c:pt>
                <c:pt idx="198">
                  <c:v>-2.7135869565217359</c:v>
                </c:pt>
                <c:pt idx="199">
                  <c:v>-6.1402173913043514</c:v>
                </c:pt>
                <c:pt idx="200">
                  <c:v>-2.7535326086956688</c:v>
                </c:pt>
                <c:pt idx="201">
                  <c:v>-6.4370923913043514</c:v>
                </c:pt>
                <c:pt idx="202">
                  <c:v>-2.6142663043478267</c:v>
                </c:pt>
                <c:pt idx="203">
                  <c:v>-5.3013586956521976</c:v>
                </c:pt>
                <c:pt idx="204">
                  <c:v>-3.4857336956521872</c:v>
                </c:pt>
                <c:pt idx="205">
                  <c:v>-4.2447010869565105</c:v>
                </c:pt>
                <c:pt idx="206">
                  <c:v>-3.8528532608695767</c:v>
                </c:pt>
                <c:pt idx="207">
                  <c:v>-3.3952445652174035</c:v>
                </c:pt>
                <c:pt idx="208">
                  <c:v>-5.6600543478260708</c:v>
                </c:pt>
                <c:pt idx="209">
                  <c:v>-5.9770380434782595</c:v>
                </c:pt>
                <c:pt idx="210">
                  <c:v>-5.9372282608695528</c:v>
                </c:pt>
                <c:pt idx="211">
                  <c:v>-6.6538043478260773</c:v>
                </c:pt>
                <c:pt idx="212">
                  <c:v>-5.6851902173912885</c:v>
                </c:pt>
                <c:pt idx="213">
                  <c:v>-7.1308423913043582</c:v>
                </c:pt>
                <c:pt idx="214">
                  <c:v>-1.378668478260878</c:v>
                </c:pt>
                <c:pt idx="215">
                  <c:v>-2.8501358695651997</c:v>
                </c:pt>
                <c:pt idx="216">
                  <c:v>-2.7908967391304182</c:v>
                </c:pt>
                <c:pt idx="217">
                  <c:v>-5.2846467391304088</c:v>
                </c:pt>
                <c:pt idx="218">
                  <c:v>-2.3379076086956445</c:v>
                </c:pt>
                <c:pt idx="219">
                  <c:v>-6.1139945652173653</c:v>
                </c:pt>
                <c:pt idx="220">
                  <c:v>-5.1043478260869568</c:v>
                </c:pt>
                <c:pt idx="221">
                  <c:v>-8.7451086956521529</c:v>
                </c:pt>
                <c:pt idx="222">
                  <c:v>4.6158967391304389</c:v>
                </c:pt>
                <c:pt idx="223">
                  <c:v>-6.2361413043478438</c:v>
                </c:pt>
                <c:pt idx="224">
                  <c:v>-5.4235054347825908</c:v>
                </c:pt>
                <c:pt idx="225">
                  <c:v>-4.7836956521739111</c:v>
                </c:pt>
                <c:pt idx="226">
                  <c:v>-4.4048913043478404</c:v>
                </c:pt>
                <c:pt idx="227">
                  <c:v>-3.1692934782608617</c:v>
                </c:pt>
                <c:pt idx="228">
                  <c:v>-4.2836956521738934</c:v>
                </c:pt>
                <c:pt idx="229">
                  <c:v>-5.9292119565217618</c:v>
                </c:pt>
                <c:pt idx="230">
                  <c:v>-5.4777173913043553</c:v>
                </c:pt>
                <c:pt idx="231">
                  <c:v>-6.1524456521739008</c:v>
                </c:pt>
                <c:pt idx="232">
                  <c:v>-3.1274456521738867</c:v>
                </c:pt>
                <c:pt idx="233">
                  <c:v>-5.4044836956521811</c:v>
                </c:pt>
                <c:pt idx="234">
                  <c:v>-3.6540760869565432</c:v>
                </c:pt>
                <c:pt idx="235">
                  <c:v>-6.8330163043478374</c:v>
                </c:pt>
                <c:pt idx="236">
                  <c:v>-1.7576086956521686</c:v>
                </c:pt>
                <c:pt idx="237">
                  <c:v>-4.4025815217391155</c:v>
                </c:pt>
                <c:pt idx="238">
                  <c:v>-3.1927989130434709</c:v>
                </c:pt>
                <c:pt idx="239">
                  <c:v>-2.7788043478260946</c:v>
                </c:pt>
                <c:pt idx="240">
                  <c:v>-5.7896739130435178</c:v>
                </c:pt>
                <c:pt idx="241">
                  <c:v>-1.7779891304347544</c:v>
                </c:pt>
                <c:pt idx="242">
                  <c:v>-5.1391304347826114</c:v>
                </c:pt>
                <c:pt idx="243">
                  <c:v>-4.4027173913043809</c:v>
                </c:pt>
                <c:pt idx="244">
                  <c:v>-5.10095108695654</c:v>
                </c:pt>
                <c:pt idx="245">
                  <c:v>-6.9888586956521976</c:v>
                </c:pt>
                <c:pt idx="246">
                  <c:v>-4.9027173913043764</c:v>
                </c:pt>
                <c:pt idx="247">
                  <c:v>-6.3741847826086575</c:v>
                </c:pt>
                <c:pt idx="248">
                  <c:v>-3.7156249999999997</c:v>
                </c:pt>
                <c:pt idx="249">
                  <c:v>-5.0012228260869449</c:v>
                </c:pt>
                <c:pt idx="250">
                  <c:v>-6.2525815217391445</c:v>
                </c:pt>
                <c:pt idx="251">
                  <c:v>-3.3770380434782927</c:v>
                </c:pt>
                <c:pt idx="252">
                  <c:v>-3.5726902173912976</c:v>
                </c:pt>
                <c:pt idx="253">
                  <c:v>-5.9271739130434895</c:v>
                </c:pt>
                <c:pt idx="254">
                  <c:v>-2.9338315217391226</c:v>
                </c:pt>
                <c:pt idx="255">
                  <c:v>-1.3055706521738957</c:v>
                </c:pt>
                <c:pt idx="256">
                  <c:v>0.25883152173915391</c:v>
                </c:pt>
                <c:pt idx="257">
                  <c:v>-5.4108695652173724</c:v>
                </c:pt>
                <c:pt idx="258">
                  <c:v>-4.1376358695652318</c:v>
                </c:pt>
                <c:pt idx="259">
                  <c:v>-4.8694293478260846</c:v>
                </c:pt>
                <c:pt idx="260">
                  <c:v>-5.3539402173912745</c:v>
                </c:pt>
                <c:pt idx="261">
                  <c:v>-2.1889945652173828</c:v>
                </c:pt>
                <c:pt idx="262">
                  <c:v>-2.8732336956521536</c:v>
                </c:pt>
                <c:pt idx="263">
                  <c:v>-4.2119565217391397</c:v>
                </c:pt>
                <c:pt idx="264">
                  <c:v>-5.4524456521739211</c:v>
                </c:pt>
                <c:pt idx="265">
                  <c:v>-3.1275815217391503</c:v>
                </c:pt>
                <c:pt idx="266">
                  <c:v>-7.3395380434782496</c:v>
                </c:pt>
                <c:pt idx="267">
                  <c:v>-2.5725543478260962</c:v>
                </c:pt>
                <c:pt idx="268">
                  <c:v>-1.5387228260869747</c:v>
                </c:pt>
                <c:pt idx="269">
                  <c:v>-6.9112771739130725</c:v>
                </c:pt>
                <c:pt idx="270">
                  <c:v>-5.4968750000000002</c:v>
                </c:pt>
                <c:pt idx="271">
                  <c:v>-3.4726902173913112</c:v>
                </c:pt>
                <c:pt idx="272">
                  <c:v>-6.1529891304347615</c:v>
                </c:pt>
                <c:pt idx="273">
                  <c:v>-6.9315217391304804</c:v>
                </c:pt>
                <c:pt idx="274">
                  <c:v>-5.6288043478260636</c:v>
                </c:pt>
                <c:pt idx="275">
                  <c:v>-4.0187499999999714</c:v>
                </c:pt>
                <c:pt idx="276">
                  <c:v>-7.7226902173913015</c:v>
                </c:pt>
                <c:pt idx="277">
                  <c:v>-5.4983695652173834</c:v>
                </c:pt>
                <c:pt idx="278">
                  <c:v>-6.7346467391304294</c:v>
                </c:pt>
                <c:pt idx="279">
                  <c:v>-3.0012228260869662</c:v>
                </c:pt>
                <c:pt idx="280">
                  <c:v>-2.9475543478260793</c:v>
                </c:pt>
                <c:pt idx="281">
                  <c:v>-3.1692934782608617</c:v>
                </c:pt>
                <c:pt idx="282">
                  <c:v>-2.5570652173913166</c:v>
                </c:pt>
                <c:pt idx="283">
                  <c:v>-3.9423913043478231</c:v>
                </c:pt>
                <c:pt idx="284">
                  <c:v>-5.3987771739130892</c:v>
                </c:pt>
                <c:pt idx="285">
                  <c:v>-5.2307065217391084</c:v>
                </c:pt>
                <c:pt idx="286">
                  <c:v>-6.8419836956522033</c:v>
                </c:pt>
                <c:pt idx="287">
                  <c:v>-1.1394021739130504</c:v>
                </c:pt>
                <c:pt idx="288">
                  <c:v>-9.0055706521739225</c:v>
                </c:pt>
                <c:pt idx="289">
                  <c:v>-3.3414402173912947</c:v>
                </c:pt>
                <c:pt idx="290">
                  <c:v>-2.908559782608684</c:v>
                </c:pt>
                <c:pt idx="291">
                  <c:v>-5.5425271739130304</c:v>
                </c:pt>
                <c:pt idx="292">
                  <c:v>-5.2436141304347501</c:v>
                </c:pt>
                <c:pt idx="293">
                  <c:v>-5.0418478260869417</c:v>
                </c:pt>
                <c:pt idx="294">
                  <c:v>-2.4508152173913182</c:v>
                </c:pt>
                <c:pt idx="295">
                  <c:v>2.0915760869565152</c:v>
                </c:pt>
                <c:pt idx="296">
                  <c:v>-5.4687499999999734</c:v>
                </c:pt>
                <c:pt idx="297">
                  <c:v>-4.4368206521739024</c:v>
                </c:pt>
                <c:pt idx="298">
                  <c:v>-4.7331521739130737</c:v>
                </c:pt>
                <c:pt idx="299">
                  <c:v>0.67078804347824805</c:v>
                </c:pt>
                <c:pt idx="300">
                  <c:v>-3.7542119565217291</c:v>
                </c:pt>
                <c:pt idx="301">
                  <c:v>-5.236005434782637</c:v>
                </c:pt>
                <c:pt idx="302">
                  <c:v>-4.1525815217391333</c:v>
                </c:pt>
                <c:pt idx="303">
                  <c:v>-1.8086956521739075</c:v>
                </c:pt>
                <c:pt idx="304">
                  <c:v>-4.219429347826086</c:v>
                </c:pt>
                <c:pt idx="305">
                  <c:v>-4.244972826086939</c:v>
                </c:pt>
                <c:pt idx="306">
                  <c:v>2.1740489130435052</c:v>
                </c:pt>
                <c:pt idx="307">
                  <c:v>1.5330163043478322</c:v>
                </c:pt>
                <c:pt idx="308">
                  <c:v>-6.5093749999999844</c:v>
                </c:pt>
                <c:pt idx="309">
                  <c:v>-5.7350543478260665</c:v>
                </c:pt>
                <c:pt idx="310">
                  <c:v>-2.7292119565217452</c:v>
                </c:pt>
                <c:pt idx="311">
                  <c:v>-4.2620923913043871</c:v>
                </c:pt>
                <c:pt idx="312">
                  <c:v>-4.1266304347826122</c:v>
                </c:pt>
                <c:pt idx="313">
                  <c:v>-3.4745923913043271</c:v>
                </c:pt>
                <c:pt idx="314">
                  <c:v>4.1308423913043582</c:v>
                </c:pt>
                <c:pt idx="315">
                  <c:v>-3.6672554347826107</c:v>
                </c:pt>
                <c:pt idx="316">
                  <c:v>-5.9093749999999998</c:v>
                </c:pt>
                <c:pt idx="317">
                  <c:v>-1.6457880434782701</c:v>
                </c:pt>
                <c:pt idx="318">
                  <c:v>-3.1857336956522149</c:v>
                </c:pt>
                <c:pt idx="319">
                  <c:v>-4.5293478260869318</c:v>
                </c:pt>
                <c:pt idx="320">
                  <c:v>-5.4968750000000002</c:v>
                </c:pt>
                <c:pt idx="321">
                  <c:v>-2.7626358695651945</c:v>
                </c:pt>
                <c:pt idx="322">
                  <c:v>-4.9074728260869396</c:v>
                </c:pt>
                <c:pt idx="323">
                  <c:v>-3.3355978260869552</c:v>
                </c:pt>
                <c:pt idx="324">
                  <c:v>-3.2487771739130342</c:v>
                </c:pt>
                <c:pt idx="325">
                  <c:v>-5.7766304347826454</c:v>
                </c:pt>
                <c:pt idx="326">
                  <c:v>-4.3235054347826107</c:v>
                </c:pt>
                <c:pt idx="327">
                  <c:v>-5.1908967391304275</c:v>
                </c:pt>
                <c:pt idx="328">
                  <c:v>-3.7494565217390985</c:v>
                </c:pt>
                <c:pt idx="329">
                  <c:v>-5.8797554347826138</c:v>
                </c:pt>
                <c:pt idx="330">
                  <c:v>-4.858695652173914</c:v>
                </c:pt>
                <c:pt idx="331">
                  <c:v>-5.2358695652173992</c:v>
                </c:pt>
                <c:pt idx="332">
                  <c:v>-4.4006793478260562</c:v>
                </c:pt>
                <c:pt idx="333">
                  <c:v>-1.083016304347808</c:v>
                </c:pt>
                <c:pt idx="334">
                  <c:v>-3.5328804347825784</c:v>
                </c:pt>
                <c:pt idx="335">
                  <c:v>4.5827445652173955</c:v>
                </c:pt>
                <c:pt idx="336">
                  <c:v>-2.1375000000000002</c:v>
                </c:pt>
                <c:pt idx="337">
                  <c:v>-3.2525815217391552</c:v>
                </c:pt>
                <c:pt idx="338">
                  <c:v>-6.0135869565217348</c:v>
                </c:pt>
                <c:pt idx="339">
                  <c:v>-4.7889945652173855</c:v>
                </c:pt>
                <c:pt idx="340">
                  <c:v>-2.6230978260869553</c:v>
                </c:pt>
                <c:pt idx="341">
                  <c:v>-5.9379076086956601</c:v>
                </c:pt>
                <c:pt idx="342">
                  <c:v>-3.935326086956529</c:v>
                </c:pt>
                <c:pt idx="343">
                  <c:v>-4.9209239130434881</c:v>
                </c:pt>
                <c:pt idx="344">
                  <c:v>-5.1119565217391241</c:v>
                </c:pt>
                <c:pt idx="345">
                  <c:v>-3.500679347826098</c:v>
                </c:pt>
                <c:pt idx="346">
                  <c:v>-5.0855978260869632</c:v>
                </c:pt>
                <c:pt idx="347">
                  <c:v>-2.9027173913043285</c:v>
                </c:pt>
                <c:pt idx="348">
                  <c:v>-3.9069293478260891</c:v>
                </c:pt>
                <c:pt idx="349">
                  <c:v>-3.0009510869565292</c:v>
                </c:pt>
                <c:pt idx="350">
                  <c:v>-0.55978260869562768</c:v>
                </c:pt>
                <c:pt idx="351">
                  <c:v>-6.1126358695651941</c:v>
                </c:pt>
                <c:pt idx="352">
                  <c:v>-3.8224184782608779</c:v>
                </c:pt>
                <c:pt idx="353">
                  <c:v>-6.3842391304347714</c:v>
                </c:pt>
                <c:pt idx="354">
                  <c:v>-7.7289402173912869</c:v>
                </c:pt>
                <c:pt idx="355">
                  <c:v>-4.6025815217391486</c:v>
                </c:pt>
                <c:pt idx="356">
                  <c:v>-5.3959239130434815</c:v>
                </c:pt>
                <c:pt idx="357">
                  <c:v>-2.7596467391304307</c:v>
                </c:pt>
                <c:pt idx="358">
                  <c:v>-1.8410326086956559</c:v>
                </c:pt>
                <c:pt idx="359">
                  <c:v>-4.107201086956529</c:v>
                </c:pt>
                <c:pt idx="360">
                  <c:v>-2.4763586956521593</c:v>
                </c:pt>
                <c:pt idx="361">
                  <c:v>-5.8074728260869266</c:v>
                </c:pt>
                <c:pt idx="362">
                  <c:v>-3.7533967391304572</c:v>
                </c:pt>
                <c:pt idx="363">
                  <c:v>-3.2101902173913168</c:v>
                </c:pt>
                <c:pt idx="364">
                  <c:v>-2.620652173913038</c:v>
                </c:pt>
                <c:pt idx="365">
                  <c:v>4.2080163043478223</c:v>
                </c:pt>
                <c:pt idx="366">
                  <c:v>-2.7683423913043441</c:v>
                </c:pt>
                <c:pt idx="367">
                  <c:v>-4.4438858695652286</c:v>
                </c:pt>
                <c:pt idx="368">
                  <c:v>-2.0930706521739082</c:v>
                </c:pt>
                <c:pt idx="369">
                  <c:v>-5.3433423913043807</c:v>
                </c:pt>
                <c:pt idx="370">
                  <c:v>-3.1917119565217402</c:v>
                </c:pt>
                <c:pt idx="371">
                  <c:v>-4.8834239130435098</c:v>
                </c:pt>
                <c:pt idx="372">
                  <c:v>-1.562092391304347</c:v>
                </c:pt>
                <c:pt idx="373">
                  <c:v>-5.5213315217391425</c:v>
                </c:pt>
                <c:pt idx="374">
                  <c:v>-2.787771739130442</c:v>
                </c:pt>
                <c:pt idx="375">
                  <c:v>-1.8111413043478137</c:v>
                </c:pt>
                <c:pt idx="376">
                  <c:v>-5.0949728260869458</c:v>
                </c:pt>
                <c:pt idx="377">
                  <c:v>-2.8044836956521948</c:v>
                </c:pt>
                <c:pt idx="378">
                  <c:v>-3.7695652173912793</c:v>
                </c:pt>
                <c:pt idx="379">
                  <c:v>-1.5869565217391348</c:v>
                </c:pt>
                <c:pt idx="380">
                  <c:v>-4.5676630434782703</c:v>
                </c:pt>
                <c:pt idx="381">
                  <c:v>-4.6558423913043718</c:v>
                </c:pt>
                <c:pt idx="382">
                  <c:v>-4.4601902173913288</c:v>
                </c:pt>
                <c:pt idx="383">
                  <c:v>-4.3622282608695482</c:v>
                </c:pt>
                <c:pt idx="384">
                  <c:v>-0.39592391304347657</c:v>
                </c:pt>
                <c:pt idx="385">
                  <c:v>-2.5875000000000412</c:v>
                </c:pt>
                <c:pt idx="386">
                  <c:v>-2.5</c:v>
                </c:pt>
                <c:pt idx="387">
                  <c:v>-1.4555706521739145</c:v>
                </c:pt>
                <c:pt idx="388">
                  <c:v>-4.0137228260869255</c:v>
                </c:pt>
                <c:pt idx="389">
                  <c:v>-5.713858695652184</c:v>
                </c:pt>
                <c:pt idx="390">
                  <c:v>-5.2057065217391312</c:v>
                </c:pt>
                <c:pt idx="391">
                  <c:v>-2.6932065217391283</c:v>
                </c:pt>
                <c:pt idx="392">
                  <c:v>-2.10951086956522</c:v>
                </c:pt>
                <c:pt idx="393">
                  <c:v>-2.477581521739137</c:v>
                </c:pt>
                <c:pt idx="394">
                  <c:v>-2.3991847826086712</c:v>
                </c:pt>
                <c:pt idx="395">
                  <c:v>-4.2546195652173751</c:v>
                </c:pt>
                <c:pt idx="396">
                  <c:v>-1.5387228260869747</c:v>
                </c:pt>
                <c:pt idx="397">
                  <c:v>-3.5716032608695798</c:v>
                </c:pt>
                <c:pt idx="398">
                  <c:v>-3.9423913043478231</c:v>
                </c:pt>
                <c:pt idx="399">
                  <c:v>-5.8528532608695407</c:v>
                </c:pt>
                <c:pt idx="400">
                  <c:v>-5.0849184782608416</c:v>
                </c:pt>
                <c:pt idx="401">
                  <c:v>-2.9444293478260692</c:v>
                </c:pt>
                <c:pt idx="402">
                  <c:v>-3.8824728260869961</c:v>
                </c:pt>
                <c:pt idx="403">
                  <c:v>-4.236956521739117</c:v>
                </c:pt>
                <c:pt idx="404">
                  <c:v>-5.2637228260869655</c:v>
                </c:pt>
                <c:pt idx="405">
                  <c:v>-4.6557065217391065</c:v>
                </c:pt>
                <c:pt idx="406">
                  <c:v>-2.2798913043478208</c:v>
                </c:pt>
                <c:pt idx="407">
                  <c:v>2.2387228260869754</c:v>
                </c:pt>
                <c:pt idx="408">
                  <c:v>-0.33872282608693638</c:v>
                </c:pt>
                <c:pt idx="409">
                  <c:v>-1.3110054347826161</c:v>
                </c:pt>
                <c:pt idx="410">
                  <c:v>-1.9077445652174059</c:v>
                </c:pt>
                <c:pt idx="411">
                  <c:v>-5.9127717391304095</c:v>
                </c:pt>
                <c:pt idx="412">
                  <c:v>-3.6850543478260946</c:v>
                </c:pt>
                <c:pt idx="413">
                  <c:v>-4.6559782608695448</c:v>
                </c:pt>
                <c:pt idx="414">
                  <c:v>-2.6115489130434408</c:v>
                </c:pt>
                <c:pt idx="415">
                  <c:v>-4.4245923913043734</c:v>
                </c:pt>
                <c:pt idx="416">
                  <c:v>-2.4264945652173804</c:v>
                </c:pt>
                <c:pt idx="417">
                  <c:v>-3.7728260869565275</c:v>
                </c:pt>
                <c:pt idx="418">
                  <c:v>-2.6993206521739284</c:v>
                </c:pt>
                <c:pt idx="419">
                  <c:v>-4.8574728260869344</c:v>
                </c:pt>
                <c:pt idx="420">
                  <c:v>-1.9108695652173964</c:v>
                </c:pt>
                <c:pt idx="421">
                  <c:v>-3.3778532608695713</c:v>
                </c:pt>
                <c:pt idx="422">
                  <c:v>-2.9345108695652087</c:v>
                </c:pt>
                <c:pt idx="423">
                  <c:v>0.30380434782610882</c:v>
                </c:pt>
                <c:pt idx="424">
                  <c:v>-2.0466032608695741</c:v>
                </c:pt>
                <c:pt idx="425">
                  <c:v>-5.4343750000000002</c:v>
                </c:pt>
                <c:pt idx="426">
                  <c:v>-5.6389945652173958</c:v>
                </c:pt>
                <c:pt idx="427">
                  <c:v>-2.6565217391304152</c:v>
                </c:pt>
                <c:pt idx="428">
                  <c:v>-3.1917119565217402</c:v>
                </c:pt>
                <c:pt idx="429">
                  <c:v>-2.3639945652174061</c:v>
                </c:pt>
                <c:pt idx="430">
                  <c:v>3.3703804347825823</c:v>
                </c:pt>
                <c:pt idx="431">
                  <c:v>-3.3982336956521664</c:v>
                </c:pt>
                <c:pt idx="432">
                  <c:v>-4.2472826086956061</c:v>
                </c:pt>
                <c:pt idx="433">
                  <c:v>-3.9614130434782409</c:v>
                </c:pt>
                <c:pt idx="434">
                  <c:v>-1.8274456521738638</c:v>
                </c:pt>
                <c:pt idx="435">
                  <c:v>-5.4827445652173674</c:v>
                </c:pt>
                <c:pt idx="436">
                  <c:v>-4.2527173913043104</c:v>
                </c:pt>
                <c:pt idx="437">
                  <c:v>2.6288043478260823</c:v>
                </c:pt>
                <c:pt idx="438">
                  <c:v>-2.0304347826086984</c:v>
                </c:pt>
                <c:pt idx="439">
                  <c:v>-2.9093749999999901</c:v>
                </c:pt>
                <c:pt idx="440">
                  <c:v>-1.9959239130434758</c:v>
                </c:pt>
                <c:pt idx="441">
                  <c:v>-3.460597826086945</c:v>
                </c:pt>
                <c:pt idx="442">
                  <c:v>0.18980978260868397</c:v>
                </c:pt>
                <c:pt idx="443">
                  <c:v>0.6721467391304059</c:v>
                </c:pt>
                <c:pt idx="444">
                  <c:v>-1.9229619565217131</c:v>
                </c:pt>
                <c:pt idx="445">
                  <c:v>-3.490489130434796</c:v>
                </c:pt>
                <c:pt idx="446">
                  <c:v>-4.0345108695651879</c:v>
                </c:pt>
                <c:pt idx="447">
                  <c:v>-5.1244565217391047</c:v>
                </c:pt>
                <c:pt idx="448">
                  <c:v>-2.8966032608695667</c:v>
                </c:pt>
                <c:pt idx="449">
                  <c:v>1.4440217391304393</c:v>
                </c:pt>
                <c:pt idx="450">
                  <c:v>-4.5637228260869458</c:v>
                </c:pt>
                <c:pt idx="451">
                  <c:v>0.23831521739126102</c:v>
                </c:pt>
                <c:pt idx="452">
                  <c:v>-3.6974184782608837</c:v>
                </c:pt>
                <c:pt idx="453">
                  <c:v>-2.6076086956521607</c:v>
                </c:pt>
                <c:pt idx="454">
                  <c:v>1.67472826086955</c:v>
                </c:pt>
                <c:pt idx="455">
                  <c:v>-1.4555706521739145</c:v>
                </c:pt>
                <c:pt idx="456">
                  <c:v>-1.4870923913043488</c:v>
                </c:pt>
                <c:pt idx="457">
                  <c:v>-3.0400815217391202</c:v>
                </c:pt>
                <c:pt idx="458">
                  <c:v>0.61548913043481102</c:v>
                </c:pt>
                <c:pt idx="459">
                  <c:v>1.7470108695652395</c:v>
                </c:pt>
                <c:pt idx="460">
                  <c:v>-5.5213315217391425</c:v>
                </c:pt>
                <c:pt idx="461">
                  <c:v>-2.2051630434782648</c:v>
                </c:pt>
                <c:pt idx="462">
                  <c:v>-4.1498641304347714</c:v>
                </c:pt>
                <c:pt idx="463">
                  <c:v>-3.6270380434782439</c:v>
                </c:pt>
                <c:pt idx="464">
                  <c:v>-5.9792119565217234</c:v>
                </c:pt>
                <c:pt idx="465">
                  <c:v>-2.3563858695652176</c:v>
                </c:pt>
                <c:pt idx="466">
                  <c:v>-2.7216032608695642</c:v>
                </c:pt>
                <c:pt idx="467">
                  <c:v>-3.7077445652174208</c:v>
                </c:pt>
                <c:pt idx="468">
                  <c:v>-4.1375000000000375</c:v>
                </c:pt>
                <c:pt idx="469">
                  <c:v>0.93057065217390655</c:v>
                </c:pt>
                <c:pt idx="470">
                  <c:v>-3.1866847826086881</c:v>
                </c:pt>
                <c:pt idx="471">
                  <c:v>-4.7006793478260889</c:v>
                </c:pt>
                <c:pt idx="472">
                  <c:v>-4.3459239130434915</c:v>
                </c:pt>
                <c:pt idx="473">
                  <c:v>5.5694293478261017</c:v>
                </c:pt>
                <c:pt idx="474">
                  <c:v>-5.1285326086956742</c:v>
                </c:pt>
                <c:pt idx="475">
                  <c:v>-1.3436141304347942</c:v>
                </c:pt>
                <c:pt idx="476">
                  <c:v>-2.8404891304347624</c:v>
                </c:pt>
                <c:pt idx="477">
                  <c:v>-3.4747282608695258</c:v>
                </c:pt>
                <c:pt idx="478">
                  <c:v>-3.8667119565217551</c:v>
                </c:pt>
                <c:pt idx="479">
                  <c:v>0.11535326086956835</c:v>
                </c:pt>
                <c:pt idx="480">
                  <c:v>-2.0639945652173828</c:v>
                </c:pt>
                <c:pt idx="481">
                  <c:v>-3.6540760869565432</c:v>
                </c:pt>
                <c:pt idx="482">
                  <c:v>6.2839673913043823</c:v>
                </c:pt>
                <c:pt idx="483">
                  <c:v>-5.8487771739130334</c:v>
                </c:pt>
                <c:pt idx="484">
                  <c:v>2.7994565217391307</c:v>
                </c:pt>
                <c:pt idx="485">
                  <c:v>-5.4184782608695485</c:v>
                </c:pt>
                <c:pt idx="486">
                  <c:v>-1.9701086956521718</c:v>
                </c:pt>
                <c:pt idx="487">
                  <c:v>1.1634510869565371</c:v>
                </c:pt>
                <c:pt idx="488">
                  <c:v>4.9434782608695542</c:v>
                </c:pt>
                <c:pt idx="489">
                  <c:v>1.6195652173913118</c:v>
                </c:pt>
                <c:pt idx="490">
                  <c:v>-6.8072010869565673</c:v>
                </c:pt>
                <c:pt idx="491">
                  <c:v>-3.0910326086956204</c:v>
                </c:pt>
                <c:pt idx="492">
                  <c:v>1.152717391304364</c:v>
                </c:pt>
                <c:pt idx="493">
                  <c:v>1.1702445652173881</c:v>
                </c:pt>
                <c:pt idx="494">
                  <c:v>-2.9427989130434771</c:v>
                </c:pt>
                <c:pt idx="495">
                  <c:v>-1.2447010869565389</c:v>
                </c:pt>
                <c:pt idx="496">
                  <c:v>2.605434782608695</c:v>
                </c:pt>
                <c:pt idx="497">
                  <c:v>-3.3646739130434624</c:v>
                </c:pt>
                <c:pt idx="498">
                  <c:v>4.5827445652173955</c:v>
                </c:pt>
                <c:pt idx="499">
                  <c:v>-3.9456521739130319</c:v>
                </c:pt>
                <c:pt idx="500">
                  <c:v>-1.2163043478261151</c:v>
                </c:pt>
                <c:pt idx="501">
                  <c:v>1.3120923913043328</c:v>
                </c:pt>
                <c:pt idx="502">
                  <c:v>-4.0853260869565062</c:v>
                </c:pt>
                <c:pt idx="503">
                  <c:v>-4.7885869565217245</c:v>
                </c:pt>
                <c:pt idx="504">
                  <c:v>-4.0533967391304699</c:v>
                </c:pt>
                <c:pt idx="505">
                  <c:v>-2.2127717391304458</c:v>
                </c:pt>
                <c:pt idx="506">
                  <c:v>2.0512228260869776</c:v>
                </c:pt>
                <c:pt idx="507">
                  <c:v>-3.3372282608695443</c:v>
                </c:pt>
                <c:pt idx="508">
                  <c:v>-3.1730978260869716</c:v>
                </c:pt>
                <c:pt idx="509">
                  <c:v>-6.0381793478260875</c:v>
                </c:pt>
                <c:pt idx="510">
                  <c:v>-3.7334239130434668</c:v>
                </c:pt>
                <c:pt idx="511">
                  <c:v>4.3283967391304605</c:v>
                </c:pt>
                <c:pt idx="512">
                  <c:v>-3.0328804347826401</c:v>
                </c:pt>
                <c:pt idx="513">
                  <c:v>0.42486413043477061</c:v>
                </c:pt>
                <c:pt idx="514">
                  <c:v>0.55054347826085603</c:v>
                </c:pt>
                <c:pt idx="515">
                  <c:v>1.3908967391304539</c:v>
                </c:pt>
                <c:pt idx="516">
                  <c:v>-1.8100543478260533</c:v>
                </c:pt>
                <c:pt idx="517">
                  <c:v>-1.1516304347826041</c:v>
                </c:pt>
                <c:pt idx="518">
                  <c:v>2.6926630434782561</c:v>
                </c:pt>
                <c:pt idx="519">
                  <c:v>1.3043478260868881E-2</c:v>
                </c:pt>
                <c:pt idx="520">
                  <c:v>1.5533967391304464</c:v>
                </c:pt>
                <c:pt idx="521">
                  <c:v>1.3403532608695343</c:v>
                </c:pt>
                <c:pt idx="522">
                  <c:v>-1.265081521739134</c:v>
                </c:pt>
                <c:pt idx="523">
                  <c:v>2.4146739130434787</c:v>
                </c:pt>
                <c:pt idx="524">
                  <c:v>4.4705163043478322</c:v>
                </c:pt>
                <c:pt idx="525">
                  <c:v>3.033695652173904</c:v>
                </c:pt>
                <c:pt idx="526">
                  <c:v>0.8580163043478275</c:v>
                </c:pt>
                <c:pt idx="527">
                  <c:v>-4.6641304347826065</c:v>
                </c:pt>
                <c:pt idx="528">
                  <c:v>-3.3398097826086843</c:v>
                </c:pt>
                <c:pt idx="529">
                  <c:v>4.7682065217391312</c:v>
                </c:pt>
                <c:pt idx="530">
                  <c:v>2.0698369565217192</c:v>
                </c:pt>
                <c:pt idx="531">
                  <c:v>-2.3370923913043447</c:v>
                </c:pt>
                <c:pt idx="532">
                  <c:v>3.0222826086956474</c:v>
                </c:pt>
                <c:pt idx="533">
                  <c:v>-2.8767663043478167</c:v>
                </c:pt>
                <c:pt idx="534">
                  <c:v>1.9176630434782709</c:v>
                </c:pt>
                <c:pt idx="535">
                  <c:v>6.3979619565217307</c:v>
                </c:pt>
                <c:pt idx="536">
                  <c:v>-8.3695652173922927E-2</c:v>
                </c:pt>
                <c:pt idx="537">
                  <c:v>-4.6989130434782753</c:v>
                </c:pt>
                <c:pt idx="538">
                  <c:v>-0.18097826086955141</c:v>
                </c:pt>
                <c:pt idx="539">
                  <c:v>5.5070652173913146</c:v>
                </c:pt>
                <c:pt idx="540">
                  <c:v>-3.4793478260869435</c:v>
                </c:pt>
                <c:pt idx="541">
                  <c:v>-0.60081521739130894</c:v>
                </c:pt>
                <c:pt idx="542">
                  <c:v>1.9108695652173964</c:v>
                </c:pt>
                <c:pt idx="543">
                  <c:v>-2.0580163043478166</c:v>
                </c:pt>
                <c:pt idx="544">
                  <c:v>1.8260869565217388</c:v>
                </c:pt>
                <c:pt idx="545">
                  <c:v>1.1002717391304202</c:v>
                </c:pt>
                <c:pt idx="546">
                  <c:v>0.62038043478260352</c:v>
                </c:pt>
                <c:pt idx="547">
                  <c:v>3.0974184782608987</c:v>
                </c:pt>
                <c:pt idx="548">
                  <c:v>-4.6033967391304387</c:v>
                </c:pt>
                <c:pt idx="549">
                  <c:v>-2.0567934782608637</c:v>
                </c:pt>
                <c:pt idx="550">
                  <c:v>4.1251358695651978</c:v>
                </c:pt>
                <c:pt idx="551">
                  <c:v>0.91630434782610559</c:v>
                </c:pt>
                <c:pt idx="552">
                  <c:v>3.4493206521738955</c:v>
                </c:pt>
                <c:pt idx="553">
                  <c:v>-4.236956521739117</c:v>
                </c:pt>
                <c:pt idx="554">
                  <c:v>-2.3459239130434595</c:v>
                </c:pt>
                <c:pt idx="555">
                  <c:v>-2.234918478260866</c:v>
                </c:pt>
                <c:pt idx="556">
                  <c:v>0.20788043478260962</c:v>
                </c:pt>
                <c:pt idx="557">
                  <c:v>2.9302989130434574</c:v>
                </c:pt>
                <c:pt idx="558">
                  <c:v>3.585869565217398</c:v>
                </c:pt>
                <c:pt idx="559">
                  <c:v>1.8798913043478218</c:v>
                </c:pt>
                <c:pt idx="560">
                  <c:v>-1.2116847826087138</c:v>
                </c:pt>
                <c:pt idx="561">
                  <c:v>-1.7335597826087152</c:v>
                </c:pt>
                <c:pt idx="562">
                  <c:v>2.3638586956521856</c:v>
                </c:pt>
                <c:pt idx="563">
                  <c:v>1.9692934782609015</c:v>
                </c:pt>
                <c:pt idx="564">
                  <c:v>-0.44687500000001285</c:v>
                </c:pt>
                <c:pt idx="565">
                  <c:v>1.1256793478260998</c:v>
                </c:pt>
                <c:pt idx="566">
                  <c:v>5.6975543478260571</c:v>
                </c:pt>
                <c:pt idx="567">
                  <c:v>-2.8501358695651997</c:v>
                </c:pt>
                <c:pt idx="568">
                  <c:v>0.41711956521734916</c:v>
                </c:pt>
                <c:pt idx="569">
                  <c:v>6.7415760869565116</c:v>
                </c:pt>
                <c:pt idx="570">
                  <c:v>5.2694293478260885</c:v>
                </c:pt>
                <c:pt idx="571">
                  <c:v>0.49279891304350087</c:v>
                </c:pt>
                <c:pt idx="572">
                  <c:v>-5.9586956521739083</c:v>
                </c:pt>
                <c:pt idx="573">
                  <c:v>3.0540760869565142</c:v>
                </c:pt>
                <c:pt idx="574">
                  <c:v>1.843070652173926</c:v>
                </c:pt>
                <c:pt idx="575">
                  <c:v>-0.91385869565218203</c:v>
                </c:pt>
                <c:pt idx="576">
                  <c:v>1.1104619565217204</c:v>
                </c:pt>
                <c:pt idx="577">
                  <c:v>-5.8487771739130334</c:v>
                </c:pt>
                <c:pt idx="578">
                  <c:v>-5.9311141304347714</c:v>
                </c:pt>
                <c:pt idx="579">
                  <c:v>4.4466032608695594</c:v>
                </c:pt>
                <c:pt idx="580">
                  <c:v>-4.7070652173912775</c:v>
                </c:pt>
                <c:pt idx="581">
                  <c:v>-1.6023097826087209</c:v>
                </c:pt>
                <c:pt idx="582">
                  <c:v>-0.40733695652175328</c:v>
                </c:pt>
                <c:pt idx="583">
                  <c:v>5.0682065217391283</c:v>
                </c:pt>
                <c:pt idx="584">
                  <c:v>-1.1661684782608801</c:v>
                </c:pt>
                <c:pt idx="585">
                  <c:v>1.6175271739130181</c:v>
                </c:pt>
                <c:pt idx="586">
                  <c:v>-2.3444293478261082</c:v>
                </c:pt>
                <c:pt idx="587">
                  <c:v>2.7798913043478142</c:v>
                </c:pt>
                <c:pt idx="588">
                  <c:v>5.6237771739130693</c:v>
                </c:pt>
                <c:pt idx="589">
                  <c:v>6.0240489130434876</c:v>
                </c:pt>
                <c:pt idx="590">
                  <c:v>2.3187500000000147</c:v>
                </c:pt>
                <c:pt idx="591">
                  <c:v>3.1459239130434753</c:v>
                </c:pt>
                <c:pt idx="592">
                  <c:v>-1.5489130434772869E-2</c:v>
                </c:pt>
                <c:pt idx="593">
                  <c:v>-1.6297554347826542</c:v>
                </c:pt>
                <c:pt idx="594">
                  <c:v>2.2796195652173785</c:v>
                </c:pt>
                <c:pt idx="595">
                  <c:v>-2.5679347826086967</c:v>
                </c:pt>
                <c:pt idx="596">
                  <c:v>2.377309782608684</c:v>
                </c:pt>
                <c:pt idx="597">
                  <c:v>3.751494565217405</c:v>
                </c:pt>
                <c:pt idx="598">
                  <c:v>-6.8684782608695745</c:v>
                </c:pt>
                <c:pt idx="599">
                  <c:v>4.1264945652173859</c:v>
                </c:pt>
                <c:pt idx="600">
                  <c:v>0.66236413043476761</c:v>
                </c:pt>
                <c:pt idx="601">
                  <c:v>0.13994565217391425</c:v>
                </c:pt>
                <c:pt idx="602">
                  <c:v>3.1025815217391202</c:v>
                </c:pt>
                <c:pt idx="603">
                  <c:v>4.2486413043478377</c:v>
                </c:pt>
                <c:pt idx="604">
                  <c:v>4.2046195652173886</c:v>
                </c:pt>
                <c:pt idx="605">
                  <c:v>-0.50244565217393367</c:v>
                </c:pt>
                <c:pt idx="606">
                  <c:v>4.9217391304347826</c:v>
                </c:pt>
                <c:pt idx="607">
                  <c:v>6.2483695652173914</c:v>
                </c:pt>
                <c:pt idx="608">
                  <c:v>1.2815217391304587</c:v>
                </c:pt>
                <c:pt idx="609">
                  <c:v>6.2839673913043823</c:v>
                </c:pt>
                <c:pt idx="610">
                  <c:v>1.891032608695653</c:v>
                </c:pt>
                <c:pt idx="611">
                  <c:v>-1.236548913043471</c:v>
                </c:pt>
                <c:pt idx="612">
                  <c:v>6.3292119565217373</c:v>
                </c:pt>
                <c:pt idx="613">
                  <c:v>-3.6706521739130396</c:v>
                </c:pt>
                <c:pt idx="614">
                  <c:v>4.2843749999999945</c:v>
                </c:pt>
                <c:pt idx="615">
                  <c:v>2.0180706521739253</c:v>
                </c:pt>
                <c:pt idx="616">
                  <c:v>-1.1603260869565184</c:v>
                </c:pt>
                <c:pt idx="617">
                  <c:v>3.0167119565217391</c:v>
                </c:pt>
                <c:pt idx="618">
                  <c:v>4.5657608695651968</c:v>
                </c:pt>
                <c:pt idx="619">
                  <c:v>-3.1577445652174556</c:v>
                </c:pt>
                <c:pt idx="620">
                  <c:v>-5.6463315217391354</c:v>
                </c:pt>
                <c:pt idx="621">
                  <c:v>1.3508152173913146</c:v>
                </c:pt>
                <c:pt idx="622">
                  <c:v>-2.0089673913043602</c:v>
                </c:pt>
                <c:pt idx="623">
                  <c:v>-0.4947010869565247</c:v>
                </c:pt>
                <c:pt idx="624">
                  <c:v>5.2468750000000099</c:v>
                </c:pt>
                <c:pt idx="625">
                  <c:v>-6.0381793478260875</c:v>
                </c:pt>
                <c:pt idx="626">
                  <c:v>-1.6012228260869541</c:v>
                </c:pt>
                <c:pt idx="627">
                  <c:v>-1.4524456521739189</c:v>
                </c:pt>
                <c:pt idx="628">
                  <c:v>-2.3032608695652144</c:v>
                </c:pt>
                <c:pt idx="629">
                  <c:v>1.6480978260869641</c:v>
                </c:pt>
                <c:pt idx="630">
                  <c:v>0.85855978260871646</c:v>
                </c:pt>
                <c:pt idx="631">
                  <c:v>-2.8880434782608786</c:v>
                </c:pt>
                <c:pt idx="632">
                  <c:v>5.0951086956516352E-2</c:v>
                </c:pt>
                <c:pt idx="633">
                  <c:v>3.8309782608695429</c:v>
                </c:pt>
                <c:pt idx="634">
                  <c:v>-5.9838315217391074</c:v>
                </c:pt>
                <c:pt idx="635">
                  <c:v>-1.5724184782608661</c:v>
                </c:pt>
                <c:pt idx="636">
                  <c:v>6.2483695652173914</c:v>
                </c:pt>
                <c:pt idx="637">
                  <c:v>6.3694293478260775</c:v>
                </c:pt>
                <c:pt idx="638">
                  <c:v>-0.82323369565219962</c:v>
                </c:pt>
                <c:pt idx="639">
                  <c:v>1.2894021739130401</c:v>
                </c:pt>
                <c:pt idx="640">
                  <c:v>1.8293478260869758</c:v>
                </c:pt>
                <c:pt idx="641">
                  <c:v>6.7304347826086994</c:v>
                </c:pt>
                <c:pt idx="642">
                  <c:v>-0.27038043478258855</c:v>
                </c:pt>
                <c:pt idx="643">
                  <c:v>3.0546195652174082</c:v>
                </c:pt>
                <c:pt idx="644">
                  <c:v>-3.9423913043478231</c:v>
                </c:pt>
                <c:pt idx="645">
                  <c:v>2.2785326086956492</c:v>
                </c:pt>
                <c:pt idx="646">
                  <c:v>2.9179347826086808</c:v>
                </c:pt>
                <c:pt idx="647">
                  <c:v>-6.1351902173912665</c:v>
                </c:pt>
                <c:pt idx="648">
                  <c:v>-5.1472826086956465</c:v>
                </c:pt>
                <c:pt idx="649">
                  <c:v>4.1308423913043582</c:v>
                </c:pt>
                <c:pt idx="650">
                  <c:v>6.4702445652173894</c:v>
                </c:pt>
                <c:pt idx="651">
                  <c:v>7.3538043478260269</c:v>
                </c:pt>
                <c:pt idx="652">
                  <c:v>3.6418478260869591</c:v>
                </c:pt>
                <c:pt idx="653">
                  <c:v>2.9273097826086882</c:v>
                </c:pt>
                <c:pt idx="654">
                  <c:v>4.5548913043477866</c:v>
                </c:pt>
                <c:pt idx="655">
                  <c:v>3.6661684782608788</c:v>
                </c:pt>
                <c:pt idx="656">
                  <c:v>3.110869565217385</c:v>
                </c:pt>
                <c:pt idx="657">
                  <c:v>2.1917119565217291</c:v>
                </c:pt>
                <c:pt idx="658">
                  <c:v>2.6491847826087045</c:v>
                </c:pt>
                <c:pt idx="659">
                  <c:v>4.0110054347825814</c:v>
                </c:pt>
                <c:pt idx="660">
                  <c:v>-0.84510869565216495</c:v>
                </c:pt>
                <c:pt idx="661">
                  <c:v>4.0831521739130308</c:v>
                </c:pt>
                <c:pt idx="662">
                  <c:v>4.8634510869564842</c:v>
                </c:pt>
                <c:pt idx="663">
                  <c:v>2.4464673913043313</c:v>
                </c:pt>
                <c:pt idx="664">
                  <c:v>6.2063858695652341</c:v>
                </c:pt>
                <c:pt idx="665">
                  <c:v>1.7934782608698185E-2</c:v>
                </c:pt>
                <c:pt idx="666">
                  <c:v>6.0702445652174291</c:v>
                </c:pt>
                <c:pt idx="667">
                  <c:v>-3.6775815217391452</c:v>
                </c:pt>
                <c:pt idx="668">
                  <c:v>-3.5591032608695556</c:v>
                </c:pt>
                <c:pt idx="669">
                  <c:v>0.74144021739130195</c:v>
                </c:pt>
                <c:pt idx="670">
                  <c:v>1.6354619565217305</c:v>
                </c:pt>
                <c:pt idx="671">
                  <c:v>3.5879076086956432</c:v>
                </c:pt>
                <c:pt idx="672">
                  <c:v>1.3277173913043612</c:v>
                </c:pt>
                <c:pt idx="673">
                  <c:v>-4.236956521739117</c:v>
                </c:pt>
                <c:pt idx="674">
                  <c:v>0.30720108695650339</c:v>
                </c:pt>
                <c:pt idx="675">
                  <c:v>0.34932065217392305</c:v>
                </c:pt>
                <c:pt idx="676">
                  <c:v>0.84565217391303804</c:v>
                </c:pt>
                <c:pt idx="677">
                  <c:v>4.3103260869565405</c:v>
                </c:pt>
                <c:pt idx="678">
                  <c:v>-0.43383152173913686</c:v>
                </c:pt>
                <c:pt idx="679">
                  <c:v>-0.89945652173916613</c:v>
                </c:pt>
                <c:pt idx="680">
                  <c:v>7.9760869565217547</c:v>
                </c:pt>
                <c:pt idx="681">
                  <c:v>3.8096467391304127</c:v>
                </c:pt>
                <c:pt idx="682">
                  <c:v>1.4233695652173683</c:v>
                </c:pt>
                <c:pt idx="683">
                  <c:v>-2.2880434782608958</c:v>
                </c:pt>
                <c:pt idx="684">
                  <c:v>1.7149456521739144</c:v>
                </c:pt>
                <c:pt idx="685">
                  <c:v>10.847961956521718</c:v>
                </c:pt>
                <c:pt idx="686">
                  <c:v>4.7084239130435135</c:v>
                </c:pt>
                <c:pt idx="687">
                  <c:v>-5.1815217391304476</c:v>
                </c:pt>
                <c:pt idx="688">
                  <c:v>0.75679347826087739</c:v>
                </c:pt>
                <c:pt idx="689">
                  <c:v>2.6883152173912852</c:v>
                </c:pt>
                <c:pt idx="690">
                  <c:v>-6.1005434782636425E-2</c:v>
                </c:pt>
                <c:pt idx="691">
                  <c:v>0.78274456521739921</c:v>
                </c:pt>
                <c:pt idx="692">
                  <c:v>1.6069293478260878</c:v>
                </c:pt>
                <c:pt idx="693">
                  <c:v>4.5827445652173955</c:v>
                </c:pt>
                <c:pt idx="694">
                  <c:v>1.930978260869594</c:v>
                </c:pt>
                <c:pt idx="695">
                  <c:v>5.0985054347826404</c:v>
                </c:pt>
                <c:pt idx="696">
                  <c:v>-1.4099184782608774</c:v>
                </c:pt>
                <c:pt idx="697">
                  <c:v>6.5292119565217055</c:v>
                </c:pt>
                <c:pt idx="698">
                  <c:v>2.737907608695656</c:v>
                </c:pt>
                <c:pt idx="699">
                  <c:v>5.3868206521739097</c:v>
                </c:pt>
                <c:pt idx="700">
                  <c:v>6.7304347826086994</c:v>
                </c:pt>
                <c:pt idx="701">
                  <c:v>-2.1392663043478337</c:v>
                </c:pt>
                <c:pt idx="702">
                  <c:v>5.6961956521739268</c:v>
                </c:pt>
                <c:pt idx="703">
                  <c:v>-5.9311141304347714</c:v>
                </c:pt>
                <c:pt idx="704">
                  <c:v>1.3896739130434379</c:v>
                </c:pt>
                <c:pt idx="705">
                  <c:v>0.55190217391306351</c:v>
                </c:pt>
                <c:pt idx="706">
                  <c:v>2.3775815217391241</c:v>
                </c:pt>
                <c:pt idx="707">
                  <c:v>1.2788043478260878</c:v>
                </c:pt>
                <c:pt idx="708">
                  <c:v>0.88315217391301759</c:v>
                </c:pt>
                <c:pt idx="709">
                  <c:v>6.2705163043478009</c:v>
                </c:pt>
                <c:pt idx="710">
                  <c:v>1.9126358695652257</c:v>
                </c:pt>
                <c:pt idx="711">
                  <c:v>2.0989130434782477</c:v>
                </c:pt>
                <c:pt idx="712">
                  <c:v>1.78614130434783</c:v>
                </c:pt>
                <c:pt idx="713">
                  <c:v>2.1769021739130516</c:v>
                </c:pt>
                <c:pt idx="714">
                  <c:v>0.56630434782606065</c:v>
                </c:pt>
                <c:pt idx="715">
                  <c:v>6.8657608695651815</c:v>
                </c:pt>
                <c:pt idx="716">
                  <c:v>4.9913043478260795</c:v>
                </c:pt>
                <c:pt idx="717">
                  <c:v>3.8301630434782767</c:v>
                </c:pt>
                <c:pt idx="718">
                  <c:v>2.701494565217418</c:v>
                </c:pt>
                <c:pt idx="719">
                  <c:v>0.56562499999997584</c:v>
                </c:pt>
                <c:pt idx="720">
                  <c:v>5.2226902173913095</c:v>
                </c:pt>
                <c:pt idx="721">
                  <c:v>3.1251358695651792</c:v>
                </c:pt>
                <c:pt idx="722">
                  <c:v>-0.30108695652173628</c:v>
                </c:pt>
                <c:pt idx="723">
                  <c:v>4.1490489130434733</c:v>
                </c:pt>
                <c:pt idx="724">
                  <c:v>0.3569293478261103</c:v>
                </c:pt>
                <c:pt idx="725">
                  <c:v>3.4801630434782709</c:v>
                </c:pt>
                <c:pt idx="726">
                  <c:v>3.6917119565217646</c:v>
                </c:pt>
                <c:pt idx="727">
                  <c:v>1.4302989130434796</c:v>
                </c:pt>
                <c:pt idx="728">
                  <c:v>1.8137228260869307</c:v>
                </c:pt>
                <c:pt idx="729">
                  <c:v>3.6459239130434753</c:v>
                </c:pt>
                <c:pt idx="730">
                  <c:v>3.5149456521739197</c:v>
                </c:pt>
                <c:pt idx="731">
                  <c:v>-2.4298913043478336</c:v>
                </c:pt>
                <c:pt idx="732">
                  <c:v>1.4595108695652361</c:v>
                </c:pt>
                <c:pt idx="733">
                  <c:v>-0.46698369565221842</c:v>
                </c:pt>
                <c:pt idx="734">
                  <c:v>4.2585597826087014</c:v>
                </c:pt>
                <c:pt idx="735">
                  <c:v>6.4222826086956672</c:v>
                </c:pt>
                <c:pt idx="736">
                  <c:v>2.3033967391304202</c:v>
                </c:pt>
                <c:pt idx="737">
                  <c:v>3.8444293478260771</c:v>
                </c:pt>
                <c:pt idx="738">
                  <c:v>-3.0028532608695429</c:v>
                </c:pt>
                <c:pt idx="739">
                  <c:v>1.2258152173913124</c:v>
                </c:pt>
                <c:pt idx="740">
                  <c:v>-5.6385869565211487E-2</c:v>
                </c:pt>
                <c:pt idx="741">
                  <c:v>1.9101902173913032</c:v>
                </c:pt>
                <c:pt idx="742">
                  <c:v>9.0445652173913107</c:v>
                </c:pt>
                <c:pt idx="743">
                  <c:v>2.3775815217391241</c:v>
                </c:pt>
                <c:pt idx="744">
                  <c:v>2.6222826086971962E-2</c:v>
                </c:pt>
                <c:pt idx="745">
                  <c:v>2.4896739130434771</c:v>
                </c:pt>
                <c:pt idx="746">
                  <c:v>1.8240489130434701</c:v>
                </c:pt>
                <c:pt idx="747">
                  <c:v>1.4999999999999754</c:v>
                </c:pt>
                <c:pt idx="748">
                  <c:v>-4.5874999999999559</c:v>
                </c:pt>
                <c:pt idx="749">
                  <c:v>2.1069293478260729</c:v>
                </c:pt>
                <c:pt idx="750">
                  <c:v>0.62133152173914397</c:v>
                </c:pt>
                <c:pt idx="751">
                  <c:v>-1.2388586956521594</c:v>
                </c:pt>
                <c:pt idx="752">
                  <c:v>6.2326086956521953</c:v>
                </c:pt>
                <c:pt idx="753">
                  <c:v>3.6156249999999988</c:v>
                </c:pt>
                <c:pt idx="754">
                  <c:v>1.3436141304347942</c:v>
                </c:pt>
                <c:pt idx="755">
                  <c:v>-5.095516304347786</c:v>
                </c:pt>
                <c:pt idx="756">
                  <c:v>-0.25679347826087451</c:v>
                </c:pt>
                <c:pt idx="757">
                  <c:v>1.0203804347826118</c:v>
                </c:pt>
                <c:pt idx="758">
                  <c:v>-7.3660326086956616</c:v>
                </c:pt>
                <c:pt idx="759">
                  <c:v>-4.2986413043478491</c:v>
                </c:pt>
                <c:pt idx="760">
                  <c:v>-3.9536684782608464</c:v>
                </c:pt>
                <c:pt idx="761">
                  <c:v>-4.3745923913043834</c:v>
                </c:pt>
                <c:pt idx="762">
                  <c:v>-4.1092391304347826</c:v>
                </c:pt>
                <c:pt idx="763">
                  <c:v>-2.7029891304347471</c:v>
                </c:pt>
                <c:pt idx="764">
                  <c:v>-5.3841032608695656</c:v>
                </c:pt>
                <c:pt idx="765">
                  <c:v>-5.5624999999999885</c:v>
                </c:pt>
                <c:pt idx="766">
                  <c:v>1.3652173913043484</c:v>
                </c:pt>
                <c:pt idx="767">
                  <c:v>-4.3891304347826114</c:v>
                </c:pt>
              </c:numCache>
            </c:numRef>
          </c:yVal>
        </c:ser>
        <c:axId val="89962368"/>
        <c:axId val="97452416"/>
      </c:scatterChart>
      <c:valAx>
        <c:axId val="89962368"/>
        <c:scaling>
          <c:orientation val="minMax"/>
          <c:max val="770"/>
          <c:min val="0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SITE</a:t>
                </a:r>
              </a:p>
            </c:rich>
          </c:tx>
          <c:layout>
            <c:manualLayout>
              <c:xMode val="edge"/>
              <c:yMode val="edge"/>
              <c:x val="0.51103752759381893"/>
              <c:y val="0.92091836734693766"/>
            </c:manualLayout>
          </c:layout>
          <c:spPr>
            <a:noFill/>
            <a:ln w="25399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452416"/>
        <c:crosses val="autoZero"/>
        <c:crossBetween val="midCat"/>
      </c:valAx>
      <c:valAx>
        <c:axId val="97452416"/>
        <c:scaling>
          <c:orientation val="minMax"/>
          <c:max val="30"/>
          <c:min val="-3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DIF_O3(ppb)</a:t>
                </a:r>
              </a:p>
            </c:rich>
          </c:tx>
          <c:layout>
            <c:manualLayout>
              <c:xMode val="edge"/>
              <c:yMode val="edge"/>
              <c:x val="7.4137566516992914E-3"/>
              <c:y val="0.22903104983069111"/>
            </c:manualLayout>
          </c:layout>
          <c:spPr>
            <a:noFill/>
            <a:ln w="25399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96236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461105557765591"/>
          <c:y val="0.10595576478103914"/>
          <c:w val="0.23861533211132877"/>
          <c:h val="0.2320620730434385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0244237448247014E-2"/>
          <c:y val="7.8498293515358433E-2"/>
          <c:w val="0.81951141297797014"/>
          <c:h val="0.77474402730375724"/>
        </c:manualLayout>
      </c:layout>
      <c:scatterChart>
        <c:scatterStyle val="lineMarker"/>
        <c:ser>
          <c:idx val="0"/>
          <c:order val="0"/>
          <c:tx>
            <c:v>DIF_OBS_O3</c:v>
          </c:tx>
          <c:spPr>
            <a:ln w="28574">
              <a:noFill/>
            </a:ln>
          </c:spPr>
          <c:marker>
            <c:symbol val="squar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RANKED_BY_DIFO3!$D$2:$D$224</c:f>
              <c:numCache>
                <c:formatCode>0.000</c:formatCode>
                <c:ptCount val="223"/>
                <c:pt idx="0">
                  <c:v>26.286774052547653</c:v>
                </c:pt>
                <c:pt idx="1">
                  <c:v>14.3968534734464</c:v>
                </c:pt>
                <c:pt idx="2">
                  <c:v>10.2229841898763</c:v>
                </c:pt>
                <c:pt idx="3">
                  <c:v>9.6699652618924983</c:v>
                </c:pt>
                <c:pt idx="4">
                  <c:v>8.6986213967192985</c:v>
                </c:pt>
                <c:pt idx="5">
                  <c:v>8.5939295218552036</c:v>
                </c:pt>
                <c:pt idx="6">
                  <c:v>8.4760566375374289</c:v>
                </c:pt>
                <c:pt idx="7">
                  <c:v>8.3821518155757246</c:v>
                </c:pt>
                <c:pt idx="8">
                  <c:v>7.9138918972737997</c:v>
                </c:pt>
                <c:pt idx="9">
                  <c:v>7.9007199068233973</c:v>
                </c:pt>
                <c:pt idx="10">
                  <c:v>7.6094955540103975</c:v>
                </c:pt>
                <c:pt idx="11">
                  <c:v>7.3832596144687024</c:v>
                </c:pt>
                <c:pt idx="12">
                  <c:v>7.0982138681759857</c:v>
                </c:pt>
                <c:pt idx="13">
                  <c:v>6.8583775794102877</c:v>
                </c:pt>
                <c:pt idx="14">
                  <c:v>6.6993399155327964</c:v>
                </c:pt>
                <c:pt idx="15">
                  <c:v>6.2377681005826178</c:v>
                </c:pt>
                <c:pt idx="16">
                  <c:v>5.975375813596294</c:v>
                </c:pt>
                <c:pt idx="17">
                  <c:v>5.9681616994117022</c:v>
                </c:pt>
                <c:pt idx="18">
                  <c:v>5.5360575845478994</c:v>
                </c:pt>
                <c:pt idx="19">
                  <c:v>5.3520752788428831</c:v>
                </c:pt>
                <c:pt idx="20">
                  <c:v>5.3102305303391955</c:v>
                </c:pt>
                <c:pt idx="21">
                  <c:v>5.1415697138264989</c:v>
                </c:pt>
                <c:pt idx="22">
                  <c:v>4.7708432871475992</c:v>
                </c:pt>
                <c:pt idx="23">
                  <c:v>4.770002890508799</c:v>
                </c:pt>
                <c:pt idx="24">
                  <c:v>4.5798893135849106</c:v>
                </c:pt>
                <c:pt idx="25">
                  <c:v>4.5574010949086983</c:v>
                </c:pt>
                <c:pt idx="26">
                  <c:v>4.5424787099876074</c:v>
                </c:pt>
                <c:pt idx="27">
                  <c:v>4.5366434886800207</c:v>
                </c:pt>
                <c:pt idx="28">
                  <c:v>4.4986196095371014</c:v>
                </c:pt>
                <c:pt idx="29">
                  <c:v>4.4528056484577831</c:v>
                </c:pt>
                <c:pt idx="30">
                  <c:v>4.4098032618057061</c:v>
                </c:pt>
                <c:pt idx="31">
                  <c:v>4.3999473662838042</c:v>
                </c:pt>
                <c:pt idx="32">
                  <c:v>4.3839033427578995</c:v>
                </c:pt>
                <c:pt idx="33">
                  <c:v>4.3302678852386141</c:v>
                </c:pt>
                <c:pt idx="34">
                  <c:v>4.2476840592181908</c:v>
                </c:pt>
                <c:pt idx="35">
                  <c:v>4.2474893389463908</c:v>
                </c:pt>
                <c:pt idx="36">
                  <c:v>4.0671547353611945</c:v>
                </c:pt>
                <c:pt idx="37">
                  <c:v>3.9066796729839979</c:v>
                </c:pt>
                <c:pt idx="38">
                  <c:v>3.5753634922386968</c:v>
                </c:pt>
                <c:pt idx="39">
                  <c:v>3.5585415551557986</c:v>
                </c:pt>
                <c:pt idx="40">
                  <c:v>3.4821713392182967</c:v>
                </c:pt>
                <c:pt idx="41">
                  <c:v>3.3114663690478929</c:v>
                </c:pt>
                <c:pt idx="42">
                  <c:v>3.2962623720582958</c:v>
                </c:pt>
                <c:pt idx="43">
                  <c:v>3.240765758028302</c:v>
                </c:pt>
                <c:pt idx="44">
                  <c:v>3.2076274662346052</c:v>
                </c:pt>
                <c:pt idx="45">
                  <c:v>3.1226839046965997</c:v>
                </c:pt>
                <c:pt idx="46">
                  <c:v>3.1202370998567019</c:v>
                </c:pt>
                <c:pt idx="47">
                  <c:v>3.1019171046344951</c:v>
                </c:pt>
                <c:pt idx="48">
                  <c:v>3.0876253351860972</c:v>
                </c:pt>
                <c:pt idx="49">
                  <c:v>3.0364892645148931</c:v>
                </c:pt>
                <c:pt idx="50">
                  <c:v>3.0286408567329115</c:v>
                </c:pt>
                <c:pt idx="51">
                  <c:v>2.8549342803725093</c:v>
                </c:pt>
                <c:pt idx="52">
                  <c:v>2.8268731130439919</c:v>
                </c:pt>
                <c:pt idx="53">
                  <c:v>2.6448574827003952</c:v>
                </c:pt>
                <c:pt idx="54">
                  <c:v>2.5564409976658857</c:v>
                </c:pt>
                <c:pt idx="55">
                  <c:v>2.5126508880283964</c:v>
                </c:pt>
                <c:pt idx="56">
                  <c:v>2.2897690314372032</c:v>
                </c:pt>
                <c:pt idx="57">
                  <c:v>2.2488504091807968</c:v>
                </c:pt>
                <c:pt idx="58">
                  <c:v>2.2346938767728952</c:v>
                </c:pt>
                <c:pt idx="59">
                  <c:v>2.2189978020594054</c:v>
                </c:pt>
                <c:pt idx="60">
                  <c:v>2.1822194136649027</c:v>
                </c:pt>
                <c:pt idx="61">
                  <c:v>2.1317776204192977</c:v>
                </c:pt>
                <c:pt idx="62">
                  <c:v>1.3702218373413046</c:v>
                </c:pt>
                <c:pt idx="63">
                  <c:v>1.065998161062403</c:v>
                </c:pt>
                <c:pt idx="64">
                  <c:v>1.0498842441972016</c:v>
                </c:pt>
                <c:pt idx="65">
                  <c:v>1.0133736876621899</c:v>
                </c:pt>
                <c:pt idx="66">
                  <c:v>0.88922897754420005</c:v>
                </c:pt>
                <c:pt idx="67">
                  <c:v>0.87341018747589771</c:v>
                </c:pt>
                <c:pt idx="68">
                  <c:v>0.85798262727610164</c:v>
                </c:pt>
                <c:pt idx="69">
                  <c:v>0.45515038303779681</c:v>
                </c:pt>
                <c:pt idx="70">
                  <c:v>7.9915059123905521E-2</c:v>
                </c:pt>
                <c:pt idx="71">
                  <c:v>3.8425234759898785E-2</c:v>
                </c:pt>
                <c:pt idx="72">
                  <c:v>-0.23352999894579796</c:v>
                </c:pt>
                <c:pt idx="73">
                  <c:v>-0.25710890843399875</c:v>
                </c:pt>
                <c:pt idx="74">
                  <c:v>-0.43993370759680139</c:v>
                </c:pt>
                <c:pt idx="75">
                  <c:v>-0.52600467165680065</c:v>
                </c:pt>
                <c:pt idx="76">
                  <c:v>-0.53537021146640063</c:v>
                </c:pt>
                <c:pt idx="77">
                  <c:v>-0.56290657755320062</c:v>
                </c:pt>
                <c:pt idx="78">
                  <c:v>-0.6141060087933996</c:v>
                </c:pt>
                <c:pt idx="79">
                  <c:v>-0.82391603707859873</c:v>
                </c:pt>
                <c:pt idx="80">
                  <c:v>-0.89944540762970782</c:v>
                </c:pt>
                <c:pt idx="81">
                  <c:v>-0.97101748472489668</c:v>
                </c:pt>
                <c:pt idx="82">
                  <c:v>-1.5547837743577049</c:v>
                </c:pt>
                <c:pt idx="83">
                  <c:v>-1.6852056743421002</c:v>
                </c:pt>
                <c:pt idx="84">
                  <c:v>-1.7614181500188977</c:v>
                </c:pt>
                <c:pt idx="85">
                  <c:v>-1.7765215446838027</c:v>
                </c:pt>
                <c:pt idx="86">
                  <c:v>-1.9509160407376029</c:v>
                </c:pt>
                <c:pt idx="87">
                  <c:v>-2.0971004261032977</c:v>
                </c:pt>
                <c:pt idx="88">
                  <c:v>-2.2558636845736961</c:v>
                </c:pt>
                <c:pt idx="89">
                  <c:v>-2.3998072839561977</c:v>
                </c:pt>
                <c:pt idx="90">
                  <c:v>-2.4402934158594007</c:v>
                </c:pt>
                <c:pt idx="91">
                  <c:v>-2.5724539261422881</c:v>
                </c:pt>
                <c:pt idx="92">
                  <c:v>-2.7870491747575059</c:v>
                </c:pt>
                <c:pt idx="93">
                  <c:v>-2.8591707294473991</c:v>
                </c:pt>
                <c:pt idx="94">
                  <c:v>-2.9796509490796921</c:v>
                </c:pt>
                <c:pt idx="95">
                  <c:v>-3.1571058938211962</c:v>
                </c:pt>
                <c:pt idx="96">
                  <c:v>-3.1685732142254031</c:v>
                </c:pt>
                <c:pt idx="97">
                  <c:v>-3.2366543688419052</c:v>
                </c:pt>
                <c:pt idx="98">
                  <c:v>-3.3459338385607982</c:v>
                </c:pt>
                <c:pt idx="99">
                  <c:v>-3.4351410613486024</c:v>
                </c:pt>
                <c:pt idx="100">
                  <c:v>-3.4898786324244977</c:v>
                </c:pt>
                <c:pt idx="101">
                  <c:v>-3.5446380646071991</c:v>
                </c:pt>
                <c:pt idx="102">
                  <c:v>-3.5853052693344982</c:v>
                </c:pt>
                <c:pt idx="103">
                  <c:v>-3.7135659996708967</c:v>
                </c:pt>
                <c:pt idx="104">
                  <c:v>-3.7190275809383042</c:v>
                </c:pt>
                <c:pt idx="105">
                  <c:v>-3.7743202173494055</c:v>
                </c:pt>
                <c:pt idx="106">
                  <c:v>-3.8129203033055927</c:v>
                </c:pt>
                <c:pt idx="107">
                  <c:v>-3.8266630109021023</c:v>
                </c:pt>
                <c:pt idx="108">
                  <c:v>-3.877992061815803</c:v>
                </c:pt>
                <c:pt idx="109">
                  <c:v>-3.918032329988796</c:v>
                </c:pt>
                <c:pt idx="110">
                  <c:v>-3.9449173206295001</c:v>
                </c:pt>
                <c:pt idx="111">
                  <c:v>-3.9784530859474998</c:v>
                </c:pt>
                <c:pt idx="112">
                  <c:v>-4.0372090131006138</c:v>
                </c:pt>
                <c:pt idx="113">
                  <c:v>-4.0568690171332014</c:v>
                </c:pt>
                <c:pt idx="114">
                  <c:v>-4.1034765466480856</c:v>
                </c:pt>
                <c:pt idx="115">
                  <c:v>-4.1866745657995965</c:v>
                </c:pt>
                <c:pt idx="116">
                  <c:v>-4.2399026599655016</c:v>
                </c:pt>
                <c:pt idx="117">
                  <c:v>-4.3096944659538092</c:v>
                </c:pt>
                <c:pt idx="118">
                  <c:v>-4.3262712449678062</c:v>
                </c:pt>
                <c:pt idx="119">
                  <c:v>-4.3922664044824113</c:v>
                </c:pt>
                <c:pt idx="120">
                  <c:v>-4.4513920904477171</c:v>
                </c:pt>
                <c:pt idx="121">
                  <c:v>-4.5100461736640014</c:v>
                </c:pt>
                <c:pt idx="122">
                  <c:v>-4.526562834566505</c:v>
                </c:pt>
                <c:pt idx="123">
                  <c:v>-4.5886960023946139</c:v>
                </c:pt>
                <c:pt idx="124">
                  <c:v>-4.6307557488008015</c:v>
                </c:pt>
                <c:pt idx="125">
                  <c:v>-4.6583791208792036</c:v>
                </c:pt>
                <c:pt idx="126">
                  <c:v>-4.7901507528881995</c:v>
                </c:pt>
                <c:pt idx="127">
                  <c:v>-4.8132284791410029</c:v>
                </c:pt>
                <c:pt idx="128">
                  <c:v>-5.0747758080409904</c:v>
                </c:pt>
                <c:pt idx="129">
                  <c:v>-5.2302788782619976</c:v>
                </c:pt>
                <c:pt idx="130">
                  <c:v>-5.2562874112755935</c:v>
                </c:pt>
                <c:pt idx="131">
                  <c:v>-5.2836743428096113</c:v>
                </c:pt>
                <c:pt idx="132">
                  <c:v>-5.316158026755887</c:v>
                </c:pt>
                <c:pt idx="133">
                  <c:v>-5.4038241085368028</c:v>
                </c:pt>
                <c:pt idx="134">
                  <c:v>-5.5526663040037034</c:v>
                </c:pt>
                <c:pt idx="135">
                  <c:v>-5.6002819984563015</c:v>
                </c:pt>
                <c:pt idx="136">
                  <c:v>-6.0696849949567016</c:v>
                </c:pt>
                <c:pt idx="137">
                  <c:v>-6.1207003371488833</c:v>
                </c:pt>
                <c:pt idx="138">
                  <c:v>-6.1235006044073854</c:v>
                </c:pt>
                <c:pt idx="139">
                  <c:v>-6.1387499816707107</c:v>
                </c:pt>
                <c:pt idx="140">
                  <c:v>-6.2502541167782875</c:v>
                </c:pt>
                <c:pt idx="141">
                  <c:v>-6.2613774218055021</c:v>
                </c:pt>
                <c:pt idx="142">
                  <c:v>-6.3777419340338106</c:v>
                </c:pt>
                <c:pt idx="143">
                  <c:v>-6.3891771131442994</c:v>
                </c:pt>
                <c:pt idx="144">
                  <c:v>-6.4486069226419014</c:v>
                </c:pt>
                <c:pt idx="145">
                  <c:v>-6.5204984295465955</c:v>
                </c:pt>
                <c:pt idx="146">
                  <c:v>-6.5222928491318966</c:v>
                </c:pt>
                <c:pt idx="147">
                  <c:v>-6.6029872962487755</c:v>
                </c:pt>
                <c:pt idx="148">
                  <c:v>-6.6140331627557876</c:v>
                </c:pt>
                <c:pt idx="149">
                  <c:v>-6.6156237753453979</c:v>
                </c:pt>
                <c:pt idx="150">
                  <c:v>-6.7875451239581963</c:v>
                </c:pt>
                <c:pt idx="151">
                  <c:v>-6.8093206142849994</c:v>
                </c:pt>
                <c:pt idx="152">
                  <c:v>-6.9759603484517001</c:v>
                </c:pt>
                <c:pt idx="153">
                  <c:v>-7.0143990504748084</c:v>
                </c:pt>
                <c:pt idx="154">
                  <c:v>-7.032577610160196</c:v>
                </c:pt>
                <c:pt idx="155">
                  <c:v>-7.1277250364933868</c:v>
                </c:pt>
                <c:pt idx="156">
                  <c:v>-7.1371738253966965</c:v>
                </c:pt>
                <c:pt idx="157">
                  <c:v>-7.4429129389473845</c:v>
                </c:pt>
                <c:pt idx="158">
                  <c:v>-7.4637077046729097</c:v>
                </c:pt>
                <c:pt idx="159">
                  <c:v>-7.4932596030385143</c:v>
                </c:pt>
                <c:pt idx="160">
                  <c:v>-7.5444395154349975</c:v>
                </c:pt>
                <c:pt idx="161">
                  <c:v>-7.5604133161643006</c:v>
                </c:pt>
                <c:pt idx="162">
                  <c:v>-7.6005111600525863</c:v>
                </c:pt>
                <c:pt idx="163">
                  <c:v>-7.7279160518063756</c:v>
                </c:pt>
                <c:pt idx="164">
                  <c:v>-7.7307826720211992</c:v>
                </c:pt>
                <c:pt idx="165">
                  <c:v>-7.754887402694699</c:v>
                </c:pt>
                <c:pt idx="166">
                  <c:v>-7.7564593535864006</c:v>
                </c:pt>
                <c:pt idx="167">
                  <c:v>-7.7999363876698027</c:v>
                </c:pt>
                <c:pt idx="168">
                  <c:v>-7.8114776059772026</c:v>
                </c:pt>
                <c:pt idx="169">
                  <c:v>-7.9318940174687995</c:v>
                </c:pt>
                <c:pt idx="170">
                  <c:v>-7.9463085845785173</c:v>
                </c:pt>
                <c:pt idx="171">
                  <c:v>-8.0120185671816007</c:v>
                </c:pt>
                <c:pt idx="172">
                  <c:v>-8.0591244689155985</c:v>
                </c:pt>
                <c:pt idx="173">
                  <c:v>-8.0715163408030008</c:v>
                </c:pt>
                <c:pt idx="174">
                  <c:v>-8.2827038160911002</c:v>
                </c:pt>
                <c:pt idx="175">
                  <c:v>-8.6239681808989701</c:v>
                </c:pt>
                <c:pt idx="176">
                  <c:v>-8.6931699986628033</c:v>
                </c:pt>
                <c:pt idx="177">
                  <c:v>-8.6967625303050067</c:v>
                </c:pt>
                <c:pt idx="178">
                  <c:v>-8.796391317204403</c:v>
                </c:pt>
                <c:pt idx="179">
                  <c:v>-9.1906037909852998</c:v>
                </c:pt>
                <c:pt idx="180">
                  <c:v>-9.2093344969230024</c:v>
                </c:pt>
                <c:pt idx="181">
                  <c:v>-9.3131028693528961</c:v>
                </c:pt>
                <c:pt idx="182">
                  <c:v>-9.3731524403801032</c:v>
                </c:pt>
                <c:pt idx="183">
                  <c:v>-9.3956677682221041</c:v>
                </c:pt>
                <c:pt idx="184">
                  <c:v>-9.4847446958858068</c:v>
                </c:pt>
                <c:pt idx="185">
                  <c:v>-9.6518201984219036</c:v>
                </c:pt>
                <c:pt idx="186">
                  <c:v>-9.6573953392309946</c:v>
                </c:pt>
                <c:pt idx="187">
                  <c:v>-9.7267512077294072</c:v>
                </c:pt>
                <c:pt idx="188">
                  <c:v>-9.7395300073463247</c:v>
                </c:pt>
                <c:pt idx="189">
                  <c:v>-9.8152474496333042</c:v>
                </c:pt>
                <c:pt idx="190">
                  <c:v>-9.8638032399940343</c:v>
                </c:pt>
                <c:pt idx="191">
                  <c:v>-9.8833831024047996</c:v>
                </c:pt>
                <c:pt idx="192">
                  <c:v>-9.9327199395883294</c:v>
                </c:pt>
                <c:pt idx="193">
                  <c:v>-9.9599476296946268</c:v>
                </c:pt>
                <c:pt idx="194">
                  <c:v>-10.25196712721138</c:v>
                </c:pt>
                <c:pt idx="195">
                  <c:v>-10.3948430903014</c:v>
                </c:pt>
                <c:pt idx="196">
                  <c:v>-10.409964154135494</c:v>
                </c:pt>
                <c:pt idx="197">
                  <c:v>-10.473187955553929</c:v>
                </c:pt>
                <c:pt idx="198">
                  <c:v>-10.606141337527324</c:v>
                </c:pt>
                <c:pt idx="199">
                  <c:v>-10.822889791368036</c:v>
                </c:pt>
                <c:pt idx="200">
                  <c:v>-10.929018435185505</c:v>
                </c:pt>
                <c:pt idx="201">
                  <c:v>-11.031223562596281</c:v>
                </c:pt>
                <c:pt idx="202">
                  <c:v>-11.065136018872435</c:v>
                </c:pt>
                <c:pt idx="203">
                  <c:v>-11.071464011404023</c:v>
                </c:pt>
                <c:pt idx="204">
                  <c:v>-11.152003605061322</c:v>
                </c:pt>
                <c:pt idx="205">
                  <c:v>-11.160291073389502</c:v>
                </c:pt>
                <c:pt idx="206">
                  <c:v>-11.856114062124325</c:v>
                </c:pt>
                <c:pt idx="207">
                  <c:v>-11.941000379959902</c:v>
                </c:pt>
                <c:pt idx="208">
                  <c:v>-11.971725285584</c:v>
                </c:pt>
                <c:pt idx="209">
                  <c:v>-12.439020569390003</c:v>
                </c:pt>
                <c:pt idx="210">
                  <c:v>-12.472357688125706</c:v>
                </c:pt>
                <c:pt idx="211">
                  <c:v>-12.849759808557417</c:v>
                </c:pt>
                <c:pt idx="212">
                  <c:v>-14.273049033393606</c:v>
                </c:pt>
                <c:pt idx="213">
                  <c:v>-14.447913936876493</c:v>
                </c:pt>
                <c:pt idx="214">
                  <c:v>-14.506938140362095</c:v>
                </c:pt>
                <c:pt idx="215">
                  <c:v>-14.553661200962306</c:v>
                </c:pt>
                <c:pt idx="216">
                  <c:v>-14.6284664131027</c:v>
                </c:pt>
                <c:pt idx="217">
                  <c:v>-14.781989387138195</c:v>
                </c:pt>
                <c:pt idx="218">
                  <c:v>-17.886047682573025</c:v>
                </c:pt>
                <c:pt idx="219">
                  <c:v>-24.688714365344786</c:v>
                </c:pt>
              </c:numCache>
            </c:numRef>
          </c:yVal>
        </c:ser>
        <c:axId val="67719168"/>
        <c:axId val="67720320"/>
      </c:scatterChart>
      <c:scatterChart>
        <c:scatterStyle val="lineMarker"/>
        <c:ser>
          <c:idx val="1"/>
          <c:order val="1"/>
          <c:tx>
            <c:v>DIF_TEMPERATURE</c:v>
          </c:tx>
          <c:spPr>
            <a:ln w="28574">
              <a:noFill/>
            </a:ln>
          </c:spPr>
          <c:marker>
            <c:symbol val="circl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yVal>
            <c:numRef>
              <c:f>RANKED_BY_DIFO3!$I$2:$I$224</c:f>
              <c:numCache>
                <c:formatCode>General</c:formatCode>
                <c:ptCount val="223"/>
                <c:pt idx="0">
                  <c:v>-8.9969565217398226E-2</c:v>
                </c:pt>
                <c:pt idx="1">
                  <c:v>0.42515876893010057</c:v>
                </c:pt>
                <c:pt idx="2">
                  <c:v>1.6960429897411042</c:v>
                </c:pt>
                <c:pt idx="3">
                  <c:v>0.29096618357479997</c:v>
                </c:pt>
                <c:pt idx="4">
                  <c:v>1.1133913043477999</c:v>
                </c:pt>
                <c:pt idx="5">
                  <c:v>0.49782608695650177</c:v>
                </c:pt>
                <c:pt idx="6">
                  <c:v>0.49347826086959901</c:v>
                </c:pt>
                <c:pt idx="7">
                  <c:v>0.1978260869565</c:v>
                </c:pt>
                <c:pt idx="8">
                  <c:v>-1.0695652173912977</c:v>
                </c:pt>
                <c:pt idx="9">
                  <c:v>-1.2391017497348971</c:v>
                </c:pt>
                <c:pt idx="10">
                  <c:v>-1.5201255314009003</c:v>
                </c:pt>
                <c:pt idx="11">
                  <c:v>-1.4995823339704017</c:v>
                </c:pt>
                <c:pt idx="12">
                  <c:v>-1.3785858454107043</c:v>
                </c:pt>
                <c:pt idx="13">
                  <c:v>-1.2620793478260979</c:v>
                </c:pt>
                <c:pt idx="14">
                  <c:v>-1.1648351648351043</c:v>
                </c:pt>
                <c:pt idx="15">
                  <c:v>-1.4967772222221996</c:v>
                </c:pt>
                <c:pt idx="16">
                  <c:v>-0.87733162924029884</c:v>
                </c:pt>
                <c:pt idx="17">
                  <c:v>-0.65821304347820264</c:v>
                </c:pt>
                <c:pt idx="18">
                  <c:v>999</c:v>
                </c:pt>
                <c:pt idx="19">
                  <c:v>0.74130434782610166</c:v>
                </c:pt>
                <c:pt idx="20">
                  <c:v>1.5717391304347998</c:v>
                </c:pt>
                <c:pt idx="21">
                  <c:v>2.1641304347826011</c:v>
                </c:pt>
                <c:pt idx="22">
                  <c:v>0.97782217782220116</c:v>
                </c:pt>
                <c:pt idx="23">
                  <c:v>1.6002415458937056</c:v>
                </c:pt>
                <c:pt idx="24">
                  <c:v>-1.7056497849975998</c:v>
                </c:pt>
                <c:pt idx="25">
                  <c:v>-1.5076086956520975</c:v>
                </c:pt>
                <c:pt idx="26">
                  <c:v>-1.055434782608597</c:v>
                </c:pt>
                <c:pt idx="27">
                  <c:v>1.0357501194458021</c:v>
                </c:pt>
                <c:pt idx="28">
                  <c:v>-1.0712506106496962</c:v>
                </c:pt>
                <c:pt idx="29">
                  <c:v>-0.14130434782600124</c:v>
                </c:pt>
                <c:pt idx="30">
                  <c:v>-1.3913043478260998</c:v>
                </c:pt>
                <c:pt idx="31">
                  <c:v>-0.37391304347830001</c:v>
                </c:pt>
                <c:pt idx="32">
                  <c:v>1.9933325101864001</c:v>
                </c:pt>
                <c:pt idx="33">
                  <c:v>7.9347826086994699E-2</c:v>
                </c:pt>
                <c:pt idx="34">
                  <c:v>1.2501690821255993</c:v>
                </c:pt>
                <c:pt idx="35">
                  <c:v>0.23776875298619912</c:v>
                </c:pt>
                <c:pt idx="36">
                  <c:v>-0.1901098901099019</c:v>
                </c:pt>
                <c:pt idx="37">
                  <c:v>-0.21857707509879989</c:v>
                </c:pt>
                <c:pt idx="38">
                  <c:v>-2.5416015408505057</c:v>
                </c:pt>
                <c:pt idx="39">
                  <c:v>-1.5845478260870043</c:v>
                </c:pt>
                <c:pt idx="40">
                  <c:v>-3.4112315217391966</c:v>
                </c:pt>
                <c:pt idx="41">
                  <c:v>-2.2184320531400985</c:v>
                </c:pt>
                <c:pt idx="42">
                  <c:v>-2.1515684782609021</c:v>
                </c:pt>
                <c:pt idx="43">
                  <c:v>-2.9518500530222926</c:v>
                </c:pt>
                <c:pt idx="44">
                  <c:v>-2.8695684782607978</c:v>
                </c:pt>
                <c:pt idx="45">
                  <c:v>-0.52189745098040063</c:v>
                </c:pt>
                <c:pt idx="46">
                  <c:v>0.38217338217339858</c:v>
                </c:pt>
                <c:pt idx="47">
                  <c:v>-1.7276021080369013</c:v>
                </c:pt>
                <c:pt idx="48">
                  <c:v>4.2579051383398889</c:v>
                </c:pt>
                <c:pt idx="49">
                  <c:v>1.2717391304348018</c:v>
                </c:pt>
                <c:pt idx="50">
                  <c:v>0</c:v>
                </c:pt>
                <c:pt idx="51">
                  <c:v>-2.7857487922705002</c:v>
                </c:pt>
                <c:pt idx="52">
                  <c:v>-1.2958780350084966</c:v>
                </c:pt>
                <c:pt idx="53">
                  <c:v>-0.41885743174920365</c:v>
                </c:pt>
                <c:pt idx="54">
                  <c:v>-1.0661729574772991</c:v>
                </c:pt>
                <c:pt idx="55">
                  <c:v>1.4243478260870033</c:v>
                </c:pt>
                <c:pt idx="56">
                  <c:v>-1.3152173913043974</c:v>
                </c:pt>
                <c:pt idx="57">
                  <c:v>-1.0326086956521929</c:v>
                </c:pt>
                <c:pt idx="58">
                  <c:v>-1.0326086956521929</c:v>
                </c:pt>
                <c:pt idx="59">
                  <c:v>-0.81521739130430149</c:v>
                </c:pt>
                <c:pt idx="60">
                  <c:v>-0.48937198067630017</c:v>
                </c:pt>
                <c:pt idx="61">
                  <c:v>-0.81521739130429749</c:v>
                </c:pt>
                <c:pt idx="62">
                  <c:v>-1.0434782608694957</c:v>
                </c:pt>
                <c:pt idx="63">
                  <c:v>-0.40217391304349831</c:v>
                </c:pt>
                <c:pt idx="64">
                  <c:v>-1.2065217391303955</c:v>
                </c:pt>
                <c:pt idx="65">
                  <c:v>-1.402173913043502</c:v>
                </c:pt>
                <c:pt idx="66">
                  <c:v>-0.90217391304350325</c:v>
                </c:pt>
                <c:pt idx="67">
                  <c:v>-1.0869565217391965</c:v>
                </c:pt>
                <c:pt idx="68">
                  <c:v>-1.1455433455433024</c:v>
                </c:pt>
                <c:pt idx="69">
                  <c:v>-0.22826086956529718</c:v>
                </c:pt>
                <c:pt idx="70">
                  <c:v>-0.89130434782609957</c:v>
                </c:pt>
                <c:pt idx="71">
                  <c:v>-0.67391304347830239</c:v>
                </c:pt>
                <c:pt idx="72">
                  <c:v>-0.57608695652169961</c:v>
                </c:pt>
                <c:pt idx="73">
                  <c:v>-2.2694696607796782E-2</c:v>
                </c:pt>
                <c:pt idx="74">
                  <c:v>-1.0652173913043015</c:v>
                </c:pt>
                <c:pt idx="75">
                  <c:v>-0.82391304347829963</c:v>
                </c:pt>
                <c:pt idx="76">
                  <c:v>-1.6662508909479001</c:v>
                </c:pt>
                <c:pt idx="77">
                  <c:v>-0.64989010989009932</c:v>
                </c:pt>
                <c:pt idx="78">
                  <c:v>0.8091869565216997</c:v>
                </c:pt>
                <c:pt idx="79">
                  <c:v>0.25301086956520258</c:v>
                </c:pt>
                <c:pt idx="80">
                  <c:v>-1.1817881629241</c:v>
                </c:pt>
                <c:pt idx="81">
                  <c:v>-1.1231902173912998</c:v>
                </c:pt>
                <c:pt idx="82">
                  <c:v>-1.3924510272335981</c:v>
                </c:pt>
                <c:pt idx="83">
                  <c:v>0.11428571428570002</c:v>
                </c:pt>
                <c:pt idx="84">
                  <c:v>-2.2651560549313099</c:v>
                </c:pt>
                <c:pt idx="85">
                  <c:v>-1.6848542761586001</c:v>
                </c:pt>
                <c:pt idx="86">
                  <c:v>-1.763067632850202</c:v>
                </c:pt>
                <c:pt idx="87">
                  <c:v>-0.37500000000000067</c:v>
                </c:pt>
                <c:pt idx="88">
                  <c:v>-0.94505000000000194</c:v>
                </c:pt>
                <c:pt idx="89">
                  <c:v>-0.67150217391299749</c:v>
                </c:pt>
                <c:pt idx="90">
                  <c:v>-0.7554271739131031</c:v>
                </c:pt>
                <c:pt idx="91">
                  <c:v>-1.3949336956522018</c:v>
                </c:pt>
                <c:pt idx="92">
                  <c:v>-0.91098457307499814</c:v>
                </c:pt>
                <c:pt idx="93">
                  <c:v>-1.6117152173912999</c:v>
                </c:pt>
                <c:pt idx="94">
                  <c:v>-0.9924752388916005</c:v>
                </c:pt>
                <c:pt idx="95">
                  <c:v>-0.36835760869560102</c:v>
                </c:pt>
                <c:pt idx="96">
                  <c:v>-1.2238761825130995</c:v>
                </c:pt>
                <c:pt idx="97">
                  <c:v>-0.8667838405797017</c:v>
                </c:pt>
                <c:pt idx="98">
                  <c:v>-0.45402014492760118</c:v>
                </c:pt>
                <c:pt idx="99">
                  <c:v>-0.62896366459620268</c:v>
                </c:pt>
                <c:pt idx="100">
                  <c:v>-1.3535850722311977</c:v>
                </c:pt>
                <c:pt idx="101">
                  <c:v>-15.425481521739123</c:v>
                </c:pt>
                <c:pt idx="102">
                  <c:v>-0.17993483038700195</c:v>
                </c:pt>
                <c:pt idx="103">
                  <c:v>-0.58876413043480014</c:v>
                </c:pt>
                <c:pt idx="104">
                  <c:v>-0.78173416149070007</c:v>
                </c:pt>
                <c:pt idx="105">
                  <c:v>-0.80463956043960061</c:v>
                </c:pt>
                <c:pt idx="106">
                  <c:v>-1.3302194521895978</c:v>
                </c:pt>
                <c:pt idx="107">
                  <c:v>0</c:v>
                </c:pt>
                <c:pt idx="108">
                  <c:v>0.76485507246370377</c:v>
                </c:pt>
                <c:pt idx="109">
                  <c:v>-0.82302914476829869</c:v>
                </c:pt>
                <c:pt idx="110">
                  <c:v>1.3443613348676</c:v>
                </c:pt>
                <c:pt idx="111">
                  <c:v>-1.2731990231989978</c:v>
                </c:pt>
                <c:pt idx="112">
                  <c:v>2.5425444596443998</c:v>
                </c:pt>
                <c:pt idx="113">
                  <c:v>0.87934782608700035</c:v>
                </c:pt>
                <c:pt idx="114">
                  <c:v>1.4392021022456019</c:v>
                </c:pt>
                <c:pt idx="115">
                  <c:v>2.2787625418060053</c:v>
                </c:pt>
                <c:pt idx="116">
                  <c:v>1.2251791686573978</c:v>
                </c:pt>
                <c:pt idx="117">
                  <c:v>1.5870520783564031</c:v>
                </c:pt>
                <c:pt idx="118">
                  <c:v>1.5493486590037975</c:v>
                </c:pt>
                <c:pt idx="119">
                  <c:v>1.0989251207729005</c:v>
                </c:pt>
                <c:pt idx="120">
                  <c:v>-1.1166083272282989</c:v>
                </c:pt>
                <c:pt idx="121">
                  <c:v>-1.2282608695653003</c:v>
                </c:pt>
                <c:pt idx="122">
                  <c:v>4.6739130434701813E-2</c:v>
                </c:pt>
                <c:pt idx="123">
                  <c:v>-0.41189679885330238</c:v>
                </c:pt>
                <c:pt idx="124">
                  <c:v>-0.34130434782609981</c:v>
                </c:pt>
                <c:pt idx="125">
                  <c:v>1.6491638795986001</c:v>
                </c:pt>
                <c:pt idx="126">
                  <c:v>-0.65978260869560201</c:v>
                </c:pt>
                <c:pt idx="127">
                  <c:v>-0.11633258046300043</c:v>
                </c:pt>
                <c:pt idx="128">
                  <c:v>2.1111141304347987</c:v>
                </c:pt>
                <c:pt idx="129">
                  <c:v>2.1622615862398007</c:v>
                </c:pt>
                <c:pt idx="130">
                  <c:v>1.7717380434782015</c:v>
                </c:pt>
                <c:pt idx="131">
                  <c:v>0.12650539894890045</c:v>
                </c:pt>
                <c:pt idx="132">
                  <c:v>0.91031895131079921</c:v>
                </c:pt>
                <c:pt idx="133">
                  <c:v>-0.24291746297180403</c:v>
                </c:pt>
                <c:pt idx="134">
                  <c:v>2.5754815217391034</c:v>
                </c:pt>
                <c:pt idx="135">
                  <c:v>2.1704329431439007</c:v>
                </c:pt>
                <c:pt idx="136">
                  <c:v>2.2676170926899069</c:v>
                </c:pt>
                <c:pt idx="137">
                  <c:v>2.4251195652174062</c:v>
                </c:pt>
                <c:pt idx="138">
                  <c:v>0</c:v>
                </c:pt>
                <c:pt idx="139">
                  <c:v>2.9245152173913089</c:v>
                </c:pt>
                <c:pt idx="140">
                  <c:v>1.7053108695652055</c:v>
                </c:pt>
                <c:pt idx="141">
                  <c:v>-2.6658262302914952</c:v>
                </c:pt>
                <c:pt idx="142">
                  <c:v>-1.6177954830917045</c:v>
                </c:pt>
                <c:pt idx="143">
                  <c:v>-1.5730652173913018</c:v>
                </c:pt>
                <c:pt idx="144">
                  <c:v>-1.3686378743961038</c:v>
                </c:pt>
                <c:pt idx="145">
                  <c:v>-1.4535054347825991</c:v>
                </c:pt>
                <c:pt idx="146">
                  <c:v>-1.8571740563783976</c:v>
                </c:pt>
                <c:pt idx="147">
                  <c:v>0.22609401576689694</c:v>
                </c:pt>
                <c:pt idx="148">
                  <c:v>1.7910641304348012</c:v>
                </c:pt>
                <c:pt idx="149">
                  <c:v>0.55379786764710381</c:v>
                </c:pt>
                <c:pt idx="150">
                  <c:v>-0.28195452699480361</c:v>
                </c:pt>
                <c:pt idx="151">
                  <c:v>-0.37550113636359939</c:v>
                </c:pt>
                <c:pt idx="152">
                  <c:v>-1.8107021468926021</c:v>
                </c:pt>
                <c:pt idx="153">
                  <c:v>1.4369140348781002</c:v>
                </c:pt>
                <c:pt idx="154">
                  <c:v>-1.5223358695652072</c:v>
                </c:pt>
                <c:pt idx="155">
                  <c:v>0.36654891304339898</c:v>
                </c:pt>
                <c:pt idx="156">
                  <c:v>1.7415576086955973</c:v>
                </c:pt>
                <c:pt idx="157">
                  <c:v>1.3164217391304014</c:v>
                </c:pt>
                <c:pt idx="158">
                  <c:v>-1.0338945054944921</c:v>
                </c:pt>
                <c:pt idx="159">
                  <c:v>-1.1576076086955993</c:v>
                </c:pt>
                <c:pt idx="160">
                  <c:v>1.1567145604396001</c:v>
                </c:pt>
                <c:pt idx="161">
                  <c:v>-0.42512608695650367</c:v>
                </c:pt>
                <c:pt idx="162">
                  <c:v>-0.28143846153849988</c:v>
                </c:pt>
                <c:pt idx="163">
                  <c:v>2.7530217391305012</c:v>
                </c:pt>
                <c:pt idx="164">
                  <c:v>7.3849927536301194E-2</c:v>
                </c:pt>
                <c:pt idx="165">
                  <c:v>2.1400175603865104</c:v>
                </c:pt>
                <c:pt idx="166">
                  <c:v>0.18216502627810272</c:v>
                </c:pt>
                <c:pt idx="167">
                  <c:v>2.9625641304347967</c:v>
                </c:pt>
                <c:pt idx="168">
                  <c:v>2.5181065217390994</c:v>
                </c:pt>
                <c:pt idx="169">
                  <c:v>0.23731739130440188</c:v>
                </c:pt>
                <c:pt idx="170">
                  <c:v>-0.11533804347829986</c:v>
                </c:pt>
                <c:pt idx="171">
                  <c:v>-0.1117228260869043</c:v>
                </c:pt>
                <c:pt idx="172">
                  <c:v>0.26691739130430137</c:v>
                </c:pt>
                <c:pt idx="173">
                  <c:v>2.0585706521738985</c:v>
                </c:pt>
                <c:pt idx="174">
                  <c:v>2.9855097826086991</c:v>
                </c:pt>
                <c:pt idx="175">
                  <c:v>2.3194626134734859</c:v>
                </c:pt>
                <c:pt idx="176">
                  <c:v>2.9263293478261052</c:v>
                </c:pt>
                <c:pt idx="177">
                  <c:v>2.8369828595317967</c:v>
                </c:pt>
                <c:pt idx="178">
                  <c:v>3.1153336956522004</c:v>
                </c:pt>
                <c:pt idx="179">
                  <c:v>2.4252183468704942</c:v>
                </c:pt>
                <c:pt idx="180">
                  <c:v>2.4619576086956982</c:v>
                </c:pt>
                <c:pt idx="181">
                  <c:v>1.7089434782609019</c:v>
                </c:pt>
                <c:pt idx="182">
                  <c:v>2.0972206521739052</c:v>
                </c:pt>
                <c:pt idx="183">
                  <c:v>-0.25064370520789936</c:v>
                </c:pt>
                <c:pt idx="184">
                  <c:v>0.84660760869570795</c:v>
                </c:pt>
                <c:pt idx="185">
                  <c:v>-0.36123188405800022</c:v>
                </c:pt>
                <c:pt idx="186">
                  <c:v>-0.3906504180602014</c:v>
                </c:pt>
                <c:pt idx="187">
                  <c:v>0.42004635265699974</c:v>
                </c:pt>
                <c:pt idx="188">
                  <c:v>3.1351230291502219E-2</c:v>
                </c:pt>
                <c:pt idx="189">
                  <c:v>-0.12767817725750027</c:v>
                </c:pt>
                <c:pt idx="190">
                  <c:v>1.7650243549928999</c:v>
                </c:pt>
                <c:pt idx="191">
                  <c:v>0.30426586956520385</c:v>
                </c:pt>
                <c:pt idx="192">
                  <c:v>-2.2976826388889009</c:v>
                </c:pt>
                <c:pt idx="193">
                  <c:v>-0.66183695652170194</c:v>
                </c:pt>
                <c:pt idx="194">
                  <c:v>0.73568468149650246</c:v>
                </c:pt>
                <c:pt idx="195">
                  <c:v>-0.22759772727270189</c:v>
                </c:pt>
                <c:pt idx="196">
                  <c:v>-2.0464945652174067</c:v>
                </c:pt>
                <c:pt idx="197">
                  <c:v>-0.24690851648350076</c:v>
                </c:pt>
                <c:pt idx="198">
                  <c:v>0.83068462732920312</c:v>
                </c:pt>
                <c:pt idx="199">
                  <c:v>0.17187126134740191</c:v>
                </c:pt>
                <c:pt idx="200">
                  <c:v>-1.0654015995115991</c:v>
                </c:pt>
                <c:pt idx="201">
                  <c:v>0.45606771380800032</c:v>
                </c:pt>
                <c:pt idx="202">
                  <c:v>1.0271739130433986</c:v>
                </c:pt>
                <c:pt idx="203">
                  <c:v>-1.2125319902319998</c:v>
                </c:pt>
                <c:pt idx="204">
                  <c:v>-1.133122415458903</c:v>
                </c:pt>
                <c:pt idx="205">
                  <c:v>-0.85144673913039881</c:v>
                </c:pt>
                <c:pt idx="206">
                  <c:v>-0.86956413043479963</c:v>
                </c:pt>
                <c:pt idx="207">
                  <c:v>-1.4634733397038</c:v>
                </c:pt>
                <c:pt idx="208">
                  <c:v>-0.84872847587200084</c:v>
                </c:pt>
                <c:pt idx="209">
                  <c:v>-1.9703296703295976</c:v>
                </c:pt>
                <c:pt idx="210">
                  <c:v>-2.5901098901099004</c:v>
                </c:pt>
                <c:pt idx="211">
                  <c:v>-1.1973005255614022</c:v>
                </c:pt>
                <c:pt idx="212">
                  <c:v>-0.37438913043479982</c:v>
                </c:pt>
                <c:pt idx="213">
                  <c:v>-1.3828554347826061</c:v>
                </c:pt>
                <c:pt idx="214">
                  <c:v>-1.3983100931676979</c:v>
                </c:pt>
                <c:pt idx="215">
                  <c:v>-0.80919021739129882</c:v>
                </c:pt>
                <c:pt idx="216">
                  <c:v>-1.171495652173995</c:v>
                </c:pt>
                <c:pt idx="217">
                  <c:v>-1.0748641304348006</c:v>
                </c:pt>
                <c:pt idx="218">
                  <c:v>0.13592335164829839</c:v>
                </c:pt>
                <c:pt idx="219">
                  <c:v>-1.0084521739130079</c:v>
                </c:pt>
                <c:pt idx="220">
                  <c:v>-1.3949304347825981</c:v>
                </c:pt>
                <c:pt idx="221">
                  <c:v>-1.1594228260870001</c:v>
                </c:pt>
                <c:pt idx="222">
                  <c:v>-1.2379260869565978</c:v>
                </c:pt>
              </c:numCache>
            </c:numRef>
          </c:yVal>
        </c:ser>
        <c:axId val="67722240"/>
        <c:axId val="67732224"/>
      </c:scatterChart>
      <c:valAx>
        <c:axId val="67719168"/>
        <c:scaling>
          <c:orientation val="minMax"/>
          <c:max val="240"/>
          <c:min val="0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OBS SITE</a:t>
                </a:r>
              </a:p>
            </c:rich>
          </c:tx>
          <c:layout>
            <c:manualLayout>
              <c:xMode val="edge"/>
              <c:yMode val="edge"/>
              <c:x val="0.46362649294245523"/>
              <c:y val="0.89078498293515351"/>
            </c:manualLayout>
          </c:layout>
          <c:spPr>
            <a:noFill/>
            <a:ln w="25399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720320"/>
        <c:crosses val="autoZero"/>
        <c:crossBetween val="midCat"/>
      </c:valAx>
      <c:valAx>
        <c:axId val="67720320"/>
        <c:scaling>
          <c:orientation val="minMax"/>
          <c:max val="30"/>
          <c:min val="-3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/>
                  <a:t>DIF_OBS_O3(ppb)</a:t>
                </a:r>
              </a:p>
            </c:rich>
          </c:tx>
          <c:layout>
            <c:manualLayout>
              <c:xMode val="edge"/>
              <c:yMode val="edge"/>
              <c:x val="6.9239760836232378E-3"/>
              <c:y val="0.11005162553084508"/>
            </c:manualLayout>
          </c:layout>
          <c:spPr>
            <a:noFill/>
            <a:ln w="25399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719168"/>
        <c:crosses val="autoZero"/>
        <c:crossBetween val="midCat"/>
        <c:majorUnit val="30"/>
      </c:valAx>
      <c:valAx>
        <c:axId val="67722240"/>
        <c:scaling>
          <c:orientation val="minMax"/>
        </c:scaling>
        <c:delete val="1"/>
        <c:axPos val="b"/>
        <c:tickLblPos val="none"/>
        <c:crossAx val="67732224"/>
        <c:crosses val="autoZero"/>
        <c:crossBetween val="midCat"/>
      </c:valAx>
      <c:valAx>
        <c:axId val="67732224"/>
        <c:scaling>
          <c:orientation val="minMax"/>
          <c:max val="6"/>
          <c:min val="-6"/>
        </c:scaling>
        <c:axPos val="r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1"/>
                  <a:t>DIF_TEMP (°C)</a:t>
                </a:r>
              </a:p>
            </c:rich>
          </c:tx>
          <c:layout>
            <c:manualLayout>
              <c:xMode val="edge"/>
              <c:yMode val="edge"/>
              <c:x val="0.95222588810432163"/>
              <c:y val="0.17039944693344383"/>
            </c:manualLayout>
          </c:layout>
          <c:spPr>
            <a:noFill/>
            <a:ln w="25399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722240"/>
        <c:crosses val="max"/>
        <c:crossBetween val="midCat"/>
      </c:valAx>
      <c:spPr>
        <a:solidFill>
          <a:srgbClr val="C0C0C0"/>
        </a:solidFill>
        <a:ln w="1269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57833790712083"/>
          <c:y val="9.2150225805582714E-2"/>
          <c:w val="0.26350700644441516"/>
          <c:h val="0.215141453954515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FFFFFF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428523737164457"/>
          <c:y val="8.6614173228346525E-2"/>
          <c:w val="0.86037159828705623"/>
          <c:h val="0.87401574803149662"/>
        </c:manualLayout>
      </c:layout>
      <c:barChart>
        <c:barDir val="col"/>
        <c:grouping val="clustered"/>
        <c:ser>
          <c:idx val="0"/>
          <c:order val="0"/>
          <c:tx>
            <c:v>OBS_DIF_NOx</c:v>
          </c:tx>
          <c:spPr>
            <a:solidFill>
              <a:srgbClr val="9999FF"/>
            </a:solidFill>
            <a:ln w="8353">
              <a:solidFill>
                <a:srgbClr val="000000"/>
              </a:solidFill>
              <a:prstDash val="solid"/>
            </a:ln>
          </c:spPr>
          <c:cat>
            <c:strRef>
              <c:f>Sheet1!$A$18:$A$23</c:f>
              <c:strCache>
                <c:ptCount val="6"/>
                <c:pt idx="0">
                  <c:v>Atlanta</c:v>
                </c:pt>
                <c:pt idx="1">
                  <c:v>Chicago</c:v>
                </c:pt>
                <c:pt idx="2">
                  <c:v>Houston</c:v>
                </c:pt>
                <c:pt idx="3">
                  <c:v>New York</c:v>
                </c:pt>
                <c:pt idx="4">
                  <c:v>Pittsburgh</c:v>
                </c:pt>
                <c:pt idx="5">
                  <c:v>Philadelphia</c:v>
                </c:pt>
              </c:strCache>
            </c:strRef>
          </c:cat>
          <c:val>
            <c:numRef>
              <c:f>Sheet1!$E$18:$E$23</c:f>
              <c:numCache>
                <c:formatCode>0.0</c:formatCode>
                <c:ptCount val="6"/>
                <c:pt idx="0">
                  <c:v>-0.30000000000000082</c:v>
                </c:pt>
                <c:pt idx="1">
                  <c:v>-4.8999999999999986</c:v>
                </c:pt>
                <c:pt idx="2">
                  <c:v>-2.6000000000000014</c:v>
                </c:pt>
                <c:pt idx="3">
                  <c:v>-6.2000000000000028</c:v>
                </c:pt>
                <c:pt idx="4">
                  <c:v>-2.9999999999999978</c:v>
                </c:pt>
                <c:pt idx="5">
                  <c:v>-4.0999999999999979</c:v>
                </c:pt>
              </c:numCache>
            </c:numRef>
          </c:val>
        </c:ser>
        <c:ser>
          <c:idx val="1"/>
          <c:order val="1"/>
          <c:tx>
            <c:v>MOD_DIF_NOx</c:v>
          </c:tx>
          <c:spPr>
            <a:solidFill>
              <a:srgbClr val="993366"/>
            </a:solidFill>
            <a:ln w="8353">
              <a:solidFill>
                <a:srgbClr val="000000"/>
              </a:solidFill>
              <a:prstDash val="solid"/>
            </a:ln>
          </c:spPr>
          <c:cat>
            <c:strRef>
              <c:f>Sheet1!$A$18:$A$23</c:f>
              <c:strCache>
                <c:ptCount val="6"/>
                <c:pt idx="0">
                  <c:v>Atlanta</c:v>
                </c:pt>
                <c:pt idx="1">
                  <c:v>Chicago</c:v>
                </c:pt>
                <c:pt idx="2">
                  <c:v>Houston</c:v>
                </c:pt>
                <c:pt idx="3">
                  <c:v>New York</c:v>
                </c:pt>
                <c:pt idx="4">
                  <c:v>Pittsburgh</c:v>
                </c:pt>
                <c:pt idx="5">
                  <c:v>Philadelphia</c:v>
                </c:pt>
              </c:strCache>
            </c:strRef>
          </c:cat>
          <c:val>
            <c:numRef>
              <c:f>Sheet1!$J$18:$J$23</c:f>
              <c:numCache>
                <c:formatCode>0.0</c:formatCode>
                <c:ptCount val="6"/>
                <c:pt idx="0">
                  <c:v>-0.80000000000000071</c:v>
                </c:pt>
                <c:pt idx="1">
                  <c:v>-2.9000000000000021</c:v>
                </c:pt>
                <c:pt idx="2">
                  <c:v>-5.7000000000000028</c:v>
                </c:pt>
                <c:pt idx="3">
                  <c:v>-7.7999999999999972</c:v>
                </c:pt>
                <c:pt idx="4">
                  <c:v>-2</c:v>
                </c:pt>
                <c:pt idx="5">
                  <c:v>-3.2999999999999972</c:v>
                </c:pt>
              </c:numCache>
            </c:numRef>
          </c:val>
        </c:ser>
        <c:axId val="68086400"/>
        <c:axId val="68088192"/>
      </c:barChart>
      <c:catAx>
        <c:axId val="68086400"/>
        <c:scaling>
          <c:orientation val="minMax"/>
        </c:scaling>
        <c:axPos val="b"/>
        <c:numFmt formatCode="General" sourceLinked="1"/>
        <c:tickLblPos val="nextTo"/>
        <c:spPr>
          <a:ln w="2088">
            <a:solidFill>
              <a:srgbClr val="000000"/>
            </a:solidFill>
            <a:prstDash val="solid"/>
          </a:ln>
        </c:spPr>
        <c:txPr>
          <a:bodyPr rot="0" vert="horz" anchor="b" anchorCtr="0"/>
          <a:lstStyle/>
          <a:p>
            <a:pPr>
              <a:defRPr sz="1600" b="1" i="0" u="none" strike="noStrike" baseline="0">
                <a:solidFill>
                  <a:schemeClr val="accent4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088192"/>
        <c:crosses val="autoZero"/>
        <c:auto val="1"/>
        <c:lblAlgn val="ctr"/>
        <c:lblOffset val="100"/>
        <c:tickLblSkip val="1"/>
        <c:tickMarkSkip val="1"/>
      </c:catAx>
      <c:valAx>
        <c:axId val="68088192"/>
        <c:scaling>
          <c:orientation val="minMax"/>
          <c:max val="5"/>
        </c:scaling>
        <c:axPos val="l"/>
        <c:majorGridlines>
          <c:spPr>
            <a:ln w="2088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DIF_NOx(ppb)</a:t>
                </a:r>
              </a:p>
            </c:rich>
          </c:tx>
          <c:layout>
            <c:manualLayout>
              <c:xMode val="edge"/>
              <c:yMode val="edge"/>
              <c:x val="1.3483676382557482E-2"/>
              <c:y val="0.19575868987225348"/>
            </c:manualLayout>
          </c:layout>
          <c:spPr>
            <a:noFill/>
            <a:ln w="16707">
              <a:noFill/>
            </a:ln>
          </c:spPr>
        </c:title>
        <c:numFmt formatCode="0" sourceLinked="0"/>
        <c:tickLblPos val="nextTo"/>
        <c:spPr>
          <a:ln w="208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086400"/>
        <c:crosses val="autoZero"/>
        <c:crossBetween val="between"/>
        <c:majorUnit val="5"/>
      </c:valAx>
      <c:spPr>
        <a:solidFill>
          <a:srgbClr val="C0C0C0"/>
        </a:solidFill>
        <a:ln w="8353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474807836520448"/>
          <c:y val="0.64477016495712292"/>
          <c:w val="0.17463576921305837"/>
          <c:h val="0.29911845676153526"/>
        </c:manualLayout>
      </c:layout>
      <c:spPr>
        <a:solidFill>
          <a:srgbClr val="FFFFFF"/>
        </a:solidFill>
        <a:ln w="2088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088">
      <a:solidFill>
        <a:srgbClr val="FFFFFF"/>
      </a:solidFill>
      <a:prstDash val="solid"/>
    </a:ln>
  </c:spPr>
  <c:txPr>
    <a:bodyPr/>
    <a:lstStyle/>
    <a:p>
      <a:pPr>
        <a:defRPr sz="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705224370093333"/>
          <c:y val="7.5493513702432111E-2"/>
          <c:w val="0.88294775629906674"/>
          <c:h val="0.85156249999999956"/>
        </c:manualLayout>
      </c:layout>
      <c:barChart>
        <c:barDir val="col"/>
        <c:grouping val="clustered"/>
        <c:ser>
          <c:idx val="0"/>
          <c:order val="0"/>
          <c:tx>
            <c:v>OBS_DIF_O3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Sheet1!$A$18:$A$23</c:f>
              <c:strCache>
                <c:ptCount val="6"/>
                <c:pt idx="0">
                  <c:v>Atlanta</c:v>
                </c:pt>
                <c:pt idx="1">
                  <c:v>Chicago</c:v>
                </c:pt>
                <c:pt idx="2">
                  <c:v>Houston</c:v>
                </c:pt>
                <c:pt idx="3">
                  <c:v>New York</c:v>
                </c:pt>
                <c:pt idx="4">
                  <c:v>Pittsburgh</c:v>
                </c:pt>
                <c:pt idx="5">
                  <c:v>Philadelphia</c:v>
                </c:pt>
              </c:strCache>
            </c:strRef>
          </c:cat>
          <c:val>
            <c:numRef>
              <c:f>Sheet1!$O$18:$O$23</c:f>
              <c:numCache>
                <c:formatCode>0.0</c:formatCode>
                <c:ptCount val="6"/>
                <c:pt idx="0">
                  <c:v>1.7000000000000028</c:v>
                </c:pt>
                <c:pt idx="1">
                  <c:v>-6.4000000000000083</c:v>
                </c:pt>
                <c:pt idx="2">
                  <c:v>1.1999999999999931</c:v>
                </c:pt>
                <c:pt idx="3">
                  <c:v>-9.4000000000000021</c:v>
                </c:pt>
                <c:pt idx="4">
                  <c:v>-8.9000000000000021</c:v>
                </c:pt>
                <c:pt idx="5">
                  <c:v>-8.9000000000000057</c:v>
                </c:pt>
              </c:numCache>
            </c:numRef>
          </c:val>
        </c:ser>
        <c:ser>
          <c:idx val="1"/>
          <c:order val="1"/>
          <c:tx>
            <c:v>MOD_DIF_O3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Sheet1!$A$18:$A$23</c:f>
              <c:strCache>
                <c:ptCount val="6"/>
                <c:pt idx="0">
                  <c:v>Atlanta</c:v>
                </c:pt>
                <c:pt idx="1">
                  <c:v>Chicago</c:v>
                </c:pt>
                <c:pt idx="2">
                  <c:v>Houston</c:v>
                </c:pt>
                <c:pt idx="3">
                  <c:v>New York</c:v>
                </c:pt>
                <c:pt idx="4">
                  <c:v>Pittsburgh</c:v>
                </c:pt>
                <c:pt idx="5">
                  <c:v>Philadelphia</c:v>
                </c:pt>
              </c:strCache>
            </c:strRef>
          </c:cat>
          <c:val>
            <c:numRef>
              <c:f>Sheet1!$T$18:$T$23</c:f>
              <c:numCache>
                <c:formatCode>0.0</c:formatCode>
                <c:ptCount val="6"/>
                <c:pt idx="0">
                  <c:v>9.9999999999994635E-2</c:v>
                </c:pt>
                <c:pt idx="1">
                  <c:v>-4.6000000000000005</c:v>
                </c:pt>
                <c:pt idx="2">
                  <c:v>4.8999999999999986</c:v>
                </c:pt>
                <c:pt idx="3">
                  <c:v>-4</c:v>
                </c:pt>
                <c:pt idx="4">
                  <c:v>-6.1000000000000005</c:v>
                </c:pt>
                <c:pt idx="5">
                  <c:v>-3.8999999999999977</c:v>
                </c:pt>
              </c:numCache>
            </c:numRef>
          </c:val>
        </c:ser>
        <c:axId val="99627776"/>
        <c:axId val="99629312"/>
      </c:barChart>
      <c:catAx>
        <c:axId val="99627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accent4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629312"/>
        <c:crosses val="autoZero"/>
        <c:auto val="1"/>
        <c:lblAlgn val="ctr"/>
        <c:lblOffset val="100"/>
        <c:tickLblSkip val="1"/>
        <c:tickMarkSkip val="1"/>
      </c:catAx>
      <c:valAx>
        <c:axId val="99629312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DIF_O3(ppb)</a:t>
                </a:r>
              </a:p>
            </c:rich>
          </c:tx>
          <c:layout>
            <c:manualLayout>
              <c:xMode val="edge"/>
              <c:yMode val="edge"/>
              <c:x val="2.4978791756917088E-2"/>
              <c:y val="0.2419020990522405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627776"/>
        <c:crosses val="autoZero"/>
        <c:crossBetween val="between"/>
        <c:majorUnit val="6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832774050897207"/>
          <c:y val="0.6315273123496643"/>
          <c:w val="0.19131364779326276"/>
          <c:h val="0.2932949569293394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FFFFFF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860363624937201E-2"/>
          <c:y val="8.1481481481481433E-2"/>
          <c:w val="0.89000597862932462"/>
          <c:h val="0.85925925925925961"/>
        </c:manualLayout>
      </c:layout>
      <c:barChart>
        <c:barDir val="col"/>
        <c:grouping val="clustered"/>
        <c:ser>
          <c:idx val="0"/>
          <c:order val="0"/>
          <c:tx>
            <c:v>OBS_DIF_O3</c:v>
          </c:tx>
          <c:spPr>
            <a:solidFill>
              <a:srgbClr val="9999FF"/>
            </a:solidFill>
            <a:ln w="11572">
              <a:solidFill>
                <a:srgbClr val="000000"/>
              </a:solidFill>
              <a:prstDash val="solid"/>
            </a:ln>
          </c:spPr>
          <c:cat>
            <c:strRef>
              <c:f>Sheet1!$A$18:$A$23</c:f>
              <c:strCache>
                <c:ptCount val="6"/>
                <c:pt idx="0">
                  <c:v>Atlanta</c:v>
                </c:pt>
                <c:pt idx="1">
                  <c:v>Chicago</c:v>
                </c:pt>
                <c:pt idx="2">
                  <c:v>Houston</c:v>
                </c:pt>
                <c:pt idx="3">
                  <c:v>New York</c:v>
                </c:pt>
                <c:pt idx="4">
                  <c:v>Pittsburgh</c:v>
                </c:pt>
                <c:pt idx="5">
                  <c:v>Philadelphia</c:v>
                </c:pt>
              </c:strCache>
            </c:strRef>
          </c:cat>
          <c:val>
            <c:numRef>
              <c:f>Sheet1!$O$18:$O$23</c:f>
              <c:numCache>
                <c:formatCode>0.0</c:formatCode>
                <c:ptCount val="6"/>
                <c:pt idx="0">
                  <c:v>1.7000000000000028</c:v>
                </c:pt>
                <c:pt idx="1">
                  <c:v>-6.4000000000000083</c:v>
                </c:pt>
                <c:pt idx="2">
                  <c:v>1.1999999999999931</c:v>
                </c:pt>
                <c:pt idx="3">
                  <c:v>-9.4000000000000021</c:v>
                </c:pt>
                <c:pt idx="4">
                  <c:v>-8.9000000000000021</c:v>
                </c:pt>
                <c:pt idx="5">
                  <c:v>-8.9000000000000057</c:v>
                </c:pt>
              </c:numCache>
            </c:numRef>
          </c:val>
        </c:ser>
        <c:ser>
          <c:idx val="1"/>
          <c:order val="1"/>
          <c:tx>
            <c:v>MOD_DIF_O3</c:v>
          </c:tx>
          <c:spPr>
            <a:solidFill>
              <a:srgbClr val="993366"/>
            </a:solidFill>
            <a:ln w="11572">
              <a:solidFill>
                <a:srgbClr val="000000"/>
              </a:solidFill>
              <a:prstDash val="solid"/>
            </a:ln>
          </c:spPr>
          <c:cat>
            <c:strRef>
              <c:f>Sheet1!$A$18:$A$23</c:f>
              <c:strCache>
                <c:ptCount val="6"/>
                <c:pt idx="0">
                  <c:v>Atlanta</c:v>
                </c:pt>
                <c:pt idx="1">
                  <c:v>Chicago</c:v>
                </c:pt>
                <c:pt idx="2">
                  <c:v>Houston</c:v>
                </c:pt>
                <c:pt idx="3">
                  <c:v>New York</c:v>
                </c:pt>
                <c:pt idx="4">
                  <c:v>Pittsburgh</c:v>
                </c:pt>
                <c:pt idx="5">
                  <c:v>Philadelphia</c:v>
                </c:pt>
              </c:strCache>
            </c:strRef>
          </c:cat>
          <c:val>
            <c:numRef>
              <c:f>Sheet1!$T$18:$T$23</c:f>
              <c:numCache>
                <c:formatCode>0.0</c:formatCode>
                <c:ptCount val="6"/>
                <c:pt idx="0">
                  <c:v>9.9999999999994635E-2</c:v>
                </c:pt>
                <c:pt idx="1">
                  <c:v>-4.6000000000000005</c:v>
                </c:pt>
                <c:pt idx="2">
                  <c:v>4.8999999999999986</c:v>
                </c:pt>
                <c:pt idx="3">
                  <c:v>-4</c:v>
                </c:pt>
                <c:pt idx="4">
                  <c:v>-6.1000000000000005</c:v>
                </c:pt>
                <c:pt idx="5">
                  <c:v>-3.8999999999999977</c:v>
                </c:pt>
              </c:numCache>
            </c:numRef>
          </c:val>
        </c:ser>
        <c:ser>
          <c:idx val="2"/>
          <c:order val="2"/>
          <c:tx>
            <c:v>AD_NOx_DIF_O3</c:v>
          </c:tx>
          <c:spPr>
            <a:solidFill>
              <a:srgbClr val="FFFFCC"/>
            </a:solidFill>
            <a:ln w="11572">
              <a:solidFill>
                <a:srgbClr val="000000"/>
              </a:solidFill>
              <a:prstDash val="solid"/>
            </a:ln>
          </c:spPr>
          <c:val>
            <c:numRef>
              <c:f>Sheet1!$AA$18:$AA$23</c:f>
              <c:numCache>
                <c:formatCode>General</c:formatCode>
                <c:ptCount val="6"/>
                <c:pt idx="0">
                  <c:v>-0.60000000000000164</c:v>
                </c:pt>
                <c:pt idx="1">
                  <c:v>-4.5</c:v>
                </c:pt>
                <c:pt idx="2">
                  <c:v>3.6000000000000014</c:v>
                </c:pt>
                <c:pt idx="3">
                  <c:v>-6.1000000000000005</c:v>
                </c:pt>
                <c:pt idx="4">
                  <c:v>-5.6000000000000005</c:v>
                </c:pt>
                <c:pt idx="5">
                  <c:v>-6</c:v>
                </c:pt>
              </c:numCache>
            </c:numRef>
          </c:val>
        </c:ser>
        <c:axId val="105275776"/>
        <c:axId val="105277312"/>
      </c:barChart>
      <c:catAx>
        <c:axId val="105275776"/>
        <c:scaling>
          <c:orientation val="minMax"/>
        </c:scaling>
        <c:axPos val="b"/>
        <c:numFmt formatCode="General" sourceLinked="1"/>
        <c:tickLblPos val="nextTo"/>
        <c:spPr>
          <a:ln w="28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accent4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277312"/>
        <c:crosses val="autoZero"/>
        <c:auto val="1"/>
        <c:lblAlgn val="ctr"/>
        <c:lblOffset val="100"/>
        <c:tickLblSkip val="1"/>
        <c:tickMarkSkip val="1"/>
      </c:catAx>
      <c:valAx>
        <c:axId val="105277312"/>
        <c:scaling>
          <c:orientation val="minMax"/>
        </c:scaling>
        <c:axPos val="l"/>
        <c:majorGridlines>
          <c:spPr>
            <a:ln w="2893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DIF_O3(ppb)</a:t>
                </a:r>
              </a:p>
            </c:rich>
          </c:tx>
          <c:layout>
            <c:manualLayout>
              <c:xMode val="edge"/>
              <c:yMode val="edge"/>
              <c:x val="9.0542980272886042E-3"/>
              <c:y val="0.25056359123587885"/>
            </c:manualLayout>
          </c:layout>
          <c:spPr>
            <a:noFill/>
            <a:ln w="23144">
              <a:noFill/>
            </a:ln>
          </c:spPr>
        </c:title>
        <c:numFmt formatCode="0" sourceLinked="0"/>
        <c:tickLblPos val="nextTo"/>
        <c:spPr>
          <a:ln w="28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5275776"/>
        <c:crosses val="autoZero"/>
        <c:crossBetween val="between"/>
        <c:majorUnit val="6"/>
      </c:valAx>
      <c:spPr>
        <a:solidFill>
          <a:srgbClr val="C0C0C0"/>
        </a:solidFill>
        <a:ln w="1157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2043485107353676E-2"/>
          <c:y val="0.6671901745977411"/>
          <c:w val="0.24425813550165887"/>
          <c:h val="0.26421088668264386"/>
        </c:manualLayout>
      </c:layout>
      <c:spPr>
        <a:solidFill>
          <a:srgbClr val="FFFFFF"/>
        </a:solidFill>
        <a:ln w="2893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893">
      <a:solidFill>
        <a:srgbClr val="FFFFFF"/>
      </a:solidFill>
      <a:prstDash val="solid"/>
    </a:ln>
  </c:spPr>
  <c:txPr>
    <a:bodyPr/>
    <a:lstStyle/>
    <a:p>
      <a:pPr>
        <a:defRPr sz="91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B726E-5536-40A7-B868-D20E0F668691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BA5B-C41F-4A5D-B975-A661C8E2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Elevated emission: Electrical Generating Units (EGUs) and Non-EGUs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Ground emission: mobile, non-road, and other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BA5B-C41F-4A5D-B975-A661C8E245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5B87635-974E-4264-95E3-970D5E46383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994A0A-3287-4DF8-8D97-11CD2A9C2B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iceLogo50072dp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7600" y="6096000"/>
            <a:ext cx="1524000" cy="621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1143000" y="403860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 Zhou and Daniel Cohan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Rice University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Annual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CMAS Conference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26, 2011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8382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Uncertainties</a:t>
            </a:r>
            <a:r>
              <a:rPr kumimoji="0" lang="en-US" sz="4400" b="1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influencing dynamic evaluation of ozone trends</a:t>
            </a:r>
            <a:endParaRPr kumimoji="0" lang="en-US" sz="44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Evaluating modeled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NOx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O3 trend in large urban areas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800" y="1295400"/>
          <a:ext cx="8534400" cy="2249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3657600"/>
          <a:ext cx="8321675" cy="243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Improvement of modeled O3 trend by adjusting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NOx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emission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8686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NOx</a:t>
            </a:r>
            <a:r>
              <a:rPr lang="en-US" sz="2400" dirty="0" smtClean="0">
                <a:solidFill>
                  <a:schemeClr val="tx1"/>
                </a:solidFill>
              </a:rPr>
              <a:t> Adjustment factor= 1-OBS_NOx/</a:t>
            </a:r>
            <a:r>
              <a:rPr lang="en-US" sz="2400" dirty="0" err="1" smtClean="0">
                <a:solidFill>
                  <a:schemeClr val="tx1"/>
                </a:solidFill>
              </a:rPr>
              <a:t>MOD_NOx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81000" y="1371600"/>
          <a:ext cx="8465151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4343400"/>
          <a:ext cx="8763005" cy="175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8"/>
                <a:gridCol w="1251858"/>
                <a:gridCol w="1251858"/>
                <a:gridCol w="1087137"/>
                <a:gridCol w="1076158"/>
                <a:gridCol w="1229895"/>
                <a:gridCol w="1614241"/>
              </a:tblGrid>
              <a:tr h="8118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/>
                          </a:solidFill>
                        </a:rPr>
                        <a:t>Atlanta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/>
                          </a:solidFill>
                        </a:rPr>
                        <a:t>Chicago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/>
                          </a:solidFill>
                        </a:rPr>
                        <a:t>Houston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/>
                          </a:solidFill>
                        </a:rPr>
                        <a:t>New York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/>
                          </a:solidFill>
                        </a:rPr>
                        <a:t>Pittsburgh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4"/>
                          </a:solidFill>
                        </a:rPr>
                        <a:t>Philadelphia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03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2002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0.14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-0.09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-0.3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-0.26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-0.05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03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2006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0.20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-0.20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-0.3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-0.28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0.3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-0.11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Uncertain parameters affecting the simulation of O3 trend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828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err="1" smtClean="0"/>
              <a:t>NOx</a:t>
            </a:r>
            <a:r>
              <a:rPr lang="en-US" sz="3200" kern="0" dirty="0" smtClean="0"/>
              <a:t> emission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 estimate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i="1" kern="0" dirty="0" smtClean="0"/>
              <a:t>   </a:t>
            </a:r>
            <a:r>
              <a:rPr lang="en-US" sz="2800" kern="0" dirty="0" smtClean="0"/>
              <a:t>-</a:t>
            </a:r>
            <a:r>
              <a:rPr lang="en-US" sz="2800" i="1" kern="0" dirty="0" smtClean="0"/>
              <a:t> emission reduction trend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 emission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reaction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noProof="0" dirty="0" smtClean="0"/>
              <a:t>    </a:t>
            </a:r>
            <a:r>
              <a:rPr lang="en-US" sz="2400" i="1" kern="0" dirty="0" smtClean="0"/>
              <a:t>-</a:t>
            </a:r>
            <a:r>
              <a:rPr lang="en-US" sz="3200" i="1" kern="0" dirty="0" smtClean="0"/>
              <a:t> </a:t>
            </a:r>
            <a:r>
              <a:rPr lang="en-US" sz="2400" i="1" kern="0" noProof="0" dirty="0" smtClean="0"/>
              <a:t>photolysis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 reaction rate (e.g. OH+NO2-&gt;HNO3) 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Perturbing uncertain parameters to improve the simulation of O3 trend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891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Decrease </a:t>
            </a:r>
            <a:r>
              <a:rPr lang="en-US" sz="3200" dirty="0" err="1" smtClean="0"/>
              <a:t>NOx</a:t>
            </a:r>
            <a:r>
              <a:rPr lang="en-US" sz="3200" dirty="0" smtClean="0"/>
              <a:t> estimate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Increase </a:t>
            </a:r>
            <a:r>
              <a:rPr lang="en-US" sz="3200" dirty="0" err="1" smtClean="0"/>
              <a:t>NOx</a:t>
            </a:r>
            <a:r>
              <a:rPr lang="en-US" sz="3200" dirty="0" smtClean="0"/>
              <a:t> reduction trend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Decrease VOC emission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Increase photolysis rates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Decrease the reaction rate of OH+NO2-&gt;                              HNO3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914400"/>
            <a:ext cx="8534400" cy="52578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5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generally captures the direction of O3 change but significantly underestimates the magnitude of O3 decrease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5900" kern="0" dirty="0" smtClean="0"/>
              <a:t>Adjusting </a:t>
            </a:r>
            <a:r>
              <a:rPr lang="en-US" sz="5900" kern="0" dirty="0" err="1" smtClean="0"/>
              <a:t>NOx</a:t>
            </a:r>
            <a:r>
              <a:rPr lang="en-US" sz="5900" kern="0" dirty="0" smtClean="0"/>
              <a:t> emission improves the modeling of O3 downward trend but the O3 decreases remain underestimated </a:t>
            </a:r>
            <a:endParaRPr kumimoji="0" lang="en-US" sz="5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5900" kern="0" dirty="0" smtClean="0"/>
              <a:t>Modeled </a:t>
            </a:r>
            <a:r>
              <a:rPr kumimoji="0" lang="en-US" sz="5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O3 trend can be modestly improved by perturbing uncertainty in </a:t>
            </a:r>
            <a:r>
              <a:rPr kumimoji="0" lang="en-US" sz="5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NOx</a:t>
            </a:r>
            <a:r>
              <a:rPr kumimoji="0" lang="en-US" sz="5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emission and trend, VOC</a:t>
            </a:r>
            <a:r>
              <a:rPr kumimoji="0" lang="en-US" sz="59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emission, photolysis and chemical reactions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National Science Foundation CAREER Award #0847386</a:t>
            </a:r>
          </a:p>
          <a:p>
            <a:endParaRPr lang="en-US" sz="3200" dirty="0" smtClean="0"/>
          </a:p>
          <a:p>
            <a:r>
              <a:rPr lang="en-US" sz="3200" dirty="0" smtClean="0"/>
              <a:t>Sergey </a:t>
            </a:r>
            <a:r>
              <a:rPr lang="en-US" sz="3200" dirty="0" err="1" smtClean="0"/>
              <a:t>Napelenok</a:t>
            </a:r>
            <a:r>
              <a:rPr lang="en-US" sz="3200" dirty="0" smtClean="0"/>
              <a:t> of US EPA</a:t>
            </a:r>
          </a:p>
          <a:p>
            <a:endParaRPr lang="en-US" sz="3200" dirty="0" smtClean="0"/>
          </a:p>
          <a:p>
            <a:r>
              <a:rPr lang="en-US" sz="3200" dirty="0" smtClean="0"/>
              <a:t>US EPA Air Quality System(AQS) 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28600"/>
            <a:ext cx="8915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Emission reduction leads to the improvement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air quality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0135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Ozone air quality between 1990 and 2009, based on the annual 4th maximum 8-hour average.  Chart shows a range of concentrations in 523 monitoring sites nationwide, with the average decreasing 21% from 1990 to 2009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44791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800600" y="5562600"/>
            <a:ext cx="262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US EPA,2010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81534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Evaluate the performance of air quality model in modeling air quality trend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 smtClean="0"/>
              <a:t>     </a:t>
            </a:r>
            <a:r>
              <a:rPr lang="en-US" sz="2000" kern="0" dirty="0" smtClean="0"/>
              <a:t>- </a:t>
            </a:r>
            <a:r>
              <a:rPr lang="en-US" sz="2400" i="1" kern="0" dirty="0" smtClean="0"/>
              <a:t>identify the direction and magnitude of trend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i="1" kern="0" dirty="0" smtClean="0"/>
              <a:t>     - characterize the spatial feature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 smtClean="0"/>
              <a:t>Investigate the impact of uncertain parameters on modeling O3 trend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i="1" kern="0" dirty="0" smtClean="0"/>
              <a:t>      </a:t>
            </a:r>
            <a:r>
              <a:rPr lang="en-US" sz="2400" i="1" kern="0" dirty="0" smtClean="0"/>
              <a:t>- Meteorology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i="1" kern="0" dirty="0" smtClean="0"/>
              <a:t>     - Emission estimate and trend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i="1" kern="0" dirty="0" smtClean="0"/>
              <a:t>     - Chemical reactions</a:t>
            </a:r>
            <a:endParaRPr lang="en-US" sz="2400" i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Modeling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summer ozone change from 2002 to 2006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00200"/>
            <a:ext cx="8305800" cy="475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Substantial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 reduction and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O3 decrease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 systems for both years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Observational data for modeling evaluation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5514616" cy="33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Emission trend from 2002 to 2006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676400"/>
          <a:ext cx="7620000" cy="267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447800"/>
                <a:gridCol w="1752600"/>
                <a:gridCol w="1219200"/>
              </a:tblGrid>
              <a:tr h="9239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Elevated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emission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</a:rPr>
                        <a:t>ktons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Ground emission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ktons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ktons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56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2002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1324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2193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3517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56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930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2942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563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Difference(2006-2002)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-29.8%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-8.3%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-16.3%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4572000"/>
            <a:ext cx="7315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Elevated emission: greater reduction and relatively low uncertainty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Ground emission: less reduction and higher uncertainty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8763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Metrics to evaluate ozone change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066800"/>
            <a:ext cx="8991600" cy="304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of concentration (DIF) = C(2006)-C(2002)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/>
              <a:t>    </a:t>
            </a:r>
            <a:r>
              <a:rPr lang="en-US" sz="2400" i="1" kern="0" dirty="0" smtClean="0"/>
              <a:t>-Negative: downward trend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-Positive: </a:t>
            </a:r>
            <a:r>
              <a:rPr lang="en-US" sz="2400" i="1" kern="0" dirty="0" smtClean="0"/>
              <a:t>upward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trend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100" kern="0" dirty="0" smtClean="0"/>
              <a:t>95th percentile of  cumulatively distributed 8hr O3 concentration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100" kern="0" dirty="0" smtClean="0"/>
              <a:t>Daily maximum 8hr O3 averaged over the episode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685800" y="4103450"/>
          <a:ext cx="3864591" cy="275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57200" y="3884624"/>
          <a:ext cx="6873875" cy="297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weizhou\INVERSE\36km\RESULT\OBS-NOX-episode_average_daily_NOX_2002-200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932169" cy="28194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34290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DIF_OBS_NOx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weizhou\INVERSE\36km\RESULT\MOD-NOX-episode_average_daily_max_8hr_ozone_2002-2006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90600"/>
            <a:ext cx="3886200" cy="278644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638800" y="34290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DIF_MOD_NOx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NOx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 between model and observation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1" y="1295401"/>
            <a:ext cx="98679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038600" y="34290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DIF_NOx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(ppb)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O3 change between model and observation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04800" y="4228195"/>
          <a:ext cx="7162799" cy="262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960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0" y="37338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DIF_O3(ppb)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weizhou\INVERSE\36km\RESULT\MOD-O3-GREEN-LINE-EASTERN-2-episode_average_daily_max_8hr_ozone_2002-2006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09928"/>
            <a:ext cx="4343400" cy="3114256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562600" y="38862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DIF_MOD_O3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weizhou\INVERSE\36km\RESULT\OBS-O3-GREEN-LINE-EASTERN-2-episode_average_daily_max_8hr_ozone_2002-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4038600" cy="2895712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33400" y="38100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DIF_OBS_O3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28600"/>
            <a:ext cx="89916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 clear correlation between o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zone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trend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temperature variability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" y="5105400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DIF_TEMP= daily maximum temperature in 2006- daily maximum temperature in 2002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2286000"/>
          <a:ext cx="8918575" cy="278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821</TotalTime>
  <Words>506</Words>
  <Application>Microsoft Office PowerPoint</Application>
  <PresentationFormat>On-screen Show (4:3)</PresentationFormat>
  <Paragraphs>121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CEVE RICE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Cohan</dc:creator>
  <cp:lastModifiedBy>admin</cp:lastModifiedBy>
  <cp:revision>153</cp:revision>
  <dcterms:created xsi:type="dcterms:W3CDTF">2011-10-21T02:10:02Z</dcterms:created>
  <dcterms:modified xsi:type="dcterms:W3CDTF">2011-10-26T11:40:19Z</dcterms:modified>
</cp:coreProperties>
</file>