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65" r:id="rId4"/>
    <p:sldId id="264" r:id="rId5"/>
    <p:sldId id="261" r:id="rId6"/>
    <p:sldId id="262" r:id="rId7"/>
    <p:sldId id="280" r:id="rId8"/>
    <p:sldId id="257" r:id="rId9"/>
    <p:sldId id="266" r:id="rId10"/>
    <p:sldId id="271" r:id="rId11"/>
    <p:sldId id="270" r:id="rId12"/>
    <p:sldId id="282" r:id="rId13"/>
    <p:sldId id="274" r:id="rId14"/>
    <p:sldId id="275" r:id="rId15"/>
    <p:sldId id="272" r:id="rId16"/>
    <p:sldId id="273" r:id="rId17"/>
    <p:sldId id="276" r:id="rId18"/>
    <p:sldId id="268" r:id="rId19"/>
    <p:sldId id="269" r:id="rId20"/>
    <p:sldId id="267" r:id="rId21"/>
    <p:sldId id="277" r:id="rId22"/>
    <p:sldId id="278" r:id="rId23"/>
    <p:sldId id="279" r:id="rId24"/>
    <p:sldId id="258" r:id="rId25"/>
    <p:sldId id="259"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4660"/>
  </p:normalViewPr>
  <p:slideViewPr>
    <p:cSldViewPr>
      <p:cViewPr varScale="1">
        <p:scale>
          <a:sx n="74" d="100"/>
          <a:sy n="74" d="100"/>
        </p:scale>
        <p:origin x="-10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temp\GG1_20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temp\GG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temp\GG1_20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Predicted CALPUFF Impact at Badlands (2002)</a:t>
            </a:r>
          </a:p>
        </c:rich>
      </c:tx>
      <c:layout/>
    </c:title>
    <c:plotArea>
      <c:layout/>
      <c:areaChart>
        <c:grouping val="stacked"/>
        <c:ser>
          <c:idx val="0"/>
          <c:order val="0"/>
          <c:tx>
            <c:strRef>
              <c:f>Sheet2!$M$1</c:f>
              <c:strCache>
                <c:ptCount val="1"/>
                <c:pt idx="0">
                  <c:v>bSO4</c:v>
                </c:pt>
              </c:strCache>
            </c:strRef>
          </c:tx>
          <c:val>
            <c:numRef>
              <c:f>Sheet2!$M$2:$M$365</c:f>
              <c:numCache>
                <c:formatCode>General</c:formatCode>
                <c:ptCount val="36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2.5999999999999999E-2</c:v>
                </c:pt>
                <c:pt idx="18">
                  <c:v>3.3000000000000002E-2</c:v>
                </c:pt>
                <c:pt idx="19">
                  <c:v>1E-3</c:v>
                </c:pt>
                <c:pt idx="20">
                  <c:v>0</c:v>
                </c:pt>
                <c:pt idx="21">
                  <c:v>0</c:v>
                </c:pt>
                <c:pt idx="22">
                  <c:v>0</c:v>
                </c:pt>
                <c:pt idx="23">
                  <c:v>0</c:v>
                </c:pt>
                <c:pt idx="24">
                  <c:v>0</c:v>
                </c:pt>
                <c:pt idx="25">
                  <c:v>0</c:v>
                </c:pt>
                <c:pt idx="26">
                  <c:v>0</c:v>
                </c:pt>
                <c:pt idx="27">
                  <c:v>1E-3</c:v>
                </c:pt>
                <c:pt idx="28">
                  <c:v>0.155</c:v>
                </c:pt>
                <c:pt idx="29">
                  <c:v>0.13500000000000001</c:v>
                </c:pt>
                <c:pt idx="30">
                  <c:v>5.0999999999999997E-2</c:v>
                </c:pt>
                <c:pt idx="31">
                  <c:v>0</c:v>
                </c:pt>
                <c:pt idx="32">
                  <c:v>3.3000000000000002E-2</c:v>
                </c:pt>
                <c:pt idx="33">
                  <c:v>0</c:v>
                </c:pt>
                <c:pt idx="34">
                  <c:v>0</c:v>
                </c:pt>
                <c:pt idx="35">
                  <c:v>0</c:v>
                </c:pt>
                <c:pt idx="36">
                  <c:v>0</c:v>
                </c:pt>
                <c:pt idx="37">
                  <c:v>0</c:v>
                </c:pt>
                <c:pt idx="38">
                  <c:v>0</c:v>
                </c:pt>
                <c:pt idx="39">
                  <c:v>0</c:v>
                </c:pt>
                <c:pt idx="40">
                  <c:v>0</c:v>
                </c:pt>
                <c:pt idx="41">
                  <c:v>0</c:v>
                </c:pt>
                <c:pt idx="42">
                  <c:v>0</c:v>
                </c:pt>
                <c:pt idx="43">
                  <c:v>0</c:v>
                </c:pt>
                <c:pt idx="44">
                  <c:v>5.0000000000000001E-3</c:v>
                </c:pt>
                <c:pt idx="45">
                  <c:v>0</c:v>
                </c:pt>
                <c:pt idx="46">
                  <c:v>0</c:v>
                </c:pt>
                <c:pt idx="47">
                  <c:v>0</c:v>
                </c:pt>
                <c:pt idx="48">
                  <c:v>0</c:v>
                </c:pt>
                <c:pt idx="49">
                  <c:v>1E-3</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2.6970000000000001</c:v>
                </c:pt>
                <c:pt idx="66">
                  <c:v>1.8169999999999999</c:v>
                </c:pt>
                <c:pt idx="67">
                  <c:v>1.6E-2</c:v>
                </c:pt>
                <c:pt idx="68">
                  <c:v>0.93300000000000005</c:v>
                </c:pt>
                <c:pt idx="69">
                  <c:v>2.0259999999999998</c:v>
                </c:pt>
                <c:pt idx="70">
                  <c:v>2.5000000000000001E-2</c:v>
                </c:pt>
                <c:pt idx="71">
                  <c:v>0</c:v>
                </c:pt>
                <c:pt idx="72">
                  <c:v>6.0000000000000001E-3</c:v>
                </c:pt>
                <c:pt idx="73">
                  <c:v>0</c:v>
                </c:pt>
                <c:pt idx="74">
                  <c:v>1.141</c:v>
                </c:pt>
                <c:pt idx="75">
                  <c:v>2.629</c:v>
                </c:pt>
                <c:pt idx="76">
                  <c:v>1.087</c:v>
                </c:pt>
                <c:pt idx="77">
                  <c:v>0.25900000000000001</c:v>
                </c:pt>
                <c:pt idx="78">
                  <c:v>5.3999999999999999E-2</c:v>
                </c:pt>
                <c:pt idx="79">
                  <c:v>0</c:v>
                </c:pt>
                <c:pt idx="80">
                  <c:v>0</c:v>
                </c:pt>
                <c:pt idx="81">
                  <c:v>0.51</c:v>
                </c:pt>
                <c:pt idx="82">
                  <c:v>1.272</c:v>
                </c:pt>
                <c:pt idx="83">
                  <c:v>5.6000000000000001E-2</c:v>
                </c:pt>
                <c:pt idx="84">
                  <c:v>1.925</c:v>
                </c:pt>
                <c:pt idx="85">
                  <c:v>0.182</c:v>
                </c:pt>
                <c:pt idx="86">
                  <c:v>1E-3</c:v>
                </c:pt>
                <c:pt idx="87">
                  <c:v>0</c:v>
                </c:pt>
                <c:pt idx="88">
                  <c:v>0</c:v>
                </c:pt>
                <c:pt idx="89">
                  <c:v>0</c:v>
                </c:pt>
                <c:pt idx="90">
                  <c:v>8.9999999999999993E-3</c:v>
                </c:pt>
                <c:pt idx="91">
                  <c:v>0</c:v>
                </c:pt>
                <c:pt idx="92">
                  <c:v>0</c:v>
                </c:pt>
                <c:pt idx="93">
                  <c:v>0.23300000000000001</c:v>
                </c:pt>
                <c:pt idx="94">
                  <c:v>0.67900000000000005</c:v>
                </c:pt>
                <c:pt idx="95">
                  <c:v>0.49</c:v>
                </c:pt>
                <c:pt idx="96">
                  <c:v>0</c:v>
                </c:pt>
                <c:pt idx="97">
                  <c:v>0</c:v>
                </c:pt>
                <c:pt idx="98">
                  <c:v>1.7999999999999999E-2</c:v>
                </c:pt>
                <c:pt idx="99">
                  <c:v>2.1000000000000001E-2</c:v>
                </c:pt>
                <c:pt idx="100">
                  <c:v>0</c:v>
                </c:pt>
                <c:pt idx="101">
                  <c:v>0</c:v>
                </c:pt>
                <c:pt idx="102">
                  <c:v>1.7000000000000001E-2</c:v>
                </c:pt>
                <c:pt idx="103">
                  <c:v>0</c:v>
                </c:pt>
                <c:pt idx="104">
                  <c:v>0</c:v>
                </c:pt>
                <c:pt idx="105">
                  <c:v>1.6160000000000001</c:v>
                </c:pt>
                <c:pt idx="106">
                  <c:v>0.73399999999999999</c:v>
                </c:pt>
                <c:pt idx="107">
                  <c:v>0.83799999999999997</c:v>
                </c:pt>
                <c:pt idx="108">
                  <c:v>0</c:v>
                </c:pt>
                <c:pt idx="109">
                  <c:v>1.4999999999999999E-2</c:v>
                </c:pt>
                <c:pt idx="110">
                  <c:v>0.65100000000000002</c:v>
                </c:pt>
                <c:pt idx="111">
                  <c:v>0.153</c:v>
                </c:pt>
                <c:pt idx="112">
                  <c:v>1E-3</c:v>
                </c:pt>
                <c:pt idx="113">
                  <c:v>0</c:v>
                </c:pt>
                <c:pt idx="114">
                  <c:v>1E-3</c:v>
                </c:pt>
                <c:pt idx="115">
                  <c:v>0.60399999999999998</c:v>
                </c:pt>
                <c:pt idx="116">
                  <c:v>0.82099999999999995</c:v>
                </c:pt>
                <c:pt idx="117">
                  <c:v>0</c:v>
                </c:pt>
                <c:pt idx="118">
                  <c:v>0</c:v>
                </c:pt>
                <c:pt idx="119">
                  <c:v>1.6E-2</c:v>
                </c:pt>
                <c:pt idx="120">
                  <c:v>0.16700000000000001</c:v>
                </c:pt>
                <c:pt idx="121">
                  <c:v>8.0000000000000002E-3</c:v>
                </c:pt>
                <c:pt idx="122">
                  <c:v>7.1999999999999995E-2</c:v>
                </c:pt>
                <c:pt idx="123">
                  <c:v>8.0000000000000002E-3</c:v>
                </c:pt>
                <c:pt idx="124">
                  <c:v>2.1000000000000001E-2</c:v>
                </c:pt>
                <c:pt idx="125">
                  <c:v>0</c:v>
                </c:pt>
                <c:pt idx="126">
                  <c:v>0.45</c:v>
                </c:pt>
                <c:pt idx="127">
                  <c:v>0.10100000000000001</c:v>
                </c:pt>
                <c:pt idx="128">
                  <c:v>0</c:v>
                </c:pt>
                <c:pt idx="129">
                  <c:v>1.677</c:v>
                </c:pt>
                <c:pt idx="130">
                  <c:v>0.35799999999999998</c:v>
                </c:pt>
                <c:pt idx="131">
                  <c:v>0</c:v>
                </c:pt>
                <c:pt idx="132">
                  <c:v>0</c:v>
                </c:pt>
                <c:pt idx="133">
                  <c:v>8.2000000000000003E-2</c:v>
                </c:pt>
                <c:pt idx="134">
                  <c:v>3.3000000000000002E-2</c:v>
                </c:pt>
                <c:pt idx="135">
                  <c:v>0</c:v>
                </c:pt>
                <c:pt idx="136">
                  <c:v>0</c:v>
                </c:pt>
                <c:pt idx="137">
                  <c:v>1.667</c:v>
                </c:pt>
                <c:pt idx="138">
                  <c:v>1.853</c:v>
                </c:pt>
                <c:pt idx="139">
                  <c:v>1E-3</c:v>
                </c:pt>
                <c:pt idx="140">
                  <c:v>0.378</c:v>
                </c:pt>
                <c:pt idx="141">
                  <c:v>0.11600000000000001</c:v>
                </c:pt>
                <c:pt idx="142">
                  <c:v>0</c:v>
                </c:pt>
                <c:pt idx="143">
                  <c:v>4.9000000000000002E-2</c:v>
                </c:pt>
                <c:pt idx="144">
                  <c:v>0.34599999999999997</c:v>
                </c:pt>
                <c:pt idx="145">
                  <c:v>1.7000000000000001E-2</c:v>
                </c:pt>
                <c:pt idx="146">
                  <c:v>9.9000000000000005E-2</c:v>
                </c:pt>
                <c:pt idx="147">
                  <c:v>0.97899999999999998</c:v>
                </c:pt>
                <c:pt idx="148">
                  <c:v>0</c:v>
                </c:pt>
                <c:pt idx="149">
                  <c:v>2E-3</c:v>
                </c:pt>
                <c:pt idx="150">
                  <c:v>1.6559999999999999</c:v>
                </c:pt>
                <c:pt idx="151">
                  <c:v>2.6629999999999998</c:v>
                </c:pt>
                <c:pt idx="152">
                  <c:v>3.4000000000000002E-2</c:v>
                </c:pt>
                <c:pt idx="153">
                  <c:v>1E-3</c:v>
                </c:pt>
                <c:pt idx="154">
                  <c:v>0</c:v>
                </c:pt>
                <c:pt idx="155">
                  <c:v>0</c:v>
                </c:pt>
                <c:pt idx="156">
                  <c:v>0</c:v>
                </c:pt>
                <c:pt idx="157">
                  <c:v>3.0000000000000001E-3</c:v>
                </c:pt>
                <c:pt idx="158">
                  <c:v>0.17199999999999999</c:v>
                </c:pt>
                <c:pt idx="159">
                  <c:v>0.35199999999999998</c:v>
                </c:pt>
                <c:pt idx="160">
                  <c:v>0.29599999999999999</c:v>
                </c:pt>
                <c:pt idx="161">
                  <c:v>1E-3</c:v>
                </c:pt>
                <c:pt idx="162">
                  <c:v>7.0000000000000001E-3</c:v>
                </c:pt>
                <c:pt idx="163">
                  <c:v>2E-3</c:v>
                </c:pt>
                <c:pt idx="164">
                  <c:v>0</c:v>
                </c:pt>
                <c:pt idx="165">
                  <c:v>1.9E-2</c:v>
                </c:pt>
                <c:pt idx="166">
                  <c:v>5.3999999999999999E-2</c:v>
                </c:pt>
                <c:pt idx="167">
                  <c:v>7.0000000000000001E-3</c:v>
                </c:pt>
                <c:pt idx="168">
                  <c:v>0.75800000000000001</c:v>
                </c:pt>
                <c:pt idx="169">
                  <c:v>0.108</c:v>
                </c:pt>
                <c:pt idx="170">
                  <c:v>0</c:v>
                </c:pt>
                <c:pt idx="171">
                  <c:v>0.72199999999999998</c:v>
                </c:pt>
                <c:pt idx="172">
                  <c:v>0.22500000000000001</c:v>
                </c:pt>
                <c:pt idx="173">
                  <c:v>0</c:v>
                </c:pt>
                <c:pt idx="174">
                  <c:v>8.9999999999999993E-3</c:v>
                </c:pt>
                <c:pt idx="175">
                  <c:v>0.14799999999999999</c:v>
                </c:pt>
                <c:pt idx="176">
                  <c:v>0.03</c:v>
                </c:pt>
                <c:pt idx="177">
                  <c:v>0.79700000000000004</c:v>
                </c:pt>
                <c:pt idx="178">
                  <c:v>0.84299999999999997</c:v>
                </c:pt>
                <c:pt idx="179">
                  <c:v>0</c:v>
                </c:pt>
                <c:pt idx="180">
                  <c:v>0</c:v>
                </c:pt>
                <c:pt idx="181">
                  <c:v>0.19400000000000001</c:v>
                </c:pt>
                <c:pt idx="182">
                  <c:v>0.30599999999999999</c:v>
                </c:pt>
                <c:pt idx="183">
                  <c:v>1.4999999999999999E-2</c:v>
                </c:pt>
                <c:pt idx="184">
                  <c:v>0.63400000000000001</c:v>
                </c:pt>
                <c:pt idx="185">
                  <c:v>0</c:v>
                </c:pt>
                <c:pt idx="186">
                  <c:v>0.33800000000000002</c:v>
                </c:pt>
                <c:pt idx="187">
                  <c:v>0.23899999999999999</c:v>
                </c:pt>
                <c:pt idx="188">
                  <c:v>0</c:v>
                </c:pt>
                <c:pt idx="189">
                  <c:v>0.311</c:v>
                </c:pt>
                <c:pt idx="190">
                  <c:v>0</c:v>
                </c:pt>
                <c:pt idx="191">
                  <c:v>0</c:v>
                </c:pt>
                <c:pt idx="192">
                  <c:v>0</c:v>
                </c:pt>
                <c:pt idx="193">
                  <c:v>0.20300000000000001</c:v>
                </c:pt>
                <c:pt idx="194">
                  <c:v>1.958</c:v>
                </c:pt>
                <c:pt idx="195">
                  <c:v>0.22700000000000001</c:v>
                </c:pt>
                <c:pt idx="196">
                  <c:v>0.05</c:v>
                </c:pt>
                <c:pt idx="197">
                  <c:v>0.123</c:v>
                </c:pt>
                <c:pt idx="198">
                  <c:v>7.0999999999999994E-2</c:v>
                </c:pt>
                <c:pt idx="199">
                  <c:v>1.2849999999999999</c:v>
                </c:pt>
                <c:pt idx="200">
                  <c:v>0.35</c:v>
                </c:pt>
                <c:pt idx="201">
                  <c:v>0</c:v>
                </c:pt>
                <c:pt idx="202">
                  <c:v>0</c:v>
                </c:pt>
                <c:pt idx="203">
                  <c:v>0.61399999999999999</c:v>
                </c:pt>
                <c:pt idx="204">
                  <c:v>8.4000000000000005E-2</c:v>
                </c:pt>
                <c:pt idx="205">
                  <c:v>1E-3</c:v>
                </c:pt>
                <c:pt idx="206">
                  <c:v>1E-3</c:v>
                </c:pt>
                <c:pt idx="207">
                  <c:v>0</c:v>
                </c:pt>
                <c:pt idx="208">
                  <c:v>0</c:v>
                </c:pt>
                <c:pt idx="209">
                  <c:v>0</c:v>
                </c:pt>
                <c:pt idx="210">
                  <c:v>0</c:v>
                </c:pt>
                <c:pt idx="211">
                  <c:v>8.5000000000000006E-2</c:v>
                </c:pt>
                <c:pt idx="212">
                  <c:v>0</c:v>
                </c:pt>
                <c:pt idx="213">
                  <c:v>0.36299999999999999</c:v>
                </c:pt>
                <c:pt idx="214">
                  <c:v>0.59499999999999997</c:v>
                </c:pt>
                <c:pt idx="215">
                  <c:v>0</c:v>
                </c:pt>
                <c:pt idx="216">
                  <c:v>8.0000000000000002E-3</c:v>
                </c:pt>
                <c:pt idx="217">
                  <c:v>0.152</c:v>
                </c:pt>
                <c:pt idx="218">
                  <c:v>0</c:v>
                </c:pt>
                <c:pt idx="219">
                  <c:v>0</c:v>
                </c:pt>
                <c:pt idx="220">
                  <c:v>0</c:v>
                </c:pt>
                <c:pt idx="221">
                  <c:v>0</c:v>
                </c:pt>
                <c:pt idx="222">
                  <c:v>0.22</c:v>
                </c:pt>
                <c:pt idx="223">
                  <c:v>0</c:v>
                </c:pt>
                <c:pt idx="224">
                  <c:v>0</c:v>
                </c:pt>
                <c:pt idx="225">
                  <c:v>0</c:v>
                </c:pt>
                <c:pt idx="226">
                  <c:v>1E-3</c:v>
                </c:pt>
                <c:pt idx="227">
                  <c:v>1.83</c:v>
                </c:pt>
                <c:pt idx="228">
                  <c:v>0</c:v>
                </c:pt>
                <c:pt idx="229">
                  <c:v>2.379</c:v>
                </c:pt>
                <c:pt idx="230">
                  <c:v>0.26200000000000001</c:v>
                </c:pt>
                <c:pt idx="231">
                  <c:v>1.8660000000000001</c:v>
                </c:pt>
                <c:pt idx="232">
                  <c:v>4.0000000000000001E-3</c:v>
                </c:pt>
                <c:pt idx="233">
                  <c:v>1E-3</c:v>
                </c:pt>
                <c:pt idx="234">
                  <c:v>0</c:v>
                </c:pt>
                <c:pt idx="235">
                  <c:v>3.48</c:v>
                </c:pt>
                <c:pt idx="236">
                  <c:v>2.3559999999999999</c:v>
                </c:pt>
                <c:pt idx="237">
                  <c:v>0.84699999999999998</c:v>
                </c:pt>
                <c:pt idx="238">
                  <c:v>9.7000000000000003E-2</c:v>
                </c:pt>
                <c:pt idx="239">
                  <c:v>0.104</c:v>
                </c:pt>
                <c:pt idx="240">
                  <c:v>0.308</c:v>
                </c:pt>
                <c:pt idx="241">
                  <c:v>0.43099999999999999</c:v>
                </c:pt>
                <c:pt idx="242">
                  <c:v>0</c:v>
                </c:pt>
                <c:pt idx="243">
                  <c:v>0</c:v>
                </c:pt>
                <c:pt idx="244">
                  <c:v>0</c:v>
                </c:pt>
                <c:pt idx="245">
                  <c:v>8.3000000000000004E-2</c:v>
                </c:pt>
                <c:pt idx="246">
                  <c:v>0.21</c:v>
                </c:pt>
                <c:pt idx="247">
                  <c:v>0</c:v>
                </c:pt>
                <c:pt idx="248">
                  <c:v>0</c:v>
                </c:pt>
                <c:pt idx="249">
                  <c:v>1E-3</c:v>
                </c:pt>
                <c:pt idx="250">
                  <c:v>0</c:v>
                </c:pt>
                <c:pt idx="251">
                  <c:v>0</c:v>
                </c:pt>
                <c:pt idx="252">
                  <c:v>0</c:v>
                </c:pt>
                <c:pt idx="253">
                  <c:v>0.98499999999999999</c:v>
                </c:pt>
                <c:pt idx="254">
                  <c:v>1.4950000000000001</c:v>
                </c:pt>
                <c:pt idx="255">
                  <c:v>1.0999999999999999E-2</c:v>
                </c:pt>
                <c:pt idx="256">
                  <c:v>2E-3</c:v>
                </c:pt>
                <c:pt idx="257">
                  <c:v>0</c:v>
                </c:pt>
                <c:pt idx="258">
                  <c:v>1E-3</c:v>
                </c:pt>
                <c:pt idx="259">
                  <c:v>4.2999999999999997E-2</c:v>
                </c:pt>
                <c:pt idx="260">
                  <c:v>3.0000000000000001E-3</c:v>
                </c:pt>
                <c:pt idx="261">
                  <c:v>0</c:v>
                </c:pt>
                <c:pt idx="262">
                  <c:v>0</c:v>
                </c:pt>
                <c:pt idx="263">
                  <c:v>0</c:v>
                </c:pt>
                <c:pt idx="264">
                  <c:v>8.1000000000000003E-2</c:v>
                </c:pt>
                <c:pt idx="265">
                  <c:v>4.7E-2</c:v>
                </c:pt>
                <c:pt idx="266">
                  <c:v>0.41799999999999998</c:v>
                </c:pt>
                <c:pt idx="267">
                  <c:v>0.18</c:v>
                </c:pt>
                <c:pt idx="268">
                  <c:v>4.3999999999999997E-2</c:v>
                </c:pt>
                <c:pt idx="269">
                  <c:v>0.20699999999999999</c:v>
                </c:pt>
                <c:pt idx="270">
                  <c:v>5.125</c:v>
                </c:pt>
                <c:pt idx="271">
                  <c:v>1.597</c:v>
                </c:pt>
                <c:pt idx="272">
                  <c:v>4.0000000000000001E-3</c:v>
                </c:pt>
                <c:pt idx="273">
                  <c:v>0</c:v>
                </c:pt>
                <c:pt idx="274">
                  <c:v>5.0000000000000001E-3</c:v>
                </c:pt>
                <c:pt idx="275">
                  <c:v>1.1220000000000001</c:v>
                </c:pt>
                <c:pt idx="276">
                  <c:v>0.72199999999999998</c:v>
                </c:pt>
                <c:pt idx="277">
                  <c:v>0</c:v>
                </c:pt>
                <c:pt idx="278">
                  <c:v>0</c:v>
                </c:pt>
                <c:pt idx="279">
                  <c:v>0</c:v>
                </c:pt>
                <c:pt idx="280">
                  <c:v>0</c:v>
                </c:pt>
                <c:pt idx="281">
                  <c:v>2.589</c:v>
                </c:pt>
                <c:pt idx="282">
                  <c:v>1.0529999999999999</c:v>
                </c:pt>
                <c:pt idx="283">
                  <c:v>0</c:v>
                </c:pt>
                <c:pt idx="284">
                  <c:v>0</c:v>
                </c:pt>
                <c:pt idx="285">
                  <c:v>0</c:v>
                </c:pt>
                <c:pt idx="286">
                  <c:v>3.0000000000000001E-3</c:v>
                </c:pt>
                <c:pt idx="287">
                  <c:v>0</c:v>
                </c:pt>
                <c:pt idx="288">
                  <c:v>8.0000000000000002E-3</c:v>
                </c:pt>
                <c:pt idx="289">
                  <c:v>1E-3</c:v>
                </c:pt>
                <c:pt idx="290">
                  <c:v>0</c:v>
                </c:pt>
                <c:pt idx="291">
                  <c:v>0</c:v>
                </c:pt>
                <c:pt idx="292">
                  <c:v>0.47799999999999998</c:v>
                </c:pt>
                <c:pt idx="293">
                  <c:v>0.28899999999999998</c:v>
                </c:pt>
                <c:pt idx="294">
                  <c:v>1.3109999999999999</c:v>
                </c:pt>
                <c:pt idx="295">
                  <c:v>0.67</c:v>
                </c:pt>
                <c:pt idx="296">
                  <c:v>2.496</c:v>
                </c:pt>
                <c:pt idx="297">
                  <c:v>5.48</c:v>
                </c:pt>
                <c:pt idx="298">
                  <c:v>0.61699999999999999</c:v>
                </c:pt>
                <c:pt idx="299">
                  <c:v>2.15</c:v>
                </c:pt>
                <c:pt idx="300">
                  <c:v>6.085</c:v>
                </c:pt>
                <c:pt idx="301">
                  <c:v>4.3319999999999999</c:v>
                </c:pt>
                <c:pt idx="302">
                  <c:v>2E-3</c:v>
                </c:pt>
                <c:pt idx="303">
                  <c:v>1.4E-2</c:v>
                </c:pt>
                <c:pt idx="304">
                  <c:v>3.2000000000000001E-2</c:v>
                </c:pt>
                <c:pt idx="305">
                  <c:v>1.5669999999999999</c:v>
                </c:pt>
                <c:pt idx="306">
                  <c:v>0.504</c:v>
                </c:pt>
                <c:pt idx="307">
                  <c:v>1.0999999999999999E-2</c:v>
                </c:pt>
                <c:pt idx="308">
                  <c:v>4.1000000000000002E-2</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7.0000000000000001E-3</c:v>
                </c:pt>
                <c:pt idx="337">
                  <c:v>1.7999999999999999E-2</c:v>
                </c:pt>
                <c:pt idx="338">
                  <c:v>6.0999999999999999E-2</c:v>
                </c:pt>
                <c:pt idx="339">
                  <c:v>0</c:v>
                </c:pt>
                <c:pt idx="340">
                  <c:v>0</c:v>
                </c:pt>
                <c:pt idx="341">
                  <c:v>0</c:v>
                </c:pt>
                <c:pt idx="342">
                  <c:v>1E-3</c:v>
                </c:pt>
                <c:pt idx="343">
                  <c:v>1E-3</c:v>
                </c:pt>
                <c:pt idx="344">
                  <c:v>1E-3</c:v>
                </c:pt>
                <c:pt idx="345">
                  <c:v>0</c:v>
                </c:pt>
                <c:pt idx="346">
                  <c:v>0</c:v>
                </c:pt>
                <c:pt idx="347">
                  <c:v>0</c:v>
                </c:pt>
                <c:pt idx="348">
                  <c:v>0</c:v>
                </c:pt>
                <c:pt idx="349">
                  <c:v>0</c:v>
                </c:pt>
                <c:pt idx="350">
                  <c:v>0.24</c:v>
                </c:pt>
                <c:pt idx="351">
                  <c:v>0.184</c:v>
                </c:pt>
                <c:pt idx="352">
                  <c:v>0</c:v>
                </c:pt>
                <c:pt idx="353">
                  <c:v>0</c:v>
                </c:pt>
                <c:pt idx="354">
                  <c:v>0</c:v>
                </c:pt>
                <c:pt idx="355">
                  <c:v>0</c:v>
                </c:pt>
                <c:pt idx="356">
                  <c:v>0</c:v>
                </c:pt>
                <c:pt idx="357">
                  <c:v>0</c:v>
                </c:pt>
                <c:pt idx="358">
                  <c:v>0</c:v>
                </c:pt>
                <c:pt idx="359">
                  <c:v>2E-3</c:v>
                </c:pt>
                <c:pt idx="360">
                  <c:v>2E-3</c:v>
                </c:pt>
                <c:pt idx="361">
                  <c:v>0</c:v>
                </c:pt>
                <c:pt idx="362">
                  <c:v>0</c:v>
                </c:pt>
                <c:pt idx="363">
                  <c:v>0</c:v>
                </c:pt>
              </c:numCache>
            </c:numRef>
          </c:val>
        </c:ser>
        <c:ser>
          <c:idx val="1"/>
          <c:order val="1"/>
          <c:tx>
            <c:strRef>
              <c:f>Sheet2!$N$1</c:f>
              <c:strCache>
                <c:ptCount val="1"/>
                <c:pt idx="0">
                  <c:v>bNO3</c:v>
                </c:pt>
              </c:strCache>
            </c:strRef>
          </c:tx>
          <c:val>
            <c:numRef>
              <c:f>Sheet2!$N$2:$N$365</c:f>
              <c:numCache>
                <c:formatCode>General</c:formatCode>
                <c:ptCount val="36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0.02</c:v>
                </c:pt>
                <c:pt idx="18">
                  <c:v>2.3E-2</c:v>
                </c:pt>
                <c:pt idx="19">
                  <c:v>0</c:v>
                </c:pt>
                <c:pt idx="20">
                  <c:v>0</c:v>
                </c:pt>
                <c:pt idx="21">
                  <c:v>0</c:v>
                </c:pt>
                <c:pt idx="22">
                  <c:v>0</c:v>
                </c:pt>
                <c:pt idx="23">
                  <c:v>0</c:v>
                </c:pt>
                <c:pt idx="24">
                  <c:v>0</c:v>
                </c:pt>
                <c:pt idx="25">
                  <c:v>0</c:v>
                </c:pt>
                <c:pt idx="26">
                  <c:v>0</c:v>
                </c:pt>
                <c:pt idx="27">
                  <c:v>3.0000000000000001E-3</c:v>
                </c:pt>
                <c:pt idx="28">
                  <c:v>0.16600000000000001</c:v>
                </c:pt>
                <c:pt idx="29">
                  <c:v>8.3000000000000004E-2</c:v>
                </c:pt>
                <c:pt idx="30">
                  <c:v>2.5999999999999999E-2</c:v>
                </c:pt>
                <c:pt idx="31">
                  <c:v>0</c:v>
                </c:pt>
                <c:pt idx="32">
                  <c:v>0.01</c:v>
                </c:pt>
                <c:pt idx="33">
                  <c:v>0</c:v>
                </c:pt>
                <c:pt idx="34">
                  <c:v>0</c:v>
                </c:pt>
                <c:pt idx="35">
                  <c:v>0</c:v>
                </c:pt>
                <c:pt idx="36">
                  <c:v>0</c:v>
                </c:pt>
                <c:pt idx="37">
                  <c:v>0</c:v>
                </c:pt>
                <c:pt idx="38">
                  <c:v>0</c:v>
                </c:pt>
                <c:pt idx="39">
                  <c:v>0</c:v>
                </c:pt>
                <c:pt idx="40">
                  <c:v>0</c:v>
                </c:pt>
                <c:pt idx="41">
                  <c:v>0</c:v>
                </c:pt>
                <c:pt idx="42">
                  <c:v>0</c:v>
                </c:pt>
                <c:pt idx="43">
                  <c:v>0</c:v>
                </c:pt>
                <c:pt idx="44">
                  <c:v>5.0000000000000001E-3</c:v>
                </c:pt>
                <c:pt idx="45">
                  <c:v>0</c:v>
                </c:pt>
                <c:pt idx="46">
                  <c:v>0</c:v>
                </c:pt>
                <c:pt idx="47">
                  <c:v>0</c:v>
                </c:pt>
                <c:pt idx="48">
                  <c:v>0</c:v>
                </c:pt>
                <c:pt idx="49">
                  <c:v>2E-3</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4.7619999999999996</c:v>
                </c:pt>
                <c:pt idx="66">
                  <c:v>1.206</c:v>
                </c:pt>
                <c:pt idx="67">
                  <c:v>0.01</c:v>
                </c:pt>
                <c:pt idx="68">
                  <c:v>2.7010000000000001</c:v>
                </c:pt>
                <c:pt idx="69">
                  <c:v>3.8210000000000002</c:v>
                </c:pt>
                <c:pt idx="70">
                  <c:v>1.7999999999999999E-2</c:v>
                </c:pt>
                <c:pt idx="71">
                  <c:v>0</c:v>
                </c:pt>
                <c:pt idx="72">
                  <c:v>2E-3</c:v>
                </c:pt>
                <c:pt idx="73">
                  <c:v>0</c:v>
                </c:pt>
                <c:pt idx="74">
                  <c:v>0.84299999999999997</c:v>
                </c:pt>
                <c:pt idx="75">
                  <c:v>2.181</c:v>
                </c:pt>
                <c:pt idx="76">
                  <c:v>0.76900000000000002</c:v>
                </c:pt>
                <c:pt idx="77">
                  <c:v>0.13100000000000001</c:v>
                </c:pt>
                <c:pt idx="78">
                  <c:v>0.02</c:v>
                </c:pt>
                <c:pt idx="79">
                  <c:v>0</c:v>
                </c:pt>
                <c:pt idx="80">
                  <c:v>0</c:v>
                </c:pt>
                <c:pt idx="81">
                  <c:v>0.35099999999999998</c:v>
                </c:pt>
                <c:pt idx="82">
                  <c:v>1.0429999999999999</c:v>
                </c:pt>
                <c:pt idx="83">
                  <c:v>3.3000000000000002E-2</c:v>
                </c:pt>
                <c:pt idx="84">
                  <c:v>1.8959999999999999</c:v>
                </c:pt>
                <c:pt idx="85">
                  <c:v>8.1000000000000003E-2</c:v>
                </c:pt>
                <c:pt idx="86">
                  <c:v>0</c:v>
                </c:pt>
                <c:pt idx="87">
                  <c:v>0</c:v>
                </c:pt>
                <c:pt idx="88">
                  <c:v>0</c:v>
                </c:pt>
                <c:pt idx="89">
                  <c:v>0</c:v>
                </c:pt>
                <c:pt idx="90">
                  <c:v>3.0000000000000001E-3</c:v>
                </c:pt>
                <c:pt idx="91">
                  <c:v>0</c:v>
                </c:pt>
                <c:pt idx="92">
                  <c:v>0</c:v>
                </c:pt>
                <c:pt idx="93">
                  <c:v>0.22</c:v>
                </c:pt>
                <c:pt idx="94">
                  <c:v>0.502</c:v>
                </c:pt>
                <c:pt idx="95">
                  <c:v>0.78200000000000003</c:v>
                </c:pt>
                <c:pt idx="96">
                  <c:v>0</c:v>
                </c:pt>
                <c:pt idx="97">
                  <c:v>0</c:v>
                </c:pt>
                <c:pt idx="98">
                  <c:v>6.0000000000000001E-3</c:v>
                </c:pt>
                <c:pt idx="99">
                  <c:v>4.0000000000000001E-3</c:v>
                </c:pt>
                <c:pt idx="100">
                  <c:v>0</c:v>
                </c:pt>
                <c:pt idx="101">
                  <c:v>0</c:v>
                </c:pt>
                <c:pt idx="102">
                  <c:v>8.0000000000000002E-3</c:v>
                </c:pt>
                <c:pt idx="103">
                  <c:v>0</c:v>
                </c:pt>
                <c:pt idx="104">
                  <c:v>0</c:v>
                </c:pt>
                <c:pt idx="105">
                  <c:v>2.2789999999999999</c:v>
                </c:pt>
                <c:pt idx="106">
                  <c:v>0.3</c:v>
                </c:pt>
                <c:pt idx="107">
                  <c:v>1.2310000000000001</c:v>
                </c:pt>
                <c:pt idx="108">
                  <c:v>0</c:v>
                </c:pt>
                <c:pt idx="109">
                  <c:v>8.0000000000000002E-3</c:v>
                </c:pt>
                <c:pt idx="110">
                  <c:v>0.38200000000000001</c:v>
                </c:pt>
                <c:pt idx="111">
                  <c:v>6.6000000000000003E-2</c:v>
                </c:pt>
                <c:pt idx="112">
                  <c:v>0</c:v>
                </c:pt>
                <c:pt idx="113">
                  <c:v>0</c:v>
                </c:pt>
                <c:pt idx="114">
                  <c:v>1E-3</c:v>
                </c:pt>
                <c:pt idx="115">
                  <c:v>0.82199999999999995</c:v>
                </c:pt>
                <c:pt idx="116">
                  <c:v>1.397</c:v>
                </c:pt>
                <c:pt idx="117">
                  <c:v>0</c:v>
                </c:pt>
                <c:pt idx="118">
                  <c:v>0</c:v>
                </c:pt>
                <c:pt idx="119">
                  <c:v>4.0000000000000001E-3</c:v>
                </c:pt>
                <c:pt idx="120">
                  <c:v>6.0999999999999999E-2</c:v>
                </c:pt>
                <c:pt idx="121">
                  <c:v>1E-3</c:v>
                </c:pt>
                <c:pt idx="122">
                  <c:v>8.9999999999999993E-3</c:v>
                </c:pt>
                <c:pt idx="123">
                  <c:v>1E-3</c:v>
                </c:pt>
                <c:pt idx="124">
                  <c:v>8.9999999999999993E-3</c:v>
                </c:pt>
                <c:pt idx="125">
                  <c:v>0</c:v>
                </c:pt>
                <c:pt idx="126">
                  <c:v>0.3</c:v>
                </c:pt>
                <c:pt idx="127">
                  <c:v>3.5000000000000003E-2</c:v>
                </c:pt>
                <c:pt idx="128">
                  <c:v>0</c:v>
                </c:pt>
                <c:pt idx="129">
                  <c:v>0.70099999999999996</c:v>
                </c:pt>
                <c:pt idx="130">
                  <c:v>0.122</c:v>
                </c:pt>
                <c:pt idx="131">
                  <c:v>0</c:v>
                </c:pt>
                <c:pt idx="132">
                  <c:v>0</c:v>
                </c:pt>
                <c:pt idx="133">
                  <c:v>0.13800000000000001</c:v>
                </c:pt>
                <c:pt idx="134">
                  <c:v>1E-3</c:v>
                </c:pt>
                <c:pt idx="135">
                  <c:v>0</c:v>
                </c:pt>
                <c:pt idx="136">
                  <c:v>0</c:v>
                </c:pt>
                <c:pt idx="137">
                  <c:v>0.52</c:v>
                </c:pt>
                <c:pt idx="138">
                  <c:v>0.78400000000000003</c:v>
                </c:pt>
                <c:pt idx="139">
                  <c:v>0</c:v>
                </c:pt>
                <c:pt idx="140">
                  <c:v>0.378</c:v>
                </c:pt>
                <c:pt idx="141">
                  <c:v>0.09</c:v>
                </c:pt>
                <c:pt idx="142">
                  <c:v>0</c:v>
                </c:pt>
                <c:pt idx="143">
                  <c:v>3.2000000000000001E-2</c:v>
                </c:pt>
                <c:pt idx="144">
                  <c:v>0.20499999999999999</c:v>
                </c:pt>
                <c:pt idx="145">
                  <c:v>1E-3</c:v>
                </c:pt>
                <c:pt idx="146">
                  <c:v>1.7999999999999999E-2</c:v>
                </c:pt>
                <c:pt idx="147">
                  <c:v>0.72599999999999998</c:v>
                </c:pt>
                <c:pt idx="148">
                  <c:v>0</c:v>
                </c:pt>
                <c:pt idx="149">
                  <c:v>0</c:v>
                </c:pt>
                <c:pt idx="150">
                  <c:v>0.254</c:v>
                </c:pt>
                <c:pt idx="151">
                  <c:v>0.35</c:v>
                </c:pt>
                <c:pt idx="152">
                  <c:v>3.0000000000000001E-3</c:v>
                </c:pt>
                <c:pt idx="153">
                  <c:v>1E-3</c:v>
                </c:pt>
                <c:pt idx="154">
                  <c:v>0</c:v>
                </c:pt>
                <c:pt idx="155">
                  <c:v>0</c:v>
                </c:pt>
                <c:pt idx="156">
                  <c:v>0</c:v>
                </c:pt>
                <c:pt idx="157">
                  <c:v>0</c:v>
                </c:pt>
                <c:pt idx="158">
                  <c:v>1.2E-2</c:v>
                </c:pt>
                <c:pt idx="159">
                  <c:v>6.9000000000000006E-2</c:v>
                </c:pt>
                <c:pt idx="160">
                  <c:v>0.19800000000000001</c:v>
                </c:pt>
                <c:pt idx="161">
                  <c:v>0</c:v>
                </c:pt>
                <c:pt idx="162">
                  <c:v>0</c:v>
                </c:pt>
                <c:pt idx="163">
                  <c:v>0</c:v>
                </c:pt>
                <c:pt idx="164">
                  <c:v>0</c:v>
                </c:pt>
                <c:pt idx="165">
                  <c:v>8.0000000000000002E-3</c:v>
                </c:pt>
                <c:pt idx="166">
                  <c:v>6.0000000000000001E-3</c:v>
                </c:pt>
                <c:pt idx="167">
                  <c:v>1E-3</c:v>
                </c:pt>
                <c:pt idx="168">
                  <c:v>0.3</c:v>
                </c:pt>
                <c:pt idx="169">
                  <c:v>3.0000000000000001E-3</c:v>
                </c:pt>
                <c:pt idx="170">
                  <c:v>0</c:v>
                </c:pt>
                <c:pt idx="171">
                  <c:v>0.32200000000000001</c:v>
                </c:pt>
                <c:pt idx="172">
                  <c:v>3.9E-2</c:v>
                </c:pt>
                <c:pt idx="173">
                  <c:v>0</c:v>
                </c:pt>
                <c:pt idx="174">
                  <c:v>1E-3</c:v>
                </c:pt>
                <c:pt idx="175">
                  <c:v>2.3E-2</c:v>
                </c:pt>
                <c:pt idx="176">
                  <c:v>4.0000000000000001E-3</c:v>
                </c:pt>
                <c:pt idx="177">
                  <c:v>5.5E-2</c:v>
                </c:pt>
                <c:pt idx="178">
                  <c:v>0.11600000000000001</c:v>
                </c:pt>
                <c:pt idx="179">
                  <c:v>0</c:v>
                </c:pt>
                <c:pt idx="180">
                  <c:v>0</c:v>
                </c:pt>
                <c:pt idx="181">
                  <c:v>1.9E-2</c:v>
                </c:pt>
                <c:pt idx="182">
                  <c:v>0.17299999999999999</c:v>
                </c:pt>
                <c:pt idx="183">
                  <c:v>2E-3</c:v>
                </c:pt>
                <c:pt idx="184">
                  <c:v>0.52400000000000002</c:v>
                </c:pt>
                <c:pt idx="185">
                  <c:v>0</c:v>
                </c:pt>
                <c:pt idx="186">
                  <c:v>2.7E-2</c:v>
                </c:pt>
                <c:pt idx="187">
                  <c:v>4.4999999999999998E-2</c:v>
                </c:pt>
                <c:pt idx="188">
                  <c:v>0</c:v>
                </c:pt>
                <c:pt idx="189">
                  <c:v>0.11600000000000001</c:v>
                </c:pt>
                <c:pt idx="190">
                  <c:v>0</c:v>
                </c:pt>
                <c:pt idx="191">
                  <c:v>0</c:v>
                </c:pt>
                <c:pt idx="192">
                  <c:v>0</c:v>
                </c:pt>
                <c:pt idx="193">
                  <c:v>8.0000000000000002E-3</c:v>
                </c:pt>
                <c:pt idx="194">
                  <c:v>0.26700000000000002</c:v>
                </c:pt>
                <c:pt idx="195">
                  <c:v>1.7999999999999999E-2</c:v>
                </c:pt>
                <c:pt idx="196">
                  <c:v>2E-3</c:v>
                </c:pt>
                <c:pt idx="197">
                  <c:v>2E-3</c:v>
                </c:pt>
                <c:pt idx="198">
                  <c:v>0</c:v>
                </c:pt>
                <c:pt idx="199">
                  <c:v>0.112</c:v>
                </c:pt>
                <c:pt idx="200">
                  <c:v>4.0000000000000001E-3</c:v>
                </c:pt>
                <c:pt idx="201">
                  <c:v>0</c:v>
                </c:pt>
                <c:pt idx="202">
                  <c:v>0</c:v>
                </c:pt>
                <c:pt idx="203">
                  <c:v>0.53900000000000003</c:v>
                </c:pt>
                <c:pt idx="204">
                  <c:v>1.7000000000000001E-2</c:v>
                </c:pt>
                <c:pt idx="205">
                  <c:v>0</c:v>
                </c:pt>
                <c:pt idx="206">
                  <c:v>0</c:v>
                </c:pt>
                <c:pt idx="207">
                  <c:v>0</c:v>
                </c:pt>
                <c:pt idx="208">
                  <c:v>0</c:v>
                </c:pt>
                <c:pt idx="209">
                  <c:v>0</c:v>
                </c:pt>
                <c:pt idx="210">
                  <c:v>0</c:v>
                </c:pt>
                <c:pt idx="211">
                  <c:v>0.02</c:v>
                </c:pt>
                <c:pt idx="212">
                  <c:v>0</c:v>
                </c:pt>
                <c:pt idx="213">
                  <c:v>3.1E-2</c:v>
                </c:pt>
                <c:pt idx="214">
                  <c:v>0.153</c:v>
                </c:pt>
                <c:pt idx="215">
                  <c:v>0</c:v>
                </c:pt>
                <c:pt idx="216">
                  <c:v>2E-3</c:v>
                </c:pt>
                <c:pt idx="217">
                  <c:v>0.19500000000000001</c:v>
                </c:pt>
                <c:pt idx="218">
                  <c:v>0</c:v>
                </c:pt>
                <c:pt idx="219">
                  <c:v>0</c:v>
                </c:pt>
                <c:pt idx="220">
                  <c:v>0</c:v>
                </c:pt>
                <c:pt idx="221">
                  <c:v>0</c:v>
                </c:pt>
                <c:pt idx="222">
                  <c:v>7.8E-2</c:v>
                </c:pt>
                <c:pt idx="223">
                  <c:v>0</c:v>
                </c:pt>
                <c:pt idx="224">
                  <c:v>0</c:v>
                </c:pt>
                <c:pt idx="225">
                  <c:v>0</c:v>
                </c:pt>
                <c:pt idx="226">
                  <c:v>0</c:v>
                </c:pt>
                <c:pt idx="227">
                  <c:v>1.65</c:v>
                </c:pt>
                <c:pt idx="228">
                  <c:v>0</c:v>
                </c:pt>
                <c:pt idx="229">
                  <c:v>1.7949999999999999</c:v>
                </c:pt>
                <c:pt idx="230">
                  <c:v>2.5999999999999999E-2</c:v>
                </c:pt>
                <c:pt idx="231">
                  <c:v>1.7250000000000001</c:v>
                </c:pt>
                <c:pt idx="232">
                  <c:v>1E-3</c:v>
                </c:pt>
                <c:pt idx="233">
                  <c:v>0</c:v>
                </c:pt>
                <c:pt idx="234">
                  <c:v>0</c:v>
                </c:pt>
                <c:pt idx="235">
                  <c:v>0.60699999999999998</c:v>
                </c:pt>
                <c:pt idx="236">
                  <c:v>0.76700000000000002</c:v>
                </c:pt>
                <c:pt idx="237">
                  <c:v>0.23499999999999999</c:v>
                </c:pt>
                <c:pt idx="238">
                  <c:v>1.7999999999999999E-2</c:v>
                </c:pt>
                <c:pt idx="239">
                  <c:v>3.6999999999999998E-2</c:v>
                </c:pt>
                <c:pt idx="240">
                  <c:v>0.13100000000000001</c:v>
                </c:pt>
                <c:pt idx="241">
                  <c:v>5.8999999999999997E-2</c:v>
                </c:pt>
                <c:pt idx="242">
                  <c:v>0</c:v>
                </c:pt>
                <c:pt idx="243">
                  <c:v>0</c:v>
                </c:pt>
                <c:pt idx="244">
                  <c:v>0</c:v>
                </c:pt>
                <c:pt idx="245">
                  <c:v>3.0000000000000001E-3</c:v>
                </c:pt>
                <c:pt idx="246">
                  <c:v>0.02</c:v>
                </c:pt>
                <c:pt idx="247">
                  <c:v>0</c:v>
                </c:pt>
                <c:pt idx="248">
                  <c:v>0</c:v>
                </c:pt>
                <c:pt idx="249">
                  <c:v>0</c:v>
                </c:pt>
                <c:pt idx="250">
                  <c:v>0</c:v>
                </c:pt>
                <c:pt idx="251">
                  <c:v>0</c:v>
                </c:pt>
                <c:pt idx="252">
                  <c:v>0</c:v>
                </c:pt>
                <c:pt idx="253">
                  <c:v>0.20799999999999999</c:v>
                </c:pt>
                <c:pt idx="254">
                  <c:v>0.73599999999999999</c:v>
                </c:pt>
                <c:pt idx="255">
                  <c:v>1.6E-2</c:v>
                </c:pt>
                <c:pt idx="256">
                  <c:v>3.0000000000000001E-3</c:v>
                </c:pt>
                <c:pt idx="257">
                  <c:v>0</c:v>
                </c:pt>
                <c:pt idx="258">
                  <c:v>0</c:v>
                </c:pt>
                <c:pt idx="259">
                  <c:v>8.0000000000000002E-3</c:v>
                </c:pt>
                <c:pt idx="260">
                  <c:v>0</c:v>
                </c:pt>
                <c:pt idx="261">
                  <c:v>0</c:v>
                </c:pt>
                <c:pt idx="262">
                  <c:v>0</c:v>
                </c:pt>
                <c:pt idx="263">
                  <c:v>0</c:v>
                </c:pt>
                <c:pt idx="264">
                  <c:v>2.9000000000000001E-2</c:v>
                </c:pt>
                <c:pt idx="265">
                  <c:v>1.2E-2</c:v>
                </c:pt>
                <c:pt idx="266">
                  <c:v>0.30199999999999999</c:v>
                </c:pt>
                <c:pt idx="267">
                  <c:v>2.3E-2</c:v>
                </c:pt>
                <c:pt idx="268">
                  <c:v>8.9999999999999993E-3</c:v>
                </c:pt>
                <c:pt idx="269">
                  <c:v>0.115</c:v>
                </c:pt>
                <c:pt idx="270">
                  <c:v>5.1529999999999996</c:v>
                </c:pt>
                <c:pt idx="271">
                  <c:v>0.76700000000000002</c:v>
                </c:pt>
                <c:pt idx="272">
                  <c:v>1E-3</c:v>
                </c:pt>
                <c:pt idx="273">
                  <c:v>0</c:v>
                </c:pt>
                <c:pt idx="274">
                  <c:v>3.0000000000000001E-3</c:v>
                </c:pt>
                <c:pt idx="275">
                  <c:v>0.89100000000000001</c:v>
                </c:pt>
                <c:pt idx="276">
                  <c:v>0.505</c:v>
                </c:pt>
                <c:pt idx="277">
                  <c:v>0</c:v>
                </c:pt>
                <c:pt idx="278">
                  <c:v>0</c:v>
                </c:pt>
                <c:pt idx="279">
                  <c:v>0</c:v>
                </c:pt>
                <c:pt idx="280">
                  <c:v>0</c:v>
                </c:pt>
                <c:pt idx="281">
                  <c:v>3.1579999999999999</c:v>
                </c:pt>
                <c:pt idx="282">
                  <c:v>0.72499999999999998</c:v>
                </c:pt>
                <c:pt idx="283">
                  <c:v>0</c:v>
                </c:pt>
                <c:pt idx="284">
                  <c:v>0</c:v>
                </c:pt>
                <c:pt idx="285">
                  <c:v>0</c:v>
                </c:pt>
                <c:pt idx="286">
                  <c:v>2E-3</c:v>
                </c:pt>
                <c:pt idx="287">
                  <c:v>0</c:v>
                </c:pt>
                <c:pt idx="288">
                  <c:v>4.0000000000000001E-3</c:v>
                </c:pt>
                <c:pt idx="289">
                  <c:v>0</c:v>
                </c:pt>
                <c:pt idx="290">
                  <c:v>0</c:v>
                </c:pt>
                <c:pt idx="291">
                  <c:v>0</c:v>
                </c:pt>
                <c:pt idx="292">
                  <c:v>0.29599999999999999</c:v>
                </c:pt>
                <c:pt idx="293">
                  <c:v>0.13800000000000001</c:v>
                </c:pt>
                <c:pt idx="294">
                  <c:v>0.60299999999999998</c:v>
                </c:pt>
                <c:pt idx="295">
                  <c:v>0.28000000000000003</c:v>
                </c:pt>
                <c:pt idx="296">
                  <c:v>2.6749999999999998</c:v>
                </c:pt>
                <c:pt idx="297">
                  <c:v>4.9969999999999999</c:v>
                </c:pt>
                <c:pt idx="298">
                  <c:v>0.26400000000000001</c:v>
                </c:pt>
                <c:pt idx="299">
                  <c:v>1.36</c:v>
                </c:pt>
                <c:pt idx="300">
                  <c:v>5.907</c:v>
                </c:pt>
                <c:pt idx="301">
                  <c:v>3.0649999999999999</c:v>
                </c:pt>
                <c:pt idx="302">
                  <c:v>1E-3</c:v>
                </c:pt>
                <c:pt idx="303">
                  <c:v>4.0000000000000001E-3</c:v>
                </c:pt>
                <c:pt idx="304">
                  <c:v>7.0000000000000001E-3</c:v>
                </c:pt>
                <c:pt idx="305">
                  <c:v>0.91800000000000004</c:v>
                </c:pt>
                <c:pt idx="306">
                  <c:v>0.23200000000000001</c:v>
                </c:pt>
                <c:pt idx="307">
                  <c:v>2E-3</c:v>
                </c:pt>
                <c:pt idx="308">
                  <c:v>0.02</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1.7999999999999999E-2</c:v>
                </c:pt>
                <c:pt idx="337">
                  <c:v>1.4999999999999999E-2</c:v>
                </c:pt>
                <c:pt idx="338">
                  <c:v>3.5000000000000003E-2</c:v>
                </c:pt>
                <c:pt idx="339">
                  <c:v>0</c:v>
                </c:pt>
                <c:pt idx="340">
                  <c:v>0</c:v>
                </c:pt>
                <c:pt idx="341">
                  <c:v>0</c:v>
                </c:pt>
                <c:pt idx="342">
                  <c:v>0</c:v>
                </c:pt>
                <c:pt idx="343">
                  <c:v>0</c:v>
                </c:pt>
                <c:pt idx="344">
                  <c:v>0</c:v>
                </c:pt>
                <c:pt idx="345">
                  <c:v>0</c:v>
                </c:pt>
                <c:pt idx="346">
                  <c:v>0</c:v>
                </c:pt>
                <c:pt idx="347">
                  <c:v>0</c:v>
                </c:pt>
                <c:pt idx="348">
                  <c:v>0</c:v>
                </c:pt>
                <c:pt idx="349">
                  <c:v>0</c:v>
                </c:pt>
                <c:pt idx="350">
                  <c:v>0.26600000000000001</c:v>
                </c:pt>
                <c:pt idx="351">
                  <c:v>0.19600000000000001</c:v>
                </c:pt>
                <c:pt idx="352">
                  <c:v>0</c:v>
                </c:pt>
                <c:pt idx="353">
                  <c:v>0</c:v>
                </c:pt>
                <c:pt idx="354">
                  <c:v>0</c:v>
                </c:pt>
                <c:pt idx="355">
                  <c:v>0</c:v>
                </c:pt>
                <c:pt idx="356">
                  <c:v>0</c:v>
                </c:pt>
                <c:pt idx="357">
                  <c:v>0</c:v>
                </c:pt>
                <c:pt idx="358">
                  <c:v>0</c:v>
                </c:pt>
                <c:pt idx="359">
                  <c:v>1E-3</c:v>
                </c:pt>
                <c:pt idx="360">
                  <c:v>1E-3</c:v>
                </c:pt>
                <c:pt idx="361">
                  <c:v>0</c:v>
                </c:pt>
                <c:pt idx="362">
                  <c:v>0</c:v>
                </c:pt>
                <c:pt idx="363">
                  <c:v>0</c:v>
                </c:pt>
              </c:numCache>
            </c:numRef>
          </c:val>
        </c:ser>
        <c:ser>
          <c:idx val="2"/>
          <c:order val="2"/>
          <c:tx>
            <c:strRef>
              <c:f>Sheet2!$O$1</c:f>
              <c:strCache>
                <c:ptCount val="1"/>
                <c:pt idx="0">
                  <c:v>bOC</c:v>
                </c:pt>
              </c:strCache>
            </c:strRef>
          </c:tx>
          <c:val>
            <c:numRef>
              <c:f>Sheet2!$O$2:$O$365</c:f>
              <c:numCache>
                <c:formatCode>General</c:formatCode>
                <c:ptCount val="36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numCache>
            </c:numRef>
          </c:val>
        </c:ser>
        <c:ser>
          <c:idx val="3"/>
          <c:order val="3"/>
          <c:tx>
            <c:strRef>
              <c:f>Sheet2!$P$1</c:f>
              <c:strCache>
                <c:ptCount val="1"/>
                <c:pt idx="0">
                  <c:v>bEC</c:v>
                </c:pt>
              </c:strCache>
            </c:strRef>
          </c:tx>
          <c:val>
            <c:numRef>
              <c:f>Sheet2!$P$2:$P$365</c:f>
              <c:numCache>
                <c:formatCode>General</c:formatCode>
                <c:ptCount val="36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numCache>
            </c:numRef>
          </c:val>
        </c:ser>
        <c:ser>
          <c:idx val="4"/>
          <c:order val="4"/>
          <c:tx>
            <c:strRef>
              <c:f>Sheet2!$Q$1</c:f>
              <c:strCache>
                <c:ptCount val="1"/>
                <c:pt idx="0">
                  <c:v>bCM</c:v>
                </c:pt>
              </c:strCache>
            </c:strRef>
          </c:tx>
          <c:val>
            <c:numRef>
              <c:f>Sheet2!$Q$2:$Q$365</c:f>
              <c:numCache>
                <c:formatCode>General</c:formatCode>
                <c:ptCount val="36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3.0000000000000001E-3</c:v>
                </c:pt>
                <c:pt idx="66">
                  <c:v>0</c:v>
                </c:pt>
                <c:pt idx="67">
                  <c:v>0</c:v>
                </c:pt>
                <c:pt idx="68">
                  <c:v>2E-3</c:v>
                </c:pt>
                <c:pt idx="69">
                  <c:v>1E-3</c:v>
                </c:pt>
                <c:pt idx="70">
                  <c:v>0</c:v>
                </c:pt>
                <c:pt idx="71">
                  <c:v>0</c:v>
                </c:pt>
                <c:pt idx="72">
                  <c:v>0</c:v>
                </c:pt>
                <c:pt idx="73">
                  <c:v>0</c:v>
                </c:pt>
                <c:pt idx="74">
                  <c:v>0</c:v>
                </c:pt>
                <c:pt idx="75">
                  <c:v>2E-3</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1E-3</c:v>
                </c:pt>
                <c:pt idx="96">
                  <c:v>0</c:v>
                </c:pt>
                <c:pt idx="97">
                  <c:v>0</c:v>
                </c:pt>
                <c:pt idx="98">
                  <c:v>0</c:v>
                </c:pt>
                <c:pt idx="99">
                  <c:v>0</c:v>
                </c:pt>
                <c:pt idx="100">
                  <c:v>0</c:v>
                </c:pt>
                <c:pt idx="101">
                  <c:v>0</c:v>
                </c:pt>
                <c:pt idx="102">
                  <c:v>0</c:v>
                </c:pt>
                <c:pt idx="103">
                  <c:v>0</c:v>
                </c:pt>
                <c:pt idx="104">
                  <c:v>0</c:v>
                </c:pt>
                <c:pt idx="105">
                  <c:v>1E-3</c:v>
                </c:pt>
                <c:pt idx="106">
                  <c:v>1E-3</c:v>
                </c:pt>
                <c:pt idx="107">
                  <c:v>2E-3</c:v>
                </c:pt>
                <c:pt idx="108">
                  <c:v>0</c:v>
                </c:pt>
                <c:pt idx="109">
                  <c:v>0</c:v>
                </c:pt>
                <c:pt idx="110">
                  <c:v>0</c:v>
                </c:pt>
                <c:pt idx="111">
                  <c:v>0</c:v>
                </c:pt>
                <c:pt idx="112">
                  <c:v>0</c:v>
                </c:pt>
                <c:pt idx="113">
                  <c:v>0</c:v>
                </c:pt>
                <c:pt idx="114">
                  <c:v>0</c:v>
                </c:pt>
                <c:pt idx="115">
                  <c:v>0</c:v>
                </c:pt>
                <c:pt idx="116">
                  <c:v>1E-3</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1E-3</c:v>
                </c:pt>
                <c:pt idx="141">
                  <c:v>0</c:v>
                </c:pt>
                <c:pt idx="142">
                  <c:v>0</c:v>
                </c:pt>
                <c:pt idx="143">
                  <c:v>0</c:v>
                </c:pt>
                <c:pt idx="144">
                  <c:v>0</c:v>
                </c:pt>
                <c:pt idx="145">
                  <c:v>0</c:v>
                </c:pt>
                <c:pt idx="146">
                  <c:v>0</c:v>
                </c:pt>
                <c:pt idx="147">
                  <c:v>0</c:v>
                </c:pt>
                <c:pt idx="148">
                  <c:v>0</c:v>
                </c:pt>
                <c:pt idx="149">
                  <c:v>0</c:v>
                </c:pt>
                <c:pt idx="150">
                  <c:v>1E-3</c:v>
                </c:pt>
                <c:pt idx="151">
                  <c:v>0</c:v>
                </c:pt>
                <c:pt idx="152">
                  <c:v>0</c:v>
                </c:pt>
                <c:pt idx="153">
                  <c:v>0</c:v>
                </c:pt>
                <c:pt idx="154">
                  <c:v>0</c:v>
                </c:pt>
                <c:pt idx="155">
                  <c:v>0</c:v>
                </c:pt>
                <c:pt idx="156">
                  <c:v>0</c:v>
                </c:pt>
                <c:pt idx="157">
                  <c:v>0</c:v>
                </c:pt>
                <c:pt idx="158">
                  <c:v>0</c:v>
                </c:pt>
                <c:pt idx="159">
                  <c:v>1E-3</c:v>
                </c:pt>
                <c:pt idx="160">
                  <c:v>0</c:v>
                </c:pt>
                <c:pt idx="161">
                  <c:v>0</c:v>
                </c:pt>
                <c:pt idx="162">
                  <c:v>0</c:v>
                </c:pt>
                <c:pt idx="163">
                  <c:v>0</c:v>
                </c:pt>
                <c:pt idx="164">
                  <c:v>0</c:v>
                </c:pt>
                <c:pt idx="165">
                  <c:v>0</c:v>
                </c:pt>
                <c:pt idx="166">
                  <c:v>0</c:v>
                </c:pt>
                <c:pt idx="167">
                  <c:v>0</c:v>
                </c:pt>
                <c:pt idx="168">
                  <c:v>0</c:v>
                </c:pt>
                <c:pt idx="169">
                  <c:v>0</c:v>
                </c:pt>
                <c:pt idx="170">
                  <c:v>0</c:v>
                </c:pt>
                <c:pt idx="171">
                  <c:v>1E-3</c:v>
                </c:pt>
                <c:pt idx="172">
                  <c:v>0</c:v>
                </c:pt>
                <c:pt idx="173">
                  <c:v>0</c:v>
                </c:pt>
                <c:pt idx="174">
                  <c:v>0</c:v>
                </c:pt>
                <c:pt idx="175">
                  <c:v>0</c:v>
                </c:pt>
                <c:pt idx="176">
                  <c:v>0</c:v>
                </c:pt>
                <c:pt idx="177">
                  <c:v>0</c:v>
                </c:pt>
                <c:pt idx="178">
                  <c:v>0</c:v>
                </c:pt>
                <c:pt idx="179">
                  <c:v>0</c:v>
                </c:pt>
                <c:pt idx="180">
                  <c:v>0</c:v>
                </c:pt>
                <c:pt idx="181">
                  <c:v>0</c:v>
                </c:pt>
                <c:pt idx="182">
                  <c:v>0</c:v>
                </c:pt>
                <c:pt idx="183">
                  <c:v>0</c:v>
                </c:pt>
                <c:pt idx="184">
                  <c:v>1E-3</c:v>
                </c:pt>
                <c:pt idx="185">
                  <c:v>0</c:v>
                </c:pt>
                <c:pt idx="186">
                  <c:v>1E-3</c:v>
                </c:pt>
                <c:pt idx="187">
                  <c:v>0</c:v>
                </c:pt>
                <c:pt idx="188">
                  <c:v>0</c:v>
                </c:pt>
                <c:pt idx="189">
                  <c:v>0</c:v>
                </c:pt>
                <c:pt idx="190">
                  <c:v>0</c:v>
                </c:pt>
                <c:pt idx="191">
                  <c:v>0</c:v>
                </c:pt>
                <c:pt idx="192">
                  <c:v>0</c:v>
                </c:pt>
                <c:pt idx="193">
                  <c:v>0</c:v>
                </c:pt>
                <c:pt idx="194">
                  <c:v>0</c:v>
                </c:pt>
                <c:pt idx="195">
                  <c:v>0</c:v>
                </c:pt>
                <c:pt idx="196">
                  <c:v>0</c:v>
                </c:pt>
                <c:pt idx="197">
                  <c:v>0</c:v>
                </c:pt>
                <c:pt idx="198">
                  <c:v>0</c:v>
                </c:pt>
                <c:pt idx="199">
                  <c:v>1E-3</c:v>
                </c:pt>
                <c:pt idx="200">
                  <c:v>0</c:v>
                </c:pt>
                <c:pt idx="201">
                  <c:v>0</c:v>
                </c:pt>
                <c:pt idx="202">
                  <c:v>0</c:v>
                </c:pt>
                <c:pt idx="203">
                  <c:v>1E-3</c:v>
                </c:pt>
                <c:pt idx="204">
                  <c:v>0</c:v>
                </c:pt>
                <c:pt idx="205">
                  <c:v>0</c:v>
                </c:pt>
                <c:pt idx="206">
                  <c:v>0</c:v>
                </c:pt>
                <c:pt idx="207">
                  <c:v>0</c:v>
                </c:pt>
                <c:pt idx="208">
                  <c:v>0</c:v>
                </c:pt>
                <c:pt idx="209">
                  <c:v>0</c:v>
                </c:pt>
                <c:pt idx="210">
                  <c:v>0</c:v>
                </c:pt>
                <c:pt idx="211">
                  <c:v>0</c:v>
                </c:pt>
                <c:pt idx="212">
                  <c:v>0</c:v>
                </c:pt>
                <c:pt idx="213">
                  <c:v>0</c:v>
                </c:pt>
                <c:pt idx="214">
                  <c:v>1E-3</c:v>
                </c:pt>
                <c:pt idx="215">
                  <c:v>0</c:v>
                </c:pt>
                <c:pt idx="216">
                  <c:v>0</c:v>
                </c:pt>
                <c:pt idx="217">
                  <c:v>0</c:v>
                </c:pt>
                <c:pt idx="218">
                  <c:v>0</c:v>
                </c:pt>
                <c:pt idx="219">
                  <c:v>0</c:v>
                </c:pt>
                <c:pt idx="220">
                  <c:v>0</c:v>
                </c:pt>
                <c:pt idx="221">
                  <c:v>0</c:v>
                </c:pt>
                <c:pt idx="222">
                  <c:v>0</c:v>
                </c:pt>
                <c:pt idx="223">
                  <c:v>0</c:v>
                </c:pt>
                <c:pt idx="224">
                  <c:v>0</c:v>
                </c:pt>
                <c:pt idx="225">
                  <c:v>0</c:v>
                </c:pt>
                <c:pt idx="226">
                  <c:v>0</c:v>
                </c:pt>
                <c:pt idx="227">
                  <c:v>2E-3</c:v>
                </c:pt>
                <c:pt idx="228">
                  <c:v>0</c:v>
                </c:pt>
                <c:pt idx="229">
                  <c:v>3.0000000000000001E-3</c:v>
                </c:pt>
                <c:pt idx="230">
                  <c:v>0</c:v>
                </c:pt>
                <c:pt idx="231">
                  <c:v>2E-3</c:v>
                </c:pt>
                <c:pt idx="232">
                  <c:v>0</c:v>
                </c:pt>
                <c:pt idx="233">
                  <c:v>0</c:v>
                </c:pt>
                <c:pt idx="234">
                  <c:v>0</c:v>
                </c:pt>
                <c:pt idx="235">
                  <c:v>2E-3</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1E-3</c:v>
                </c:pt>
                <c:pt idx="254">
                  <c:v>1E-3</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4.0000000000000001E-3</c:v>
                </c:pt>
                <c:pt idx="271">
                  <c:v>0</c:v>
                </c:pt>
                <c:pt idx="272">
                  <c:v>0</c:v>
                </c:pt>
                <c:pt idx="273">
                  <c:v>0</c:v>
                </c:pt>
                <c:pt idx="274">
                  <c:v>0</c:v>
                </c:pt>
                <c:pt idx="275">
                  <c:v>1E-3</c:v>
                </c:pt>
                <c:pt idx="276">
                  <c:v>0</c:v>
                </c:pt>
                <c:pt idx="277">
                  <c:v>0</c:v>
                </c:pt>
                <c:pt idx="278">
                  <c:v>0</c:v>
                </c:pt>
                <c:pt idx="279">
                  <c:v>0</c:v>
                </c:pt>
                <c:pt idx="280">
                  <c:v>0</c:v>
                </c:pt>
                <c:pt idx="281">
                  <c:v>2E-3</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1E-3</c:v>
                </c:pt>
                <c:pt idx="297">
                  <c:v>2E-3</c:v>
                </c:pt>
                <c:pt idx="298">
                  <c:v>0</c:v>
                </c:pt>
                <c:pt idx="299">
                  <c:v>0</c:v>
                </c:pt>
                <c:pt idx="300">
                  <c:v>2E-3</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numCache>
            </c:numRef>
          </c:val>
        </c:ser>
        <c:ser>
          <c:idx val="5"/>
          <c:order val="5"/>
          <c:tx>
            <c:strRef>
              <c:f>Sheet2!$R$1</c:f>
              <c:strCache>
                <c:ptCount val="1"/>
                <c:pt idx="0">
                  <c:v>bFM</c:v>
                </c:pt>
              </c:strCache>
            </c:strRef>
          </c:tx>
          <c:val>
            <c:numRef>
              <c:f>Sheet2!$R$2:$R$365</c:f>
              <c:numCache>
                <c:formatCode>General</c:formatCode>
                <c:ptCount val="36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1E-3</c:v>
                </c:pt>
                <c:pt idx="29">
                  <c:v>1E-3</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6.5000000000000002E-2</c:v>
                </c:pt>
                <c:pt idx="66">
                  <c:v>1.0999999999999999E-2</c:v>
                </c:pt>
                <c:pt idx="67">
                  <c:v>0</c:v>
                </c:pt>
                <c:pt idx="68">
                  <c:v>2.9000000000000001E-2</c:v>
                </c:pt>
                <c:pt idx="69">
                  <c:v>3.9E-2</c:v>
                </c:pt>
                <c:pt idx="70">
                  <c:v>0</c:v>
                </c:pt>
                <c:pt idx="71">
                  <c:v>0</c:v>
                </c:pt>
                <c:pt idx="72">
                  <c:v>0</c:v>
                </c:pt>
                <c:pt idx="73">
                  <c:v>0</c:v>
                </c:pt>
                <c:pt idx="74">
                  <c:v>0.01</c:v>
                </c:pt>
                <c:pt idx="75">
                  <c:v>3.2000000000000001E-2</c:v>
                </c:pt>
                <c:pt idx="76">
                  <c:v>6.0000000000000001E-3</c:v>
                </c:pt>
                <c:pt idx="77">
                  <c:v>1E-3</c:v>
                </c:pt>
                <c:pt idx="78">
                  <c:v>0</c:v>
                </c:pt>
                <c:pt idx="79">
                  <c:v>0</c:v>
                </c:pt>
                <c:pt idx="80">
                  <c:v>0</c:v>
                </c:pt>
                <c:pt idx="81">
                  <c:v>3.0000000000000001E-3</c:v>
                </c:pt>
                <c:pt idx="82">
                  <c:v>8.9999999999999993E-3</c:v>
                </c:pt>
                <c:pt idx="83">
                  <c:v>0</c:v>
                </c:pt>
                <c:pt idx="84">
                  <c:v>1.2999999999999999E-2</c:v>
                </c:pt>
                <c:pt idx="85">
                  <c:v>1E-3</c:v>
                </c:pt>
                <c:pt idx="86">
                  <c:v>0</c:v>
                </c:pt>
                <c:pt idx="87">
                  <c:v>0</c:v>
                </c:pt>
                <c:pt idx="88">
                  <c:v>0</c:v>
                </c:pt>
                <c:pt idx="89">
                  <c:v>0</c:v>
                </c:pt>
                <c:pt idx="90">
                  <c:v>0</c:v>
                </c:pt>
                <c:pt idx="91">
                  <c:v>0</c:v>
                </c:pt>
                <c:pt idx="92">
                  <c:v>0</c:v>
                </c:pt>
                <c:pt idx="93">
                  <c:v>2E-3</c:v>
                </c:pt>
                <c:pt idx="94">
                  <c:v>6.0000000000000001E-3</c:v>
                </c:pt>
                <c:pt idx="95">
                  <c:v>1.6E-2</c:v>
                </c:pt>
                <c:pt idx="96">
                  <c:v>0</c:v>
                </c:pt>
                <c:pt idx="97">
                  <c:v>0</c:v>
                </c:pt>
                <c:pt idx="98">
                  <c:v>0</c:v>
                </c:pt>
                <c:pt idx="99">
                  <c:v>0</c:v>
                </c:pt>
                <c:pt idx="100">
                  <c:v>0</c:v>
                </c:pt>
                <c:pt idx="101">
                  <c:v>0</c:v>
                </c:pt>
                <c:pt idx="102">
                  <c:v>0</c:v>
                </c:pt>
                <c:pt idx="103">
                  <c:v>0</c:v>
                </c:pt>
                <c:pt idx="104">
                  <c:v>0</c:v>
                </c:pt>
                <c:pt idx="105">
                  <c:v>3.2000000000000001E-2</c:v>
                </c:pt>
                <c:pt idx="106">
                  <c:v>1.4E-2</c:v>
                </c:pt>
                <c:pt idx="107">
                  <c:v>0.03</c:v>
                </c:pt>
                <c:pt idx="108">
                  <c:v>0</c:v>
                </c:pt>
                <c:pt idx="109">
                  <c:v>0</c:v>
                </c:pt>
                <c:pt idx="110">
                  <c:v>4.0000000000000001E-3</c:v>
                </c:pt>
                <c:pt idx="111">
                  <c:v>1E-3</c:v>
                </c:pt>
                <c:pt idx="112">
                  <c:v>0</c:v>
                </c:pt>
                <c:pt idx="113">
                  <c:v>0</c:v>
                </c:pt>
                <c:pt idx="114">
                  <c:v>0</c:v>
                </c:pt>
                <c:pt idx="115">
                  <c:v>1.2E-2</c:v>
                </c:pt>
                <c:pt idx="116">
                  <c:v>2.7E-2</c:v>
                </c:pt>
                <c:pt idx="117">
                  <c:v>0</c:v>
                </c:pt>
                <c:pt idx="118">
                  <c:v>0</c:v>
                </c:pt>
                <c:pt idx="119">
                  <c:v>0</c:v>
                </c:pt>
                <c:pt idx="120">
                  <c:v>1E-3</c:v>
                </c:pt>
                <c:pt idx="121">
                  <c:v>0</c:v>
                </c:pt>
                <c:pt idx="122">
                  <c:v>0</c:v>
                </c:pt>
                <c:pt idx="123">
                  <c:v>0</c:v>
                </c:pt>
                <c:pt idx="124">
                  <c:v>0</c:v>
                </c:pt>
                <c:pt idx="125">
                  <c:v>0</c:v>
                </c:pt>
                <c:pt idx="126">
                  <c:v>2E-3</c:v>
                </c:pt>
                <c:pt idx="127">
                  <c:v>0</c:v>
                </c:pt>
                <c:pt idx="128">
                  <c:v>0</c:v>
                </c:pt>
                <c:pt idx="129">
                  <c:v>7.0000000000000001E-3</c:v>
                </c:pt>
                <c:pt idx="130">
                  <c:v>2E-3</c:v>
                </c:pt>
                <c:pt idx="131">
                  <c:v>0</c:v>
                </c:pt>
                <c:pt idx="132">
                  <c:v>0</c:v>
                </c:pt>
                <c:pt idx="133">
                  <c:v>3.0000000000000001E-3</c:v>
                </c:pt>
                <c:pt idx="134">
                  <c:v>0</c:v>
                </c:pt>
                <c:pt idx="135">
                  <c:v>0</c:v>
                </c:pt>
                <c:pt idx="136">
                  <c:v>0</c:v>
                </c:pt>
                <c:pt idx="137">
                  <c:v>6.0000000000000001E-3</c:v>
                </c:pt>
                <c:pt idx="138">
                  <c:v>0.01</c:v>
                </c:pt>
                <c:pt idx="139">
                  <c:v>0</c:v>
                </c:pt>
                <c:pt idx="140">
                  <c:v>2.4E-2</c:v>
                </c:pt>
                <c:pt idx="141">
                  <c:v>0.01</c:v>
                </c:pt>
                <c:pt idx="142">
                  <c:v>0</c:v>
                </c:pt>
                <c:pt idx="143">
                  <c:v>0</c:v>
                </c:pt>
                <c:pt idx="144">
                  <c:v>2E-3</c:v>
                </c:pt>
                <c:pt idx="145">
                  <c:v>0</c:v>
                </c:pt>
                <c:pt idx="146">
                  <c:v>0</c:v>
                </c:pt>
                <c:pt idx="147">
                  <c:v>8.0000000000000002E-3</c:v>
                </c:pt>
                <c:pt idx="148">
                  <c:v>0</c:v>
                </c:pt>
                <c:pt idx="149">
                  <c:v>0</c:v>
                </c:pt>
                <c:pt idx="150">
                  <c:v>1.4999999999999999E-2</c:v>
                </c:pt>
                <c:pt idx="151">
                  <c:v>1.4E-2</c:v>
                </c:pt>
                <c:pt idx="152">
                  <c:v>0</c:v>
                </c:pt>
                <c:pt idx="153">
                  <c:v>0</c:v>
                </c:pt>
                <c:pt idx="154">
                  <c:v>0</c:v>
                </c:pt>
                <c:pt idx="155">
                  <c:v>0</c:v>
                </c:pt>
                <c:pt idx="156">
                  <c:v>0</c:v>
                </c:pt>
                <c:pt idx="157">
                  <c:v>0</c:v>
                </c:pt>
                <c:pt idx="158">
                  <c:v>4.0000000000000001E-3</c:v>
                </c:pt>
                <c:pt idx="159">
                  <c:v>1.4E-2</c:v>
                </c:pt>
                <c:pt idx="160">
                  <c:v>3.0000000000000001E-3</c:v>
                </c:pt>
                <c:pt idx="161">
                  <c:v>0</c:v>
                </c:pt>
                <c:pt idx="162">
                  <c:v>0</c:v>
                </c:pt>
                <c:pt idx="163">
                  <c:v>0</c:v>
                </c:pt>
                <c:pt idx="164">
                  <c:v>0</c:v>
                </c:pt>
                <c:pt idx="165">
                  <c:v>0</c:v>
                </c:pt>
                <c:pt idx="166">
                  <c:v>0</c:v>
                </c:pt>
                <c:pt idx="167">
                  <c:v>0</c:v>
                </c:pt>
                <c:pt idx="168">
                  <c:v>7.0000000000000001E-3</c:v>
                </c:pt>
                <c:pt idx="169">
                  <c:v>0</c:v>
                </c:pt>
                <c:pt idx="170">
                  <c:v>0</c:v>
                </c:pt>
                <c:pt idx="171">
                  <c:v>1.6E-2</c:v>
                </c:pt>
                <c:pt idx="172">
                  <c:v>5.0000000000000001E-3</c:v>
                </c:pt>
                <c:pt idx="173">
                  <c:v>0</c:v>
                </c:pt>
                <c:pt idx="174">
                  <c:v>0</c:v>
                </c:pt>
                <c:pt idx="175">
                  <c:v>1E-3</c:v>
                </c:pt>
                <c:pt idx="176">
                  <c:v>0</c:v>
                </c:pt>
                <c:pt idx="177">
                  <c:v>6.0000000000000001E-3</c:v>
                </c:pt>
                <c:pt idx="178">
                  <c:v>4.0000000000000001E-3</c:v>
                </c:pt>
                <c:pt idx="179">
                  <c:v>0</c:v>
                </c:pt>
                <c:pt idx="180">
                  <c:v>0</c:v>
                </c:pt>
                <c:pt idx="181">
                  <c:v>2E-3</c:v>
                </c:pt>
                <c:pt idx="182">
                  <c:v>6.0000000000000001E-3</c:v>
                </c:pt>
                <c:pt idx="183">
                  <c:v>0</c:v>
                </c:pt>
                <c:pt idx="184">
                  <c:v>1.4999999999999999E-2</c:v>
                </c:pt>
                <c:pt idx="185">
                  <c:v>0</c:v>
                </c:pt>
                <c:pt idx="186">
                  <c:v>8.0000000000000002E-3</c:v>
                </c:pt>
                <c:pt idx="187">
                  <c:v>3.0000000000000001E-3</c:v>
                </c:pt>
                <c:pt idx="188">
                  <c:v>0</c:v>
                </c:pt>
                <c:pt idx="189">
                  <c:v>3.0000000000000001E-3</c:v>
                </c:pt>
                <c:pt idx="190">
                  <c:v>0</c:v>
                </c:pt>
                <c:pt idx="191">
                  <c:v>0</c:v>
                </c:pt>
                <c:pt idx="192">
                  <c:v>0</c:v>
                </c:pt>
                <c:pt idx="193">
                  <c:v>3.0000000000000001E-3</c:v>
                </c:pt>
                <c:pt idx="194">
                  <c:v>1.2999999999999999E-2</c:v>
                </c:pt>
                <c:pt idx="195">
                  <c:v>1E-3</c:v>
                </c:pt>
                <c:pt idx="196">
                  <c:v>0</c:v>
                </c:pt>
                <c:pt idx="197">
                  <c:v>1E-3</c:v>
                </c:pt>
                <c:pt idx="198">
                  <c:v>1E-3</c:v>
                </c:pt>
                <c:pt idx="199">
                  <c:v>0.01</c:v>
                </c:pt>
                <c:pt idx="200">
                  <c:v>2E-3</c:v>
                </c:pt>
                <c:pt idx="201">
                  <c:v>0</c:v>
                </c:pt>
                <c:pt idx="202">
                  <c:v>0</c:v>
                </c:pt>
                <c:pt idx="203">
                  <c:v>1.7000000000000001E-2</c:v>
                </c:pt>
                <c:pt idx="204">
                  <c:v>0</c:v>
                </c:pt>
                <c:pt idx="205">
                  <c:v>0</c:v>
                </c:pt>
                <c:pt idx="206">
                  <c:v>0</c:v>
                </c:pt>
                <c:pt idx="207">
                  <c:v>0</c:v>
                </c:pt>
                <c:pt idx="208">
                  <c:v>0</c:v>
                </c:pt>
                <c:pt idx="209">
                  <c:v>0</c:v>
                </c:pt>
                <c:pt idx="210">
                  <c:v>0</c:v>
                </c:pt>
                <c:pt idx="211">
                  <c:v>1E-3</c:v>
                </c:pt>
                <c:pt idx="212">
                  <c:v>0</c:v>
                </c:pt>
                <c:pt idx="213">
                  <c:v>8.0000000000000002E-3</c:v>
                </c:pt>
                <c:pt idx="214">
                  <c:v>2.3E-2</c:v>
                </c:pt>
                <c:pt idx="215">
                  <c:v>0</c:v>
                </c:pt>
                <c:pt idx="216">
                  <c:v>0</c:v>
                </c:pt>
                <c:pt idx="217">
                  <c:v>6.0000000000000001E-3</c:v>
                </c:pt>
                <c:pt idx="218">
                  <c:v>0</c:v>
                </c:pt>
                <c:pt idx="219">
                  <c:v>0</c:v>
                </c:pt>
                <c:pt idx="220">
                  <c:v>0</c:v>
                </c:pt>
                <c:pt idx="221">
                  <c:v>0</c:v>
                </c:pt>
                <c:pt idx="222">
                  <c:v>2E-3</c:v>
                </c:pt>
                <c:pt idx="223">
                  <c:v>0</c:v>
                </c:pt>
                <c:pt idx="224">
                  <c:v>0</c:v>
                </c:pt>
                <c:pt idx="225">
                  <c:v>0</c:v>
                </c:pt>
                <c:pt idx="226">
                  <c:v>0</c:v>
                </c:pt>
                <c:pt idx="227">
                  <c:v>0.04</c:v>
                </c:pt>
                <c:pt idx="228">
                  <c:v>0</c:v>
                </c:pt>
                <c:pt idx="229">
                  <c:v>4.9000000000000002E-2</c:v>
                </c:pt>
                <c:pt idx="230">
                  <c:v>2E-3</c:v>
                </c:pt>
                <c:pt idx="231">
                  <c:v>4.2999999999999997E-2</c:v>
                </c:pt>
                <c:pt idx="232">
                  <c:v>0</c:v>
                </c:pt>
                <c:pt idx="233">
                  <c:v>0</c:v>
                </c:pt>
                <c:pt idx="234">
                  <c:v>0</c:v>
                </c:pt>
                <c:pt idx="235">
                  <c:v>2.3E-2</c:v>
                </c:pt>
                <c:pt idx="236">
                  <c:v>1.0999999999999999E-2</c:v>
                </c:pt>
                <c:pt idx="237">
                  <c:v>6.0000000000000001E-3</c:v>
                </c:pt>
                <c:pt idx="238">
                  <c:v>1E-3</c:v>
                </c:pt>
                <c:pt idx="239">
                  <c:v>1E-3</c:v>
                </c:pt>
                <c:pt idx="240">
                  <c:v>4.0000000000000001E-3</c:v>
                </c:pt>
                <c:pt idx="241">
                  <c:v>8.0000000000000002E-3</c:v>
                </c:pt>
                <c:pt idx="242">
                  <c:v>0</c:v>
                </c:pt>
                <c:pt idx="243">
                  <c:v>0</c:v>
                </c:pt>
                <c:pt idx="244">
                  <c:v>0</c:v>
                </c:pt>
                <c:pt idx="245">
                  <c:v>1E-3</c:v>
                </c:pt>
                <c:pt idx="246">
                  <c:v>5.0000000000000001E-3</c:v>
                </c:pt>
                <c:pt idx="247">
                  <c:v>0</c:v>
                </c:pt>
                <c:pt idx="248">
                  <c:v>0</c:v>
                </c:pt>
                <c:pt idx="249">
                  <c:v>0</c:v>
                </c:pt>
                <c:pt idx="250">
                  <c:v>0</c:v>
                </c:pt>
                <c:pt idx="251">
                  <c:v>0</c:v>
                </c:pt>
                <c:pt idx="252">
                  <c:v>0</c:v>
                </c:pt>
                <c:pt idx="253">
                  <c:v>1.4E-2</c:v>
                </c:pt>
                <c:pt idx="254">
                  <c:v>2.5999999999999999E-2</c:v>
                </c:pt>
                <c:pt idx="255">
                  <c:v>0</c:v>
                </c:pt>
                <c:pt idx="256">
                  <c:v>0</c:v>
                </c:pt>
                <c:pt idx="257">
                  <c:v>0</c:v>
                </c:pt>
                <c:pt idx="258">
                  <c:v>0</c:v>
                </c:pt>
                <c:pt idx="259">
                  <c:v>0</c:v>
                </c:pt>
                <c:pt idx="260">
                  <c:v>0</c:v>
                </c:pt>
                <c:pt idx="261">
                  <c:v>0</c:v>
                </c:pt>
                <c:pt idx="262">
                  <c:v>0</c:v>
                </c:pt>
                <c:pt idx="263">
                  <c:v>0</c:v>
                </c:pt>
                <c:pt idx="264">
                  <c:v>1E-3</c:v>
                </c:pt>
                <c:pt idx="265">
                  <c:v>0</c:v>
                </c:pt>
                <c:pt idx="266">
                  <c:v>5.0000000000000001E-3</c:v>
                </c:pt>
                <c:pt idx="267">
                  <c:v>1E-3</c:v>
                </c:pt>
                <c:pt idx="268">
                  <c:v>0</c:v>
                </c:pt>
                <c:pt idx="269">
                  <c:v>4.0000000000000001E-3</c:v>
                </c:pt>
                <c:pt idx="270">
                  <c:v>0.09</c:v>
                </c:pt>
                <c:pt idx="271">
                  <c:v>1.0999999999999999E-2</c:v>
                </c:pt>
                <c:pt idx="272">
                  <c:v>0</c:v>
                </c:pt>
                <c:pt idx="273">
                  <c:v>0</c:v>
                </c:pt>
                <c:pt idx="274">
                  <c:v>0</c:v>
                </c:pt>
                <c:pt idx="275">
                  <c:v>0.01</c:v>
                </c:pt>
                <c:pt idx="276">
                  <c:v>6.0000000000000001E-3</c:v>
                </c:pt>
                <c:pt idx="277">
                  <c:v>0</c:v>
                </c:pt>
                <c:pt idx="278">
                  <c:v>0</c:v>
                </c:pt>
                <c:pt idx="279">
                  <c:v>0</c:v>
                </c:pt>
                <c:pt idx="280">
                  <c:v>0</c:v>
                </c:pt>
                <c:pt idx="281">
                  <c:v>4.1000000000000002E-2</c:v>
                </c:pt>
                <c:pt idx="282">
                  <c:v>7.0000000000000001E-3</c:v>
                </c:pt>
                <c:pt idx="283">
                  <c:v>0</c:v>
                </c:pt>
                <c:pt idx="284">
                  <c:v>0</c:v>
                </c:pt>
                <c:pt idx="285">
                  <c:v>0</c:v>
                </c:pt>
                <c:pt idx="286">
                  <c:v>0</c:v>
                </c:pt>
                <c:pt idx="287">
                  <c:v>0</c:v>
                </c:pt>
                <c:pt idx="288">
                  <c:v>0</c:v>
                </c:pt>
                <c:pt idx="289">
                  <c:v>0</c:v>
                </c:pt>
                <c:pt idx="290">
                  <c:v>0</c:v>
                </c:pt>
                <c:pt idx="291">
                  <c:v>0</c:v>
                </c:pt>
                <c:pt idx="292">
                  <c:v>3.0000000000000001E-3</c:v>
                </c:pt>
                <c:pt idx="293">
                  <c:v>1E-3</c:v>
                </c:pt>
                <c:pt idx="294">
                  <c:v>6.0000000000000001E-3</c:v>
                </c:pt>
                <c:pt idx="295">
                  <c:v>3.0000000000000001E-3</c:v>
                </c:pt>
                <c:pt idx="296">
                  <c:v>2.3E-2</c:v>
                </c:pt>
                <c:pt idx="297">
                  <c:v>4.7E-2</c:v>
                </c:pt>
                <c:pt idx="298">
                  <c:v>2E-3</c:v>
                </c:pt>
                <c:pt idx="299">
                  <c:v>1.2E-2</c:v>
                </c:pt>
                <c:pt idx="300">
                  <c:v>4.3999999999999997E-2</c:v>
                </c:pt>
                <c:pt idx="301">
                  <c:v>2.4E-2</c:v>
                </c:pt>
                <c:pt idx="302">
                  <c:v>0</c:v>
                </c:pt>
                <c:pt idx="303">
                  <c:v>0</c:v>
                </c:pt>
                <c:pt idx="304">
                  <c:v>0</c:v>
                </c:pt>
                <c:pt idx="305">
                  <c:v>7.0000000000000001E-3</c:v>
                </c:pt>
                <c:pt idx="306">
                  <c:v>2E-3</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3.0000000000000001E-3</c:v>
                </c:pt>
                <c:pt idx="351">
                  <c:v>2E-3</c:v>
                </c:pt>
                <c:pt idx="352">
                  <c:v>0</c:v>
                </c:pt>
                <c:pt idx="353">
                  <c:v>0</c:v>
                </c:pt>
                <c:pt idx="354">
                  <c:v>0</c:v>
                </c:pt>
                <c:pt idx="355">
                  <c:v>0</c:v>
                </c:pt>
                <c:pt idx="356">
                  <c:v>0</c:v>
                </c:pt>
                <c:pt idx="357">
                  <c:v>0</c:v>
                </c:pt>
                <c:pt idx="358">
                  <c:v>0</c:v>
                </c:pt>
                <c:pt idx="359">
                  <c:v>0</c:v>
                </c:pt>
                <c:pt idx="360">
                  <c:v>0</c:v>
                </c:pt>
                <c:pt idx="361">
                  <c:v>0</c:v>
                </c:pt>
                <c:pt idx="362">
                  <c:v>0</c:v>
                </c:pt>
                <c:pt idx="363">
                  <c:v>0</c:v>
                </c:pt>
              </c:numCache>
            </c:numRef>
          </c:val>
        </c:ser>
        <c:axId val="87172608"/>
        <c:axId val="87181184"/>
      </c:areaChart>
      <c:catAx>
        <c:axId val="87172608"/>
        <c:scaling>
          <c:orientation val="minMax"/>
        </c:scaling>
        <c:axPos val="b"/>
        <c:majorTickMark val="none"/>
        <c:tickLblPos val="nextTo"/>
        <c:crossAx val="87181184"/>
        <c:crosses val="autoZero"/>
        <c:auto val="1"/>
        <c:lblAlgn val="ctr"/>
        <c:lblOffset val="100"/>
      </c:catAx>
      <c:valAx>
        <c:axId val="87181184"/>
        <c:scaling>
          <c:orientation val="minMax"/>
          <c:max val="18"/>
        </c:scaling>
        <c:axPos val="l"/>
        <c:majorGridlines/>
        <c:title>
          <c:tx>
            <c:rich>
              <a:bodyPr/>
              <a:lstStyle/>
              <a:p>
                <a:pPr>
                  <a:defRPr/>
                </a:pPr>
                <a:r>
                  <a:rPr lang="en-US"/>
                  <a:t>Light Extinction (Mm-1)</a:t>
                </a:r>
              </a:p>
            </c:rich>
          </c:tx>
          <c:layout/>
        </c:title>
        <c:numFmt formatCode="General" sourceLinked="0"/>
        <c:majorTickMark val="none"/>
        <c:tickLblPos val="nextTo"/>
        <c:crossAx val="87172608"/>
        <c:crosses val="autoZero"/>
        <c:crossBetween val="midCat"/>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Predicted CAMx Impact for Badlands (2002)</a:t>
            </a:r>
          </a:p>
        </c:rich>
      </c:tx>
      <c:layout/>
    </c:title>
    <c:plotArea>
      <c:layout/>
      <c:areaChart>
        <c:grouping val="stacked"/>
        <c:ser>
          <c:idx val="0"/>
          <c:order val="0"/>
          <c:tx>
            <c:strRef>
              <c:f>BADL1!$C$1</c:f>
              <c:strCache>
                <c:ptCount val="1"/>
                <c:pt idx="0">
                  <c:v>bSO4</c:v>
                </c:pt>
              </c:strCache>
            </c:strRef>
          </c:tx>
          <c:val>
            <c:numRef>
              <c:f>BADL1!$C$2:$C$366</c:f>
              <c:numCache>
                <c:formatCode>0.00</c:formatCode>
                <c:ptCount val="365"/>
                <c:pt idx="0">
                  <c:v>1.0959200000000001E-6</c:v>
                </c:pt>
                <c:pt idx="1">
                  <c:v>1.80338E-5</c:v>
                </c:pt>
                <c:pt idx="2">
                  <c:v>1.3627800000000001E-3</c:v>
                </c:pt>
                <c:pt idx="3">
                  <c:v>4.79309E-6</c:v>
                </c:pt>
                <c:pt idx="4">
                  <c:v>3.10583E-7</c:v>
                </c:pt>
                <c:pt idx="5">
                  <c:v>6.3232299999999996E-8</c:v>
                </c:pt>
                <c:pt idx="6">
                  <c:v>2.92253E-6</c:v>
                </c:pt>
                <c:pt idx="7">
                  <c:v>8.0935999999999994E-9</c:v>
                </c:pt>
                <c:pt idx="8">
                  <c:v>2.0868699999999998E-9</c:v>
                </c:pt>
                <c:pt idx="9">
                  <c:v>1.2728400000000001E-10</c:v>
                </c:pt>
                <c:pt idx="10">
                  <c:v>9.5975500000000001E-11</c:v>
                </c:pt>
                <c:pt idx="11">
                  <c:v>5.2314100000000003E-6</c:v>
                </c:pt>
                <c:pt idx="12">
                  <c:v>1.9684699999999999E-4</c:v>
                </c:pt>
                <c:pt idx="13">
                  <c:v>5.0458299999999998E-5</c:v>
                </c:pt>
                <c:pt idx="14">
                  <c:v>4.9638600000000003E-5</c:v>
                </c:pt>
                <c:pt idx="15">
                  <c:v>2.7369500000000001E-2</c:v>
                </c:pt>
                <c:pt idx="16">
                  <c:v>1.67473E-6</c:v>
                </c:pt>
                <c:pt idx="17">
                  <c:v>1.5051000000000001E-3</c:v>
                </c:pt>
                <c:pt idx="18">
                  <c:v>3.5111300000000001E-4</c:v>
                </c:pt>
                <c:pt idx="19">
                  <c:v>3.2037400000000002E-6</c:v>
                </c:pt>
                <c:pt idx="20">
                  <c:v>4.8113000000000002E-8</c:v>
                </c:pt>
                <c:pt idx="21">
                  <c:v>1.7589799999999999E-4</c:v>
                </c:pt>
                <c:pt idx="22">
                  <c:v>5.3623299999999999E-6</c:v>
                </c:pt>
                <c:pt idx="23">
                  <c:v>1.1122E-7</c:v>
                </c:pt>
                <c:pt idx="24">
                  <c:v>3.7080900000000001E-8</c:v>
                </c:pt>
                <c:pt idx="25">
                  <c:v>1.18176E-6</c:v>
                </c:pt>
                <c:pt idx="26">
                  <c:v>1.8648600000000001E-3</c:v>
                </c:pt>
                <c:pt idx="27">
                  <c:v>8.1835399999999996E-3</c:v>
                </c:pt>
                <c:pt idx="28">
                  <c:v>3.3824800000000002E-2</c:v>
                </c:pt>
                <c:pt idx="29">
                  <c:v>9.2776399999999995E-2</c:v>
                </c:pt>
                <c:pt idx="30">
                  <c:v>2.8166500000000001E-2</c:v>
                </c:pt>
                <c:pt idx="31">
                  <c:v>5.2853700000000004E-4</c:v>
                </c:pt>
                <c:pt idx="32">
                  <c:v>4.3691199999999999E-6</c:v>
                </c:pt>
                <c:pt idx="33">
                  <c:v>4.0938999999999999E-7</c:v>
                </c:pt>
                <c:pt idx="34">
                  <c:v>3.6753300000000001E-3</c:v>
                </c:pt>
                <c:pt idx="35">
                  <c:v>1.11189E-4</c:v>
                </c:pt>
                <c:pt idx="36">
                  <c:v>3.6042399999999998E-4</c:v>
                </c:pt>
                <c:pt idx="37">
                  <c:v>1.38069E-5</c:v>
                </c:pt>
                <c:pt idx="38">
                  <c:v>1.79581E-4</c:v>
                </c:pt>
                <c:pt idx="39">
                  <c:v>9.9205300000000003E-3</c:v>
                </c:pt>
                <c:pt idx="40">
                  <c:v>2.4666599999999999E-4</c:v>
                </c:pt>
                <c:pt idx="41">
                  <c:v>3.1891100000000001E-4</c:v>
                </c:pt>
                <c:pt idx="42">
                  <c:v>4.9734499999999996E-7</c:v>
                </c:pt>
                <c:pt idx="43">
                  <c:v>1.34972E-5</c:v>
                </c:pt>
                <c:pt idx="44">
                  <c:v>3.5847399999999999E-3</c:v>
                </c:pt>
                <c:pt idx="45">
                  <c:v>1.03368E-7</c:v>
                </c:pt>
                <c:pt idx="46">
                  <c:v>2.54579E-6</c:v>
                </c:pt>
                <c:pt idx="47">
                  <c:v>8.1866500000000002E-3</c:v>
                </c:pt>
                <c:pt idx="48">
                  <c:v>1.6318300000000001E-2</c:v>
                </c:pt>
                <c:pt idx="49">
                  <c:v>9.0616199999999994E-2</c:v>
                </c:pt>
                <c:pt idx="50">
                  <c:v>2.7349999999999999E-2</c:v>
                </c:pt>
                <c:pt idx="51">
                  <c:v>2.0859400000000001E-3</c:v>
                </c:pt>
                <c:pt idx="52">
                  <c:v>1.13643E-4</c:v>
                </c:pt>
                <c:pt idx="53">
                  <c:v>6.01012E-6</c:v>
                </c:pt>
                <c:pt idx="54">
                  <c:v>1.72127E-4</c:v>
                </c:pt>
                <c:pt idx="55">
                  <c:v>4.8369899999999997E-6</c:v>
                </c:pt>
                <c:pt idx="56">
                  <c:v>2.0205700000000002E-3</c:v>
                </c:pt>
                <c:pt idx="57">
                  <c:v>5.9241099999999998E-3</c:v>
                </c:pt>
                <c:pt idx="58">
                  <c:v>4.7005300000000001E-4</c:v>
                </c:pt>
                <c:pt idx="59">
                  <c:v>1.74022E-4</c:v>
                </c:pt>
                <c:pt idx="60">
                  <c:v>3.2373199999999997E-5</c:v>
                </c:pt>
                <c:pt idx="61">
                  <c:v>7.1725999999999995E-7</c:v>
                </c:pt>
                <c:pt idx="62">
                  <c:v>1.66461E-6</c:v>
                </c:pt>
                <c:pt idx="63">
                  <c:v>5.0799099999999995E-4</c:v>
                </c:pt>
                <c:pt idx="64">
                  <c:v>4.37033E-2</c:v>
                </c:pt>
                <c:pt idx="65">
                  <c:v>0.51613399999999998</c:v>
                </c:pt>
                <c:pt idx="66">
                  <c:v>0.18961</c:v>
                </c:pt>
                <c:pt idx="67">
                  <c:v>6.2361800000000002E-2</c:v>
                </c:pt>
                <c:pt idx="68">
                  <c:v>0.341414</c:v>
                </c:pt>
                <c:pt idx="69">
                  <c:v>1.05751</c:v>
                </c:pt>
                <c:pt idx="70">
                  <c:v>1.0215699999999999E-2</c:v>
                </c:pt>
                <c:pt idx="71">
                  <c:v>1.57388E-4</c:v>
                </c:pt>
                <c:pt idx="72">
                  <c:v>1.38078E-2</c:v>
                </c:pt>
                <c:pt idx="73">
                  <c:v>2.1683000000000001E-2</c:v>
                </c:pt>
                <c:pt idx="74">
                  <c:v>0.67701100000000003</c:v>
                </c:pt>
                <c:pt idx="75">
                  <c:v>1.4598800000000001</c:v>
                </c:pt>
                <c:pt idx="76">
                  <c:v>1.7367300000000001</c:v>
                </c:pt>
                <c:pt idx="77">
                  <c:v>1.59016</c:v>
                </c:pt>
                <c:pt idx="78">
                  <c:v>0.46739399999999998</c:v>
                </c:pt>
                <c:pt idx="79">
                  <c:v>1.9600800000000002E-2</c:v>
                </c:pt>
                <c:pt idx="80">
                  <c:v>8.4091300000000008E-3</c:v>
                </c:pt>
                <c:pt idx="81">
                  <c:v>0.63327299999999997</c:v>
                </c:pt>
                <c:pt idx="82">
                  <c:v>6.44208E-2</c:v>
                </c:pt>
                <c:pt idx="83">
                  <c:v>1.18186E-2</c:v>
                </c:pt>
                <c:pt idx="84">
                  <c:v>1.3191299999999999</c:v>
                </c:pt>
                <c:pt idx="85">
                  <c:v>0.85778100000000002</c:v>
                </c:pt>
                <c:pt idx="86">
                  <c:v>1.45174E-3</c:v>
                </c:pt>
                <c:pt idx="87">
                  <c:v>5.49868E-5</c:v>
                </c:pt>
                <c:pt idx="88">
                  <c:v>1.01052E-3</c:v>
                </c:pt>
                <c:pt idx="89">
                  <c:v>3.0511999999999998E-4</c:v>
                </c:pt>
                <c:pt idx="90">
                  <c:v>8.8895100000000005E-2</c:v>
                </c:pt>
                <c:pt idx="91">
                  <c:v>5.2729400000000003E-3</c:v>
                </c:pt>
                <c:pt idx="92">
                  <c:v>9.5908199999999999E-4</c:v>
                </c:pt>
                <c:pt idx="93">
                  <c:v>0.24546100000000001</c:v>
                </c:pt>
                <c:pt idx="94">
                  <c:v>0.89123799999999997</c:v>
                </c:pt>
                <c:pt idx="95">
                  <c:v>0.73975800000000003</c:v>
                </c:pt>
                <c:pt idx="96">
                  <c:v>0.31080099999999999</c:v>
                </c:pt>
                <c:pt idx="97">
                  <c:v>7.1340399999999998E-2</c:v>
                </c:pt>
                <c:pt idx="98">
                  <c:v>2.1769099999999999</c:v>
                </c:pt>
                <c:pt idx="99">
                  <c:v>3.0252400000000002</c:v>
                </c:pt>
                <c:pt idx="100">
                  <c:v>0.77286299999999997</c:v>
                </c:pt>
                <c:pt idx="101">
                  <c:v>0.14342099999999999</c:v>
                </c:pt>
                <c:pt idx="102">
                  <c:v>0.89537599999999995</c:v>
                </c:pt>
                <c:pt idx="103">
                  <c:v>2.2161199999999999E-4</c:v>
                </c:pt>
                <c:pt idx="104">
                  <c:v>1.6356800000000001E-2</c:v>
                </c:pt>
                <c:pt idx="105">
                  <c:v>0.120008</c:v>
                </c:pt>
                <c:pt idx="106">
                  <c:v>0.54645999999999995</c:v>
                </c:pt>
                <c:pt idx="107">
                  <c:v>0.30546499999999999</c:v>
                </c:pt>
                <c:pt idx="108">
                  <c:v>5.8653500000000001E-3</c:v>
                </c:pt>
                <c:pt idx="109">
                  <c:v>1.9351500000000001E-2</c:v>
                </c:pt>
                <c:pt idx="110">
                  <c:v>0.10900899999999999</c:v>
                </c:pt>
                <c:pt idx="111">
                  <c:v>0.24284700000000001</c:v>
                </c:pt>
                <c:pt idx="112">
                  <c:v>7.2952099999999999E-3</c:v>
                </c:pt>
                <c:pt idx="113">
                  <c:v>4.5552900000000002E-5</c:v>
                </c:pt>
                <c:pt idx="114">
                  <c:v>7.0240500000000002E-4</c:v>
                </c:pt>
                <c:pt idx="115">
                  <c:v>0.22411600000000001</c:v>
                </c:pt>
                <c:pt idx="116">
                  <c:v>0.92946200000000001</c:v>
                </c:pt>
                <c:pt idx="117">
                  <c:v>0.204732</c:v>
                </c:pt>
                <c:pt idx="118">
                  <c:v>0.13863</c:v>
                </c:pt>
                <c:pt idx="119">
                  <c:v>1.12494E-2</c:v>
                </c:pt>
                <c:pt idx="120">
                  <c:v>8.7658200000000006E-3</c:v>
                </c:pt>
                <c:pt idx="121">
                  <c:v>2.6055800000000001E-3</c:v>
                </c:pt>
                <c:pt idx="122">
                  <c:v>5.2753700000000001E-2</c:v>
                </c:pt>
                <c:pt idx="123">
                  <c:v>8.1074200000000004E-4</c:v>
                </c:pt>
                <c:pt idx="124">
                  <c:v>0.30538500000000002</c:v>
                </c:pt>
                <c:pt idx="125">
                  <c:v>0.32523099999999999</c:v>
                </c:pt>
                <c:pt idx="126">
                  <c:v>8.4728100000000001E-2</c:v>
                </c:pt>
                <c:pt idx="127">
                  <c:v>3.8336599999999998E-2</c:v>
                </c:pt>
                <c:pt idx="128">
                  <c:v>1.5421000000000001E-2</c:v>
                </c:pt>
                <c:pt idx="129">
                  <c:v>0.30631900000000001</c:v>
                </c:pt>
                <c:pt idx="130">
                  <c:v>0.25857400000000003</c:v>
                </c:pt>
                <c:pt idx="131">
                  <c:v>0.20779300000000001</c:v>
                </c:pt>
                <c:pt idx="132">
                  <c:v>3.2873300000000001E-2</c:v>
                </c:pt>
                <c:pt idx="133">
                  <c:v>0.91463799999999995</c:v>
                </c:pt>
                <c:pt idx="134">
                  <c:v>0.55590399999999995</c:v>
                </c:pt>
                <c:pt idx="135">
                  <c:v>1.9074899999999999E-2</c:v>
                </c:pt>
                <c:pt idx="136">
                  <c:v>1.9506800000000001E-2</c:v>
                </c:pt>
                <c:pt idx="137">
                  <c:v>0.49368299999999998</c:v>
                </c:pt>
                <c:pt idx="138">
                  <c:v>0.53757600000000005</c:v>
                </c:pt>
                <c:pt idx="139">
                  <c:v>0.22308500000000001</c:v>
                </c:pt>
                <c:pt idx="140">
                  <c:v>2.9522900000000001</c:v>
                </c:pt>
                <c:pt idx="141">
                  <c:v>6.7894499999999997E-2</c:v>
                </c:pt>
                <c:pt idx="142">
                  <c:v>3.32702E-2</c:v>
                </c:pt>
                <c:pt idx="143">
                  <c:v>0.12409199999999999</c:v>
                </c:pt>
                <c:pt idx="144">
                  <c:v>1.4743900000000001</c:v>
                </c:pt>
                <c:pt idx="145">
                  <c:v>4.00176E-2</c:v>
                </c:pt>
                <c:pt idx="146">
                  <c:v>0.443602</c:v>
                </c:pt>
                <c:pt idx="147">
                  <c:v>1.8911500000000001</c:v>
                </c:pt>
                <c:pt idx="148">
                  <c:v>0.33398600000000001</c:v>
                </c:pt>
                <c:pt idx="149">
                  <c:v>5.9781299999999999E-3</c:v>
                </c:pt>
                <c:pt idx="150">
                  <c:v>0.19857</c:v>
                </c:pt>
                <c:pt idx="151">
                  <c:v>0.63104000000000005</c:v>
                </c:pt>
                <c:pt idx="152">
                  <c:v>0.12967300000000001</c:v>
                </c:pt>
                <c:pt idx="153">
                  <c:v>3.9673399999999998E-2</c:v>
                </c:pt>
                <c:pt idx="154">
                  <c:v>1.7584200000000001E-2</c:v>
                </c:pt>
                <c:pt idx="155">
                  <c:v>9.6539699999999996E-3</c:v>
                </c:pt>
                <c:pt idx="156">
                  <c:v>0.27287299999999998</c:v>
                </c:pt>
                <c:pt idx="157">
                  <c:v>0.116706</c:v>
                </c:pt>
                <c:pt idx="158">
                  <c:v>0.53803299999999998</c:v>
                </c:pt>
                <c:pt idx="159">
                  <c:v>0.97791700000000004</c:v>
                </c:pt>
                <c:pt idx="160">
                  <c:v>0.47822700000000001</c:v>
                </c:pt>
                <c:pt idx="161">
                  <c:v>2.3140000000000001E-3</c:v>
                </c:pt>
                <c:pt idx="162">
                  <c:v>9.9300800000000009E-3</c:v>
                </c:pt>
                <c:pt idx="163">
                  <c:v>5.3568599999999997E-3</c:v>
                </c:pt>
                <c:pt idx="164">
                  <c:v>5.8856100000000003E-3</c:v>
                </c:pt>
                <c:pt idx="165">
                  <c:v>0.11096</c:v>
                </c:pt>
                <c:pt idx="166">
                  <c:v>0.87138400000000005</c:v>
                </c:pt>
                <c:pt idx="167">
                  <c:v>1.1927700000000001</c:v>
                </c:pt>
                <c:pt idx="168">
                  <c:v>1.5013099999999999</c:v>
                </c:pt>
                <c:pt idx="169">
                  <c:v>0.75020600000000004</c:v>
                </c:pt>
                <c:pt idx="170">
                  <c:v>7.9547999999999997E-3</c:v>
                </c:pt>
                <c:pt idx="171">
                  <c:v>3.49112</c:v>
                </c:pt>
                <c:pt idx="172">
                  <c:v>0.95869000000000004</c:v>
                </c:pt>
                <c:pt idx="173">
                  <c:v>0.75691299999999995</c:v>
                </c:pt>
                <c:pt idx="174">
                  <c:v>0.90268400000000004</c:v>
                </c:pt>
                <c:pt idx="175">
                  <c:v>0.53199700000000005</c:v>
                </c:pt>
                <c:pt idx="176">
                  <c:v>0.12676699999999999</c:v>
                </c:pt>
                <c:pt idx="177">
                  <c:v>0.95064099999999996</c:v>
                </c:pt>
                <c:pt idx="178">
                  <c:v>1.05047</c:v>
                </c:pt>
                <c:pt idx="179">
                  <c:v>0.82935099999999995</c:v>
                </c:pt>
                <c:pt idx="180">
                  <c:v>0.109384</c:v>
                </c:pt>
                <c:pt idx="181">
                  <c:v>0.28936899999999999</c:v>
                </c:pt>
                <c:pt idx="182">
                  <c:v>0.196771</c:v>
                </c:pt>
                <c:pt idx="183">
                  <c:v>0.19455600000000001</c:v>
                </c:pt>
                <c:pt idx="184">
                  <c:v>0.60098099999999999</c:v>
                </c:pt>
                <c:pt idx="185">
                  <c:v>0.63792000000000004</c:v>
                </c:pt>
                <c:pt idx="186">
                  <c:v>1.28731</c:v>
                </c:pt>
                <c:pt idx="187">
                  <c:v>5.3072699999999999</c:v>
                </c:pt>
                <c:pt idx="188">
                  <c:v>1.1725699999999999</c:v>
                </c:pt>
                <c:pt idx="189">
                  <c:v>0.56937700000000002</c:v>
                </c:pt>
                <c:pt idx="190">
                  <c:v>6.70631E-3</c:v>
                </c:pt>
                <c:pt idx="191">
                  <c:v>4.1437599999999998E-3</c:v>
                </c:pt>
                <c:pt idx="192">
                  <c:v>8.1093699999999994E-3</c:v>
                </c:pt>
                <c:pt idx="193">
                  <c:v>2.9852799999999999</c:v>
                </c:pt>
                <c:pt idx="194">
                  <c:v>4.10954</c:v>
                </c:pt>
                <c:pt idx="195">
                  <c:v>1.2098100000000001</c:v>
                </c:pt>
                <c:pt idx="196">
                  <c:v>0.88924300000000001</c:v>
                </c:pt>
                <c:pt idx="197">
                  <c:v>1.05179</c:v>
                </c:pt>
                <c:pt idx="198">
                  <c:v>1.02965</c:v>
                </c:pt>
                <c:pt idx="199">
                  <c:v>1.2480599999999999</c:v>
                </c:pt>
                <c:pt idx="200">
                  <c:v>1.21384</c:v>
                </c:pt>
                <c:pt idx="201">
                  <c:v>0.134267</c:v>
                </c:pt>
                <c:pt idx="202">
                  <c:v>4.7627600000000004E-3</c:v>
                </c:pt>
                <c:pt idx="203">
                  <c:v>0.33445999999999998</c:v>
                </c:pt>
                <c:pt idx="204">
                  <c:v>0.47315600000000002</c:v>
                </c:pt>
                <c:pt idx="205">
                  <c:v>0.189725</c:v>
                </c:pt>
                <c:pt idx="206">
                  <c:v>0.23109199999999999</c:v>
                </c:pt>
                <c:pt idx="207">
                  <c:v>0.30013800000000002</c:v>
                </c:pt>
                <c:pt idx="208">
                  <c:v>3.13525E-3</c:v>
                </c:pt>
                <c:pt idx="209">
                  <c:v>8.5260600000000002E-3</c:v>
                </c:pt>
                <c:pt idx="210">
                  <c:v>8.0308599999999994E-2</c:v>
                </c:pt>
                <c:pt idx="211">
                  <c:v>0.77631300000000003</c:v>
                </c:pt>
                <c:pt idx="212">
                  <c:v>4.0244500000000002E-2</c:v>
                </c:pt>
                <c:pt idx="213">
                  <c:v>0.22955100000000001</c:v>
                </c:pt>
                <c:pt idx="214">
                  <c:v>0.50651199999999996</c:v>
                </c:pt>
                <c:pt idx="215">
                  <c:v>0.45812900000000001</c:v>
                </c:pt>
                <c:pt idx="216">
                  <c:v>0.25028699999999998</c:v>
                </c:pt>
                <c:pt idx="217">
                  <c:v>0.93086100000000005</c:v>
                </c:pt>
                <c:pt idx="218">
                  <c:v>0.58526800000000001</c:v>
                </c:pt>
                <c:pt idx="219">
                  <c:v>0.52082200000000001</c:v>
                </c:pt>
                <c:pt idx="220">
                  <c:v>0.54691199999999995</c:v>
                </c:pt>
                <c:pt idx="221">
                  <c:v>0.56979000000000002</c:v>
                </c:pt>
                <c:pt idx="222">
                  <c:v>6.0619800000000001</c:v>
                </c:pt>
                <c:pt idx="223">
                  <c:v>0.105138</c:v>
                </c:pt>
                <c:pt idx="224">
                  <c:v>1.35122E-3</c:v>
                </c:pt>
                <c:pt idx="225">
                  <c:v>4.94635E-4</c:v>
                </c:pt>
                <c:pt idx="226">
                  <c:v>2.37047E-3</c:v>
                </c:pt>
                <c:pt idx="227">
                  <c:v>0.60240199999999999</c:v>
                </c:pt>
                <c:pt idx="228">
                  <c:v>5.0524600000000003E-2</c:v>
                </c:pt>
                <c:pt idx="229">
                  <c:v>0.827183</c:v>
                </c:pt>
                <c:pt idx="230">
                  <c:v>0.57008199999999998</c:v>
                </c:pt>
                <c:pt idx="231">
                  <c:v>8.1569599999999998</c:v>
                </c:pt>
                <c:pt idx="232">
                  <c:v>3.7119599999999999</c:v>
                </c:pt>
                <c:pt idx="233">
                  <c:v>0.90447900000000003</c:v>
                </c:pt>
                <c:pt idx="234">
                  <c:v>0.423765</c:v>
                </c:pt>
                <c:pt idx="235">
                  <c:v>3.9378099999999998</c:v>
                </c:pt>
                <c:pt idx="236">
                  <c:v>4.7662599999999999</c:v>
                </c:pt>
                <c:pt idx="237">
                  <c:v>5.8633899999999999</c:v>
                </c:pt>
                <c:pt idx="238">
                  <c:v>3.3965399999999999</c:v>
                </c:pt>
                <c:pt idx="239">
                  <c:v>2.5817199999999998</c:v>
                </c:pt>
                <c:pt idx="240">
                  <c:v>2.8727999999999998</c:v>
                </c:pt>
                <c:pt idx="241">
                  <c:v>1.5507899999999999</c:v>
                </c:pt>
                <c:pt idx="242">
                  <c:v>0.302174</c:v>
                </c:pt>
                <c:pt idx="243">
                  <c:v>0.35589900000000002</c:v>
                </c:pt>
                <c:pt idx="244">
                  <c:v>4.0983199999999997E-2</c:v>
                </c:pt>
                <c:pt idx="245">
                  <c:v>0.42993700000000001</c:v>
                </c:pt>
                <c:pt idx="246">
                  <c:v>0.74276600000000004</c:v>
                </c:pt>
                <c:pt idx="247">
                  <c:v>5.6124300000000002E-2</c:v>
                </c:pt>
                <c:pt idx="248">
                  <c:v>0.32845600000000003</c:v>
                </c:pt>
                <c:pt idx="249">
                  <c:v>0.72532799999999997</c:v>
                </c:pt>
                <c:pt idx="250">
                  <c:v>0.36542799999999998</c:v>
                </c:pt>
                <c:pt idx="251">
                  <c:v>5.48475E-2</c:v>
                </c:pt>
                <c:pt idx="252">
                  <c:v>1.05293E-2</c:v>
                </c:pt>
                <c:pt idx="253">
                  <c:v>1.3397399999999999</c:v>
                </c:pt>
                <c:pt idx="254">
                  <c:v>3.5170599999999999</c:v>
                </c:pt>
                <c:pt idx="255">
                  <c:v>0.60517100000000001</c:v>
                </c:pt>
                <c:pt idx="256">
                  <c:v>0.82347499999999996</c:v>
                </c:pt>
                <c:pt idx="257">
                  <c:v>0.152555</c:v>
                </c:pt>
                <c:pt idx="258">
                  <c:v>0.38048300000000002</c:v>
                </c:pt>
                <c:pt idx="259">
                  <c:v>0.574488</c:v>
                </c:pt>
                <c:pt idx="260">
                  <c:v>0.36742900000000001</c:v>
                </c:pt>
                <c:pt idx="261">
                  <c:v>4.0725900000000001E-3</c:v>
                </c:pt>
                <c:pt idx="262">
                  <c:v>1.6551399999999999E-5</c:v>
                </c:pt>
                <c:pt idx="263">
                  <c:v>1.20634E-3</c:v>
                </c:pt>
                <c:pt idx="264">
                  <c:v>2.7509499999999999E-2</c:v>
                </c:pt>
                <c:pt idx="265">
                  <c:v>1.27876E-2</c:v>
                </c:pt>
                <c:pt idx="266">
                  <c:v>0.153222</c:v>
                </c:pt>
                <c:pt idx="267">
                  <c:v>0.15293599999999999</c:v>
                </c:pt>
                <c:pt idx="268">
                  <c:v>8.0279699999999996E-2</c:v>
                </c:pt>
                <c:pt idx="269">
                  <c:v>1.5427</c:v>
                </c:pt>
                <c:pt idx="270">
                  <c:v>0.77668800000000005</c:v>
                </c:pt>
                <c:pt idx="271">
                  <c:v>1.1253500000000001</c:v>
                </c:pt>
                <c:pt idx="272">
                  <c:v>0.22506899999999999</c:v>
                </c:pt>
                <c:pt idx="273">
                  <c:v>7.5287200000000002E-4</c:v>
                </c:pt>
                <c:pt idx="274">
                  <c:v>2.9810599999999998E-3</c:v>
                </c:pt>
                <c:pt idx="275">
                  <c:v>0.88235399999999997</c:v>
                </c:pt>
                <c:pt idx="276">
                  <c:v>0.86771200000000004</c:v>
                </c:pt>
                <c:pt idx="277">
                  <c:v>6.9861000000000001E-4</c:v>
                </c:pt>
                <c:pt idx="278">
                  <c:v>8.90871E-4</c:v>
                </c:pt>
                <c:pt idx="279">
                  <c:v>4.1380699999999998E-4</c:v>
                </c:pt>
                <c:pt idx="280">
                  <c:v>2.7188400000000001E-3</c:v>
                </c:pt>
                <c:pt idx="281">
                  <c:v>0.93518000000000001</c:v>
                </c:pt>
                <c:pt idx="282">
                  <c:v>1.69963</c:v>
                </c:pt>
                <c:pt idx="283">
                  <c:v>8.0990900000000005E-2</c:v>
                </c:pt>
                <c:pt idx="284">
                  <c:v>4.2232400000000002E-4</c:v>
                </c:pt>
                <c:pt idx="285">
                  <c:v>6.7506800000000002E-4</c:v>
                </c:pt>
                <c:pt idx="286">
                  <c:v>0.101729</c:v>
                </c:pt>
                <c:pt idx="287">
                  <c:v>3.5112300000000001E-7</c:v>
                </c:pt>
                <c:pt idx="288">
                  <c:v>2.9667000000000002E-4</c:v>
                </c:pt>
                <c:pt idx="289">
                  <c:v>2.9992400000000001E-5</c:v>
                </c:pt>
                <c:pt idx="290">
                  <c:v>3.9935599999999998E-5</c:v>
                </c:pt>
                <c:pt idx="291">
                  <c:v>1.5627799999999999E-3</c:v>
                </c:pt>
                <c:pt idx="292">
                  <c:v>0.88292800000000005</c:v>
                </c:pt>
                <c:pt idx="293">
                  <c:v>0.28011399999999997</c:v>
                </c:pt>
                <c:pt idx="294">
                  <c:v>4.5802000000000002E-2</c:v>
                </c:pt>
                <c:pt idx="295">
                  <c:v>7.0444799999999997E-3</c:v>
                </c:pt>
                <c:pt idx="296">
                  <c:v>1.3666</c:v>
                </c:pt>
                <c:pt idx="297">
                  <c:v>6.0578099999999999</c:v>
                </c:pt>
                <c:pt idx="298">
                  <c:v>2.5226500000000001</c:v>
                </c:pt>
                <c:pt idx="299">
                  <c:v>1.7494000000000001</c:v>
                </c:pt>
                <c:pt idx="300">
                  <c:v>4.4117699999999997</c:v>
                </c:pt>
                <c:pt idx="301">
                  <c:v>2.7781699999999998</c:v>
                </c:pt>
                <c:pt idx="302">
                  <c:v>6.1448999999999997E-2</c:v>
                </c:pt>
                <c:pt idx="303">
                  <c:v>0.121922</c:v>
                </c:pt>
                <c:pt idx="304">
                  <c:v>0.42276200000000003</c:v>
                </c:pt>
                <c:pt idx="305">
                  <c:v>1.6006</c:v>
                </c:pt>
                <c:pt idx="306">
                  <c:v>0.65882600000000002</c:v>
                </c:pt>
                <c:pt idx="307">
                  <c:v>0.119453</c:v>
                </c:pt>
                <c:pt idx="308">
                  <c:v>0.15224599999999999</c:v>
                </c:pt>
                <c:pt idx="309">
                  <c:v>9.2993399999999997E-3</c:v>
                </c:pt>
                <c:pt idx="310">
                  <c:v>7.0322199999999996E-3</c:v>
                </c:pt>
                <c:pt idx="311">
                  <c:v>4.0192600000000002E-3</c:v>
                </c:pt>
                <c:pt idx="312">
                  <c:v>1.2560900000000001E-3</c:v>
                </c:pt>
                <c:pt idx="313">
                  <c:v>3.70908E-3</c:v>
                </c:pt>
                <c:pt idx="314">
                  <c:v>6.9777600000000004E-3</c:v>
                </c:pt>
                <c:pt idx="315">
                  <c:v>1.19335E-4</c:v>
                </c:pt>
                <c:pt idx="316">
                  <c:v>3.9292800000000001E-7</c:v>
                </c:pt>
                <c:pt idx="317">
                  <c:v>1.9379999999999999E-6</c:v>
                </c:pt>
                <c:pt idx="318">
                  <c:v>3.2023799999999999E-6</c:v>
                </c:pt>
                <c:pt idx="319">
                  <c:v>1.12421E-5</c:v>
                </c:pt>
                <c:pt idx="320">
                  <c:v>1.5414099999999999E-5</c:v>
                </c:pt>
                <c:pt idx="321">
                  <c:v>5.9892199999999999E-6</c:v>
                </c:pt>
                <c:pt idx="322">
                  <c:v>2.3938000000000002E-9</c:v>
                </c:pt>
                <c:pt idx="323">
                  <c:v>5.1190800000000003E-10</c:v>
                </c:pt>
                <c:pt idx="324">
                  <c:v>3.0472899999999998E-10</c:v>
                </c:pt>
                <c:pt idx="325">
                  <c:v>1.4905000000000001E-3</c:v>
                </c:pt>
                <c:pt idx="326">
                  <c:v>1.0844300000000001E-5</c:v>
                </c:pt>
                <c:pt idx="327">
                  <c:v>1.22531E-5</c:v>
                </c:pt>
                <c:pt idx="328">
                  <c:v>2.2990900000000002E-3</c:v>
                </c:pt>
                <c:pt idx="329">
                  <c:v>3.4178500000000001E-3</c:v>
                </c:pt>
                <c:pt idx="330">
                  <c:v>2.80934E-3</c:v>
                </c:pt>
                <c:pt idx="331">
                  <c:v>1.63493E-6</c:v>
                </c:pt>
                <c:pt idx="332">
                  <c:v>7.8052900000000006E-6</c:v>
                </c:pt>
                <c:pt idx="333">
                  <c:v>5.0468600000000005E-7</c:v>
                </c:pt>
                <c:pt idx="334">
                  <c:v>5.2154199999999995E-4</c:v>
                </c:pt>
                <c:pt idx="335">
                  <c:v>1.15822E-3</c:v>
                </c:pt>
                <c:pt idx="336">
                  <c:v>1.12611E-2</c:v>
                </c:pt>
                <c:pt idx="337">
                  <c:v>8.4687500000000006E-3</c:v>
                </c:pt>
                <c:pt idx="338">
                  <c:v>6.5123899999999998E-2</c:v>
                </c:pt>
                <c:pt idx="339">
                  <c:v>1.02898E-2</c:v>
                </c:pt>
                <c:pt idx="340">
                  <c:v>4.14435E-4</c:v>
                </c:pt>
                <c:pt idx="341">
                  <c:v>4.2074300000000001E-4</c:v>
                </c:pt>
                <c:pt idx="342">
                  <c:v>0.39551399999999998</c:v>
                </c:pt>
                <c:pt idx="343">
                  <c:v>1.0462900000000001E-2</c:v>
                </c:pt>
                <c:pt idx="344">
                  <c:v>4.6351600000000003E-4</c:v>
                </c:pt>
                <c:pt idx="345">
                  <c:v>1.3990300000000001E-4</c:v>
                </c:pt>
                <c:pt idx="346">
                  <c:v>3.2774100000000002E-5</c:v>
                </c:pt>
                <c:pt idx="347">
                  <c:v>6.2153800000000001E-6</c:v>
                </c:pt>
                <c:pt idx="348">
                  <c:v>1.36005E-5</c:v>
                </c:pt>
                <c:pt idx="349">
                  <c:v>1.641E-4</c:v>
                </c:pt>
                <c:pt idx="350">
                  <c:v>0.151142</c:v>
                </c:pt>
                <c:pt idx="351">
                  <c:v>9.1923500000000005E-2</c:v>
                </c:pt>
                <c:pt idx="352">
                  <c:v>1.04652E-3</c:v>
                </c:pt>
                <c:pt idx="353">
                  <c:v>2.98499E-5</c:v>
                </c:pt>
                <c:pt idx="354">
                  <c:v>8.5318199999999999E-5</c:v>
                </c:pt>
                <c:pt idx="355">
                  <c:v>4.2739399999999999E-4</c:v>
                </c:pt>
                <c:pt idx="356">
                  <c:v>4.8484599999999999E-4</c:v>
                </c:pt>
                <c:pt idx="357">
                  <c:v>7.4733700000000004E-4</c:v>
                </c:pt>
                <c:pt idx="358">
                  <c:v>1.4919200000000001E-3</c:v>
                </c:pt>
                <c:pt idx="359">
                  <c:v>7.56396E-4</c:v>
                </c:pt>
                <c:pt idx="360">
                  <c:v>3.6902400000000002E-4</c:v>
                </c:pt>
                <c:pt idx="361">
                  <c:v>2.5538099999999999E-5</c:v>
                </c:pt>
                <c:pt idx="362">
                  <c:v>3.5962100000000002E-4</c:v>
                </c:pt>
                <c:pt idx="363">
                  <c:v>4.2200399999999997E-5</c:v>
                </c:pt>
                <c:pt idx="364" formatCode="General">
                  <c:v>0</c:v>
                </c:pt>
              </c:numCache>
            </c:numRef>
          </c:val>
        </c:ser>
        <c:ser>
          <c:idx val="1"/>
          <c:order val="1"/>
          <c:tx>
            <c:strRef>
              <c:f>BADL1!$D$1</c:f>
              <c:strCache>
                <c:ptCount val="1"/>
                <c:pt idx="0">
                  <c:v>bNO3</c:v>
                </c:pt>
              </c:strCache>
            </c:strRef>
          </c:tx>
          <c:val>
            <c:numRef>
              <c:f>BADL1!$D$2:$D$366</c:f>
              <c:numCache>
                <c:formatCode>0.00</c:formatCode>
                <c:ptCount val="365"/>
                <c:pt idx="0">
                  <c:v>1.9621400000000001E-6</c:v>
                </c:pt>
                <c:pt idx="1">
                  <c:v>1.3041699999999999E-4</c:v>
                </c:pt>
                <c:pt idx="2">
                  <c:v>1.15037E-2</c:v>
                </c:pt>
                <c:pt idx="3">
                  <c:v>1.5113899999999999E-5</c:v>
                </c:pt>
                <c:pt idx="4">
                  <c:v>2.8689699999999998E-7</c:v>
                </c:pt>
                <c:pt idx="5">
                  <c:v>6.2057800000000001E-8</c:v>
                </c:pt>
                <c:pt idx="6">
                  <c:v>6.08401E-5</c:v>
                </c:pt>
                <c:pt idx="7">
                  <c:v>3.9029099999999997E-8</c:v>
                </c:pt>
                <c:pt idx="8">
                  <c:v>1.4248699999999999E-10</c:v>
                </c:pt>
                <c:pt idx="9">
                  <c:v>4.6730200000000002E-11</c:v>
                </c:pt>
                <c:pt idx="10">
                  <c:v>4.2511200000000001E-10</c:v>
                </c:pt>
                <c:pt idx="11">
                  <c:v>3.8804799999999998E-5</c:v>
                </c:pt>
                <c:pt idx="12">
                  <c:v>1.7292900000000001E-3</c:v>
                </c:pt>
                <c:pt idx="13">
                  <c:v>5.5755900000000001E-4</c:v>
                </c:pt>
                <c:pt idx="14">
                  <c:v>2.6959299999999999E-4</c:v>
                </c:pt>
                <c:pt idx="15">
                  <c:v>4.5715499999999999E-2</c:v>
                </c:pt>
                <c:pt idx="16">
                  <c:v>8.9551199999999997E-6</c:v>
                </c:pt>
                <c:pt idx="17">
                  <c:v>8.6111799999999995E-3</c:v>
                </c:pt>
                <c:pt idx="18">
                  <c:v>2.4577399999999999E-3</c:v>
                </c:pt>
                <c:pt idx="19">
                  <c:v>3.6497700000000001E-5</c:v>
                </c:pt>
                <c:pt idx="20">
                  <c:v>2.8871300000000003E-7</c:v>
                </c:pt>
                <c:pt idx="21">
                  <c:v>2.78138E-3</c:v>
                </c:pt>
                <c:pt idx="22">
                  <c:v>3.10396E-5</c:v>
                </c:pt>
                <c:pt idx="23">
                  <c:v>5.21243E-7</c:v>
                </c:pt>
                <c:pt idx="24">
                  <c:v>2.9181000000000002E-7</c:v>
                </c:pt>
                <c:pt idx="25">
                  <c:v>4.9859799999999997E-6</c:v>
                </c:pt>
                <c:pt idx="26">
                  <c:v>6.1983000000000003E-3</c:v>
                </c:pt>
                <c:pt idx="27">
                  <c:v>5.1761099999999997E-2</c:v>
                </c:pt>
                <c:pt idx="28">
                  <c:v>0.12080399999999999</c:v>
                </c:pt>
                <c:pt idx="29">
                  <c:v>0.22313</c:v>
                </c:pt>
                <c:pt idx="30">
                  <c:v>6.7836300000000002E-2</c:v>
                </c:pt>
                <c:pt idx="31">
                  <c:v>1.3114699999999999E-3</c:v>
                </c:pt>
                <c:pt idx="32">
                  <c:v>1.7708699999999999E-5</c:v>
                </c:pt>
                <c:pt idx="33">
                  <c:v>9.2965099999999999E-7</c:v>
                </c:pt>
                <c:pt idx="34">
                  <c:v>1.3351399999999999E-2</c:v>
                </c:pt>
                <c:pt idx="35">
                  <c:v>3.0586699999999998E-4</c:v>
                </c:pt>
                <c:pt idx="36">
                  <c:v>2.4346699999999999E-3</c:v>
                </c:pt>
                <c:pt idx="37">
                  <c:v>8.1335000000000006E-5</c:v>
                </c:pt>
                <c:pt idx="38">
                  <c:v>2.5670000000000001E-4</c:v>
                </c:pt>
                <c:pt idx="39">
                  <c:v>2.8510299999999999E-2</c:v>
                </c:pt>
                <c:pt idx="40">
                  <c:v>7.96782E-4</c:v>
                </c:pt>
                <c:pt idx="41">
                  <c:v>1.2931799999999999E-3</c:v>
                </c:pt>
                <c:pt idx="42">
                  <c:v>1.4190600000000001E-6</c:v>
                </c:pt>
                <c:pt idx="43">
                  <c:v>5.4610700000000002E-5</c:v>
                </c:pt>
                <c:pt idx="44">
                  <c:v>8.7887E-3</c:v>
                </c:pt>
                <c:pt idx="45">
                  <c:v>1.86984E-7</c:v>
                </c:pt>
                <c:pt idx="46">
                  <c:v>2.58852E-6</c:v>
                </c:pt>
                <c:pt idx="47">
                  <c:v>8.8941400000000004E-2</c:v>
                </c:pt>
                <c:pt idx="48">
                  <c:v>8.3949399999999993E-2</c:v>
                </c:pt>
                <c:pt idx="49">
                  <c:v>0.20333799999999999</c:v>
                </c:pt>
                <c:pt idx="50">
                  <c:v>2.9413999999999999E-2</c:v>
                </c:pt>
                <c:pt idx="51">
                  <c:v>2.35075E-3</c:v>
                </c:pt>
                <c:pt idx="52">
                  <c:v>3.2620099999999998E-4</c:v>
                </c:pt>
                <c:pt idx="53">
                  <c:v>5.9312199999999998E-6</c:v>
                </c:pt>
                <c:pt idx="54">
                  <c:v>3.3093499999999997E-4</c:v>
                </c:pt>
                <c:pt idx="55">
                  <c:v>7.0329E-6</c:v>
                </c:pt>
                <c:pt idx="56">
                  <c:v>1.0396000000000001E-2</c:v>
                </c:pt>
                <c:pt idx="57">
                  <c:v>3.0124100000000001E-2</c:v>
                </c:pt>
                <c:pt idx="58">
                  <c:v>1.90427E-3</c:v>
                </c:pt>
                <c:pt idx="59">
                  <c:v>7.2617799999999996E-4</c:v>
                </c:pt>
                <c:pt idx="60">
                  <c:v>1.39801E-4</c:v>
                </c:pt>
                <c:pt idx="61">
                  <c:v>2.2994500000000001E-6</c:v>
                </c:pt>
                <c:pt idx="62">
                  <c:v>6.2020799999999997E-6</c:v>
                </c:pt>
                <c:pt idx="63">
                  <c:v>6.5633200000000001E-3</c:v>
                </c:pt>
                <c:pt idx="64">
                  <c:v>0.117974</c:v>
                </c:pt>
                <c:pt idx="65">
                  <c:v>1.0053399999999999</c:v>
                </c:pt>
                <c:pt idx="66">
                  <c:v>0.41318100000000002</c:v>
                </c:pt>
                <c:pt idx="67">
                  <c:v>0.13827300000000001</c:v>
                </c:pt>
                <c:pt idx="68">
                  <c:v>1.1491800000000001</c:v>
                </c:pt>
                <c:pt idx="69">
                  <c:v>2.5144500000000001</c:v>
                </c:pt>
                <c:pt idx="70">
                  <c:v>1.2626800000000001E-2</c:v>
                </c:pt>
                <c:pt idx="71">
                  <c:v>4.4766800000000002E-4</c:v>
                </c:pt>
                <c:pt idx="72">
                  <c:v>3.1310499999999998E-2</c:v>
                </c:pt>
                <c:pt idx="73">
                  <c:v>4.2453100000000001E-2</c:v>
                </c:pt>
                <c:pt idx="74">
                  <c:v>6.2031799999999997</c:v>
                </c:pt>
                <c:pt idx="75">
                  <c:v>7.5608000000000004</c:v>
                </c:pt>
                <c:pt idx="76">
                  <c:v>4.7309599999999996</c:v>
                </c:pt>
                <c:pt idx="77">
                  <c:v>3.3395000000000001</c:v>
                </c:pt>
                <c:pt idx="78">
                  <c:v>0.90777699999999995</c:v>
                </c:pt>
                <c:pt idx="79">
                  <c:v>4.2878699999999999E-2</c:v>
                </c:pt>
                <c:pt idx="80">
                  <c:v>2.09319E-2</c:v>
                </c:pt>
                <c:pt idx="81">
                  <c:v>1.3423499999999999</c:v>
                </c:pt>
                <c:pt idx="82">
                  <c:v>0.148641</c:v>
                </c:pt>
                <c:pt idx="83">
                  <c:v>3.2019899999999997E-2</c:v>
                </c:pt>
                <c:pt idx="84">
                  <c:v>2.6846999999999999</c:v>
                </c:pt>
                <c:pt idx="85">
                  <c:v>1.5158700000000001</c:v>
                </c:pt>
                <c:pt idx="86">
                  <c:v>1.10553E-3</c:v>
                </c:pt>
                <c:pt idx="87">
                  <c:v>2.0419000000000001E-4</c:v>
                </c:pt>
                <c:pt idx="88">
                  <c:v>1.64247E-3</c:v>
                </c:pt>
                <c:pt idx="89">
                  <c:v>5.2788100000000001E-4</c:v>
                </c:pt>
                <c:pt idx="90">
                  <c:v>0.20014699999999999</c:v>
                </c:pt>
                <c:pt idx="91">
                  <c:v>8.0988599999999994E-3</c:v>
                </c:pt>
                <c:pt idx="92">
                  <c:v>2.3978799999999998E-3</c:v>
                </c:pt>
                <c:pt idx="93">
                  <c:v>1.5478499999999999</c:v>
                </c:pt>
                <c:pt idx="94">
                  <c:v>4.1643699999999999</c:v>
                </c:pt>
                <c:pt idx="95">
                  <c:v>1.68066</c:v>
                </c:pt>
                <c:pt idx="96">
                  <c:v>6.8115400000000006E-2</c:v>
                </c:pt>
                <c:pt idx="97">
                  <c:v>5.21159E-2</c:v>
                </c:pt>
                <c:pt idx="98">
                  <c:v>0.68135800000000002</c:v>
                </c:pt>
                <c:pt idx="99">
                  <c:v>0.51656100000000005</c:v>
                </c:pt>
                <c:pt idx="100">
                  <c:v>0.243671</c:v>
                </c:pt>
                <c:pt idx="101">
                  <c:v>1.25054E-2</c:v>
                </c:pt>
                <c:pt idx="102">
                  <c:v>8.3369100000000002E-2</c:v>
                </c:pt>
                <c:pt idx="103">
                  <c:v>3.80269E-5</c:v>
                </c:pt>
                <c:pt idx="104">
                  <c:v>1.3067299999999999E-4</c:v>
                </c:pt>
                <c:pt idx="105">
                  <c:v>3.8956699999999997E-2</c:v>
                </c:pt>
                <c:pt idx="106">
                  <c:v>1.14428</c:v>
                </c:pt>
                <c:pt idx="107">
                  <c:v>0.31815100000000002</c:v>
                </c:pt>
                <c:pt idx="108">
                  <c:v>8.7425199999999995E-4</c:v>
                </c:pt>
                <c:pt idx="109">
                  <c:v>2.3999300000000001E-2</c:v>
                </c:pt>
                <c:pt idx="110">
                  <c:v>0.12638199999999999</c:v>
                </c:pt>
                <c:pt idx="111">
                  <c:v>0.248166</c:v>
                </c:pt>
                <c:pt idx="112">
                  <c:v>3.3470200000000001E-10</c:v>
                </c:pt>
                <c:pt idx="113">
                  <c:v>1.20456E-5</c:v>
                </c:pt>
                <c:pt idx="114">
                  <c:v>3.6228800000000002E-3</c:v>
                </c:pt>
                <c:pt idx="115">
                  <c:v>0.39242700000000003</c:v>
                </c:pt>
                <c:pt idx="116">
                  <c:v>0.91327999999999998</c:v>
                </c:pt>
                <c:pt idx="117">
                  <c:v>8.9713699999999993E-2</c:v>
                </c:pt>
                <c:pt idx="118">
                  <c:v>2.0678799999999998E-3</c:v>
                </c:pt>
                <c:pt idx="119">
                  <c:v>9.4842600000000004E-4</c:v>
                </c:pt>
                <c:pt idx="120">
                  <c:v>5.7213799999999999E-3</c:v>
                </c:pt>
                <c:pt idx="121">
                  <c:v>4.9383000000000001E-4</c:v>
                </c:pt>
                <c:pt idx="122">
                  <c:v>1.2354E-2</c:v>
                </c:pt>
                <c:pt idx="123">
                  <c:v>4.6907799999999998E-5</c:v>
                </c:pt>
                <c:pt idx="124">
                  <c:v>4.0446099999999999E-2</c:v>
                </c:pt>
                <c:pt idx="125">
                  <c:v>6.2580300000000005E-2</c:v>
                </c:pt>
                <c:pt idx="126">
                  <c:v>1.82791E-2</c:v>
                </c:pt>
                <c:pt idx="127">
                  <c:v>7.4693299999999997E-3</c:v>
                </c:pt>
                <c:pt idx="128">
                  <c:v>1.44239E-4</c:v>
                </c:pt>
                <c:pt idx="129">
                  <c:v>7.3105300000000006E-5</c:v>
                </c:pt>
                <c:pt idx="130">
                  <c:v>3.62076E-2</c:v>
                </c:pt>
                <c:pt idx="131">
                  <c:v>8.6236799999999999E-3</c:v>
                </c:pt>
                <c:pt idx="132">
                  <c:v>1.9910899999999999E-10</c:v>
                </c:pt>
                <c:pt idx="133">
                  <c:v>2.43794E-4</c:v>
                </c:pt>
                <c:pt idx="134">
                  <c:v>1.33068E-8</c:v>
                </c:pt>
                <c:pt idx="135">
                  <c:v>4.58455E-5</c:v>
                </c:pt>
                <c:pt idx="136">
                  <c:v>3.5287699999999998E-4</c:v>
                </c:pt>
                <c:pt idx="137">
                  <c:v>0.66764000000000001</c:v>
                </c:pt>
                <c:pt idx="138">
                  <c:v>0.42844599999999999</c:v>
                </c:pt>
                <c:pt idx="139">
                  <c:v>0.11258799999999999</c:v>
                </c:pt>
                <c:pt idx="140">
                  <c:v>1.02435E-7</c:v>
                </c:pt>
                <c:pt idx="141">
                  <c:v>3.0808300000000003E-8</c:v>
                </c:pt>
                <c:pt idx="142">
                  <c:v>1.0832699999999999E-4</c:v>
                </c:pt>
                <c:pt idx="143">
                  <c:v>4.9941600000000003E-4</c:v>
                </c:pt>
                <c:pt idx="144">
                  <c:v>0.107451</c:v>
                </c:pt>
                <c:pt idx="145">
                  <c:v>1.21897E-4</c:v>
                </c:pt>
                <c:pt idx="146">
                  <c:v>3.5024800000000001E-3</c:v>
                </c:pt>
                <c:pt idx="147">
                  <c:v>0.187829</c:v>
                </c:pt>
                <c:pt idx="148">
                  <c:v>2.3470400000000002E-9</c:v>
                </c:pt>
                <c:pt idx="149">
                  <c:v>2.90778E-8</c:v>
                </c:pt>
                <c:pt idx="150">
                  <c:v>0.211814</c:v>
                </c:pt>
                <c:pt idx="151">
                  <c:v>0.194022</c:v>
                </c:pt>
                <c:pt idx="152">
                  <c:v>5.6748899999999998E-2</c:v>
                </c:pt>
                <c:pt idx="153">
                  <c:v>9.4158599999999999E-3</c:v>
                </c:pt>
                <c:pt idx="154">
                  <c:v>1.4808600000000001E-5</c:v>
                </c:pt>
                <c:pt idx="155">
                  <c:v>1.8521299999999999E-4</c:v>
                </c:pt>
                <c:pt idx="156">
                  <c:v>4.8033700000000001E-4</c:v>
                </c:pt>
                <c:pt idx="157">
                  <c:v>1.1557400000000001E-6</c:v>
                </c:pt>
                <c:pt idx="158">
                  <c:v>9.978E-6</c:v>
                </c:pt>
                <c:pt idx="159">
                  <c:v>2.0010500000000001E-2</c:v>
                </c:pt>
                <c:pt idx="160">
                  <c:v>4.5873199999999998E-3</c:v>
                </c:pt>
                <c:pt idx="161">
                  <c:v>3.8888400000000001E-11</c:v>
                </c:pt>
                <c:pt idx="162">
                  <c:v>9.5154899999999998E-10</c:v>
                </c:pt>
                <c:pt idx="163">
                  <c:v>7.41271E-11</c:v>
                </c:pt>
                <c:pt idx="164">
                  <c:v>6.41113E-11</c:v>
                </c:pt>
                <c:pt idx="165">
                  <c:v>3.0236E-5</c:v>
                </c:pt>
                <c:pt idx="166">
                  <c:v>1.19455E-2</c:v>
                </c:pt>
                <c:pt idx="167">
                  <c:v>1.71474E-8</c:v>
                </c:pt>
                <c:pt idx="168">
                  <c:v>8.6250800000000002E-3</c:v>
                </c:pt>
                <c:pt idx="169">
                  <c:v>1.71789E-2</c:v>
                </c:pt>
                <c:pt idx="170">
                  <c:v>2.5946599999999998E-7</c:v>
                </c:pt>
                <c:pt idx="171">
                  <c:v>1.2889399999999999E-3</c:v>
                </c:pt>
                <c:pt idx="172">
                  <c:v>2.6617800000000001E-5</c:v>
                </c:pt>
                <c:pt idx="173">
                  <c:v>1.7661300000000001E-2</c:v>
                </c:pt>
                <c:pt idx="174">
                  <c:v>7.1033199999999998E-3</c:v>
                </c:pt>
                <c:pt idx="175">
                  <c:v>1.5993700000000001E-8</c:v>
                </c:pt>
                <c:pt idx="176">
                  <c:v>3.8605199999999998E-9</c:v>
                </c:pt>
                <c:pt idx="177">
                  <c:v>8.4195200000000005E-8</c:v>
                </c:pt>
                <c:pt idx="178">
                  <c:v>6.5820799999999993E-8</c:v>
                </c:pt>
                <c:pt idx="179">
                  <c:v>6.3807199999999994E-8</c:v>
                </c:pt>
                <c:pt idx="180">
                  <c:v>1.02863E-8</c:v>
                </c:pt>
                <c:pt idx="181">
                  <c:v>3.5061100000000002E-3</c:v>
                </c:pt>
                <c:pt idx="182">
                  <c:v>6.3899400000000004E-4</c:v>
                </c:pt>
                <c:pt idx="183">
                  <c:v>2.9763699999999999E-3</c:v>
                </c:pt>
                <c:pt idx="184">
                  <c:v>5.6987299999999999E-3</c:v>
                </c:pt>
                <c:pt idx="185">
                  <c:v>5.5825800000000002E-8</c:v>
                </c:pt>
                <c:pt idx="186">
                  <c:v>1.7063099999999999E-3</c:v>
                </c:pt>
                <c:pt idx="187">
                  <c:v>2.1312399999999999E-2</c:v>
                </c:pt>
                <c:pt idx="188">
                  <c:v>2.2794899999999999E-3</c:v>
                </c:pt>
                <c:pt idx="189">
                  <c:v>1.20207E-3</c:v>
                </c:pt>
                <c:pt idx="190">
                  <c:v>1.14163E-10</c:v>
                </c:pt>
                <c:pt idx="191">
                  <c:v>1.2426700000000001E-5</c:v>
                </c:pt>
                <c:pt idx="192">
                  <c:v>1.51368E-4</c:v>
                </c:pt>
                <c:pt idx="193">
                  <c:v>2.5250000000000002E-2</c:v>
                </c:pt>
                <c:pt idx="194">
                  <c:v>1.1236900000000001E-7</c:v>
                </c:pt>
                <c:pt idx="195">
                  <c:v>1.5099E-2</c:v>
                </c:pt>
                <c:pt idx="196">
                  <c:v>3.9470900000000003E-2</c:v>
                </c:pt>
                <c:pt idx="197">
                  <c:v>7.3776600000000004E-8</c:v>
                </c:pt>
                <c:pt idx="198">
                  <c:v>5.9716300000000006E-8</c:v>
                </c:pt>
                <c:pt idx="199">
                  <c:v>1.62133E-3</c:v>
                </c:pt>
                <c:pt idx="200">
                  <c:v>3.2804299999999997E-8</c:v>
                </c:pt>
                <c:pt idx="201">
                  <c:v>8.9432799999999995E-5</c:v>
                </c:pt>
                <c:pt idx="202">
                  <c:v>2.99053E-5</c:v>
                </c:pt>
                <c:pt idx="203">
                  <c:v>4.1557800000000003E-8</c:v>
                </c:pt>
                <c:pt idx="204">
                  <c:v>1.6420999999999999E-8</c:v>
                </c:pt>
                <c:pt idx="205">
                  <c:v>1.76392E-9</c:v>
                </c:pt>
                <c:pt idx="206">
                  <c:v>5.6902299999999997E-6</c:v>
                </c:pt>
                <c:pt idx="207">
                  <c:v>2.7658000000000001E-9</c:v>
                </c:pt>
                <c:pt idx="208">
                  <c:v>2.8942199999999999E-5</c:v>
                </c:pt>
                <c:pt idx="209">
                  <c:v>2.1614599999999999E-10</c:v>
                </c:pt>
                <c:pt idx="210">
                  <c:v>4.5910900000000001E-9</c:v>
                </c:pt>
                <c:pt idx="211">
                  <c:v>9.5372299999999996E-4</c:v>
                </c:pt>
                <c:pt idx="212">
                  <c:v>2.6942900000000001E-10</c:v>
                </c:pt>
                <c:pt idx="213">
                  <c:v>3.0486599999999999E-8</c:v>
                </c:pt>
                <c:pt idx="214">
                  <c:v>5.3137000000000001E-8</c:v>
                </c:pt>
                <c:pt idx="215">
                  <c:v>7.6746300000000002E-4</c:v>
                </c:pt>
                <c:pt idx="216">
                  <c:v>1.71978E-3</c:v>
                </c:pt>
                <c:pt idx="217">
                  <c:v>7.4782599999999996E-3</c:v>
                </c:pt>
                <c:pt idx="218">
                  <c:v>5.7027700000000003E-8</c:v>
                </c:pt>
                <c:pt idx="219">
                  <c:v>7.9970299999999997E-8</c:v>
                </c:pt>
                <c:pt idx="220">
                  <c:v>1.4914500000000001E-2</c:v>
                </c:pt>
                <c:pt idx="221">
                  <c:v>6.9211399999999997E-4</c:v>
                </c:pt>
                <c:pt idx="222">
                  <c:v>8.3705799999999997E-2</c:v>
                </c:pt>
                <c:pt idx="223">
                  <c:v>1.39921E-9</c:v>
                </c:pt>
                <c:pt idx="224">
                  <c:v>6.8581199999999999E-12</c:v>
                </c:pt>
                <c:pt idx="225">
                  <c:v>4.5638600000000001E-8</c:v>
                </c:pt>
                <c:pt idx="226">
                  <c:v>4.4953599999999999E-6</c:v>
                </c:pt>
                <c:pt idx="227">
                  <c:v>7.5138799999999998E-8</c:v>
                </c:pt>
                <c:pt idx="228">
                  <c:v>5.8443300000000003E-5</c:v>
                </c:pt>
                <c:pt idx="229">
                  <c:v>1.2603800000000001E-7</c:v>
                </c:pt>
                <c:pt idx="230">
                  <c:v>7.7869699999999998E-3</c:v>
                </c:pt>
                <c:pt idx="231">
                  <c:v>5.5383700000000001E-2</c:v>
                </c:pt>
                <c:pt idx="232">
                  <c:v>0.15964800000000001</c:v>
                </c:pt>
                <c:pt idx="233">
                  <c:v>1.1261200000000001E-2</c:v>
                </c:pt>
                <c:pt idx="234">
                  <c:v>9.3158600000000005E-3</c:v>
                </c:pt>
                <c:pt idx="235">
                  <c:v>7.8810400000000003E-2</c:v>
                </c:pt>
                <c:pt idx="236">
                  <c:v>5.3767099999999998E-2</c:v>
                </c:pt>
                <c:pt idx="237">
                  <c:v>0.206319</c:v>
                </c:pt>
                <c:pt idx="238">
                  <c:v>0.36697200000000002</c:v>
                </c:pt>
                <c:pt idx="239">
                  <c:v>0.111334</c:v>
                </c:pt>
                <c:pt idx="240">
                  <c:v>0.223855</c:v>
                </c:pt>
                <c:pt idx="241">
                  <c:v>3.0578000000000001E-2</c:v>
                </c:pt>
                <c:pt idx="242">
                  <c:v>3.22128E-3</c:v>
                </c:pt>
                <c:pt idx="243">
                  <c:v>1.6458E-3</c:v>
                </c:pt>
                <c:pt idx="244">
                  <c:v>5.2574400000000002E-10</c:v>
                </c:pt>
                <c:pt idx="245">
                  <c:v>4.9043200000000002E-8</c:v>
                </c:pt>
                <c:pt idx="246">
                  <c:v>4.03359E-4</c:v>
                </c:pt>
                <c:pt idx="247">
                  <c:v>3.9960500000000001E-9</c:v>
                </c:pt>
                <c:pt idx="248">
                  <c:v>1.5546100000000001E-8</c:v>
                </c:pt>
                <c:pt idx="249">
                  <c:v>6.6672300000000006E-8</c:v>
                </c:pt>
                <c:pt idx="250">
                  <c:v>6.9050199999999996E-4</c:v>
                </c:pt>
                <c:pt idx="251">
                  <c:v>1.15054E-4</c:v>
                </c:pt>
                <c:pt idx="252">
                  <c:v>4.5440500000000001E-4</c:v>
                </c:pt>
                <c:pt idx="253">
                  <c:v>6.0897200000000005E-4</c:v>
                </c:pt>
                <c:pt idx="254">
                  <c:v>0.21482100000000001</c:v>
                </c:pt>
                <c:pt idx="255">
                  <c:v>0.225906</c:v>
                </c:pt>
                <c:pt idx="256">
                  <c:v>0.21133399999999999</c:v>
                </c:pt>
                <c:pt idx="257">
                  <c:v>6.37401E-4</c:v>
                </c:pt>
                <c:pt idx="258">
                  <c:v>8.9486400000000006E-8</c:v>
                </c:pt>
                <c:pt idx="259">
                  <c:v>2.5460300000000001E-8</c:v>
                </c:pt>
                <c:pt idx="260">
                  <c:v>6.4339000000000004E-6</c:v>
                </c:pt>
                <c:pt idx="261">
                  <c:v>6.7387499999999999E-4</c:v>
                </c:pt>
                <c:pt idx="262">
                  <c:v>3.6974599999999997E-5</c:v>
                </c:pt>
                <c:pt idx="263">
                  <c:v>1.3919099999999999E-3</c:v>
                </c:pt>
                <c:pt idx="264">
                  <c:v>1.06114E-2</c:v>
                </c:pt>
                <c:pt idx="265">
                  <c:v>2.7274999999999999E-3</c:v>
                </c:pt>
                <c:pt idx="266">
                  <c:v>2.31449E-2</c:v>
                </c:pt>
                <c:pt idx="267">
                  <c:v>4.1945099999999999E-2</c:v>
                </c:pt>
                <c:pt idx="268">
                  <c:v>8.8199100000000002E-3</c:v>
                </c:pt>
                <c:pt idx="269">
                  <c:v>0.106651</c:v>
                </c:pt>
                <c:pt idx="270">
                  <c:v>7.5495800000000002E-3</c:v>
                </c:pt>
                <c:pt idx="271">
                  <c:v>0.23502500000000001</c:v>
                </c:pt>
                <c:pt idx="272">
                  <c:v>1.6931799999999999E-9</c:v>
                </c:pt>
                <c:pt idx="273">
                  <c:v>6.0325899999999998E-4</c:v>
                </c:pt>
                <c:pt idx="274">
                  <c:v>1.3961399999999999E-3</c:v>
                </c:pt>
                <c:pt idx="275">
                  <c:v>0.27258399999999999</c:v>
                </c:pt>
                <c:pt idx="276">
                  <c:v>0.57372000000000001</c:v>
                </c:pt>
                <c:pt idx="277">
                  <c:v>3.6964099999999998E-4</c:v>
                </c:pt>
                <c:pt idx="278">
                  <c:v>1.9518999999999999E-3</c:v>
                </c:pt>
                <c:pt idx="279">
                  <c:v>2.0892699999999998E-3</c:v>
                </c:pt>
                <c:pt idx="280">
                  <c:v>7.1432099999999997E-3</c:v>
                </c:pt>
                <c:pt idx="281">
                  <c:v>0.93285600000000002</c:v>
                </c:pt>
                <c:pt idx="282">
                  <c:v>1.5918699999999999</c:v>
                </c:pt>
                <c:pt idx="283">
                  <c:v>3.0499600000000002E-2</c:v>
                </c:pt>
                <c:pt idx="284">
                  <c:v>2.2814100000000001E-4</c:v>
                </c:pt>
                <c:pt idx="285">
                  <c:v>3.7053900000000002E-4</c:v>
                </c:pt>
                <c:pt idx="286">
                  <c:v>5.1634800000000002E-2</c:v>
                </c:pt>
                <c:pt idx="287">
                  <c:v>1.5011900000000001E-6</c:v>
                </c:pt>
                <c:pt idx="288">
                  <c:v>1.2560799999999999E-3</c:v>
                </c:pt>
                <c:pt idx="289">
                  <c:v>2.5669200000000001E-5</c:v>
                </c:pt>
                <c:pt idx="290">
                  <c:v>8.9056700000000004E-5</c:v>
                </c:pt>
                <c:pt idx="291">
                  <c:v>2.6872400000000002E-4</c:v>
                </c:pt>
                <c:pt idx="292">
                  <c:v>1.18605</c:v>
                </c:pt>
                <c:pt idx="293">
                  <c:v>0.52182499999999998</c:v>
                </c:pt>
                <c:pt idx="294">
                  <c:v>5.3394499999999998E-2</c:v>
                </c:pt>
                <c:pt idx="295">
                  <c:v>1.6448399999999998E-2</c:v>
                </c:pt>
                <c:pt idx="296">
                  <c:v>1.59097</c:v>
                </c:pt>
                <c:pt idx="297">
                  <c:v>9.7056500000000003</c:v>
                </c:pt>
                <c:pt idx="298">
                  <c:v>3.8643000000000001</c:v>
                </c:pt>
                <c:pt idx="299">
                  <c:v>4.0393800000000004</c:v>
                </c:pt>
                <c:pt idx="300">
                  <c:v>11.3307</c:v>
                </c:pt>
                <c:pt idx="301">
                  <c:v>6.2193399999999999</c:v>
                </c:pt>
                <c:pt idx="302">
                  <c:v>8.2340899999999995E-2</c:v>
                </c:pt>
                <c:pt idx="303">
                  <c:v>0.20057700000000001</c:v>
                </c:pt>
                <c:pt idx="304">
                  <c:v>0.66030500000000003</c:v>
                </c:pt>
                <c:pt idx="305">
                  <c:v>3.97072</c:v>
                </c:pt>
                <c:pt idx="306">
                  <c:v>1.37948</c:v>
                </c:pt>
                <c:pt idx="307">
                  <c:v>0.41473199999999999</c:v>
                </c:pt>
                <c:pt idx="308">
                  <c:v>1.0548200000000001</c:v>
                </c:pt>
                <c:pt idx="309">
                  <c:v>1.8170899999999999E-3</c:v>
                </c:pt>
                <c:pt idx="310">
                  <c:v>5.2913299999999999E-4</c:v>
                </c:pt>
                <c:pt idx="311">
                  <c:v>1.5016500000000001E-6</c:v>
                </c:pt>
                <c:pt idx="312">
                  <c:v>4.1784199999999999E-5</c:v>
                </c:pt>
                <c:pt idx="313">
                  <c:v>6.8729500000000001E-3</c:v>
                </c:pt>
                <c:pt idx="314">
                  <c:v>1.5993899999999998E-2</c:v>
                </c:pt>
                <c:pt idx="315">
                  <c:v>1.09347E-4</c:v>
                </c:pt>
                <c:pt idx="316">
                  <c:v>3.0666099999999998E-6</c:v>
                </c:pt>
                <c:pt idx="317">
                  <c:v>7.0340000000000001E-7</c:v>
                </c:pt>
                <c:pt idx="318">
                  <c:v>1.84152E-6</c:v>
                </c:pt>
                <c:pt idx="319">
                  <c:v>1.4361200000000001E-5</c:v>
                </c:pt>
                <c:pt idx="320">
                  <c:v>7.1195199999999999E-5</c:v>
                </c:pt>
                <c:pt idx="321">
                  <c:v>8.0269600000000001E-6</c:v>
                </c:pt>
                <c:pt idx="322">
                  <c:v>3.1166000000000002E-9</c:v>
                </c:pt>
                <c:pt idx="323">
                  <c:v>3.38094E-10</c:v>
                </c:pt>
                <c:pt idx="324">
                  <c:v>1.9325999999999999E-10</c:v>
                </c:pt>
                <c:pt idx="325">
                  <c:v>3.5142200000000002E-3</c:v>
                </c:pt>
                <c:pt idx="326">
                  <c:v>1.5216500000000001E-5</c:v>
                </c:pt>
                <c:pt idx="327">
                  <c:v>8.3923700000000008E-6</c:v>
                </c:pt>
                <c:pt idx="328">
                  <c:v>3.8740900000000002E-3</c:v>
                </c:pt>
                <c:pt idx="329">
                  <c:v>9.4308699999999992E-3</c:v>
                </c:pt>
                <c:pt idx="330">
                  <c:v>9.9784399999999999E-3</c:v>
                </c:pt>
                <c:pt idx="331">
                  <c:v>2.8355900000000002E-6</c:v>
                </c:pt>
                <c:pt idx="332">
                  <c:v>8.4279200000000008E-6</c:v>
                </c:pt>
                <c:pt idx="333">
                  <c:v>4.094E-7</c:v>
                </c:pt>
                <c:pt idx="334">
                  <c:v>2.8327400000000003E-4</c:v>
                </c:pt>
                <c:pt idx="335">
                  <c:v>4.2647099999999999E-4</c:v>
                </c:pt>
                <c:pt idx="336">
                  <c:v>9.5600900000000003E-2</c:v>
                </c:pt>
                <c:pt idx="337">
                  <c:v>6.6079299999999994E-2</c:v>
                </c:pt>
                <c:pt idx="338">
                  <c:v>0.24206900000000001</c:v>
                </c:pt>
                <c:pt idx="339">
                  <c:v>2.04844E-2</c:v>
                </c:pt>
                <c:pt idx="340">
                  <c:v>5.1458400000000002E-5</c:v>
                </c:pt>
                <c:pt idx="341">
                  <c:v>2.4647999999999998E-4</c:v>
                </c:pt>
                <c:pt idx="342">
                  <c:v>1.56538</c:v>
                </c:pt>
                <c:pt idx="343">
                  <c:v>2.4120800000000001E-2</c:v>
                </c:pt>
                <c:pt idx="344">
                  <c:v>9.5073699999999997E-5</c:v>
                </c:pt>
                <c:pt idx="345">
                  <c:v>1.9752799999999998E-5</c:v>
                </c:pt>
                <c:pt idx="346">
                  <c:v>8.3841800000000001E-5</c:v>
                </c:pt>
                <c:pt idx="347">
                  <c:v>8.62302E-6</c:v>
                </c:pt>
                <c:pt idx="348">
                  <c:v>1.3254599999999999E-4</c:v>
                </c:pt>
                <c:pt idx="349">
                  <c:v>2.6111099999999998E-3</c:v>
                </c:pt>
                <c:pt idx="350">
                  <c:v>2.0559699999999999</c:v>
                </c:pt>
                <c:pt idx="351">
                  <c:v>0.67445699999999997</c:v>
                </c:pt>
                <c:pt idx="352">
                  <c:v>3.8365199999999999E-3</c:v>
                </c:pt>
                <c:pt idx="353">
                  <c:v>1.8644700000000001E-4</c:v>
                </c:pt>
                <c:pt idx="354">
                  <c:v>2.67459E-4</c:v>
                </c:pt>
                <c:pt idx="355">
                  <c:v>8.8392699999999995E-4</c:v>
                </c:pt>
                <c:pt idx="356">
                  <c:v>8.8478700000000005E-4</c:v>
                </c:pt>
                <c:pt idx="357">
                  <c:v>2.7305300000000001E-3</c:v>
                </c:pt>
                <c:pt idx="358">
                  <c:v>1.4803800000000001E-2</c:v>
                </c:pt>
                <c:pt idx="359">
                  <c:v>2.0505900000000001E-3</c:v>
                </c:pt>
                <c:pt idx="360">
                  <c:v>8.6940200000000002E-4</c:v>
                </c:pt>
                <c:pt idx="361">
                  <c:v>8.01946E-5</c:v>
                </c:pt>
                <c:pt idx="362">
                  <c:v>4.6552499999999997E-3</c:v>
                </c:pt>
                <c:pt idx="363">
                  <c:v>6.8198800000000002E-5</c:v>
                </c:pt>
                <c:pt idx="364" formatCode="General">
                  <c:v>0</c:v>
                </c:pt>
              </c:numCache>
            </c:numRef>
          </c:val>
        </c:ser>
        <c:ser>
          <c:idx val="2"/>
          <c:order val="2"/>
          <c:tx>
            <c:strRef>
              <c:f>BADL1!$E$1</c:f>
              <c:strCache>
                <c:ptCount val="1"/>
                <c:pt idx="0">
                  <c:v>bOC</c:v>
                </c:pt>
              </c:strCache>
            </c:strRef>
          </c:tx>
          <c:val>
            <c:numRef>
              <c:f>BADL1!$E$2:$E$366</c:f>
              <c:numCache>
                <c:formatCode>0.00</c:formatCode>
                <c:ptCount val="365"/>
                <c:pt idx="0">
                  <c:v>5.5880000000000003E-16</c:v>
                </c:pt>
                <c:pt idx="1">
                  <c:v>6.4079999999999998E-16</c:v>
                </c:pt>
                <c:pt idx="2">
                  <c:v>8.5480000000000001E-16</c:v>
                </c:pt>
                <c:pt idx="3">
                  <c:v>8.5840000000000001E-16</c:v>
                </c:pt>
                <c:pt idx="4">
                  <c:v>7.4200000000000003E-16</c:v>
                </c:pt>
                <c:pt idx="5">
                  <c:v>7.6999999999999999E-16</c:v>
                </c:pt>
                <c:pt idx="6">
                  <c:v>7.4039999999999996E-16</c:v>
                </c:pt>
                <c:pt idx="7">
                  <c:v>7.6480000000000002E-16</c:v>
                </c:pt>
                <c:pt idx="8">
                  <c:v>7.7399999999999996E-16</c:v>
                </c:pt>
                <c:pt idx="9">
                  <c:v>7.5479999999999996E-16</c:v>
                </c:pt>
                <c:pt idx="10">
                  <c:v>7.7279999999999996E-16</c:v>
                </c:pt>
                <c:pt idx="11">
                  <c:v>8.4439999999999998E-16</c:v>
                </c:pt>
                <c:pt idx="12">
                  <c:v>7.6000000000000002E-16</c:v>
                </c:pt>
                <c:pt idx="13">
                  <c:v>4.9160000000000004E-16</c:v>
                </c:pt>
                <c:pt idx="14">
                  <c:v>4.9239999999999997E-16</c:v>
                </c:pt>
                <c:pt idx="15">
                  <c:v>6.2720000000000002E-16</c:v>
                </c:pt>
                <c:pt idx="16">
                  <c:v>7.7639999999999995E-16</c:v>
                </c:pt>
                <c:pt idx="17">
                  <c:v>9.0680000000000006E-16</c:v>
                </c:pt>
                <c:pt idx="18">
                  <c:v>8.7799999999999997E-16</c:v>
                </c:pt>
                <c:pt idx="19">
                  <c:v>8.7480000000000004E-16</c:v>
                </c:pt>
                <c:pt idx="20">
                  <c:v>7.4239999999999999E-16</c:v>
                </c:pt>
                <c:pt idx="21">
                  <c:v>7.304E-16</c:v>
                </c:pt>
                <c:pt idx="22">
                  <c:v>6.5440000000000004E-16</c:v>
                </c:pt>
                <c:pt idx="23">
                  <c:v>6.1119999999999995E-16</c:v>
                </c:pt>
                <c:pt idx="24">
                  <c:v>7.3999999999999999E-16</c:v>
                </c:pt>
                <c:pt idx="25">
                  <c:v>8.1079999999999998E-16</c:v>
                </c:pt>
                <c:pt idx="26">
                  <c:v>8.4919999999999997E-16</c:v>
                </c:pt>
                <c:pt idx="27">
                  <c:v>6.5240000000000001E-16</c:v>
                </c:pt>
                <c:pt idx="28">
                  <c:v>5.7920000000000002E-16</c:v>
                </c:pt>
                <c:pt idx="29">
                  <c:v>8.4880000000000001E-16</c:v>
                </c:pt>
                <c:pt idx="30">
                  <c:v>8.8E-16</c:v>
                </c:pt>
                <c:pt idx="31">
                  <c:v>8.5200000000000004E-16</c:v>
                </c:pt>
                <c:pt idx="32">
                  <c:v>7.7519999999999996E-16</c:v>
                </c:pt>
                <c:pt idx="33">
                  <c:v>7.028E-16</c:v>
                </c:pt>
                <c:pt idx="34">
                  <c:v>7.22E-16</c:v>
                </c:pt>
                <c:pt idx="35">
                  <c:v>8.2920000000000004E-16</c:v>
                </c:pt>
                <c:pt idx="36">
                  <c:v>8.5240000000000001E-16</c:v>
                </c:pt>
                <c:pt idx="37">
                  <c:v>8.5519999999999997E-16</c:v>
                </c:pt>
                <c:pt idx="38">
                  <c:v>9.2999999999999993E-16</c:v>
                </c:pt>
                <c:pt idx="39">
                  <c:v>6.7559999999999997E-16</c:v>
                </c:pt>
                <c:pt idx="40">
                  <c:v>7.9039999999999999E-16</c:v>
                </c:pt>
                <c:pt idx="41">
                  <c:v>8.2600000000000001E-16</c:v>
                </c:pt>
                <c:pt idx="42">
                  <c:v>5.7680000000000002E-16</c:v>
                </c:pt>
                <c:pt idx="43">
                  <c:v>7.2280000000000003E-16</c:v>
                </c:pt>
                <c:pt idx="44">
                  <c:v>7.9000000000000002E-16</c:v>
                </c:pt>
                <c:pt idx="45">
                  <c:v>6.7679999999999997E-16</c:v>
                </c:pt>
                <c:pt idx="46">
                  <c:v>7.4320000000000003E-16</c:v>
                </c:pt>
                <c:pt idx="47">
                  <c:v>8.5320000000000004E-16</c:v>
                </c:pt>
                <c:pt idx="48">
                  <c:v>8.4720000000000004E-16</c:v>
                </c:pt>
                <c:pt idx="49">
                  <c:v>7.1560000000000003E-16</c:v>
                </c:pt>
                <c:pt idx="50">
                  <c:v>8.2000000000000001E-16</c:v>
                </c:pt>
                <c:pt idx="51">
                  <c:v>7.3679999999999996E-16</c:v>
                </c:pt>
                <c:pt idx="52">
                  <c:v>6.8680000000000004E-16</c:v>
                </c:pt>
                <c:pt idx="53">
                  <c:v>7.352E-16</c:v>
                </c:pt>
                <c:pt idx="54">
                  <c:v>5.5160000000000003E-16</c:v>
                </c:pt>
                <c:pt idx="55">
                  <c:v>4.8600000000000001E-16</c:v>
                </c:pt>
                <c:pt idx="56">
                  <c:v>5.448E-16</c:v>
                </c:pt>
                <c:pt idx="57">
                  <c:v>7.2359999999999996E-16</c:v>
                </c:pt>
                <c:pt idx="58">
                  <c:v>6.5800000000000004E-16</c:v>
                </c:pt>
                <c:pt idx="59">
                  <c:v>4.6640000000000005E-16</c:v>
                </c:pt>
                <c:pt idx="60">
                  <c:v>5.16E-16</c:v>
                </c:pt>
                <c:pt idx="61">
                  <c:v>5.4159999999999997E-16</c:v>
                </c:pt>
                <c:pt idx="62">
                  <c:v>6.3520000000000005E-16</c:v>
                </c:pt>
                <c:pt idx="63">
                  <c:v>7.4519999999999996E-16</c:v>
                </c:pt>
                <c:pt idx="64">
                  <c:v>6.0879999999999995E-16</c:v>
                </c:pt>
                <c:pt idx="65">
                  <c:v>4.7600000000000004E-16</c:v>
                </c:pt>
                <c:pt idx="66">
                  <c:v>5.148E-16</c:v>
                </c:pt>
                <c:pt idx="67">
                  <c:v>6.0839999999999999E-16</c:v>
                </c:pt>
                <c:pt idx="68">
                  <c:v>7.5760000000000002E-16</c:v>
                </c:pt>
                <c:pt idx="69">
                  <c:v>7.9519999999999998E-16</c:v>
                </c:pt>
                <c:pt idx="70">
                  <c:v>7.0240000000000003E-16</c:v>
                </c:pt>
                <c:pt idx="71">
                  <c:v>5.6360000000000003E-16</c:v>
                </c:pt>
                <c:pt idx="72">
                  <c:v>6.9040000000000004E-16</c:v>
                </c:pt>
                <c:pt idx="73">
                  <c:v>6.9479999999999997E-16</c:v>
                </c:pt>
                <c:pt idx="74">
                  <c:v>6.3440000000000001E-16</c:v>
                </c:pt>
                <c:pt idx="75">
                  <c:v>5.9240000000000002E-16</c:v>
                </c:pt>
                <c:pt idx="76">
                  <c:v>5.9439999999999996E-16</c:v>
                </c:pt>
                <c:pt idx="77">
                  <c:v>6.1280000000000002E-16</c:v>
                </c:pt>
                <c:pt idx="78">
                  <c:v>7.1920000000000003E-16</c:v>
                </c:pt>
                <c:pt idx="79">
                  <c:v>5.9919999999999995E-16</c:v>
                </c:pt>
                <c:pt idx="80">
                  <c:v>7.3199999999999996E-16</c:v>
                </c:pt>
                <c:pt idx="81">
                  <c:v>7.4560000000000003E-16</c:v>
                </c:pt>
                <c:pt idx="82">
                  <c:v>5.8479999999999996E-16</c:v>
                </c:pt>
                <c:pt idx="83">
                  <c:v>5.076E-16</c:v>
                </c:pt>
                <c:pt idx="84">
                  <c:v>5.7399999999999996E-16</c:v>
                </c:pt>
                <c:pt idx="85">
                  <c:v>8.2519999999999998E-16</c:v>
                </c:pt>
                <c:pt idx="86">
                  <c:v>6.4919999999999998E-16</c:v>
                </c:pt>
                <c:pt idx="87">
                  <c:v>6.9400000000000004E-16</c:v>
                </c:pt>
                <c:pt idx="88">
                  <c:v>6.8279999999999997E-16</c:v>
                </c:pt>
                <c:pt idx="89">
                  <c:v>5.9879999999999999E-16</c:v>
                </c:pt>
                <c:pt idx="90">
                  <c:v>7.5040000000000003E-16</c:v>
                </c:pt>
                <c:pt idx="91">
                  <c:v>5.4080000000000003E-16</c:v>
                </c:pt>
                <c:pt idx="92">
                  <c:v>5.5719999999999996E-16</c:v>
                </c:pt>
                <c:pt idx="93">
                  <c:v>6.1239999999999995E-16</c:v>
                </c:pt>
                <c:pt idx="94">
                  <c:v>6.0920000000000002E-16</c:v>
                </c:pt>
                <c:pt idx="95">
                  <c:v>6.7000000000000004E-16</c:v>
                </c:pt>
                <c:pt idx="96">
                  <c:v>6.2879999999999998E-16</c:v>
                </c:pt>
                <c:pt idx="97">
                  <c:v>6.1799999999999998E-16</c:v>
                </c:pt>
                <c:pt idx="98">
                  <c:v>6.3800000000000001E-16</c:v>
                </c:pt>
                <c:pt idx="99">
                  <c:v>7.3199999999999996E-16</c:v>
                </c:pt>
                <c:pt idx="100">
                  <c:v>6.1559999999999998E-16</c:v>
                </c:pt>
                <c:pt idx="101">
                  <c:v>9.2439999999999999E-16</c:v>
                </c:pt>
                <c:pt idx="102">
                  <c:v>8.5999999999999997E-16</c:v>
                </c:pt>
                <c:pt idx="103">
                  <c:v>6.8080000000000004E-16</c:v>
                </c:pt>
                <c:pt idx="104">
                  <c:v>7.6519999999999999E-16</c:v>
                </c:pt>
                <c:pt idx="105">
                  <c:v>6.2079999999999995E-16</c:v>
                </c:pt>
                <c:pt idx="106">
                  <c:v>7.256E-16</c:v>
                </c:pt>
                <c:pt idx="107">
                  <c:v>5.9759999999999999E-16</c:v>
                </c:pt>
                <c:pt idx="108">
                  <c:v>5.1399999999999997E-16</c:v>
                </c:pt>
                <c:pt idx="109">
                  <c:v>4.9920000000000001E-16</c:v>
                </c:pt>
                <c:pt idx="110">
                  <c:v>6.4160000000000001E-16</c:v>
                </c:pt>
                <c:pt idx="111">
                  <c:v>6.8800000000000004E-16</c:v>
                </c:pt>
                <c:pt idx="112">
                  <c:v>7.4920000000000003E-16</c:v>
                </c:pt>
                <c:pt idx="113">
                  <c:v>6.1479999999999995E-16</c:v>
                </c:pt>
                <c:pt idx="114">
                  <c:v>6.6040000000000004E-16</c:v>
                </c:pt>
                <c:pt idx="115">
                  <c:v>6.6479999999999998E-16</c:v>
                </c:pt>
                <c:pt idx="116">
                  <c:v>7.2239999999999996E-16</c:v>
                </c:pt>
                <c:pt idx="117">
                  <c:v>6.3040000000000005E-16</c:v>
                </c:pt>
                <c:pt idx="118">
                  <c:v>7.6799999999999996E-16</c:v>
                </c:pt>
                <c:pt idx="119">
                  <c:v>6.7520000000000001E-16</c:v>
                </c:pt>
                <c:pt idx="120">
                  <c:v>5.2160000000000003E-16</c:v>
                </c:pt>
                <c:pt idx="121">
                  <c:v>5.3559999999999997E-16</c:v>
                </c:pt>
                <c:pt idx="122">
                  <c:v>6.2840000000000002E-16</c:v>
                </c:pt>
                <c:pt idx="123">
                  <c:v>6.3440000000000001E-16</c:v>
                </c:pt>
                <c:pt idx="124">
                  <c:v>6.4319999999999998E-16</c:v>
                </c:pt>
                <c:pt idx="125">
                  <c:v>7.0199999999999997E-16</c:v>
                </c:pt>
                <c:pt idx="126">
                  <c:v>6.1640000000000002E-16</c:v>
                </c:pt>
                <c:pt idx="127">
                  <c:v>5.3960000000000003E-16</c:v>
                </c:pt>
                <c:pt idx="128">
                  <c:v>6.4760000000000001E-16</c:v>
                </c:pt>
                <c:pt idx="129">
                  <c:v>7.5719999999999996E-16</c:v>
                </c:pt>
                <c:pt idx="130">
                  <c:v>7.0840000000000003E-16</c:v>
                </c:pt>
                <c:pt idx="131">
                  <c:v>6.2720000000000002E-16</c:v>
                </c:pt>
                <c:pt idx="132">
                  <c:v>5.9840000000000002E-16</c:v>
                </c:pt>
                <c:pt idx="133">
                  <c:v>6.1959999999999995E-16</c:v>
                </c:pt>
                <c:pt idx="134">
                  <c:v>7.5040000000000003E-16</c:v>
                </c:pt>
                <c:pt idx="135">
                  <c:v>6.2039999999999998E-16</c:v>
                </c:pt>
                <c:pt idx="136">
                  <c:v>5.6759999999999999E-16</c:v>
                </c:pt>
                <c:pt idx="137">
                  <c:v>5.3240000000000003E-16</c:v>
                </c:pt>
                <c:pt idx="138">
                  <c:v>5.8919999999999999E-16</c:v>
                </c:pt>
                <c:pt idx="139">
                  <c:v>5.532E-16</c:v>
                </c:pt>
                <c:pt idx="140">
                  <c:v>7.3319999999999996E-16</c:v>
                </c:pt>
                <c:pt idx="141">
                  <c:v>6.0719999999999999E-16</c:v>
                </c:pt>
                <c:pt idx="142">
                  <c:v>6.2759999999999998E-16</c:v>
                </c:pt>
                <c:pt idx="143">
                  <c:v>5.1800000000000004E-16</c:v>
                </c:pt>
                <c:pt idx="144">
                  <c:v>6.3280000000000005E-16</c:v>
                </c:pt>
                <c:pt idx="145">
                  <c:v>7.7039999999999996E-16</c:v>
                </c:pt>
                <c:pt idx="146">
                  <c:v>7.2959999999999996E-16</c:v>
                </c:pt>
                <c:pt idx="147">
                  <c:v>6.5560000000000004E-16</c:v>
                </c:pt>
                <c:pt idx="148">
                  <c:v>6.1799999999999998E-16</c:v>
                </c:pt>
                <c:pt idx="149">
                  <c:v>7.5439999999999999E-16</c:v>
                </c:pt>
                <c:pt idx="150">
                  <c:v>6.1280000000000002E-16</c:v>
                </c:pt>
                <c:pt idx="151">
                  <c:v>6.3479999999999998E-16</c:v>
                </c:pt>
                <c:pt idx="152">
                  <c:v>6.8120000000000001E-16</c:v>
                </c:pt>
                <c:pt idx="153">
                  <c:v>6.848E-16</c:v>
                </c:pt>
                <c:pt idx="154">
                  <c:v>5.6079999999999996E-16</c:v>
                </c:pt>
                <c:pt idx="155">
                  <c:v>6.6400000000000004E-16</c:v>
                </c:pt>
                <c:pt idx="156">
                  <c:v>6.6760000000000004E-16</c:v>
                </c:pt>
                <c:pt idx="157">
                  <c:v>6.3080000000000001E-16</c:v>
                </c:pt>
                <c:pt idx="158">
                  <c:v>6.1919999999999998E-16</c:v>
                </c:pt>
                <c:pt idx="159">
                  <c:v>5.9639999999999999E-16</c:v>
                </c:pt>
                <c:pt idx="160">
                  <c:v>7.1759999999999997E-16</c:v>
                </c:pt>
                <c:pt idx="161">
                  <c:v>7.328E-16</c:v>
                </c:pt>
                <c:pt idx="162">
                  <c:v>6.6160000000000004E-16</c:v>
                </c:pt>
                <c:pt idx="163">
                  <c:v>7.1440000000000003E-16</c:v>
                </c:pt>
                <c:pt idx="164">
                  <c:v>7.5079999999999999E-16</c:v>
                </c:pt>
                <c:pt idx="165">
                  <c:v>6.86E-16</c:v>
                </c:pt>
                <c:pt idx="166">
                  <c:v>7.0319999999999997E-16</c:v>
                </c:pt>
                <c:pt idx="167">
                  <c:v>6.5360000000000001E-16</c:v>
                </c:pt>
                <c:pt idx="168">
                  <c:v>6.1239999999999995E-16</c:v>
                </c:pt>
                <c:pt idx="169">
                  <c:v>5.8799999999999999E-16</c:v>
                </c:pt>
                <c:pt idx="170">
                  <c:v>6.8680000000000004E-16</c:v>
                </c:pt>
                <c:pt idx="171">
                  <c:v>5.4920000000000003E-16</c:v>
                </c:pt>
                <c:pt idx="172">
                  <c:v>6.0999999999999995E-16</c:v>
                </c:pt>
                <c:pt idx="173">
                  <c:v>7.5719999999999996E-16</c:v>
                </c:pt>
                <c:pt idx="174">
                  <c:v>7.5880000000000002E-16</c:v>
                </c:pt>
                <c:pt idx="175">
                  <c:v>8.0040000000000005E-16</c:v>
                </c:pt>
                <c:pt idx="176">
                  <c:v>6.8399999999999997E-16</c:v>
                </c:pt>
                <c:pt idx="177">
                  <c:v>6.1119999999999995E-16</c:v>
                </c:pt>
                <c:pt idx="178">
                  <c:v>6.1199999999999999E-16</c:v>
                </c:pt>
                <c:pt idx="179">
                  <c:v>6.7600000000000004E-16</c:v>
                </c:pt>
                <c:pt idx="180">
                  <c:v>6.0200000000000002E-16</c:v>
                </c:pt>
                <c:pt idx="181">
                  <c:v>5.6999999999999999E-16</c:v>
                </c:pt>
                <c:pt idx="182">
                  <c:v>6.0479999999999999E-16</c:v>
                </c:pt>
                <c:pt idx="183">
                  <c:v>5.5119999999999996E-16</c:v>
                </c:pt>
                <c:pt idx="184">
                  <c:v>5.6759999999999999E-16</c:v>
                </c:pt>
                <c:pt idx="185">
                  <c:v>6.4840000000000004E-16</c:v>
                </c:pt>
                <c:pt idx="186">
                  <c:v>5.1800000000000004E-16</c:v>
                </c:pt>
                <c:pt idx="187">
                  <c:v>5.8679999999999999E-16</c:v>
                </c:pt>
                <c:pt idx="188">
                  <c:v>5.8880000000000002E-16</c:v>
                </c:pt>
                <c:pt idx="189">
                  <c:v>5.304E-16</c:v>
                </c:pt>
                <c:pt idx="190">
                  <c:v>5.4399999999999996E-16</c:v>
                </c:pt>
                <c:pt idx="191">
                  <c:v>5.7879999999999996E-16</c:v>
                </c:pt>
                <c:pt idx="192">
                  <c:v>5.6840000000000003E-16</c:v>
                </c:pt>
                <c:pt idx="193">
                  <c:v>6.6640000000000004E-16</c:v>
                </c:pt>
                <c:pt idx="194">
                  <c:v>6.4319999999999998E-16</c:v>
                </c:pt>
                <c:pt idx="195">
                  <c:v>7.0679999999999997E-16</c:v>
                </c:pt>
                <c:pt idx="196">
                  <c:v>7.1159999999999997E-16</c:v>
                </c:pt>
                <c:pt idx="197">
                  <c:v>7.1800000000000003E-16</c:v>
                </c:pt>
                <c:pt idx="198">
                  <c:v>7.5679999999999999E-16</c:v>
                </c:pt>
                <c:pt idx="199">
                  <c:v>7.9999999999999998E-16</c:v>
                </c:pt>
                <c:pt idx="200">
                  <c:v>7.4159999999999996E-16</c:v>
                </c:pt>
                <c:pt idx="201">
                  <c:v>7.3240000000000003E-16</c:v>
                </c:pt>
                <c:pt idx="202">
                  <c:v>6.1079999999999999E-16</c:v>
                </c:pt>
                <c:pt idx="203">
                  <c:v>8.3119999999999998E-16</c:v>
                </c:pt>
                <c:pt idx="204">
                  <c:v>9.3719999999999992E-16</c:v>
                </c:pt>
                <c:pt idx="205">
                  <c:v>7.8199999999999999E-16</c:v>
                </c:pt>
                <c:pt idx="206">
                  <c:v>7.7119999999999999E-16</c:v>
                </c:pt>
                <c:pt idx="207">
                  <c:v>7.8640000000000002E-16</c:v>
                </c:pt>
                <c:pt idx="208">
                  <c:v>5.8880000000000002E-16</c:v>
                </c:pt>
                <c:pt idx="209">
                  <c:v>5.8160000000000002E-16</c:v>
                </c:pt>
                <c:pt idx="210">
                  <c:v>7.0480000000000003E-16</c:v>
                </c:pt>
                <c:pt idx="211">
                  <c:v>7.316E-16</c:v>
                </c:pt>
                <c:pt idx="212">
                  <c:v>5.9199999999999996E-16</c:v>
                </c:pt>
                <c:pt idx="213">
                  <c:v>5.4920000000000003E-16</c:v>
                </c:pt>
                <c:pt idx="214">
                  <c:v>7.052E-16</c:v>
                </c:pt>
                <c:pt idx="215">
                  <c:v>7.0720000000000003E-16</c:v>
                </c:pt>
                <c:pt idx="216">
                  <c:v>6.6280000000000004E-16</c:v>
                </c:pt>
                <c:pt idx="217">
                  <c:v>5.8760000000000002E-16</c:v>
                </c:pt>
                <c:pt idx="218">
                  <c:v>8.7199999999999997E-16</c:v>
                </c:pt>
                <c:pt idx="219">
                  <c:v>6.98E-16</c:v>
                </c:pt>
                <c:pt idx="220">
                  <c:v>5.8319999999999999E-16</c:v>
                </c:pt>
                <c:pt idx="221">
                  <c:v>5.9999999999999999E-16</c:v>
                </c:pt>
                <c:pt idx="222">
                  <c:v>7.6399999999999999E-16</c:v>
                </c:pt>
                <c:pt idx="223">
                  <c:v>6.4040000000000001E-16</c:v>
                </c:pt>
                <c:pt idx="224">
                  <c:v>6.1719999999999995E-16</c:v>
                </c:pt>
                <c:pt idx="225">
                  <c:v>6.8440000000000004E-16</c:v>
                </c:pt>
                <c:pt idx="226">
                  <c:v>6.4280000000000001E-16</c:v>
                </c:pt>
                <c:pt idx="227">
                  <c:v>6.6880000000000004E-16</c:v>
                </c:pt>
                <c:pt idx="228">
                  <c:v>6.1280000000000002E-16</c:v>
                </c:pt>
                <c:pt idx="229">
                  <c:v>6.4199999999999998E-16</c:v>
                </c:pt>
                <c:pt idx="230">
                  <c:v>6.6040000000000004E-16</c:v>
                </c:pt>
                <c:pt idx="231">
                  <c:v>6.8920000000000004E-16</c:v>
                </c:pt>
                <c:pt idx="232">
                  <c:v>6.5080000000000004E-16</c:v>
                </c:pt>
                <c:pt idx="233">
                  <c:v>4.8840000000000001E-16</c:v>
                </c:pt>
                <c:pt idx="234">
                  <c:v>5.3439999999999997E-16</c:v>
                </c:pt>
                <c:pt idx="235">
                  <c:v>6.0759999999999995E-16</c:v>
                </c:pt>
                <c:pt idx="236">
                  <c:v>6.92E-16</c:v>
                </c:pt>
                <c:pt idx="237">
                  <c:v>5.2719999999999997E-16</c:v>
                </c:pt>
                <c:pt idx="238">
                  <c:v>6.6880000000000004E-16</c:v>
                </c:pt>
                <c:pt idx="239">
                  <c:v>6.4520000000000001E-16</c:v>
                </c:pt>
                <c:pt idx="240">
                  <c:v>6.7840000000000004E-16</c:v>
                </c:pt>
                <c:pt idx="241">
                  <c:v>6.8399999999999997E-16</c:v>
                </c:pt>
                <c:pt idx="242">
                  <c:v>8.1040000000000001E-16</c:v>
                </c:pt>
                <c:pt idx="243">
                  <c:v>8.7120000000000004E-16</c:v>
                </c:pt>
                <c:pt idx="244">
                  <c:v>1.0916E-15</c:v>
                </c:pt>
                <c:pt idx="245">
                  <c:v>1.1215999999999999E-15</c:v>
                </c:pt>
                <c:pt idx="246">
                  <c:v>8.2000000000000001E-16</c:v>
                </c:pt>
                <c:pt idx="247">
                  <c:v>1.0296E-15</c:v>
                </c:pt>
                <c:pt idx="248">
                  <c:v>9.4359999999999999E-16</c:v>
                </c:pt>
                <c:pt idx="249">
                  <c:v>6.6040000000000004E-16</c:v>
                </c:pt>
                <c:pt idx="250">
                  <c:v>7.5799999999999999E-16</c:v>
                </c:pt>
                <c:pt idx="251">
                  <c:v>5.1399999999999997E-16</c:v>
                </c:pt>
                <c:pt idx="252">
                  <c:v>7.1399999999999997E-16</c:v>
                </c:pt>
                <c:pt idx="253">
                  <c:v>8.9599999999999997E-16</c:v>
                </c:pt>
                <c:pt idx="254">
                  <c:v>8.1880000000000001E-16</c:v>
                </c:pt>
                <c:pt idx="255">
                  <c:v>7.0679999999999997E-16</c:v>
                </c:pt>
                <c:pt idx="256">
                  <c:v>6.3440000000000001E-16</c:v>
                </c:pt>
                <c:pt idx="257">
                  <c:v>6.7079999999999997E-16</c:v>
                </c:pt>
                <c:pt idx="258">
                  <c:v>1.2459999999999999E-15</c:v>
                </c:pt>
                <c:pt idx="259">
                  <c:v>1.094E-15</c:v>
                </c:pt>
                <c:pt idx="260">
                  <c:v>9.3159999999999999E-16</c:v>
                </c:pt>
                <c:pt idx="261">
                  <c:v>8.0839999999999998E-16</c:v>
                </c:pt>
                <c:pt idx="262">
                  <c:v>8.0080000000000002E-16</c:v>
                </c:pt>
                <c:pt idx="263">
                  <c:v>9.7680000000000002E-16</c:v>
                </c:pt>
                <c:pt idx="264">
                  <c:v>6.2519999999999998E-16</c:v>
                </c:pt>
                <c:pt idx="265">
                  <c:v>9.1319999999999993E-16</c:v>
                </c:pt>
                <c:pt idx="266">
                  <c:v>7.0799999999999997E-16</c:v>
                </c:pt>
                <c:pt idx="267">
                  <c:v>7.0960000000000003E-16</c:v>
                </c:pt>
                <c:pt idx="268">
                  <c:v>7.4599999999999999E-16</c:v>
                </c:pt>
                <c:pt idx="269">
                  <c:v>9.3120000000000002E-16</c:v>
                </c:pt>
                <c:pt idx="270">
                  <c:v>6.1199999999999999E-16</c:v>
                </c:pt>
                <c:pt idx="271">
                  <c:v>5.7479999999999999E-16</c:v>
                </c:pt>
                <c:pt idx="272">
                  <c:v>6.6160000000000004E-16</c:v>
                </c:pt>
                <c:pt idx="273">
                  <c:v>7.3720000000000003E-16</c:v>
                </c:pt>
                <c:pt idx="274">
                  <c:v>4.9119999999999997E-16</c:v>
                </c:pt>
                <c:pt idx="275">
                  <c:v>5.28E-16</c:v>
                </c:pt>
                <c:pt idx="276">
                  <c:v>5.6960000000000003E-16</c:v>
                </c:pt>
                <c:pt idx="277">
                  <c:v>5.8079999999999999E-16</c:v>
                </c:pt>
                <c:pt idx="278">
                  <c:v>5.9799999999999995E-16</c:v>
                </c:pt>
                <c:pt idx="279">
                  <c:v>6.6400000000000004E-16</c:v>
                </c:pt>
                <c:pt idx="280">
                  <c:v>6.2840000000000002E-16</c:v>
                </c:pt>
                <c:pt idx="281">
                  <c:v>5.9679999999999996E-16</c:v>
                </c:pt>
                <c:pt idx="282">
                  <c:v>7.4999999999999996E-16</c:v>
                </c:pt>
                <c:pt idx="283">
                  <c:v>7.9759999999999998E-16</c:v>
                </c:pt>
                <c:pt idx="284">
                  <c:v>6.3400000000000005E-16</c:v>
                </c:pt>
                <c:pt idx="285">
                  <c:v>7.8280000000000002E-16</c:v>
                </c:pt>
                <c:pt idx="286">
                  <c:v>7.3360000000000003E-16</c:v>
                </c:pt>
                <c:pt idx="287">
                  <c:v>6.4400000000000001E-16</c:v>
                </c:pt>
                <c:pt idx="288">
                  <c:v>5.232E-16</c:v>
                </c:pt>
                <c:pt idx="289">
                  <c:v>5.7839999999999999E-16</c:v>
                </c:pt>
                <c:pt idx="290">
                  <c:v>5.4039999999999997E-16</c:v>
                </c:pt>
                <c:pt idx="291">
                  <c:v>5.5160000000000003E-16</c:v>
                </c:pt>
                <c:pt idx="292">
                  <c:v>5.7320000000000003E-16</c:v>
                </c:pt>
                <c:pt idx="293">
                  <c:v>5.0439999999999997E-16</c:v>
                </c:pt>
                <c:pt idx="294">
                  <c:v>5.3840000000000003E-16</c:v>
                </c:pt>
                <c:pt idx="295">
                  <c:v>5.0919999999999997E-16</c:v>
                </c:pt>
                <c:pt idx="296">
                  <c:v>5.5119999999999996E-16</c:v>
                </c:pt>
                <c:pt idx="297">
                  <c:v>5.7039999999999996E-16</c:v>
                </c:pt>
                <c:pt idx="298">
                  <c:v>7.7239999999999999E-16</c:v>
                </c:pt>
                <c:pt idx="299">
                  <c:v>7.3999999999999999E-16</c:v>
                </c:pt>
                <c:pt idx="300">
                  <c:v>6.5039999999999998E-16</c:v>
                </c:pt>
                <c:pt idx="301">
                  <c:v>5.6639999999999999E-16</c:v>
                </c:pt>
                <c:pt idx="302">
                  <c:v>4.5320000000000005E-16</c:v>
                </c:pt>
                <c:pt idx="303">
                  <c:v>5.5880000000000003E-16</c:v>
                </c:pt>
                <c:pt idx="304">
                  <c:v>6.7559999999999997E-16</c:v>
                </c:pt>
                <c:pt idx="305">
                  <c:v>7.0240000000000003E-16</c:v>
                </c:pt>
                <c:pt idx="306">
                  <c:v>8.9599999999999997E-16</c:v>
                </c:pt>
                <c:pt idx="307">
                  <c:v>9.8360000000000005E-16</c:v>
                </c:pt>
                <c:pt idx="308">
                  <c:v>9.9399999999999998E-16</c:v>
                </c:pt>
                <c:pt idx="309">
                  <c:v>7.7279999999999996E-16</c:v>
                </c:pt>
                <c:pt idx="310">
                  <c:v>9.5240000000000005E-16</c:v>
                </c:pt>
                <c:pt idx="311">
                  <c:v>1.0519999999999999E-15</c:v>
                </c:pt>
                <c:pt idx="312">
                  <c:v>9.9199999999999995E-16</c:v>
                </c:pt>
                <c:pt idx="313">
                  <c:v>7.2880000000000003E-16</c:v>
                </c:pt>
                <c:pt idx="314">
                  <c:v>8.0640000000000005E-16</c:v>
                </c:pt>
                <c:pt idx="315">
                  <c:v>7.124E-16</c:v>
                </c:pt>
                <c:pt idx="316">
                  <c:v>7.8199999999999999E-16</c:v>
                </c:pt>
                <c:pt idx="317">
                  <c:v>8.0239999999999998E-16</c:v>
                </c:pt>
                <c:pt idx="318">
                  <c:v>7.9519999999999998E-16</c:v>
                </c:pt>
                <c:pt idx="319">
                  <c:v>6.5999999999999998E-16</c:v>
                </c:pt>
                <c:pt idx="320">
                  <c:v>8.3800000000000001E-16</c:v>
                </c:pt>
                <c:pt idx="321">
                  <c:v>7.4359999999999999E-16</c:v>
                </c:pt>
                <c:pt idx="322">
                  <c:v>6.4120000000000005E-16</c:v>
                </c:pt>
                <c:pt idx="323">
                  <c:v>7.2040000000000003E-16</c:v>
                </c:pt>
                <c:pt idx="324">
                  <c:v>6.0839999999999999E-16</c:v>
                </c:pt>
                <c:pt idx="325">
                  <c:v>7.124E-16</c:v>
                </c:pt>
                <c:pt idx="326">
                  <c:v>6.1719999999999995E-16</c:v>
                </c:pt>
                <c:pt idx="327">
                  <c:v>4.9160000000000004E-16</c:v>
                </c:pt>
                <c:pt idx="328">
                  <c:v>5.8040000000000002E-16</c:v>
                </c:pt>
                <c:pt idx="329">
                  <c:v>5.8479999999999996E-16</c:v>
                </c:pt>
                <c:pt idx="330">
                  <c:v>7.1279999999999997E-16</c:v>
                </c:pt>
                <c:pt idx="331">
                  <c:v>6.5399999999999998E-16</c:v>
                </c:pt>
                <c:pt idx="332">
                  <c:v>6.92E-16</c:v>
                </c:pt>
                <c:pt idx="333">
                  <c:v>6.8999999999999997E-16</c:v>
                </c:pt>
                <c:pt idx="334">
                  <c:v>7.4959999999999999E-16</c:v>
                </c:pt>
                <c:pt idx="335">
                  <c:v>7.2160000000000003E-16</c:v>
                </c:pt>
                <c:pt idx="336">
                  <c:v>4.2999999999999999E-16</c:v>
                </c:pt>
                <c:pt idx="337">
                  <c:v>4.7720000000000004E-16</c:v>
                </c:pt>
                <c:pt idx="338">
                  <c:v>5.58E-16</c:v>
                </c:pt>
                <c:pt idx="339">
                  <c:v>9.0920000000000006E-16</c:v>
                </c:pt>
                <c:pt idx="340">
                  <c:v>8.6520000000000004E-16</c:v>
                </c:pt>
                <c:pt idx="341">
                  <c:v>8.1520000000000001E-16</c:v>
                </c:pt>
                <c:pt idx="342">
                  <c:v>8.4240000000000004E-16</c:v>
                </c:pt>
                <c:pt idx="343">
                  <c:v>9.6079999999999995E-16</c:v>
                </c:pt>
                <c:pt idx="344">
                  <c:v>1.0139999999999999E-15</c:v>
                </c:pt>
                <c:pt idx="345">
                  <c:v>7.6399999999999999E-16</c:v>
                </c:pt>
                <c:pt idx="346">
                  <c:v>7.1800000000000003E-16</c:v>
                </c:pt>
                <c:pt idx="347">
                  <c:v>8.0040000000000005E-16</c:v>
                </c:pt>
                <c:pt idx="348">
                  <c:v>8.4760000000000001E-16</c:v>
                </c:pt>
                <c:pt idx="349">
                  <c:v>8.0239999999999998E-16</c:v>
                </c:pt>
                <c:pt idx="350">
                  <c:v>8.5920000000000004E-16</c:v>
                </c:pt>
                <c:pt idx="351">
                  <c:v>7.6879999999999999E-16</c:v>
                </c:pt>
                <c:pt idx="352">
                  <c:v>8.6880000000000004E-16</c:v>
                </c:pt>
                <c:pt idx="353">
                  <c:v>8.5800000000000004E-16</c:v>
                </c:pt>
                <c:pt idx="354">
                  <c:v>8.3880000000000004E-16</c:v>
                </c:pt>
                <c:pt idx="355">
                  <c:v>6.1359999999999995E-16</c:v>
                </c:pt>
                <c:pt idx="356">
                  <c:v>6.7400000000000001E-16</c:v>
                </c:pt>
                <c:pt idx="357">
                  <c:v>8.2399999999999998E-16</c:v>
                </c:pt>
                <c:pt idx="358">
                  <c:v>8.7120000000000004E-16</c:v>
                </c:pt>
                <c:pt idx="359">
                  <c:v>8.1640000000000001E-16</c:v>
                </c:pt>
                <c:pt idx="360">
                  <c:v>8.4280000000000001E-16</c:v>
                </c:pt>
                <c:pt idx="361">
                  <c:v>7.0919999999999997E-16</c:v>
                </c:pt>
                <c:pt idx="362">
                  <c:v>8.2360000000000001E-16</c:v>
                </c:pt>
                <c:pt idx="363">
                  <c:v>7.9559999999999995E-16</c:v>
                </c:pt>
                <c:pt idx="364" formatCode="General">
                  <c:v>0</c:v>
                </c:pt>
              </c:numCache>
            </c:numRef>
          </c:val>
        </c:ser>
        <c:ser>
          <c:idx val="3"/>
          <c:order val="3"/>
          <c:tx>
            <c:strRef>
              <c:f>BADL1!$F$1</c:f>
              <c:strCache>
                <c:ptCount val="1"/>
                <c:pt idx="0">
                  <c:v>bEC</c:v>
                </c:pt>
              </c:strCache>
            </c:strRef>
          </c:tx>
          <c:val>
            <c:numRef>
              <c:f>BADL1!$F$2:$F$366</c:f>
              <c:numCache>
                <c:formatCode>0.00</c:formatCode>
                <c:ptCount val="365"/>
                <c:pt idx="0">
                  <c:v>1.418E-15</c:v>
                </c:pt>
                <c:pt idx="1">
                  <c:v>1.653E-15</c:v>
                </c:pt>
                <c:pt idx="2">
                  <c:v>2.2120000000000001E-15</c:v>
                </c:pt>
                <c:pt idx="3">
                  <c:v>2.1290000000000001E-15</c:v>
                </c:pt>
                <c:pt idx="4">
                  <c:v>1.8139999999999999E-15</c:v>
                </c:pt>
                <c:pt idx="5">
                  <c:v>1.822E-15</c:v>
                </c:pt>
                <c:pt idx="6">
                  <c:v>1.859E-15</c:v>
                </c:pt>
                <c:pt idx="7">
                  <c:v>1.9890000000000002E-15</c:v>
                </c:pt>
                <c:pt idx="8">
                  <c:v>1.988E-15</c:v>
                </c:pt>
                <c:pt idx="9">
                  <c:v>1.769E-15</c:v>
                </c:pt>
                <c:pt idx="10">
                  <c:v>1.8709999999999998E-15</c:v>
                </c:pt>
                <c:pt idx="11">
                  <c:v>2.0449999999999999E-15</c:v>
                </c:pt>
                <c:pt idx="12">
                  <c:v>1.8520000000000001E-15</c:v>
                </c:pt>
                <c:pt idx="13">
                  <c:v>1.2440000000000001E-15</c:v>
                </c:pt>
                <c:pt idx="14">
                  <c:v>1.2050000000000001E-15</c:v>
                </c:pt>
                <c:pt idx="15">
                  <c:v>1.493E-15</c:v>
                </c:pt>
                <c:pt idx="16">
                  <c:v>1.7559999999999999E-15</c:v>
                </c:pt>
                <c:pt idx="17">
                  <c:v>2.0980000000000002E-15</c:v>
                </c:pt>
                <c:pt idx="18">
                  <c:v>2.0940000000000001E-15</c:v>
                </c:pt>
                <c:pt idx="19">
                  <c:v>2.1350000000000002E-15</c:v>
                </c:pt>
                <c:pt idx="20">
                  <c:v>1.905E-15</c:v>
                </c:pt>
                <c:pt idx="21">
                  <c:v>1.7659999999999999E-15</c:v>
                </c:pt>
                <c:pt idx="22">
                  <c:v>1.4980000000000001E-15</c:v>
                </c:pt>
                <c:pt idx="23">
                  <c:v>1.4960000000000001E-15</c:v>
                </c:pt>
                <c:pt idx="24">
                  <c:v>1.9720000000000001E-15</c:v>
                </c:pt>
                <c:pt idx="25">
                  <c:v>2.0240000000000002E-15</c:v>
                </c:pt>
                <c:pt idx="26">
                  <c:v>2.1539999999999999E-15</c:v>
                </c:pt>
                <c:pt idx="27">
                  <c:v>1.6060000000000001E-15</c:v>
                </c:pt>
                <c:pt idx="28">
                  <c:v>1.4989999999999999E-15</c:v>
                </c:pt>
                <c:pt idx="29">
                  <c:v>2.127E-15</c:v>
                </c:pt>
                <c:pt idx="30">
                  <c:v>2.1189999999999999E-15</c:v>
                </c:pt>
                <c:pt idx="31">
                  <c:v>2.029E-15</c:v>
                </c:pt>
                <c:pt idx="32">
                  <c:v>1.9249999999999999E-15</c:v>
                </c:pt>
                <c:pt idx="33">
                  <c:v>1.6809999999999999E-15</c:v>
                </c:pt>
                <c:pt idx="34">
                  <c:v>1.7520000000000001E-15</c:v>
                </c:pt>
                <c:pt idx="35">
                  <c:v>1.9330000000000001E-15</c:v>
                </c:pt>
                <c:pt idx="36">
                  <c:v>2.16E-15</c:v>
                </c:pt>
                <c:pt idx="37">
                  <c:v>2.2649999999999999E-15</c:v>
                </c:pt>
                <c:pt idx="38">
                  <c:v>2.3770000000000002E-15</c:v>
                </c:pt>
                <c:pt idx="39">
                  <c:v>1.722E-15</c:v>
                </c:pt>
                <c:pt idx="40">
                  <c:v>1.944E-15</c:v>
                </c:pt>
                <c:pt idx="41">
                  <c:v>2.1259999999999998E-15</c:v>
                </c:pt>
                <c:pt idx="42">
                  <c:v>1.372E-15</c:v>
                </c:pt>
                <c:pt idx="43">
                  <c:v>1.8049999999999999E-15</c:v>
                </c:pt>
                <c:pt idx="44">
                  <c:v>2.0409999999999998E-15</c:v>
                </c:pt>
                <c:pt idx="45">
                  <c:v>1.674E-15</c:v>
                </c:pt>
                <c:pt idx="46">
                  <c:v>1.8080000000000002E-15</c:v>
                </c:pt>
                <c:pt idx="47">
                  <c:v>2.1900000000000001E-15</c:v>
                </c:pt>
                <c:pt idx="48">
                  <c:v>2.099E-15</c:v>
                </c:pt>
                <c:pt idx="49">
                  <c:v>1.7309999999999999E-15</c:v>
                </c:pt>
                <c:pt idx="50">
                  <c:v>1.977E-15</c:v>
                </c:pt>
                <c:pt idx="51">
                  <c:v>1.8000000000000001E-15</c:v>
                </c:pt>
                <c:pt idx="52">
                  <c:v>1.7410000000000001E-15</c:v>
                </c:pt>
                <c:pt idx="53">
                  <c:v>1.918E-15</c:v>
                </c:pt>
                <c:pt idx="54">
                  <c:v>1.3760000000000001E-15</c:v>
                </c:pt>
                <c:pt idx="55">
                  <c:v>1.2670000000000001E-15</c:v>
                </c:pt>
                <c:pt idx="56">
                  <c:v>1.393E-15</c:v>
                </c:pt>
                <c:pt idx="57">
                  <c:v>1.76E-15</c:v>
                </c:pt>
                <c:pt idx="58">
                  <c:v>1.6550000000000001E-15</c:v>
                </c:pt>
                <c:pt idx="59">
                  <c:v>1.151E-15</c:v>
                </c:pt>
                <c:pt idx="60">
                  <c:v>1.3E-15</c:v>
                </c:pt>
                <c:pt idx="61">
                  <c:v>1.4029999999999999E-15</c:v>
                </c:pt>
                <c:pt idx="62">
                  <c:v>1.5859999999999999E-15</c:v>
                </c:pt>
                <c:pt idx="63">
                  <c:v>1.9500000000000001E-15</c:v>
                </c:pt>
                <c:pt idx="64">
                  <c:v>1.568E-15</c:v>
                </c:pt>
                <c:pt idx="65">
                  <c:v>1.2329999999999999E-15</c:v>
                </c:pt>
                <c:pt idx="66">
                  <c:v>1.228E-15</c:v>
                </c:pt>
                <c:pt idx="67">
                  <c:v>1.5570000000000001E-15</c:v>
                </c:pt>
                <c:pt idx="68">
                  <c:v>1.8520000000000001E-15</c:v>
                </c:pt>
                <c:pt idx="69">
                  <c:v>1.9830000000000001E-15</c:v>
                </c:pt>
                <c:pt idx="70">
                  <c:v>1.8670000000000002E-15</c:v>
                </c:pt>
                <c:pt idx="71">
                  <c:v>1.4389999999999999E-15</c:v>
                </c:pt>
                <c:pt idx="72">
                  <c:v>1.794E-15</c:v>
                </c:pt>
                <c:pt idx="73">
                  <c:v>1.8379999999999999E-15</c:v>
                </c:pt>
                <c:pt idx="74">
                  <c:v>1.602E-15</c:v>
                </c:pt>
                <c:pt idx="75">
                  <c:v>1.58E-15</c:v>
                </c:pt>
                <c:pt idx="76">
                  <c:v>1.5590000000000001E-15</c:v>
                </c:pt>
                <c:pt idx="77">
                  <c:v>1.578E-15</c:v>
                </c:pt>
                <c:pt idx="78">
                  <c:v>1.833E-15</c:v>
                </c:pt>
                <c:pt idx="79">
                  <c:v>1.5350000000000001E-15</c:v>
                </c:pt>
                <c:pt idx="80">
                  <c:v>1.809E-15</c:v>
                </c:pt>
                <c:pt idx="81">
                  <c:v>1.8930000000000002E-15</c:v>
                </c:pt>
                <c:pt idx="82">
                  <c:v>1.507E-15</c:v>
                </c:pt>
                <c:pt idx="83">
                  <c:v>1.2809999999999999E-15</c:v>
                </c:pt>
                <c:pt idx="84">
                  <c:v>1.4529999999999999E-15</c:v>
                </c:pt>
                <c:pt idx="85">
                  <c:v>2.1290000000000001E-15</c:v>
                </c:pt>
                <c:pt idx="86">
                  <c:v>1.664E-15</c:v>
                </c:pt>
                <c:pt idx="87">
                  <c:v>1.7549999999999999E-15</c:v>
                </c:pt>
                <c:pt idx="88">
                  <c:v>1.648E-15</c:v>
                </c:pt>
                <c:pt idx="89">
                  <c:v>1.4740000000000001E-15</c:v>
                </c:pt>
                <c:pt idx="90">
                  <c:v>1.7789999999999999E-15</c:v>
                </c:pt>
                <c:pt idx="91">
                  <c:v>1.3669999999999999E-15</c:v>
                </c:pt>
                <c:pt idx="92">
                  <c:v>1.466E-15</c:v>
                </c:pt>
                <c:pt idx="93">
                  <c:v>1.5710000000000001E-15</c:v>
                </c:pt>
                <c:pt idx="94">
                  <c:v>1.5820000000000001E-15</c:v>
                </c:pt>
                <c:pt idx="95">
                  <c:v>1.6819999999999999E-15</c:v>
                </c:pt>
                <c:pt idx="96">
                  <c:v>1.588E-15</c:v>
                </c:pt>
                <c:pt idx="97">
                  <c:v>1.6420000000000001E-15</c:v>
                </c:pt>
                <c:pt idx="98">
                  <c:v>1.6339999999999999E-15</c:v>
                </c:pt>
                <c:pt idx="99">
                  <c:v>1.842E-15</c:v>
                </c:pt>
                <c:pt idx="100">
                  <c:v>1.5580000000000001E-15</c:v>
                </c:pt>
                <c:pt idx="101">
                  <c:v>2.0039999999999998E-15</c:v>
                </c:pt>
                <c:pt idx="102">
                  <c:v>1.9799999999999998E-15</c:v>
                </c:pt>
                <c:pt idx="103">
                  <c:v>1.6939999999999999E-15</c:v>
                </c:pt>
                <c:pt idx="104">
                  <c:v>1.7910000000000001E-15</c:v>
                </c:pt>
                <c:pt idx="105">
                  <c:v>1.517E-15</c:v>
                </c:pt>
                <c:pt idx="106">
                  <c:v>1.733E-15</c:v>
                </c:pt>
                <c:pt idx="107">
                  <c:v>1.565E-15</c:v>
                </c:pt>
                <c:pt idx="108">
                  <c:v>1.252E-15</c:v>
                </c:pt>
                <c:pt idx="109">
                  <c:v>1.276E-15</c:v>
                </c:pt>
                <c:pt idx="110">
                  <c:v>1.553E-15</c:v>
                </c:pt>
                <c:pt idx="111">
                  <c:v>1.685E-15</c:v>
                </c:pt>
                <c:pt idx="112">
                  <c:v>1.8619999999999999E-15</c:v>
                </c:pt>
                <c:pt idx="113">
                  <c:v>1.5090000000000001E-15</c:v>
                </c:pt>
                <c:pt idx="114">
                  <c:v>1.6930000000000001E-15</c:v>
                </c:pt>
                <c:pt idx="115">
                  <c:v>1.6689999999999999E-15</c:v>
                </c:pt>
                <c:pt idx="116">
                  <c:v>1.8150000000000001E-15</c:v>
                </c:pt>
                <c:pt idx="117">
                  <c:v>1.5489999999999999E-15</c:v>
                </c:pt>
                <c:pt idx="118">
                  <c:v>1.855E-15</c:v>
                </c:pt>
                <c:pt idx="119">
                  <c:v>1.638E-15</c:v>
                </c:pt>
                <c:pt idx="120">
                  <c:v>1.3E-15</c:v>
                </c:pt>
                <c:pt idx="121">
                  <c:v>1.4010000000000001E-15</c:v>
                </c:pt>
                <c:pt idx="122">
                  <c:v>1.563E-15</c:v>
                </c:pt>
                <c:pt idx="123">
                  <c:v>1.4399999999999999E-15</c:v>
                </c:pt>
                <c:pt idx="124">
                  <c:v>1.4850000000000001E-15</c:v>
                </c:pt>
                <c:pt idx="125">
                  <c:v>1.6469999999999999E-15</c:v>
                </c:pt>
                <c:pt idx="126">
                  <c:v>1.4110000000000001E-15</c:v>
                </c:pt>
                <c:pt idx="127">
                  <c:v>1.272E-15</c:v>
                </c:pt>
                <c:pt idx="128">
                  <c:v>1.4749999999999999E-15</c:v>
                </c:pt>
                <c:pt idx="129">
                  <c:v>1.725E-15</c:v>
                </c:pt>
                <c:pt idx="130">
                  <c:v>1.7309999999999999E-15</c:v>
                </c:pt>
                <c:pt idx="131">
                  <c:v>1.5350000000000001E-15</c:v>
                </c:pt>
                <c:pt idx="132">
                  <c:v>1.64E-15</c:v>
                </c:pt>
                <c:pt idx="133">
                  <c:v>1.6109999999999999E-15</c:v>
                </c:pt>
                <c:pt idx="134">
                  <c:v>1.8379999999999999E-15</c:v>
                </c:pt>
                <c:pt idx="135">
                  <c:v>1.4639999999999999E-15</c:v>
                </c:pt>
                <c:pt idx="136">
                  <c:v>1.2699999999999999E-15</c:v>
                </c:pt>
                <c:pt idx="137">
                  <c:v>1.325E-15</c:v>
                </c:pt>
                <c:pt idx="138">
                  <c:v>1.4139999999999999E-15</c:v>
                </c:pt>
                <c:pt idx="139">
                  <c:v>1.357E-15</c:v>
                </c:pt>
                <c:pt idx="140">
                  <c:v>1.787E-15</c:v>
                </c:pt>
                <c:pt idx="141">
                  <c:v>1.481E-15</c:v>
                </c:pt>
                <c:pt idx="142">
                  <c:v>1.423E-15</c:v>
                </c:pt>
                <c:pt idx="143">
                  <c:v>1.1859999999999999E-15</c:v>
                </c:pt>
                <c:pt idx="144">
                  <c:v>1.542E-15</c:v>
                </c:pt>
                <c:pt idx="145">
                  <c:v>1.9260000000000001E-15</c:v>
                </c:pt>
                <c:pt idx="146">
                  <c:v>1.8099999999999998E-15</c:v>
                </c:pt>
                <c:pt idx="147">
                  <c:v>1.615E-15</c:v>
                </c:pt>
                <c:pt idx="148">
                  <c:v>1.4759999999999999E-15</c:v>
                </c:pt>
                <c:pt idx="149">
                  <c:v>1.787E-15</c:v>
                </c:pt>
                <c:pt idx="150">
                  <c:v>1.4989999999999999E-15</c:v>
                </c:pt>
                <c:pt idx="151">
                  <c:v>1.578E-15</c:v>
                </c:pt>
                <c:pt idx="152">
                  <c:v>1.721E-15</c:v>
                </c:pt>
                <c:pt idx="153">
                  <c:v>1.502E-15</c:v>
                </c:pt>
                <c:pt idx="154">
                  <c:v>1.446E-15</c:v>
                </c:pt>
                <c:pt idx="155">
                  <c:v>1.5129999999999999E-15</c:v>
                </c:pt>
                <c:pt idx="156">
                  <c:v>1.7160000000000001E-15</c:v>
                </c:pt>
                <c:pt idx="157">
                  <c:v>1.481E-15</c:v>
                </c:pt>
                <c:pt idx="158">
                  <c:v>1.544E-15</c:v>
                </c:pt>
                <c:pt idx="159">
                  <c:v>1.481E-15</c:v>
                </c:pt>
                <c:pt idx="160">
                  <c:v>1.714E-15</c:v>
                </c:pt>
                <c:pt idx="161">
                  <c:v>1.783E-15</c:v>
                </c:pt>
                <c:pt idx="162">
                  <c:v>1.615E-15</c:v>
                </c:pt>
                <c:pt idx="163">
                  <c:v>1.64E-15</c:v>
                </c:pt>
                <c:pt idx="164">
                  <c:v>1.8209999999999998E-15</c:v>
                </c:pt>
                <c:pt idx="165">
                  <c:v>1.8000000000000001E-15</c:v>
                </c:pt>
                <c:pt idx="166">
                  <c:v>1.6709999999999999E-15</c:v>
                </c:pt>
                <c:pt idx="167">
                  <c:v>1.6180000000000001E-15</c:v>
                </c:pt>
                <c:pt idx="168">
                  <c:v>1.539E-15</c:v>
                </c:pt>
                <c:pt idx="169">
                  <c:v>1.491E-15</c:v>
                </c:pt>
                <c:pt idx="170">
                  <c:v>1.5930000000000001E-15</c:v>
                </c:pt>
                <c:pt idx="171">
                  <c:v>1.4980000000000001E-15</c:v>
                </c:pt>
                <c:pt idx="172">
                  <c:v>1.5249999999999999E-15</c:v>
                </c:pt>
                <c:pt idx="173">
                  <c:v>1.809E-15</c:v>
                </c:pt>
                <c:pt idx="174">
                  <c:v>1.8599999999999999E-15</c:v>
                </c:pt>
                <c:pt idx="175">
                  <c:v>1.8630000000000001E-15</c:v>
                </c:pt>
                <c:pt idx="176">
                  <c:v>1.6709999999999999E-15</c:v>
                </c:pt>
                <c:pt idx="177">
                  <c:v>1.579E-15</c:v>
                </c:pt>
                <c:pt idx="178">
                  <c:v>1.6180000000000001E-15</c:v>
                </c:pt>
                <c:pt idx="179">
                  <c:v>1.7E-15</c:v>
                </c:pt>
                <c:pt idx="180">
                  <c:v>1.494E-15</c:v>
                </c:pt>
                <c:pt idx="181">
                  <c:v>1.4120000000000001E-15</c:v>
                </c:pt>
                <c:pt idx="182">
                  <c:v>1.5249999999999999E-15</c:v>
                </c:pt>
                <c:pt idx="183">
                  <c:v>1.5129999999999999E-15</c:v>
                </c:pt>
                <c:pt idx="184">
                  <c:v>1.4260000000000001E-15</c:v>
                </c:pt>
                <c:pt idx="185">
                  <c:v>1.637E-15</c:v>
                </c:pt>
                <c:pt idx="186">
                  <c:v>1.2920000000000001E-15</c:v>
                </c:pt>
                <c:pt idx="187">
                  <c:v>1.4610000000000001E-15</c:v>
                </c:pt>
                <c:pt idx="188">
                  <c:v>1.384E-15</c:v>
                </c:pt>
                <c:pt idx="189">
                  <c:v>1.3E-15</c:v>
                </c:pt>
                <c:pt idx="190">
                  <c:v>1.3280000000000001E-15</c:v>
                </c:pt>
                <c:pt idx="191">
                  <c:v>1.417E-15</c:v>
                </c:pt>
                <c:pt idx="192">
                  <c:v>1.419E-15</c:v>
                </c:pt>
                <c:pt idx="193">
                  <c:v>1.672E-15</c:v>
                </c:pt>
                <c:pt idx="194">
                  <c:v>1.6209999999999999E-15</c:v>
                </c:pt>
                <c:pt idx="195">
                  <c:v>1.7789999999999999E-15</c:v>
                </c:pt>
                <c:pt idx="196">
                  <c:v>1.7419999999999999E-15</c:v>
                </c:pt>
                <c:pt idx="197">
                  <c:v>1.7199999999999999E-15</c:v>
                </c:pt>
                <c:pt idx="198">
                  <c:v>1.8280000000000001E-15</c:v>
                </c:pt>
                <c:pt idx="199">
                  <c:v>1.9370000000000001E-15</c:v>
                </c:pt>
                <c:pt idx="200">
                  <c:v>1.758E-15</c:v>
                </c:pt>
                <c:pt idx="201">
                  <c:v>1.637E-15</c:v>
                </c:pt>
                <c:pt idx="202">
                  <c:v>1.543E-15</c:v>
                </c:pt>
                <c:pt idx="203">
                  <c:v>1.9379999999999999E-15</c:v>
                </c:pt>
                <c:pt idx="204">
                  <c:v>2.2519999999999999E-15</c:v>
                </c:pt>
                <c:pt idx="205">
                  <c:v>1.8449999999999998E-15</c:v>
                </c:pt>
                <c:pt idx="206">
                  <c:v>1.8399999999999999E-15</c:v>
                </c:pt>
                <c:pt idx="207">
                  <c:v>1.8599999999999999E-15</c:v>
                </c:pt>
                <c:pt idx="208">
                  <c:v>1.5129999999999999E-15</c:v>
                </c:pt>
                <c:pt idx="209">
                  <c:v>1.4749999999999999E-15</c:v>
                </c:pt>
                <c:pt idx="210">
                  <c:v>1.7069999999999999E-15</c:v>
                </c:pt>
                <c:pt idx="211">
                  <c:v>1.7760000000000001E-15</c:v>
                </c:pt>
                <c:pt idx="212">
                  <c:v>1.4649999999999999E-15</c:v>
                </c:pt>
                <c:pt idx="213">
                  <c:v>1.454E-15</c:v>
                </c:pt>
                <c:pt idx="214">
                  <c:v>1.713E-15</c:v>
                </c:pt>
                <c:pt idx="215">
                  <c:v>1.8500000000000001E-15</c:v>
                </c:pt>
                <c:pt idx="216">
                  <c:v>1.7199999999999999E-15</c:v>
                </c:pt>
                <c:pt idx="217">
                  <c:v>1.457E-15</c:v>
                </c:pt>
                <c:pt idx="218">
                  <c:v>2.0779999999999998E-15</c:v>
                </c:pt>
                <c:pt idx="219">
                  <c:v>1.7199999999999999E-15</c:v>
                </c:pt>
                <c:pt idx="220">
                  <c:v>1.4039999999999999E-15</c:v>
                </c:pt>
                <c:pt idx="221">
                  <c:v>1.516E-15</c:v>
                </c:pt>
                <c:pt idx="222">
                  <c:v>1.8899999999999999E-15</c:v>
                </c:pt>
                <c:pt idx="223">
                  <c:v>1.506E-15</c:v>
                </c:pt>
                <c:pt idx="224">
                  <c:v>1.466E-15</c:v>
                </c:pt>
                <c:pt idx="225">
                  <c:v>1.6190000000000001E-15</c:v>
                </c:pt>
                <c:pt idx="226">
                  <c:v>1.6060000000000001E-15</c:v>
                </c:pt>
                <c:pt idx="227">
                  <c:v>1.725E-15</c:v>
                </c:pt>
                <c:pt idx="228">
                  <c:v>1.423E-15</c:v>
                </c:pt>
                <c:pt idx="229">
                  <c:v>1.466E-15</c:v>
                </c:pt>
                <c:pt idx="230">
                  <c:v>1.5470000000000001E-15</c:v>
                </c:pt>
                <c:pt idx="231">
                  <c:v>1.6670000000000001E-15</c:v>
                </c:pt>
                <c:pt idx="232">
                  <c:v>1.6310000000000001E-15</c:v>
                </c:pt>
                <c:pt idx="233">
                  <c:v>1.261E-15</c:v>
                </c:pt>
                <c:pt idx="234">
                  <c:v>1.381E-15</c:v>
                </c:pt>
                <c:pt idx="235">
                  <c:v>1.577E-15</c:v>
                </c:pt>
                <c:pt idx="236">
                  <c:v>1.6459999999999999E-15</c:v>
                </c:pt>
                <c:pt idx="237">
                  <c:v>1.3169999999999999E-15</c:v>
                </c:pt>
                <c:pt idx="238">
                  <c:v>1.6089999999999999E-15</c:v>
                </c:pt>
                <c:pt idx="239">
                  <c:v>1.5590000000000001E-15</c:v>
                </c:pt>
                <c:pt idx="240">
                  <c:v>1.628E-15</c:v>
                </c:pt>
                <c:pt idx="241">
                  <c:v>1.663E-15</c:v>
                </c:pt>
                <c:pt idx="242">
                  <c:v>2.0669999999999999E-15</c:v>
                </c:pt>
                <c:pt idx="243">
                  <c:v>1.9780000000000002E-15</c:v>
                </c:pt>
                <c:pt idx="244">
                  <c:v>2.5269999999999998E-15</c:v>
                </c:pt>
                <c:pt idx="245">
                  <c:v>2.6619999999999999E-15</c:v>
                </c:pt>
                <c:pt idx="246">
                  <c:v>2.0149999999999998E-15</c:v>
                </c:pt>
                <c:pt idx="247">
                  <c:v>2.5170000000000001E-15</c:v>
                </c:pt>
                <c:pt idx="248">
                  <c:v>2.3629999999999999E-15</c:v>
                </c:pt>
                <c:pt idx="249">
                  <c:v>1.6829999999999999E-15</c:v>
                </c:pt>
                <c:pt idx="250">
                  <c:v>1.8540000000000001E-15</c:v>
                </c:pt>
                <c:pt idx="251">
                  <c:v>1.2920000000000001E-15</c:v>
                </c:pt>
                <c:pt idx="252">
                  <c:v>1.7760000000000001E-15</c:v>
                </c:pt>
                <c:pt idx="253">
                  <c:v>2.077E-15</c:v>
                </c:pt>
                <c:pt idx="254">
                  <c:v>1.8839999999999998E-15</c:v>
                </c:pt>
                <c:pt idx="255">
                  <c:v>1.6589999999999999E-15</c:v>
                </c:pt>
                <c:pt idx="256">
                  <c:v>1.5820000000000001E-15</c:v>
                </c:pt>
                <c:pt idx="257">
                  <c:v>1.773E-15</c:v>
                </c:pt>
                <c:pt idx="258">
                  <c:v>2.912E-15</c:v>
                </c:pt>
                <c:pt idx="259">
                  <c:v>2.463E-15</c:v>
                </c:pt>
                <c:pt idx="260">
                  <c:v>2.1420000000000001E-15</c:v>
                </c:pt>
                <c:pt idx="261">
                  <c:v>1.905E-15</c:v>
                </c:pt>
                <c:pt idx="262">
                  <c:v>1.9170000000000002E-15</c:v>
                </c:pt>
                <c:pt idx="263">
                  <c:v>2.2939999999999998E-15</c:v>
                </c:pt>
                <c:pt idx="264">
                  <c:v>1.5719999999999999E-15</c:v>
                </c:pt>
                <c:pt idx="265">
                  <c:v>2.1059999999999999E-15</c:v>
                </c:pt>
                <c:pt idx="266">
                  <c:v>1.653E-15</c:v>
                </c:pt>
                <c:pt idx="267">
                  <c:v>1.5969999999999999E-15</c:v>
                </c:pt>
                <c:pt idx="268">
                  <c:v>1.7650000000000001E-15</c:v>
                </c:pt>
                <c:pt idx="269">
                  <c:v>2.0819999999999999E-15</c:v>
                </c:pt>
                <c:pt idx="270">
                  <c:v>1.5330000000000001E-15</c:v>
                </c:pt>
                <c:pt idx="271">
                  <c:v>1.4759999999999999E-15</c:v>
                </c:pt>
                <c:pt idx="272">
                  <c:v>1.721E-15</c:v>
                </c:pt>
                <c:pt idx="273">
                  <c:v>1.6579999999999999E-15</c:v>
                </c:pt>
                <c:pt idx="274">
                  <c:v>1.311E-15</c:v>
                </c:pt>
                <c:pt idx="275">
                  <c:v>1.312E-15</c:v>
                </c:pt>
                <c:pt idx="276">
                  <c:v>1.471E-15</c:v>
                </c:pt>
                <c:pt idx="277">
                  <c:v>1.469E-15</c:v>
                </c:pt>
                <c:pt idx="278">
                  <c:v>1.4749999999999999E-15</c:v>
                </c:pt>
                <c:pt idx="279">
                  <c:v>1.699E-15</c:v>
                </c:pt>
                <c:pt idx="280">
                  <c:v>1.5599999999999999E-15</c:v>
                </c:pt>
                <c:pt idx="281">
                  <c:v>1.49E-15</c:v>
                </c:pt>
                <c:pt idx="282">
                  <c:v>1.879E-15</c:v>
                </c:pt>
                <c:pt idx="283">
                  <c:v>2.0130000000000002E-15</c:v>
                </c:pt>
                <c:pt idx="284">
                  <c:v>1.5810000000000001E-15</c:v>
                </c:pt>
                <c:pt idx="285">
                  <c:v>1.9350000000000001E-15</c:v>
                </c:pt>
                <c:pt idx="286">
                  <c:v>1.8560000000000002E-15</c:v>
                </c:pt>
                <c:pt idx="287">
                  <c:v>1.5729999999999999E-15</c:v>
                </c:pt>
                <c:pt idx="288">
                  <c:v>1.336E-15</c:v>
                </c:pt>
                <c:pt idx="289">
                  <c:v>1.516E-15</c:v>
                </c:pt>
                <c:pt idx="290">
                  <c:v>1.372E-15</c:v>
                </c:pt>
                <c:pt idx="291">
                  <c:v>1.444E-15</c:v>
                </c:pt>
                <c:pt idx="292">
                  <c:v>1.457E-15</c:v>
                </c:pt>
                <c:pt idx="293">
                  <c:v>1.35E-15</c:v>
                </c:pt>
                <c:pt idx="294">
                  <c:v>1.4240000000000001E-15</c:v>
                </c:pt>
                <c:pt idx="295">
                  <c:v>1.348E-15</c:v>
                </c:pt>
                <c:pt idx="296">
                  <c:v>1.3909999999999999E-15</c:v>
                </c:pt>
                <c:pt idx="297">
                  <c:v>1.4010000000000001E-15</c:v>
                </c:pt>
                <c:pt idx="298">
                  <c:v>1.9579999999999999E-15</c:v>
                </c:pt>
                <c:pt idx="299">
                  <c:v>1.8529999999999999E-15</c:v>
                </c:pt>
                <c:pt idx="300">
                  <c:v>1.6229999999999999E-15</c:v>
                </c:pt>
                <c:pt idx="301">
                  <c:v>1.4529999999999999E-15</c:v>
                </c:pt>
                <c:pt idx="302">
                  <c:v>1.1450000000000001E-15</c:v>
                </c:pt>
                <c:pt idx="303">
                  <c:v>1.467E-15</c:v>
                </c:pt>
                <c:pt idx="304">
                  <c:v>1.7E-15</c:v>
                </c:pt>
                <c:pt idx="305">
                  <c:v>1.8430000000000002E-15</c:v>
                </c:pt>
                <c:pt idx="306">
                  <c:v>2.2730000000000001E-15</c:v>
                </c:pt>
                <c:pt idx="307">
                  <c:v>2.4109999999999999E-15</c:v>
                </c:pt>
                <c:pt idx="308">
                  <c:v>2.43E-15</c:v>
                </c:pt>
                <c:pt idx="309">
                  <c:v>1.896E-15</c:v>
                </c:pt>
                <c:pt idx="310">
                  <c:v>2.513E-15</c:v>
                </c:pt>
                <c:pt idx="311">
                  <c:v>2.5040000000000001E-15</c:v>
                </c:pt>
                <c:pt idx="312">
                  <c:v>2.284E-15</c:v>
                </c:pt>
                <c:pt idx="313">
                  <c:v>1.82E-15</c:v>
                </c:pt>
                <c:pt idx="314">
                  <c:v>2.0240000000000002E-15</c:v>
                </c:pt>
                <c:pt idx="315">
                  <c:v>1.6920000000000001E-15</c:v>
                </c:pt>
                <c:pt idx="316">
                  <c:v>1.905E-15</c:v>
                </c:pt>
                <c:pt idx="317">
                  <c:v>1.8080000000000002E-15</c:v>
                </c:pt>
                <c:pt idx="318">
                  <c:v>1.7950000000000002E-15</c:v>
                </c:pt>
                <c:pt idx="319">
                  <c:v>1.6080000000000001E-15</c:v>
                </c:pt>
                <c:pt idx="320">
                  <c:v>2.003E-15</c:v>
                </c:pt>
                <c:pt idx="321">
                  <c:v>1.737E-15</c:v>
                </c:pt>
                <c:pt idx="322">
                  <c:v>1.6229999999999999E-15</c:v>
                </c:pt>
                <c:pt idx="323">
                  <c:v>1.7079999999999999E-15</c:v>
                </c:pt>
                <c:pt idx="324">
                  <c:v>1.483E-15</c:v>
                </c:pt>
                <c:pt idx="325">
                  <c:v>1.7630000000000001E-15</c:v>
                </c:pt>
                <c:pt idx="326">
                  <c:v>1.5330000000000001E-15</c:v>
                </c:pt>
                <c:pt idx="327">
                  <c:v>1.3640000000000001E-15</c:v>
                </c:pt>
                <c:pt idx="328">
                  <c:v>1.5230000000000001E-15</c:v>
                </c:pt>
                <c:pt idx="329">
                  <c:v>1.552E-15</c:v>
                </c:pt>
                <c:pt idx="330">
                  <c:v>1.648E-15</c:v>
                </c:pt>
                <c:pt idx="331">
                  <c:v>1.576E-15</c:v>
                </c:pt>
                <c:pt idx="332">
                  <c:v>1.689E-15</c:v>
                </c:pt>
                <c:pt idx="333">
                  <c:v>1.601E-15</c:v>
                </c:pt>
                <c:pt idx="334">
                  <c:v>1.9189999999999998E-15</c:v>
                </c:pt>
                <c:pt idx="335">
                  <c:v>1.7659999999999999E-15</c:v>
                </c:pt>
                <c:pt idx="336">
                  <c:v>1.0889999999999999E-15</c:v>
                </c:pt>
                <c:pt idx="337">
                  <c:v>1.2050000000000001E-15</c:v>
                </c:pt>
                <c:pt idx="338">
                  <c:v>1.408E-15</c:v>
                </c:pt>
                <c:pt idx="339">
                  <c:v>2.269E-15</c:v>
                </c:pt>
                <c:pt idx="340">
                  <c:v>2.097E-15</c:v>
                </c:pt>
                <c:pt idx="341">
                  <c:v>2.0000000000000002E-15</c:v>
                </c:pt>
                <c:pt idx="342">
                  <c:v>2.0590000000000001E-15</c:v>
                </c:pt>
                <c:pt idx="343">
                  <c:v>2.5939999999999999E-15</c:v>
                </c:pt>
                <c:pt idx="344">
                  <c:v>2.5749999999999998E-15</c:v>
                </c:pt>
                <c:pt idx="345">
                  <c:v>1.833E-15</c:v>
                </c:pt>
                <c:pt idx="346">
                  <c:v>1.8729999999999999E-15</c:v>
                </c:pt>
                <c:pt idx="347">
                  <c:v>1.9830000000000001E-15</c:v>
                </c:pt>
                <c:pt idx="348">
                  <c:v>2.2299999999999999E-15</c:v>
                </c:pt>
                <c:pt idx="349">
                  <c:v>2.0779999999999998E-15</c:v>
                </c:pt>
                <c:pt idx="350">
                  <c:v>2.1539999999999999E-15</c:v>
                </c:pt>
                <c:pt idx="351">
                  <c:v>1.896E-15</c:v>
                </c:pt>
                <c:pt idx="352">
                  <c:v>1.9339999999999999E-15</c:v>
                </c:pt>
                <c:pt idx="353">
                  <c:v>1.9130000000000001E-15</c:v>
                </c:pt>
                <c:pt idx="354">
                  <c:v>1.8690000000000002E-15</c:v>
                </c:pt>
                <c:pt idx="355">
                  <c:v>1.492E-15</c:v>
                </c:pt>
                <c:pt idx="356">
                  <c:v>1.6680000000000001E-15</c:v>
                </c:pt>
                <c:pt idx="357">
                  <c:v>2.0500000000000002E-15</c:v>
                </c:pt>
                <c:pt idx="358">
                  <c:v>2.1640000000000001E-15</c:v>
                </c:pt>
                <c:pt idx="359">
                  <c:v>2.1059999999999999E-15</c:v>
                </c:pt>
                <c:pt idx="360">
                  <c:v>2.1960000000000002E-15</c:v>
                </c:pt>
                <c:pt idx="361">
                  <c:v>1.8359999999999999E-15</c:v>
                </c:pt>
                <c:pt idx="362">
                  <c:v>2.1039999999999999E-15</c:v>
                </c:pt>
                <c:pt idx="363">
                  <c:v>1.968E-15</c:v>
                </c:pt>
                <c:pt idx="364" formatCode="General">
                  <c:v>0</c:v>
                </c:pt>
              </c:numCache>
            </c:numRef>
          </c:val>
        </c:ser>
        <c:ser>
          <c:idx val="4"/>
          <c:order val="4"/>
          <c:tx>
            <c:strRef>
              <c:f>BADL1!$G$1</c:f>
              <c:strCache>
                <c:ptCount val="1"/>
                <c:pt idx="0">
                  <c:v>bCM</c:v>
                </c:pt>
              </c:strCache>
            </c:strRef>
          </c:tx>
          <c:val>
            <c:numRef>
              <c:f>BADL1!$G$2:$G$366</c:f>
              <c:numCache>
                <c:formatCode>0.00</c:formatCode>
                <c:ptCount val="365"/>
                <c:pt idx="0">
                  <c:v>9.0960000000000003E-17</c:v>
                </c:pt>
                <c:pt idx="1">
                  <c:v>1.143E-16</c:v>
                </c:pt>
                <c:pt idx="2">
                  <c:v>8.6219999999999999E-17</c:v>
                </c:pt>
                <c:pt idx="3">
                  <c:v>7.6979999999999996E-17</c:v>
                </c:pt>
                <c:pt idx="4">
                  <c:v>6.4559999999999995E-17</c:v>
                </c:pt>
                <c:pt idx="5">
                  <c:v>1.0554E-16</c:v>
                </c:pt>
                <c:pt idx="6">
                  <c:v>9.4019999999999997E-17</c:v>
                </c:pt>
                <c:pt idx="7">
                  <c:v>6.4559999999999995E-17</c:v>
                </c:pt>
                <c:pt idx="8">
                  <c:v>6.4620000000000003E-17</c:v>
                </c:pt>
                <c:pt idx="9">
                  <c:v>9.7499999999999994E-17</c:v>
                </c:pt>
                <c:pt idx="10">
                  <c:v>9.3780000000000005E-17</c:v>
                </c:pt>
                <c:pt idx="11">
                  <c:v>1.1484000000000001E-16</c:v>
                </c:pt>
                <c:pt idx="12">
                  <c:v>7.2299999999999999E-17</c:v>
                </c:pt>
                <c:pt idx="13">
                  <c:v>6.7620000000000002E-17</c:v>
                </c:pt>
                <c:pt idx="14">
                  <c:v>9.5160000000000002E-17</c:v>
                </c:pt>
                <c:pt idx="15">
                  <c:v>1.1951999999999999E-16</c:v>
                </c:pt>
                <c:pt idx="16">
                  <c:v>8.1540000000000002E-17</c:v>
                </c:pt>
                <c:pt idx="17">
                  <c:v>8.8260000000000003E-17</c:v>
                </c:pt>
                <c:pt idx="18">
                  <c:v>7.1340000000000004E-17</c:v>
                </c:pt>
                <c:pt idx="19">
                  <c:v>6.4440000000000005E-17</c:v>
                </c:pt>
                <c:pt idx="20">
                  <c:v>6.3600000000000001E-17</c:v>
                </c:pt>
                <c:pt idx="21">
                  <c:v>6.9779999999999997E-17</c:v>
                </c:pt>
                <c:pt idx="22">
                  <c:v>7.1999999999999999E-17</c:v>
                </c:pt>
                <c:pt idx="23">
                  <c:v>7.5240000000000003E-17</c:v>
                </c:pt>
                <c:pt idx="24">
                  <c:v>7.0499999999999999E-17</c:v>
                </c:pt>
                <c:pt idx="25">
                  <c:v>7.5779999999999996E-17</c:v>
                </c:pt>
                <c:pt idx="26">
                  <c:v>7.4520000000000001E-17</c:v>
                </c:pt>
                <c:pt idx="27">
                  <c:v>8.2379999999999995E-17</c:v>
                </c:pt>
                <c:pt idx="28">
                  <c:v>9.6180000000000004E-17</c:v>
                </c:pt>
                <c:pt idx="29">
                  <c:v>1.098E-16</c:v>
                </c:pt>
                <c:pt idx="30">
                  <c:v>9.9960000000000001E-17</c:v>
                </c:pt>
                <c:pt idx="31">
                  <c:v>6.45E-17</c:v>
                </c:pt>
                <c:pt idx="32">
                  <c:v>6.3120000000000003E-17</c:v>
                </c:pt>
                <c:pt idx="33">
                  <c:v>7.8179999999999995E-17</c:v>
                </c:pt>
                <c:pt idx="34">
                  <c:v>7.3560000000000006E-17</c:v>
                </c:pt>
                <c:pt idx="35">
                  <c:v>8.1660000000000005E-17</c:v>
                </c:pt>
                <c:pt idx="36">
                  <c:v>8.0279999999999995E-17</c:v>
                </c:pt>
                <c:pt idx="37">
                  <c:v>6.7259999999999995E-17</c:v>
                </c:pt>
                <c:pt idx="38">
                  <c:v>6.1859999999999996E-17</c:v>
                </c:pt>
                <c:pt idx="39">
                  <c:v>5.568E-17</c:v>
                </c:pt>
                <c:pt idx="40">
                  <c:v>8.4540000000000002E-17</c:v>
                </c:pt>
                <c:pt idx="41">
                  <c:v>7.3620000000000001E-17</c:v>
                </c:pt>
                <c:pt idx="42">
                  <c:v>7.2779999999999996E-17</c:v>
                </c:pt>
                <c:pt idx="43">
                  <c:v>6.6840000000000005E-17</c:v>
                </c:pt>
                <c:pt idx="44">
                  <c:v>7.3799999999999999E-17</c:v>
                </c:pt>
                <c:pt idx="45">
                  <c:v>6.6840000000000005E-17</c:v>
                </c:pt>
                <c:pt idx="46">
                  <c:v>7.1340000000000004E-17</c:v>
                </c:pt>
                <c:pt idx="47">
                  <c:v>6.9479999999999997E-17</c:v>
                </c:pt>
                <c:pt idx="48">
                  <c:v>6.4979999999999998E-17</c:v>
                </c:pt>
                <c:pt idx="49">
                  <c:v>8.022E-17</c:v>
                </c:pt>
                <c:pt idx="50">
                  <c:v>9.8519999999999997E-17</c:v>
                </c:pt>
                <c:pt idx="51">
                  <c:v>6.3300000000000001E-17</c:v>
                </c:pt>
                <c:pt idx="52">
                  <c:v>5.9118000000000002E-17</c:v>
                </c:pt>
                <c:pt idx="53">
                  <c:v>6.6120000000000003E-17</c:v>
                </c:pt>
                <c:pt idx="54">
                  <c:v>5.5955999999999994E-17</c:v>
                </c:pt>
                <c:pt idx="55">
                  <c:v>5.5607999999999996E-17</c:v>
                </c:pt>
                <c:pt idx="56">
                  <c:v>6.2340000000000006E-17</c:v>
                </c:pt>
                <c:pt idx="57">
                  <c:v>6.69E-17</c:v>
                </c:pt>
                <c:pt idx="58">
                  <c:v>6.2640000000000006E-17</c:v>
                </c:pt>
                <c:pt idx="59">
                  <c:v>6.7320000000000002E-17</c:v>
                </c:pt>
                <c:pt idx="60">
                  <c:v>7.2599999999999999E-17</c:v>
                </c:pt>
                <c:pt idx="61">
                  <c:v>6.9120000000000002E-17</c:v>
                </c:pt>
                <c:pt idx="62">
                  <c:v>5.9352000000000003E-17</c:v>
                </c:pt>
                <c:pt idx="63">
                  <c:v>5.9550000000000001E-17</c:v>
                </c:pt>
                <c:pt idx="64">
                  <c:v>5.8073999999999995E-17</c:v>
                </c:pt>
                <c:pt idx="65">
                  <c:v>5.5889999999999995E-17</c:v>
                </c:pt>
                <c:pt idx="66">
                  <c:v>5.8248E-17</c:v>
                </c:pt>
                <c:pt idx="67">
                  <c:v>6.7259999999999995E-17</c:v>
                </c:pt>
                <c:pt idx="68">
                  <c:v>6.0540000000000006E-17</c:v>
                </c:pt>
                <c:pt idx="69">
                  <c:v>6.9120000000000002E-17</c:v>
                </c:pt>
                <c:pt idx="70">
                  <c:v>5.9052000000000003E-17</c:v>
                </c:pt>
                <c:pt idx="71">
                  <c:v>6.2879999999999998E-17</c:v>
                </c:pt>
                <c:pt idx="72">
                  <c:v>6.7979999999999997E-17</c:v>
                </c:pt>
                <c:pt idx="73">
                  <c:v>7.8960000000000005E-17</c:v>
                </c:pt>
                <c:pt idx="74">
                  <c:v>6.6959999999999995E-17</c:v>
                </c:pt>
                <c:pt idx="75">
                  <c:v>5.9598E-17</c:v>
                </c:pt>
                <c:pt idx="76">
                  <c:v>5.9568000000000002E-17</c:v>
                </c:pt>
                <c:pt idx="77">
                  <c:v>6.84E-17</c:v>
                </c:pt>
                <c:pt idx="78">
                  <c:v>5.9118000000000002E-17</c:v>
                </c:pt>
                <c:pt idx="79">
                  <c:v>6.1079999999999999E-17</c:v>
                </c:pt>
                <c:pt idx="80">
                  <c:v>1.1447999999999999E-16</c:v>
                </c:pt>
                <c:pt idx="81">
                  <c:v>1.143E-16</c:v>
                </c:pt>
                <c:pt idx="82">
                  <c:v>6.7679999999999997E-17</c:v>
                </c:pt>
                <c:pt idx="83">
                  <c:v>6.7979999999999997E-17</c:v>
                </c:pt>
                <c:pt idx="84">
                  <c:v>6.7440000000000005E-17</c:v>
                </c:pt>
                <c:pt idx="85">
                  <c:v>5.8506000000000006E-17</c:v>
                </c:pt>
                <c:pt idx="86">
                  <c:v>6.75E-17</c:v>
                </c:pt>
                <c:pt idx="87">
                  <c:v>6.4620000000000003E-17</c:v>
                </c:pt>
                <c:pt idx="88">
                  <c:v>1.0374E-16</c:v>
                </c:pt>
                <c:pt idx="89">
                  <c:v>1.3734E-16</c:v>
                </c:pt>
                <c:pt idx="90">
                  <c:v>9.354E-17</c:v>
                </c:pt>
                <c:pt idx="91">
                  <c:v>5.9357999999999995E-17</c:v>
                </c:pt>
                <c:pt idx="92">
                  <c:v>7.7699999999999998E-17</c:v>
                </c:pt>
                <c:pt idx="93">
                  <c:v>9.114E-17</c:v>
                </c:pt>
                <c:pt idx="94">
                  <c:v>6.9359999999999995E-17</c:v>
                </c:pt>
                <c:pt idx="95">
                  <c:v>5.6052000000000003E-17</c:v>
                </c:pt>
                <c:pt idx="96">
                  <c:v>5.7168000000000003E-17</c:v>
                </c:pt>
                <c:pt idx="97">
                  <c:v>6.2040000000000006E-17</c:v>
                </c:pt>
                <c:pt idx="98">
                  <c:v>6.8159999999999995E-17</c:v>
                </c:pt>
                <c:pt idx="99">
                  <c:v>7.4520000000000001E-17</c:v>
                </c:pt>
                <c:pt idx="100">
                  <c:v>7.2359999999999994E-17</c:v>
                </c:pt>
                <c:pt idx="101">
                  <c:v>9.1499999999999995E-17</c:v>
                </c:pt>
                <c:pt idx="102">
                  <c:v>8.5319999999999999E-17</c:v>
                </c:pt>
                <c:pt idx="103">
                  <c:v>8.0160000000000005E-17</c:v>
                </c:pt>
                <c:pt idx="104">
                  <c:v>6.87E-17</c:v>
                </c:pt>
                <c:pt idx="105">
                  <c:v>5.6400000000000002E-17</c:v>
                </c:pt>
                <c:pt idx="106">
                  <c:v>7.3020000000000001E-17</c:v>
                </c:pt>
                <c:pt idx="107">
                  <c:v>6.1979999999999998E-17</c:v>
                </c:pt>
                <c:pt idx="108">
                  <c:v>7.9979999999999995E-17</c:v>
                </c:pt>
                <c:pt idx="109">
                  <c:v>7.5599999999999998E-17</c:v>
                </c:pt>
                <c:pt idx="110">
                  <c:v>7.6920000000000001E-17</c:v>
                </c:pt>
                <c:pt idx="111">
                  <c:v>8.1899999999999997E-17</c:v>
                </c:pt>
                <c:pt idx="112">
                  <c:v>7.5360000000000006E-17</c:v>
                </c:pt>
                <c:pt idx="113">
                  <c:v>7.2720000000000001E-17</c:v>
                </c:pt>
                <c:pt idx="114">
                  <c:v>1.2558000000000001E-16</c:v>
                </c:pt>
                <c:pt idx="115">
                  <c:v>9.7739999999999999E-17</c:v>
                </c:pt>
                <c:pt idx="116">
                  <c:v>5.4227999999999998E-17</c:v>
                </c:pt>
                <c:pt idx="117">
                  <c:v>6.8459999999999995E-17</c:v>
                </c:pt>
                <c:pt idx="118">
                  <c:v>7.3979999999999996E-17</c:v>
                </c:pt>
                <c:pt idx="119">
                  <c:v>7.8540000000000003E-17</c:v>
                </c:pt>
                <c:pt idx="120">
                  <c:v>5.9777999999999997E-17</c:v>
                </c:pt>
                <c:pt idx="121">
                  <c:v>6.39E-17</c:v>
                </c:pt>
                <c:pt idx="122">
                  <c:v>6.6059999999999995E-17</c:v>
                </c:pt>
                <c:pt idx="123">
                  <c:v>8.0279999999999995E-17</c:v>
                </c:pt>
                <c:pt idx="124">
                  <c:v>6.66E-17</c:v>
                </c:pt>
                <c:pt idx="125">
                  <c:v>7.2420000000000001E-17</c:v>
                </c:pt>
                <c:pt idx="126">
                  <c:v>5.6375999999999996E-17</c:v>
                </c:pt>
                <c:pt idx="127">
                  <c:v>5.8266000000000001E-17</c:v>
                </c:pt>
                <c:pt idx="128">
                  <c:v>6.9659999999999994E-17</c:v>
                </c:pt>
                <c:pt idx="129">
                  <c:v>6.2400000000000001E-17</c:v>
                </c:pt>
                <c:pt idx="130">
                  <c:v>5.2409999999999998E-17</c:v>
                </c:pt>
                <c:pt idx="131">
                  <c:v>7.6379999999999996E-17</c:v>
                </c:pt>
                <c:pt idx="132">
                  <c:v>9.6719999999999997E-17</c:v>
                </c:pt>
                <c:pt idx="133">
                  <c:v>8.2499999999999997E-17</c:v>
                </c:pt>
                <c:pt idx="134">
                  <c:v>6.0359999999999996E-17</c:v>
                </c:pt>
                <c:pt idx="135">
                  <c:v>6.1259999999999996E-17</c:v>
                </c:pt>
                <c:pt idx="136">
                  <c:v>7.6620000000000001E-17</c:v>
                </c:pt>
                <c:pt idx="137">
                  <c:v>6.54E-17</c:v>
                </c:pt>
                <c:pt idx="138">
                  <c:v>5.6279999999999999E-17</c:v>
                </c:pt>
                <c:pt idx="139">
                  <c:v>5.4258000000000002E-17</c:v>
                </c:pt>
                <c:pt idx="140">
                  <c:v>5.1672000000000001E-17</c:v>
                </c:pt>
                <c:pt idx="141">
                  <c:v>5.538E-17</c:v>
                </c:pt>
                <c:pt idx="142">
                  <c:v>5.7641999999999996E-17</c:v>
                </c:pt>
                <c:pt idx="143">
                  <c:v>6.45E-17</c:v>
                </c:pt>
                <c:pt idx="144">
                  <c:v>7.3560000000000006E-17</c:v>
                </c:pt>
                <c:pt idx="145">
                  <c:v>8.7540000000000001E-17</c:v>
                </c:pt>
                <c:pt idx="146">
                  <c:v>7.1699999999999999E-17</c:v>
                </c:pt>
                <c:pt idx="147">
                  <c:v>7.0440000000000004E-17</c:v>
                </c:pt>
                <c:pt idx="148">
                  <c:v>6.6359999999999995E-17</c:v>
                </c:pt>
                <c:pt idx="149">
                  <c:v>7.872E-17</c:v>
                </c:pt>
                <c:pt idx="150">
                  <c:v>6.6240000000000005E-17</c:v>
                </c:pt>
                <c:pt idx="151">
                  <c:v>6.0300000000000001E-17</c:v>
                </c:pt>
                <c:pt idx="152">
                  <c:v>5.7461999999999998E-17</c:v>
                </c:pt>
                <c:pt idx="153">
                  <c:v>5.8506000000000006E-17</c:v>
                </c:pt>
                <c:pt idx="154">
                  <c:v>7.5179999999999996E-17</c:v>
                </c:pt>
                <c:pt idx="155">
                  <c:v>7.4460000000000006E-17</c:v>
                </c:pt>
                <c:pt idx="156">
                  <c:v>6.0959999999999996E-17</c:v>
                </c:pt>
                <c:pt idx="157">
                  <c:v>5.6070000000000004E-17</c:v>
                </c:pt>
                <c:pt idx="158">
                  <c:v>5.8464E-17</c:v>
                </c:pt>
                <c:pt idx="159">
                  <c:v>5.8943999999999997E-17</c:v>
                </c:pt>
                <c:pt idx="160">
                  <c:v>7.3979999999999996E-17</c:v>
                </c:pt>
                <c:pt idx="161">
                  <c:v>6.7079999999999997E-17</c:v>
                </c:pt>
                <c:pt idx="162">
                  <c:v>7.5779999999999996E-17</c:v>
                </c:pt>
                <c:pt idx="163">
                  <c:v>6.0540000000000006E-17</c:v>
                </c:pt>
                <c:pt idx="164">
                  <c:v>9.6839999999999999E-17</c:v>
                </c:pt>
                <c:pt idx="165">
                  <c:v>9.5280000000000005E-17</c:v>
                </c:pt>
                <c:pt idx="166">
                  <c:v>7.5960000000000006E-17</c:v>
                </c:pt>
                <c:pt idx="167">
                  <c:v>8.3279999999999994E-17</c:v>
                </c:pt>
                <c:pt idx="168">
                  <c:v>6.0179999999999999E-17</c:v>
                </c:pt>
                <c:pt idx="169">
                  <c:v>6.3720000000000003E-17</c:v>
                </c:pt>
                <c:pt idx="170">
                  <c:v>6.48E-17</c:v>
                </c:pt>
                <c:pt idx="171">
                  <c:v>5.5811999999999999E-17</c:v>
                </c:pt>
                <c:pt idx="172">
                  <c:v>5.6682000000000001E-17</c:v>
                </c:pt>
                <c:pt idx="173">
                  <c:v>7.4699999999999998E-17</c:v>
                </c:pt>
                <c:pt idx="174">
                  <c:v>6.5220000000000003E-17</c:v>
                </c:pt>
                <c:pt idx="175">
                  <c:v>5.8979999999999999E-17</c:v>
                </c:pt>
                <c:pt idx="176">
                  <c:v>6.7320000000000002E-17</c:v>
                </c:pt>
                <c:pt idx="177">
                  <c:v>5.9543999999999997E-17</c:v>
                </c:pt>
                <c:pt idx="178">
                  <c:v>5.6364E-17</c:v>
                </c:pt>
                <c:pt idx="179">
                  <c:v>5.5182000000000001E-17</c:v>
                </c:pt>
                <c:pt idx="180">
                  <c:v>6.2759999999999996E-17</c:v>
                </c:pt>
                <c:pt idx="181">
                  <c:v>5.8218000000000003E-17</c:v>
                </c:pt>
                <c:pt idx="182">
                  <c:v>5.9304000000000004E-17</c:v>
                </c:pt>
                <c:pt idx="183">
                  <c:v>5.8541999999999996E-17</c:v>
                </c:pt>
                <c:pt idx="184">
                  <c:v>5.4858000000000002E-17</c:v>
                </c:pt>
                <c:pt idx="185">
                  <c:v>5.3075999999999997E-17</c:v>
                </c:pt>
                <c:pt idx="186">
                  <c:v>5.7450000000000002E-17</c:v>
                </c:pt>
                <c:pt idx="187">
                  <c:v>6.3300000000000001E-17</c:v>
                </c:pt>
                <c:pt idx="188">
                  <c:v>5.7756000000000006E-17</c:v>
                </c:pt>
                <c:pt idx="189">
                  <c:v>5.6441999999999996E-17</c:v>
                </c:pt>
                <c:pt idx="190">
                  <c:v>5.8848E-17</c:v>
                </c:pt>
                <c:pt idx="191">
                  <c:v>7.1099999999999999E-17</c:v>
                </c:pt>
                <c:pt idx="192">
                  <c:v>6.8759999999999995E-17</c:v>
                </c:pt>
                <c:pt idx="193">
                  <c:v>7.9860000000000005E-17</c:v>
                </c:pt>
                <c:pt idx="194">
                  <c:v>6.5820000000000003E-17</c:v>
                </c:pt>
                <c:pt idx="195">
                  <c:v>5.8602000000000003E-17</c:v>
                </c:pt>
                <c:pt idx="196">
                  <c:v>6.6359999999999995E-17</c:v>
                </c:pt>
                <c:pt idx="197">
                  <c:v>8.5199999999999997E-17</c:v>
                </c:pt>
                <c:pt idx="198">
                  <c:v>8.4060000000000004E-17</c:v>
                </c:pt>
                <c:pt idx="199">
                  <c:v>7.0379999999999997E-17</c:v>
                </c:pt>
                <c:pt idx="200">
                  <c:v>5.9802000000000003E-17</c:v>
                </c:pt>
                <c:pt idx="201">
                  <c:v>5.4066000000000002E-17</c:v>
                </c:pt>
                <c:pt idx="202">
                  <c:v>8.9040000000000001E-17</c:v>
                </c:pt>
                <c:pt idx="203">
                  <c:v>7.3140000000000004E-17</c:v>
                </c:pt>
                <c:pt idx="204">
                  <c:v>6.1559999999999996E-17</c:v>
                </c:pt>
                <c:pt idx="205">
                  <c:v>7.3860000000000006E-17</c:v>
                </c:pt>
                <c:pt idx="206">
                  <c:v>6.66E-17</c:v>
                </c:pt>
                <c:pt idx="207">
                  <c:v>6.3779999999999998E-17</c:v>
                </c:pt>
                <c:pt idx="208">
                  <c:v>5.9754000000000004E-17</c:v>
                </c:pt>
                <c:pt idx="209">
                  <c:v>7.3799999999999999E-17</c:v>
                </c:pt>
                <c:pt idx="210">
                  <c:v>6.9359999999999995E-17</c:v>
                </c:pt>
                <c:pt idx="211">
                  <c:v>6.8159999999999995E-17</c:v>
                </c:pt>
                <c:pt idx="212">
                  <c:v>6.2159999999999996E-17</c:v>
                </c:pt>
                <c:pt idx="213">
                  <c:v>5.9693999999999997E-17</c:v>
                </c:pt>
                <c:pt idx="214">
                  <c:v>5.4714E-17</c:v>
                </c:pt>
                <c:pt idx="215">
                  <c:v>5.7293999999999997E-17</c:v>
                </c:pt>
                <c:pt idx="216">
                  <c:v>5.6634000000000002E-17</c:v>
                </c:pt>
                <c:pt idx="217">
                  <c:v>5.6189999999999995E-17</c:v>
                </c:pt>
                <c:pt idx="218">
                  <c:v>5.6052000000000003E-17</c:v>
                </c:pt>
                <c:pt idx="219">
                  <c:v>6.2879999999999998E-17</c:v>
                </c:pt>
                <c:pt idx="220">
                  <c:v>6.9179999999999997E-17</c:v>
                </c:pt>
                <c:pt idx="221">
                  <c:v>6.1679999999999998E-17</c:v>
                </c:pt>
                <c:pt idx="222">
                  <c:v>7.1579999999999997E-17</c:v>
                </c:pt>
                <c:pt idx="223">
                  <c:v>6.5879999999999998E-17</c:v>
                </c:pt>
                <c:pt idx="224">
                  <c:v>6.78E-17</c:v>
                </c:pt>
                <c:pt idx="225">
                  <c:v>6.3059999999999996E-17</c:v>
                </c:pt>
                <c:pt idx="226">
                  <c:v>8.2799999999999997E-17</c:v>
                </c:pt>
                <c:pt idx="227">
                  <c:v>6.4020000000000003E-17</c:v>
                </c:pt>
                <c:pt idx="228">
                  <c:v>8.3399999999999997E-17</c:v>
                </c:pt>
                <c:pt idx="229">
                  <c:v>7.4879999999999996E-17</c:v>
                </c:pt>
                <c:pt idx="230">
                  <c:v>6.6E-17</c:v>
                </c:pt>
                <c:pt idx="231">
                  <c:v>5.4359999999999997E-17</c:v>
                </c:pt>
                <c:pt idx="232">
                  <c:v>6.2579999999999998E-17</c:v>
                </c:pt>
                <c:pt idx="233">
                  <c:v>6.0300000000000001E-17</c:v>
                </c:pt>
                <c:pt idx="234">
                  <c:v>5.8445999999999999E-17</c:v>
                </c:pt>
                <c:pt idx="235">
                  <c:v>6.2159999999999996E-17</c:v>
                </c:pt>
                <c:pt idx="236">
                  <c:v>6.63E-17</c:v>
                </c:pt>
                <c:pt idx="237">
                  <c:v>5.6909999999999997E-17</c:v>
                </c:pt>
                <c:pt idx="238">
                  <c:v>6.4740000000000005E-17</c:v>
                </c:pt>
                <c:pt idx="239">
                  <c:v>5.9568000000000002E-17</c:v>
                </c:pt>
                <c:pt idx="240">
                  <c:v>5.7923999999999995E-17</c:v>
                </c:pt>
                <c:pt idx="241">
                  <c:v>6.1500000000000001E-17</c:v>
                </c:pt>
                <c:pt idx="242">
                  <c:v>6.4679999999999998E-17</c:v>
                </c:pt>
                <c:pt idx="243">
                  <c:v>5.9316000000000001E-17</c:v>
                </c:pt>
                <c:pt idx="244">
                  <c:v>8.0099999999999997E-17</c:v>
                </c:pt>
                <c:pt idx="245">
                  <c:v>7.5599999999999998E-17</c:v>
                </c:pt>
                <c:pt idx="246">
                  <c:v>5.5356E-17</c:v>
                </c:pt>
                <c:pt idx="247">
                  <c:v>6.84E-17</c:v>
                </c:pt>
                <c:pt idx="248">
                  <c:v>6.45E-17</c:v>
                </c:pt>
                <c:pt idx="249">
                  <c:v>5.568E-17</c:v>
                </c:pt>
                <c:pt idx="250">
                  <c:v>5.6616000000000001E-17</c:v>
                </c:pt>
                <c:pt idx="251">
                  <c:v>5.6664E-17</c:v>
                </c:pt>
                <c:pt idx="252">
                  <c:v>8.6519999999999999E-17</c:v>
                </c:pt>
                <c:pt idx="253">
                  <c:v>9.0060000000000003E-17</c:v>
                </c:pt>
                <c:pt idx="254">
                  <c:v>5.7138000000000005E-17</c:v>
                </c:pt>
                <c:pt idx="255">
                  <c:v>6.1859999999999996E-17</c:v>
                </c:pt>
                <c:pt idx="256">
                  <c:v>6.8520000000000002E-17</c:v>
                </c:pt>
                <c:pt idx="257">
                  <c:v>8.0999999999999997E-17</c:v>
                </c:pt>
                <c:pt idx="258">
                  <c:v>8.4419999999999999E-17</c:v>
                </c:pt>
                <c:pt idx="259">
                  <c:v>6.3059999999999996E-17</c:v>
                </c:pt>
                <c:pt idx="260">
                  <c:v>5.6316000000000001E-17</c:v>
                </c:pt>
                <c:pt idx="261">
                  <c:v>6.6179999999999998E-17</c:v>
                </c:pt>
                <c:pt idx="262">
                  <c:v>6.66E-17</c:v>
                </c:pt>
                <c:pt idx="263">
                  <c:v>6.1320000000000003E-17</c:v>
                </c:pt>
                <c:pt idx="264">
                  <c:v>7.9860000000000005E-17</c:v>
                </c:pt>
                <c:pt idx="265">
                  <c:v>6.8879999999999997E-17</c:v>
                </c:pt>
                <c:pt idx="266">
                  <c:v>6.9420000000000002E-17</c:v>
                </c:pt>
                <c:pt idx="267">
                  <c:v>6.2279999999999998E-17</c:v>
                </c:pt>
                <c:pt idx="268">
                  <c:v>1.089E-16</c:v>
                </c:pt>
                <c:pt idx="269">
                  <c:v>8.3819999999999999E-17</c:v>
                </c:pt>
                <c:pt idx="270">
                  <c:v>5.8800000000000001E-17</c:v>
                </c:pt>
                <c:pt idx="271">
                  <c:v>5.7041999999999996E-17</c:v>
                </c:pt>
                <c:pt idx="272">
                  <c:v>5.8061999999999998E-17</c:v>
                </c:pt>
                <c:pt idx="273">
                  <c:v>7.0679999999999997E-17</c:v>
                </c:pt>
                <c:pt idx="274">
                  <c:v>9.5939999999999999E-17</c:v>
                </c:pt>
                <c:pt idx="275">
                  <c:v>8.5019999999999999E-17</c:v>
                </c:pt>
                <c:pt idx="276">
                  <c:v>8.6340000000000001E-17</c:v>
                </c:pt>
                <c:pt idx="277">
                  <c:v>9.2580000000000005E-17</c:v>
                </c:pt>
                <c:pt idx="278">
                  <c:v>1.3211999999999999E-16</c:v>
                </c:pt>
                <c:pt idx="279">
                  <c:v>1.092E-16</c:v>
                </c:pt>
                <c:pt idx="280">
                  <c:v>8.3699999999999997E-17</c:v>
                </c:pt>
                <c:pt idx="281">
                  <c:v>9.5460000000000002E-17</c:v>
                </c:pt>
                <c:pt idx="282">
                  <c:v>9.8280000000000004E-17</c:v>
                </c:pt>
                <c:pt idx="283">
                  <c:v>8.4060000000000004E-17</c:v>
                </c:pt>
                <c:pt idx="284">
                  <c:v>8.9099999999999996E-17</c:v>
                </c:pt>
                <c:pt idx="285">
                  <c:v>7.1820000000000001E-17</c:v>
                </c:pt>
                <c:pt idx="286">
                  <c:v>9.4680000000000005E-17</c:v>
                </c:pt>
                <c:pt idx="287">
                  <c:v>1.1867999999999999E-16</c:v>
                </c:pt>
                <c:pt idx="288">
                  <c:v>9.1799999999999995E-17</c:v>
                </c:pt>
                <c:pt idx="289">
                  <c:v>9.7619999999999997E-17</c:v>
                </c:pt>
                <c:pt idx="290">
                  <c:v>7.0140000000000004E-17</c:v>
                </c:pt>
                <c:pt idx="291">
                  <c:v>9.3960000000000002E-17</c:v>
                </c:pt>
                <c:pt idx="292">
                  <c:v>8.9219999999999998E-17</c:v>
                </c:pt>
                <c:pt idx="293">
                  <c:v>7.7160000000000005E-17</c:v>
                </c:pt>
                <c:pt idx="294">
                  <c:v>6.5940000000000005E-17</c:v>
                </c:pt>
                <c:pt idx="295">
                  <c:v>6.4440000000000005E-17</c:v>
                </c:pt>
                <c:pt idx="296">
                  <c:v>6.6240000000000005E-17</c:v>
                </c:pt>
                <c:pt idx="297">
                  <c:v>6.0779999999999999E-17</c:v>
                </c:pt>
                <c:pt idx="298">
                  <c:v>8.6099999999999996E-17</c:v>
                </c:pt>
                <c:pt idx="299">
                  <c:v>1.0691999999999999E-16</c:v>
                </c:pt>
                <c:pt idx="300">
                  <c:v>6.66E-17</c:v>
                </c:pt>
                <c:pt idx="301">
                  <c:v>5.8541999999999996E-17</c:v>
                </c:pt>
                <c:pt idx="302">
                  <c:v>7.3440000000000004E-17</c:v>
                </c:pt>
                <c:pt idx="303">
                  <c:v>1.0266E-16</c:v>
                </c:pt>
                <c:pt idx="304">
                  <c:v>1.1441999999999999E-16</c:v>
                </c:pt>
                <c:pt idx="305">
                  <c:v>9.7260000000000002E-17</c:v>
                </c:pt>
                <c:pt idx="306">
                  <c:v>9.9599999999999994E-17</c:v>
                </c:pt>
                <c:pt idx="307">
                  <c:v>1.0991999999999999E-16</c:v>
                </c:pt>
                <c:pt idx="308">
                  <c:v>9.2219999999999998E-17</c:v>
                </c:pt>
                <c:pt idx="309">
                  <c:v>7.3799999999999999E-17</c:v>
                </c:pt>
                <c:pt idx="310">
                  <c:v>9.0180000000000005E-17</c:v>
                </c:pt>
                <c:pt idx="311">
                  <c:v>7.3679999999999996E-17</c:v>
                </c:pt>
                <c:pt idx="312">
                  <c:v>6.4979999999999998E-17</c:v>
                </c:pt>
                <c:pt idx="313">
                  <c:v>8.2079999999999995E-17</c:v>
                </c:pt>
                <c:pt idx="314">
                  <c:v>7.8899999999999998E-17</c:v>
                </c:pt>
                <c:pt idx="315">
                  <c:v>6.9299999999999999E-17</c:v>
                </c:pt>
                <c:pt idx="316">
                  <c:v>6.8879999999999997E-17</c:v>
                </c:pt>
                <c:pt idx="317">
                  <c:v>6.7620000000000002E-17</c:v>
                </c:pt>
                <c:pt idx="318">
                  <c:v>6.4559999999999995E-17</c:v>
                </c:pt>
                <c:pt idx="319">
                  <c:v>6.7859999999999995E-17</c:v>
                </c:pt>
                <c:pt idx="320">
                  <c:v>7.962E-17</c:v>
                </c:pt>
                <c:pt idx="321">
                  <c:v>8.4779999999999994E-17</c:v>
                </c:pt>
                <c:pt idx="322">
                  <c:v>6.4679999999999998E-17</c:v>
                </c:pt>
                <c:pt idx="323">
                  <c:v>7.7579999999999995E-17</c:v>
                </c:pt>
                <c:pt idx="324">
                  <c:v>7.0259999999999994E-17</c:v>
                </c:pt>
                <c:pt idx="325">
                  <c:v>7.7160000000000005E-17</c:v>
                </c:pt>
                <c:pt idx="326">
                  <c:v>9.8519999999999997E-17</c:v>
                </c:pt>
                <c:pt idx="327">
                  <c:v>8.4779999999999994E-17</c:v>
                </c:pt>
                <c:pt idx="328">
                  <c:v>7.6799999999999998E-17</c:v>
                </c:pt>
                <c:pt idx="329">
                  <c:v>7.1820000000000001E-17</c:v>
                </c:pt>
                <c:pt idx="330">
                  <c:v>9.6360000000000002E-17</c:v>
                </c:pt>
                <c:pt idx="331">
                  <c:v>6.7679999999999997E-17</c:v>
                </c:pt>
                <c:pt idx="332">
                  <c:v>6.8040000000000005E-17</c:v>
                </c:pt>
                <c:pt idx="333">
                  <c:v>9.4499999999999995E-17</c:v>
                </c:pt>
                <c:pt idx="334">
                  <c:v>8.9999999999999996E-17</c:v>
                </c:pt>
                <c:pt idx="335">
                  <c:v>6.6120000000000003E-17</c:v>
                </c:pt>
                <c:pt idx="336">
                  <c:v>6.1320000000000003E-17</c:v>
                </c:pt>
                <c:pt idx="337">
                  <c:v>6.5040000000000005E-17</c:v>
                </c:pt>
                <c:pt idx="338">
                  <c:v>8.9280000000000006E-17</c:v>
                </c:pt>
                <c:pt idx="339">
                  <c:v>9.504E-17</c:v>
                </c:pt>
                <c:pt idx="340">
                  <c:v>8.6399999999999996E-17</c:v>
                </c:pt>
                <c:pt idx="341">
                  <c:v>7.9740000000000002E-17</c:v>
                </c:pt>
                <c:pt idx="342">
                  <c:v>8.8019999999999998E-17</c:v>
                </c:pt>
                <c:pt idx="343">
                  <c:v>1.197E-16</c:v>
                </c:pt>
                <c:pt idx="344">
                  <c:v>8.4179999999999994E-17</c:v>
                </c:pt>
                <c:pt idx="345">
                  <c:v>7.0079999999999997E-17</c:v>
                </c:pt>
                <c:pt idx="346">
                  <c:v>6.7979999999999997E-17</c:v>
                </c:pt>
                <c:pt idx="347">
                  <c:v>8.1060000000000005E-17</c:v>
                </c:pt>
                <c:pt idx="348">
                  <c:v>7.2899999999999999E-17</c:v>
                </c:pt>
                <c:pt idx="349">
                  <c:v>7.0079999999999997E-17</c:v>
                </c:pt>
                <c:pt idx="350">
                  <c:v>7.4520000000000001E-17</c:v>
                </c:pt>
                <c:pt idx="351">
                  <c:v>6.7740000000000005E-17</c:v>
                </c:pt>
                <c:pt idx="352">
                  <c:v>1.071E-16</c:v>
                </c:pt>
                <c:pt idx="353">
                  <c:v>1.3266E-16</c:v>
                </c:pt>
                <c:pt idx="354">
                  <c:v>8.6640000000000001E-17</c:v>
                </c:pt>
                <c:pt idx="355">
                  <c:v>6.1920000000000003E-17</c:v>
                </c:pt>
                <c:pt idx="356">
                  <c:v>7.0620000000000002E-17</c:v>
                </c:pt>
                <c:pt idx="357">
                  <c:v>8.8080000000000006E-17</c:v>
                </c:pt>
                <c:pt idx="358">
                  <c:v>9.8639999999999999E-17</c:v>
                </c:pt>
                <c:pt idx="359">
                  <c:v>9.7680000000000004E-17</c:v>
                </c:pt>
                <c:pt idx="360">
                  <c:v>7.932E-17</c:v>
                </c:pt>
                <c:pt idx="361">
                  <c:v>6.6540000000000005E-17</c:v>
                </c:pt>
                <c:pt idx="362">
                  <c:v>8.1599999999999997E-17</c:v>
                </c:pt>
                <c:pt idx="363">
                  <c:v>8.1479999999999995E-17</c:v>
                </c:pt>
                <c:pt idx="364" formatCode="General">
                  <c:v>0</c:v>
                </c:pt>
              </c:numCache>
            </c:numRef>
          </c:val>
        </c:ser>
        <c:ser>
          <c:idx val="5"/>
          <c:order val="5"/>
          <c:tx>
            <c:strRef>
              <c:f>BADL1!$H$1</c:f>
              <c:strCache>
                <c:ptCount val="1"/>
                <c:pt idx="0">
                  <c:v>bFM</c:v>
                </c:pt>
              </c:strCache>
            </c:strRef>
          </c:tx>
          <c:val>
            <c:numRef>
              <c:f>BADL1!$H$2:$H$366</c:f>
              <c:numCache>
                <c:formatCode>0.00</c:formatCode>
                <c:ptCount val="365"/>
                <c:pt idx="0">
                  <c:v>3.3450000000000001E-16</c:v>
                </c:pt>
                <c:pt idx="1">
                  <c:v>3.8590000000000002E-16</c:v>
                </c:pt>
                <c:pt idx="2">
                  <c:v>4.7090000000000002E-16</c:v>
                </c:pt>
                <c:pt idx="3">
                  <c:v>4.8709999999999997E-16</c:v>
                </c:pt>
                <c:pt idx="4">
                  <c:v>3.6829999999999999E-16</c:v>
                </c:pt>
                <c:pt idx="5">
                  <c:v>5.2289999999999998E-16</c:v>
                </c:pt>
                <c:pt idx="6">
                  <c:v>4.574E-16</c:v>
                </c:pt>
                <c:pt idx="7">
                  <c:v>3.7700000000000001E-16</c:v>
                </c:pt>
                <c:pt idx="8">
                  <c:v>4.1340000000000002E-16</c:v>
                </c:pt>
                <c:pt idx="9">
                  <c:v>3.4470000000000001E-16</c:v>
                </c:pt>
                <c:pt idx="10">
                  <c:v>4.346E-16</c:v>
                </c:pt>
                <c:pt idx="11">
                  <c:v>4.9690000000000005E-16</c:v>
                </c:pt>
                <c:pt idx="12">
                  <c:v>4.1209999999999998E-16</c:v>
                </c:pt>
                <c:pt idx="13">
                  <c:v>2.194E-16</c:v>
                </c:pt>
                <c:pt idx="14">
                  <c:v>2.4820000000000002E-16</c:v>
                </c:pt>
                <c:pt idx="15">
                  <c:v>3.6370000000000002E-16</c:v>
                </c:pt>
                <c:pt idx="16">
                  <c:v>4.4830000000000001E-16</c:v>
                </c:pt>
                <c:pt idx="17">
                  <c:v>5.2420000000000002E-16</c:v>
                </c:pt>
                <c:pt idx="18">
                  <c:v>4.7969999999999999E-16</c:v>
                </c:pt>
                <c:pt idx="19">
                  <c:v>4.6189999999999997E-16</c:v>
                </c:pt>
                <c:pt idx="20">
                  <c:v>4.1509999999999998E-16</c:v>
                </c:pt>
                <c:pt idx="21">
                  <c:v>3.9140000000000001E-16</c:v>
                </c:pt>
                <c:pt idx="22">
                  <c:v>2.7619999999999998E-16</c:v>
                </c:pt>
                <c:pt idx="23">
                  <c:v>3.1199999999999999E-16</c:v>
                </c:pt>
                <c:pt idx="24">
                  <c:v>4.694E-16</c:v>
                </c:pt>
                <c:pt idx="25">
                  <c:v>4.8949999999999997E-16</c:v>
                </c:pt>
                <c:pt idx="26">
                  <c:v>4.9950000000000003E-16</c:v>
                </c:pt>
                <c:pt idx="27">
                  <c:v>3.2999999999999999E-16</c:v>
                </c:pt>
                <c:pt idx="28">
                  <c:v>2.9339999999999999E-16</c:v>
                </c:pt>
                <c:pt idx="29">
                  <c:v>4.6440000000000001E-16</c:v>
                </c:pt>
                <c:pt idx="30">
                  <c:v>4.6830000000000004E-16</c:v>
                </c:pt>
                <c:pt idx="31">
                  <c:v>4.3740000000000002E-16</c:v>
                </c:pt>
                <c:pt idx="32">
                  <c:v>4.4690000000000002E-16</c:v>
                </c:pt>
                <c:pt idx="33">
                  <c:v>3.8879999999999998E-16</c:v>
                </c:pt>
                <c:pt idx="34">
                  <c:v>4.5059999999999997E-16</c:v>
                </c:pt>
                <c:pt idx="35">
                  <c:v>4.9880000000000004E-16</c:v>
                </c:pt>
                <c:pt idx="36">
                  <c:v>5.316E-16</c:v>
                </c:pt>
                <c:pt idx="37">
                  <c:v>4.9819999999999999E-16</c:v>
                </c:pt>
                <c:pt idx="38">
                  <c:v>5.5629999999999999E-16</c:v>
                </c:pt>
                <c:pt idx="39">
                  <c:v>3.6190000000000002E-16</c:v>
                </c:pt>
                <c:pt idx="40">
                  <c:v>4.7579999999999996E-16</c:v>
                </c:pt>
                <c:pt idx="41">
                  <c:v>4.9359999999999997E-16</c:v>
                </c:pt>
                <c:pt idx="42">
                  <c:v>3.2250000000000001E-16</c:v>
                </c:pt>
                <c:pt idx="43">
                  <c:v>3.5770000000000002E-16</c:v>
                </c:pt>
                <c:pt idx="44">
                  <c:v>4.8399999999999998E-16</c:v>
                </c:pt>
                <c:pt idx="45">
                  <c:v>3.8050000000000002E-16</c:v>
                </c:pt>
                <c:pt idx="46">
                  <c:v>3.2600000000000002E-16</c:v>
                </c:pt>
                <c:pt idx="47">
                  <c:v>4.2430000000000001E-16</c:v>
                </c:pt>
                <c:pt idx="48">
                  <c:v>4.3210000000000001E-16</c:v>
                </c:pt>
                <c:pt idx="49">
                  <c:v>4.1040000000000002E-16</c:v>
                </c:pt>
                <c:pt idx="50">
                  <c:v>5.0740000000000002E-16</c:v>
                </c:pt>
                <c:pt idx="51">
                  <c:v>3.484E-16</c:v>
                </c:pt>
                <c:pt idx="52">
                  <c:v>3.2159999999999999E-16</c:v>
                </c:pt>
                <c:pt idx="53">
                  <c:v>4.1199999999999999E-16</c:v>
                </c:pt>
                <c:pt idx="54">
                  <c:v>2.3119999999999999E-16</c:v>
                </c:pt>
                <c:pt idx="55">
                  <c:v>2.4290000000000001E-16</c:v>
                </c:pt>
                <c:pt idx="56">
                  <c:v>2.6450000000000001E-16</c:v>
                </c:pt>
                <c:pt idx="57">
                  <c:v>4.4390000000000002E-16</c:v>
                </c:pt>
                <c:pt idx="58">
                  <c:v>3.5710000000000002E-16</c:v>
                </c:pt>
                <c:pt idx="59">
                  <c:v>1.8809999999999999E-16</c:v>
                </c:pt>
                <c:pt idx="60">
                  <c:v>2.2589999999999998E-16</c:v>
                </c:pt>
                <c:pt idx="61">
                  <c:v>2.8060000000000001E-16</c:v>
                </c:pt>
                <c:pt idx="62">
                  <c:v>3.28E-16</c:v>
                </c:pt>
                <c:pt idx="63">
                  <c:v>4.5630000000000004E-16</c:v>
                </c:pt>
                <c:pt idx="64">
                  <c:v>3.4580000000000002E-16</c:v>
                </c:pt>
                <c:pt idx="65">
                  <c:v>2.5540000000000002E-16</c:v>
                </c:pt>
                <c:pt idx="66">
                  <c:v>2.8840000000000001E-16</c:v>
                </c:pt>
                <c:pt idx="67">
                  <c:v>3.5130000000000001E-16</c:v>
                </c:pt>
                <c:pt idx="68">
                  <c:v>4.4720000000000005E-16</c:v>
                </c:pt>
                <c:pt idx="69">
                  <c:v>4.9760000000000004E-16</c:v>
                </c:pt>
                <c:pt idx="70">
                  <c:v>4.5539999999999996E-16</c:v>
                </c:pt>
                <c:pt idx="71">
                  <c:v>2.4160000000000002E-16</c:v>
                </c:pt>
                <c:pt idx="72">
                  <c:v>3.1989999999999998E-16</c:v>
                </c:pt>
                <c:pt idx="73">
                  <c:v>3.1050000000000002E-16</c:v>
                </c:pt>
                <c:pt idx="74">
                  <c:v>2.7270000000000002E-16</c:v>
                </c:pt>
                <c:pt idx="75">
                  <c:v>3.2889999999999998E-16</c:v>
                </c:pt>
                <c:pt idx="76">
                  <c:v>3.2500000000000001E-16</c:v>
                </c:pt>
                <c:pt idx="77">
                  <c:v>3.2550000000000001E-16</c:v>
                </c:pt>
                <c:pt idx="78">
                  <c:v>3.9409999999999998E-16</c:v>
                </c:pt>
                <c:pt idx="79">
                  <c:v>2.7880000000000001E-16</c:v>
                </c:pt>
                <c:pt idx="80">
                  <c:v>4.0419999999999999E-16</c:v>
                </c:pt>
                <c:pt idx="81">
                  <c:v>4.9239999999999997E-16</c:v>
                </c:pt>
                <c:pt idx="82">
                  <c:v>3.221E-16</c:v>
                </c:pt>
                <c:pt idx="83">
                  <c:v>2.0779999999999999E-16</c:v>
                </c:pt>
                <c:pt idx="84">
                  <c:v>2.5639999999999999E-16</c:v>
                </c:pt>
                <c:pt idx="85">
                  <c:v>4.6619999999999996E-16</c:v>
                </c:pt>
                <c:pt idx="86">
                  <c:v>3.55E-16</c:v>
                </c:pt>
                <c:pt idx="87">
                  <c:v>4.4009999999999999E-16</c:v>
                </c:pt>
                <c:pt idx="88">
                  <c:v>4.5320000000000005E-16</c:v>
                </c:pt>
                <c:pt idx="89">
                  <c:v>6.0379999999999997E-16</c:v>
                </c:pt>
                <c:pt idx="90">
                  <c:v>5.7809999999999997E-16</c:v>
                </c:pt>
                <c:pt idx="91">
                  <c:v>2.8290000000000002E-16</c:v>
                </c:pt>
                <c:pt idx="92">
                  <c:v>2.4199999999999999E-16</c:v>
                </c:pt>
                <c:pt idx="93">
                  <c:v>2.9899999999999998E-16</c:v>
                </c:pt>
                <c:pt idx="94">
                  <c:v>3.2459999999999999E-16</c:v>
                </c:pt>
                <c:pt idx="95">
                  <c:v>3.9419999999999998E-16</c:v>
                </c:pt>
                <c:pt idx="96">
                  <c:v>4.298E-16</c:v>
                </c:pt>
                <c:pt idx="97">
                  <c:v>3.3969999999999998E-16</c:v>
                </c:pt>
                <c:pt idx="98">
                  <c:v>3.0940000000000001E-16</c:v>
                </c:pt>
                <c:pt idx="99">
                  <c:v>3.831E-16</c:v>
                </c:pt>
                <c:pt idx="100">
                  <c:v>3.3359999999999999E-16</c:v>
                </c:pt>
                <c:pt idx="101">
                  <c:v>2.8230000000000002E-16</c:v>
                </c:pt>
                <c:pt idx="102">
                  <c:v>3.6850000000000002E-16</c:v>
                </c:pt>
                <c:pt idx="103">
                  <c:v>3.8650000000000002E-16</c:v>
                </c:pt>
                <c:pt idx="104">
                  <c:v>3.4760000000000002E-16</c:v>
                </c:pt>
                <c:pt idx="105">
                  <c:v>2.9239999999999998E-16</c:v>
                </c:pt>
                <c:pt idx="106">
                  <c:v>3.4609999999999999E-16</c:v>
                </c:pt>
                <c:pt idx="107">
                  <c:v>3.3380000000000002E-16</c:v>
                </c:pt>
                <c:pt idx="108">
                  <c:v>2.2529999999999998E-16</c:v>
                </c:pt>
                <c:pt idx="109">
                  <c:v>2.7520000000000001E-16</c:v>
                </c:pt>
                <c:pt idx="110">
                  <c:v>3.1259999999999999E-16</c:v>
                </c:pt>
                <c:pt idx="111">
                  <c:v>3.742E-16</c:v>
                </c:pt>
                <c:pt idx="112">
                  <c:v>4.1569999999999998E-16</c:v>
                </c:pt>
                <c:pt idx="113">
                  <c:v>3.2600000000000002E-16</c:v>
                </c:pt>
                <c:pt idx="114">
                  <c:v>4.418E-16</c:v>
                </c:pt>
                <c:pt idx="115">
                  <c:v>4.0040000000000001E-16</c:v>
                </c:pt>
                <c:pt idx="116">
                  <c:v>3.161E-16</c:v>
                </c:pt>
                <c:pt idx="117">
                  <c:v>3.0630000000000002E-16</c:v>
                </c:pt>
                <c:pt idx="118">
                  <c:v>3.7439999999999998E-16</c:v>
                </c:pt>
                <c:pt idx="119">
                  <c:v>3.7570000000000002E-16</c:v>
                </c:pt>
                <c:pt idx="120">
                  <c:v>2.3750000000000001E-16</c:v>
                </c:pt>
                <c:pt idx="121">
                  <c:v>2.6630000000000001E-16</c:v>
                </c:pt>
                <c:pt idx="122">
                  <c:v>2.885E-16</c:v>
                </c:pt>
                <c:pt idx="123">
                  <c:v>3.047E-16</c:v>
                </c:pt>
                <c:pt idx="124">
                  <c:v>3.748E-16</c:v>
                </c:pt>
                <c:pt idx="125">
                  <c:v>4.4649999999999996E-16</c:v>
                </c:pt>
                <c:pt idx="126">
                  <c:v>2.508E-16</c:v>
                </c:pt>
                <c:pt idx="127">
                  <c:v>1.8940000000000001E-16</c:v>
                </c:pt>
                <c:pt idx="128">
                  <c:v>3.1700000000000002E-16</c:v>
                </c:pt>
                <c:pt idx="129">
                  <c:v>4.238E-16</c:v>
                </c:pt>
                <c:pt idx="130">
                  <c:v>4.4220000000000002E-16</c:v>
                </c:pt>
                <c:pt idx="131">
                  <c:v>2.7820000000000001E-16</c:v>
                </c:pt>
                <c:pt idx="132">
                  <c:v>4.1619999999999999E-16</c:v>
                </c:pt>
                <c:pt idx="133">
                  <c:v>4.3740000000000002E-16</c:v>
                </c:pt>
                <c:pt idx="134">
                  <c:v>4.3450000000000001E-16</c:v>
                </c:pt>
                <c:pt idx="135">
                  <c:v>2.6659999999999998E-16</c:v>
                </c:pt>
                <c:pt idx="136">
                  <c:v>2.4679999999999999E-16</c:v>
                </c:pt>
                <c:pt idx="137">
                  <c:v>2.4089999999999998E-16</c:v>
                </c:pt>
                <c:pt idx="138">
                  <c:v>2.5869999999999999E-16</c:v>
                </c:pt>
                <c:pt idx="139">
                  <c:v>2.4710000000000001E-16</c:v>
                </c:pt>
                <c:pt idx="140">
                  <c:v>3.1269999999999998E-16</c:v>
                </c:pt>
                <c:pt idx="141">
                  <c:v>2.2970000000000001E-16</c:v>
                </c:pt>
                <c:pt idx="142">
                  <c:v>1.7140000000000001E-16</c:v>
                </c:pt>
                <c:pt idx="143">
                  <c:v>1.963E-16</c:v>
                </c:pt>
                <c:pt idx="144">
                  <c:v>2.49E-16</c:v>
                </c:pt>
                <c:pt idx="145">
                  <c:v>3.5970000000000001E-16</c:v>
                </c:pt>
                <c:pt idx="146">
                  <c:v>3.7220000000000001E-16</c:v>
                </c:pt>
                <c:pt idx="147">
                  <c:v>3.1160000000000002E-16</c:v>
                </c:pt>
                <c:pt idx="148">
                  <c:v>2.6390000000000001E-16</c:v>
                </c:pt>
                <c:pt idx="149">
                  <c:v>3.5929999999999999E-16</c:v>
                </c:pt>
                <c:pt idx="150">
                  <c:v>2.7340000000000002E-16</c:v>
                </c:pt>
                <c:pt idx="151">
                  <c:v>2.885E-16</c:v>
                </c:pt>
                <c:pt idx="152">
                  <c:v>3.9059999999999998E-16</c:v>
                </c:pt>
                <c:pt idx="153">
                  <c:v>2.7270000000000002E-16</c:v>
                </c:pt>
                <c:pt idx="154">
                  <c:v>2.586E-16</c:v>
                </c:pt>
                <c:pt idx="155">
                  <c:v>2.473E-16</c:v>
                </c:pt>
                <c:pt idx="156">
                  <c:v>3.0479999999999999E-16</c:v>
                </c:pt>
                <c:pt idx="157">
                  <c:v>2.508E-16</c:v>
                </c:pt>
                <c:pt idx="158">
                  <c:v>2.3359999999999999E-16</c:v>
                </c:pt>
                <c:pt idx="159">
                  <c:v>2.023E-16</c:v>
                </c:pt>
                <c:pt idx="160">
                  <c:v>2.4019999999999999E-16</c:v>
                </c:pt>
                <c:pt idx="161">
                  <c:v>2.4950000000000001E-16</c:v>
                </c:pt>
                <c:pt idx="162">
                  <c:v>2.4520000000000002E-16</c:v>
                </c:pt>
                <c:pt idx="163">
                  <c:v>2.5109999999999998E-16</c:v>
                </c:pt>
                <c:pt idx="164">
                  <c:v>3.1139999999999999E-16</c:v>
                </c:pt>
                <c:pt idx="165">
                  <c:v>3.646E-16</c:v>
                </c:pt>
                <c:pt idx="166">
                  <c:v>2.987E-16</c:v>
                </c:pt>
                <c:pt idx="167">
                  <c:v>3.3030000000000001E-16</c:v>
                </c:pt>
                <c:pt idx="168">
                  <c:v>2.7410000000000001E-16</c:v>
                </c:pt>
                <c:pt idx="169">
                  <c:v>2.6200000000000002E-16</c:v>
                </c:pt>
                <c:pt idx="170">
                  <c:v>2.8170000000000002E-16</c:v>
                </c:pt>
                <c:pt idx="171">
                  <c:v>2.1949999999999999E-16</c:v>
                </c:pt>
                <c:pt idx="172">
                  <c:v>2.3400000000000001E-16</c:v>
                </c:pt>
                <c:pt idx="173">
                  <c:v>2.496E-16</c:v>
                </c:pt>
                <c:pt idx="174">
                  <c:v>2.646E-16</c:v>
                </c:pt>
                <c:pt idx="175">
                  <c:v>2.2529999999999998E-16</c:v>
                </c:pt>
                <c:pt idx="176">
                  <c:v>2.6730000000000002E-16</c:v>
                </c:pt>
                <c:pt idx="177">
                  <c:v>2.6069999999999998E-16</c:v>
                </c:pt>
                <c:pt idx="178">
                  <c:v>2.3719999999999999E-16</c:v>
                </c:pt>
                <c:pt idx="179">
                  <c:v>2.3669999999999998E-16</c:v>
                </c:pt>
                <c:pt idx="180">
                  <c:v>2.3390000000000001E-16</c:v>
                </c:pt>
                <c:pt idx="181">
                  <c:v>2.4199999999999999E-16</c:v>
                </c:pt>
                <c:pt idx="182">
                  <c:v>2.5649999999999998E-16</c:v>
                </c:pt>
                <c:pt idx="183">
                  <c:v>2.4019999999999999E-16</c:v>
                </c:pt>
                <c:pt idx="184">
                  <c:v>1.6949999999999999E-16</c:v>
                </c:pt>
                <c:pt idx="185">
                  <c:v>1.64E-16</c:v>
                </c:pt>
                <c:pt idx="186">
                  <c:v>1.425E-16</c:v>
                </c:pt>
                <c:pt idx="187">
                  <c:v>1.6630000000000001E-16</c:v>
                </c:pt>
                <c:pt idx="188">
                  <c:v>1.2639999999999999E-16</c:v>
                </c:pt>
                <c:pt idx="189">
                  <c:v>1.6630000000000001E-16</c:v>
                </c:pt>
                <c:pt idx="190">
                  <c:v>2.2219999999999999E-16</c:v>
                </c:pt>
                <c:pt idx="191">
                  <c:v>1.8790000000000001E-16</c:v>
                </c:pt>
                <c:pt idx="192">
                  <c:v>1.9769999999999999E-16</c:v>
                </c:pt>
                <c:pt idx="193">
                  <c:v>2.82E-16</c:v>
                </c:pt>
                <c:pt idx="194">
                  <c:v>3.0630000000000002E-16</c:v>
                </c:pt>
                <c:pt idx="195">
                  <c:v>3.1520000000000002E-16</c:v>
                </c:pt>
                <c:pt idx="196">
                  <c:v>2.7650000000000001E-16</c:v>
                </c:pt>
                <c:pt idx="197">
                  <c:v>2.712E-16</c:v>
                </c:pt>
                <c:pt idx="198">
                  <c:v>2.9490000000000002E-16</c:v>
                </c:pt>
                <c:pt idx="199">
                  <c:v>3.0619999999999998E-16</c:v>
                </c:pt>
                <c:pt idx="200">
                  <c:v>2.5730000000000001E-16</c:v>
                </c:pt>
                <c:pt idx="201">
                  <c:v>1.8899999999999999E-16</c:v>
                </c:pt>
                <c:pt idx="202">
                  <c:v>2.6850000000000002E-16</c:v>
                </c:pt>
                <c:pt idx="203">
                  <c:v>3.2759999999999999E-16</c:v>
                </c:pt>
                <c:pt idx="204">
                  <c:v>3.1269999999999998E-16</c:v>
                </c:pt>
                <c:pt idx="205">
                  <c:v>2.8360000000000001E-16</c:v>
                </c:pt>
                <c:pt idx="206">
                  <c:v>2.7669999999999999E-16</c:v>
                </c:pt>
                <c:pt idx="207">
                  <c:v>3.1439999999999999E-16</c:v>
                </c:pt>
                <c:pt idx="208">
                  <c:v>2.4760000000000002E-16</c:v>
                </c:pt>
                <c:pt idx="209">
                  <c:v>2.5519999999999999E-16</c:v>
                </c:pt>
                <c:pt idx="210">
                  <c:v>4.0539999999999999E-16</c:v>
                </c:pt>
                <c:pt idx="211">
                  <c:v>3.508E-16</c:v>
                </c:pt>
                <c:pt idx="212">
                  <c:v>2.7760000000000001E-16</c:v>
                </c:pt>
                <c:pt idx="213">
                  <c:v>2.694E-16</c:v>
                </c:pt>
                <c:pt idx="214">
                  <c:v>2.6030000000000001E-16</c:v>
                </c:pt>
                <c:pt idx="215">
                  <c:v>3.2440000000000001E-16</c:v>
                </c:pt>
                <c:pt idx="216">
                  <c:v>2.6440000000000002E-16</c:v>
                </c:pt>
                <c:pt idx="217">
                  <c:v>1.6390000000000001E-16</c:v>
                </c:pt>
                <c:pt idx="218">
                  <c:v>2.6469999999999999E-16</c:v>
                </c:pt>
                <c:pt idx="219">
                  <c:v>2.0839999999999999E-16</c:v>
                </c:pt>
                <c:pt idx="220">
                  <c:v>1.853E-16</c:v>
                </c:pt>
                <c:pt idx="221">
                  <c:v>2.269E-16</c:v>
                </c:pt>
                <c:pt idx="222">
                  <c:v>3.2550000000000001E-16</c:v>
                </c:pt>
                <c:pt idx="223">
                  <c:v>2.4749999999999998E-16</c:v>
                </c:pt>
                <c:pt idx="224">
                  <c:v>2.3570000000000001E-16</c:v>
                </c:pt>
                <c:pt idx="225">
                  <c:v>3.328E-16</c:v>
                </c:pt>
                <c:pt idx="226">
                  <c:v>3.017E-16</c:v>
                </c:pt>
                <c:pt idx="227">
                  <c:v>3.4029999999999998E-16</c:v>
                </c:pt>
                <c:pt idx="228">
                  <c:v>3.3750000000000001E-16</c:v>
                </c:pt>
                <c:pt idx="229">
                  <c:v>3.4760000000000002E-16</c:v>
                </c:pt>
                <c:pt idx="230">
                  <c:v>3.5819999999999998E-16</c:v>
                </c:pt>
                <c:pt idx="231">
                  <c:v>3.0379999999999998E-16</c:v>
                </c:pt>
                <c:pt idx="232">
                  <c:v>2.3160000000000001E-16</c:v>
                </c:pt>
                <c:pt idx="233">
                  <c:v>1.44E-16</c:v>
                </c:pt>
                <c:pt idx="234">
                  <c:v>1.6780000000000001E-16</c:v>
                </c:pt>
                <c:pt idx="235">
                  <c:v>2.1199999999999999E-16</c:v>
                </c:pt>
                <c:pt idx="236">
                  <c:v>1.963E-16</c:v>
                </c:pt>
                <c:pt idx="237">
                  <c:v>1.6180000000000001E-16</c:v>
                </c:pt>
                <c:pt idx="238">
                  <c:v>2.101E-16</c:v>
                </c:pt>
                <c:pt idx="239">
                  <c:v>1.9769999999999999E-16</c:v>
                </c:pt>
                <c:pt idx="240">
                  <c:v>2.182E-16</c:v>
                </c:pt>
                <c:pt idx="241">
                  <c:v>2.436E-16</c:v>
                </c:pt>
                <c:pt idx="242">
                  <c:v>3.4269999999999998E-16</c:v>
                </c:pt>
                <c:pt idx="243">
                  <c:v>3.1650000000000002E-16</c:v>
                </c:pt>
                <c:pt idx="244">
                  <c:v>4.2519999999999999E-16</c:v>
                </c:pt>
                <c:pt idx="245">
                  <c:v>4.4640000000000002E-16</c:v>
                </c:pt>
                <c:pt idx="246">
                  <c:v>3.7880000000000001E-16</c:v>
                </c:pt>
                <c:pt idx="247">
                  <c:v>3.9790000000000002E-16</c:v>
                </c:pt>
                <c:pt idx="248">
                  <c:v>3.7189999999999999E-16</c:v>
                </c:pt>
                <c:pt idx="249">
                  <c:v>2.6129999999999998E-16</c:v>
                </c:pt>
                <c:pt idx="250">
                  <c:v>2.5550000000000001E-16</c:v>
                </c:pt>
                <c:pt idx="251">
                  <c:v>1.6949999999999999E-16</c:v>
                </c:pt>
                <c:pt idx="252">
                  <c:v>2.8960000000000001E-16</c:v>
                </c:pt>
                <c:pt idx="253">
                  <c:v>3.4580000000000002E-16</c:v>
                </c:pt>
                <c:pt idx="254">
                  <c:v>3.1019999999999999E-16</c:v>
                </c:pt>
                <c:pt idx="255">
                  <c:v>2.7100000000000002E-16</c:v>
                </c:pt>
                <c:pt idx="256">
                  <c:v>2.8350000000000002E-16</c:v>
                </c:pt>
                <c:pt idx="257">
                  <c:v>4.232E-16</c:v>
                </c:pt>
                <c:pt idx="258">
                  <c:v>6.2920000000000005E-16</c:v>
                </c:pt>
                <c:pt idx="259">
                  <c:v>5.3960000000000003E-16</c:v>
                </c:pt>
                <c:pt idx="260">
                  <c:v>3.724E-16</c:v>
                </c:pt>
                <c:pt idx="261">
                  <c:v>2.4350000000000001E-16</c:v>
                </c:pt>
                <c:pt idx="262">
                  <c:v>4.0810000000000001E-16</c:v>
                </c:pt>
                <c:pt idx="263">
                  <c:v>2.6630000000000001E-16</c:v>
                </c:pt>
                <c:pt idx="264">
                  <c:v>3.502E-16</c:v>
                </c:pt>
                <c:pt idx="265">
                  <c:v>3.5219999999999998E-16</c:v>
                </c:pt>
                <c:pt idx="266">
                  <c:v>3.4629999999999998E-16</c:v>
                </c:pt>
                <c:pt idx="267">
                  <c:v>3.2589999999999998E-16</c:v>
                </c:pt>
                <c:pt idx="268">
                  <c:v>3.7319999999999998E-16</c:v>
                </c:pt>
                <c:pt idx="269">
                  <c:v>3.8050000000000002E-16</c:v>
                </c:pt>
                <c:pt idx="270">
                  <c:v>3.1660000000000001E-16</c:v>
                </c:pt>
                <c:pt idx="271">
                  <c:v>3.1120000000000001E-16</c:v>
                </c:pt>
                <c:pt idx="272">
                  <c:v>3.1979999999999999E-16</c:v>
                </c:pt>
                <c:pt idx="273">
                  <c:v>2.7870000000000002E-16</c:v>
                </c:pt>
                <c:pt idx="274">
                  <c:v>2.7330000000000002E-16</c:v>
                </c:pt>
                <c:pt idx="275">
                  <c:v>2.1960000000000001E-16</c:v>
                </c:pt>
                <c:pt idx="276">
                  <c:v>2.5869999999999999E-16</c:v>
                </c:pt>
                <c:pt idx="277">
                  <c:v>3.5219999999999998E-16</c:v>
                </c:pt>
                <c:pt idx="278">
                  <c:v>3.8689999999999999E-16</c:v>
                </c:pt>
                <c:pt idx="279">
                  <c:v>4.6850000000000002E-16</c:v>
                </c:pt>
                <c:pt idx="280">
                  <c:v>3.8269999999999999E-16</c:v>
                </c:pt>
                <c:pt idx="281">
                  <c:v>3.6550000000000002E-16</c:v>
                </c:pt>
                <c:pt idx="282">
                  <c:v>4.8159999999999998E-16</c:v>
                </c:pt>
                <c:pt idx="283">
                  <c:v>4.4520000000000002E-16</c:v>
                </c:pt>
                <c:pt idx="284">
                  <c:v>3.2610000000000001E-16</c:v>
                </c:pt>
                <c:pt idx="285">
                  <c:v>3.4220000000000002E-16</c:v>
                </c:pt>
                <c:pt idx="286">
                  <c:v>4.1530000000000001E-16</c:v>
                </c:pt>
                <c:pt idx="287">
                  <c:v>5.5980000000000004E-16</c:v>
                </c:pt>
                <c:pt idx="288">
                  <c:v>4.0140000000000002E-16</c:v>
                </c:pt>
                <c:pt idx="289">
                  <c:v>3.5219999999999998E-16</c:v>
                </c:pt>
                <c:pt idx="290">
                  <c:v>3.0090000000000002E-16</c:v>
                </c:pt>
                <c:pt idx="291">
                  <c:v>3.0040000000000001E-16</c:v>
                </c:pt>
                <c:pt idx="292">
                  <c:v>4.3810000000000001E-16</c:v>
                </c:pt>
                <c:pt idx="293">
                  <c:v>3.2730000000000001E-16</c:v>
                </c:pt>
                <c:pt idx="294">
                  <c:v>2.7570000000000002E-16</c:v>
                </c:pt>
                <c:pt idx="295">
                  <c:v>2.3119999999999999E-16</c:v>
                </c:pt>
                <c:pt idx="296">
                  <c:v>2.8099999999999998E-16</c:v>
                </c:pt>
                <c:pt idx="297">
                  <c:v>2.892E-16</c:v>
                </c:pt>
                <c:pt idx="298">
                  <c:v>4.5820000000000003E-16</c:v>
                </c:pt>
                <c:pt idx="299">
                  <c:v>4.9379999999999996E-16</c:v>
                </c:pt>
                <c:pt idx="300">
                  <c:v>3.0359999999999999E-16</c:v>
                </c:pt>
                <c:pt idx="301">
                  <c:v>2.772E-16</c:v>
                </c:pt>
                <c:pt idx="302">
                  <c:v>1.8640000000000001E-16</c:v>
                </c:pt>
                <c:pt idx="303">
                  <c:v>2.6740000000000002E-16</c:v>
                </c:pt>
                <c:pt idx="304">
                  <c:v>3.8579999999999998E-16</c:v>
                </c:pt>
                <c:pt idx="305">
                  <c:v>4.1470000000000001E-16</c:v>
                </c:pt>
                <c:pt idx="306">
                  <c:v>5.5939999999999998E-16</c:v>
                </c:pt>
                <c:pt idx="307">
                  <c:v>6.3599999999999998E-16</c:v>
                </c:pt>
                <c:pt idx="308">
                  <c:v>6.7810000000000001E-16</c:v>
                </c:pt>
                <c:pt idx="309">
                  <c:v>4.5969999999999996E-16</c:v>
                </c:pt>
                <c:pt idx="310">
                  <c:v>6.5960000000000001E-16</c:v>
                </c:pt>
                <c:pt idx="311">
                  <c:v>6.226E-16</c:v>
                </c:pt>
                <c:pt idx="312">
                  <c:v>3.6839999999999998E-16</c:v>
                </c:pt>
                <c:pt idx="313">
                  <c:v>3.1679999999999999E-16</c:v>
                </c:pt>
                <c:pt idx="314">
                  <c:v>3.6670000000000002E-16</c:v>
                </c:pt>
                <c:pt idx="315">
                  <c:v>2.6289999999999999E-16</c:v>
                </c:pt>
                <c:pt idx="316">
                  <c:v>4.2279999999999999E-16</c:v>
                </c:pt>
                <c:pt idx="317">
                  <c:v>3.299E-16</c:v>
                </c:pt>
                <c:pt idx="318">
                  <c:v>3.3769999999999999E-16</c:v>
                </c:pt>
                <c:pt idx="319">
                  <c:v>2.9589999999999999E-16</c:v>
                </c:pt>
                <c:pt idx="320">
                  <c:v>4.4230000000000001E-16</c:v>
                </c:pt>
                <c:pt idx="321">
                  <c:v>4.1209999999999998E-16</c:v>
                </c:pt>
                <c:pt idx="322">
                  <c:v>3.1989999999999998E-16</c:v>
                </c:pt>
                <c:pt idx="323">
                  <c:v>4.011E-16</c:v>
                </c:pt>
                <c:pt idx="324">
                  <c:v>3.3009999999999998E-16</c:v>
                </c:pt>
                <c:pt idx="325">
                  <c:v>3.9639999999999999E-16</c:v>
                </c:pt>
                <c:pt idx="326">
                  <c:v>3.873E-16</c:v>
                </c:pt>
                <c:pt idx="327">
                  <c:v>2.329E-16</c:v>
                </c:pt>
                <c:pt idx="328">
                  <c:v>2.8689999999999999E-16</c:v>
                </c:pt>
                <c:pt idx="329">
                  <c:v>3.1799999999999999E-16</c:v>
                </c:pt>
                <c:pt idx="330">
                  <c:v>3.5509999999999999E-16</c:v>
                </c:pt>
                <c:pt idx="331">
                  <c:v>3.6390000000000001E-16</c:v>
                </c:pt>
                <c:pt idx="332">
                  <c:v>2.963E-16</c:v>
                </c:pt>
                <c:pt idx="333">
                  <c:v>3.9759999999999999E-16</c:v>
                </c:pt>
                <c:pt idx="334">
                  <c:v>4.2000000000000002E-16</c:v>
                </c:pt>
                <c:pt idx="335">
                  <c:v>3.7859999999999998E-16</c:v>
                </c:pt>
                <c:pt idx="336">
                  <c:v>1.907E-16</c:v>
                </c:pt>
                <c:pt idx="337">
                  <c:v>2.251E-16</c:v>
                </c:pt>
                <c:pt idx="338">
                  <c:v>3.185E-16</c:v>
                </c:pt>
                <c:pt idx="339">
                  <c:v>6.0080000000000002E-16</c:v>
                </c:pt>
                <c:pt idx="340">
                  <c:v>5.0749999999999996E-16</c:v>
                </c:pt>
                <c:pt idx="341">
                  <c:v>5.1390000000000003E-16</c:v>
                </c:pt>
                <c:pt idx="342">
                  <c:v>5.4990000000000002E-16</c:v>
                </c:pt>
                <c:pt idx="343">
                  <c:v>6.6169999999999998E-16</c:v>
                </c:pt>
                <c:pt idx="344">
                  <c:v>6.7989999999999996E-16</c:v>
                </c:pt>
                <c:pt idx="345">
                  <c:v>3.7880000000000001E-16</c:v>
                </c:pt>
                <c:pt idx="346">
                  <c:v>3.3129999999999998E-16</c:v>
                </c:pt>
                <c:pt idx="347">
                  <c:v>4.5990000000000004E-16</c:v>
                </c:pt>
                <c:pt idx="348">
                  <c:v>4.8259999999999999E-16</c:v>
                </c:pt>
                <c:pt idx="349">
                  <c:v>4.1809999999999998E-16</c:v>
                </c:pt>
                <c:pt idx="350">
                  <c:v>4.6920000000000001E-16</c:v>
                </c:pt>
                <c:pt idx="351">
                  <c:v>3.3489999999999998E-16</c:v>
                </c:pt>
                <c:pt idx="352">
                  <c:v>4.2190000000000001E-16</c:v>
                </c:pt>
                <c:pt idx="353">
                  <c:v>5.1829999999999996E-16</c:v>
                </c:pt>
                <c:pt idx="354">
                  <c:v>4.3440000000000002E-16</c:v>
                </c:pt>
                <c:pt idx="355">
                  <c:v>1.963E-16</c:v>
                </c:pt>
                <c:pt idx="356">
                  <c:v>1.9769999999999999E-16</c:v>
                </c:pt>
                <c:pt idx="357">
                  <c:v>3.7499999999999998E-16</c:v>
                </c:pt>
                <c:pt idx="358">
                  <c:v>4.8320000000000004E-16</c:v>
                </c:pt>
                <c:pt idx="359">
                  <c:v>4.5820000000000003E-16</c:v>
                </c:pt>
                <c:pt idx="360">
                  <c:v>5.3269999999999996E-16</c:v>
                </c:pt>
                <c:pt idx="361">
                  <c:v>4.227E-16</c:v>
                </c:pt>
                <c:pt idx="362">
                  <c:v>5.1750000000000003E-16</c:v>
                </c:pt>
                <c:pt idx="363">
                  <c:v>4.5729999999999996E-16</c:v>
                </c:pt>
                <c:pt idx="364" formatCode="General">
                  <c:v>0</c:v>
                </c:pt>
              </c:numCache>
            </c:numRef>
          </c:val>
        </c:ser>
        <c:axId val="53298304"/>
        <c:axId val="53335168"/>
      </c:areaChart>
      <c:catAx>
        <c:axId val="53298304"/>
        <c:scaling>
          <c:orientation val="minMax"/>
        </c:scaling>
        <c:axPos val="b"/>
        <c:majorTickMark val="none"/>
        <c:tickLblPos val="nextTo"/>
        <c:crossAx val="53335168"/>
        <c:crosses val="autoZero"/>
        <c:auto val="1"/>
        <c:lblAlgn val="ctr"/>
        <c:lblOffset val="100"/>
      </c:catAx>
      <c:valAx>
        <c:axId val="53335168"/>
        <c:scaling>
          <c:orientation val="minMax"/>
        </c:scaling>
        <c:axPos val="l"/>
        <c:majorGridlines/>
        <c:title>
          <c:tx>
            <c:rich>
              <a:bodyPr/>
              <a:lstStyle/>
              <a:p>
                <a:pPr>
                  <a:defRPr/>
                </a:pPr>
                <a:r>
                  <a:rPr lang="en-US"/>
                  <a:t>Light Extinction (Mm-1)</a:t>
                </a:r>
              </a:p>
            </c:rich>
          </c:tx>
          <c:layout/>
        </c:title>
        <c:numFmt formatCode="General" sourceLinked="0"/>
        <c:majorTickMark val="none"/>
        <c:tickLblPos val="nextTo"/>
        <c:crossAx val="53298304"/>
        <c:crosses val="autoZero"/>
        <c:crossBetween val="midCat"/>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Predicted Visibility</a:t>
            </a:r>
            <a:r>
              <a:rPr lang="en-US" baseline="0" dirty="0" smtClean="0"/>
              <a:t> </a:t>
            </a:r>
            <a:r>
              <a:rPr lang="en-US" baseline="0" dirty="0"/>
              <a:t>Impairment </a:t>
            </a:r>
            <a:r>
              <a:rPr lang="en-US" baseline="0" dirty="0" smtClean="0"/>
              <a:t>in Badlands National Park (2002)</a:t>
            </a:r>
            <a:endParaRPr lang="en-US" dirty="0"/>
          </a:p>
        </c:rich>
      </c:tx>
      <c:layout/>
    </c:title>
    <c:plotArea>
      <c:layout/>
      <c:lineChart>
        <c:grouping val="standard"/>
        <c:ser>
          <c:idx val="0"/>
          <c:order val="0"/>
          <c:tx>
            <c:strRef>
              <c:f>Sheet1!$B$1</c:f>
              <c:strCache>
                <c:ptCount val="1"/>
                <c:pt idx="0">
                  <c:v>CALPUFF</c:v>
                </c:pt>
              </c:strCache>
            </c:strRef>
          </c:tx>
          <c:marker>
            <c:symbol val="none"/>
          </c:marker>
          <c:val>
            <c:numRef>
              <c:f>Sheet1!$B$2:$B$365</c:f>
              <c:numCache>
                <c:formatCode>General</c:formatCode>
                <c:ptCount val="36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2.9000000000000005E-2</c:v>
                </c:pt>
                <c:pt idx="18">
                  <c:v>3.500000000000001E-2</c:v>
                </c:pt>
                <c:pt idx="19">
                  <c:v>1.0000000000000002E-3</c:v>
                </c:pt>
                <c:pt idx="20">
                  <c:v>0</c:v>
                </c:pt>
                <c:pt idx="21">
                  <c:v>0</c:v>
                </c:pt>
                <c:pt idx="22">
                  <c:v>0</c:v>
                </c:pt>
                <c:pt idx="23">
                  <c:v>0</c:v>
                </c:pt>
                <c:pt idx="24">
                  <c:v>0</c:v>
                </c:pt>
                <c:pt idx="25">
                  <c:v>0</c:v>
                </c:pt>
                <c:pt idx="26">
                  <c:v>0</c:v>
                </c:pt>
                <c:pt idx="27">
                  <c:v>3.0000000000000009E-3</c:v>
                </c:pt>
                <c:pt idx="28">
                  <c:v>0.19800000000000004</c:v>
                </c:pt>
                <c:pt idx="29">
                  <c:v>0.13500000000000001</c:v>
                </c:pt>
                <c:pt idx="30">
                  <c:v>4.8000000000000008E-2</c:v>
                </c:pt>
                <c:pt idx="31">
                  <c:v>0</c:v>
                </c:pt>
                <c:pt idx="32">
                  <c:v>2.7000000000000007E-2</c:v>
                </c:pt>
                <c:pt idx="33">
                  <c:v>0</c:v>
                </c:pt>
                <c:pt idx="34">
                  <c:v>0</c:v>
                </c:pt>
                <c:pt idx="35">
                  <c:v>0</c:v>
                </c:pt>
                <c:pt idx="36">
                  <c:v>0</c:v>
                </c:pt>
                <c:pt idx="37">
                  <c:v>0</c:v>
                </c:pt>
                <c:pt idx="38">
                  <c:v>0</c:v>
                </c:pt>
                <c:pt idx="39">
                  <c:v>0</c:v>
                </c:pt>
                <c:pt idx="40">
                  <c:v>0</c:v>
                </c:pt>
                <c:pt idx="41">
                  <c:v>0</c:v>
                </c:pt>
                <c:pt idx="42">
                  <c:v>0</c:v>
                </c:pt>
                <c:pt idx="43">
                  <c:v>0</c:v>
                </c:pt>
                <c:pt idx="44">
                  <c:v>7.0000000000000019E-3</c:v>
                </c:pt>
                <c:pt idx="45">
                  <c:v>0</c:v>
                </c:pt>
                <c:pt idx="46">
                  <c:v>0</c:v>
                </c:pt>
                <c:pt idx="47">
                  <c:v>0</c:v>
                </c:pt>
                <c:pt idx="48">
                  <c:v>0</c:v>
                </c:pt>
                <c:pt idx="49">
                  <c:v>2.0000000000000005E-3</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3.8369999999999997</c:v>
                </c:pt>
                <c:pt idx="66">
                  <c:v>1.7270000000000001</c:v>
                </c:pt>
                <c:pt idx="67">
                  <c:v>1.6000000000000004E-2</c:v>
                </c:pt>
                <c:pt idx="68">
                  <c:v>2.0509999999999997</c:v>
                </c:pt>
                <c:pt idx="69">
                  <c:v>3.117</c:v>
                </c:pt>
                <c:pt idx="70">
                  <c:v>2.7000000000000007E-2</c:v>
                </c:pt>
                <c:pt idx="71">
                  <c:v>0</c:v>
                </c:pt>
                <c:pt idx="72">
                  <c:v>5.000000000000001E-3</c:v>
                </c:pt>
                <c:pt idx="73">
                  <c:v>0</c:v>
                </c:pt>
                <c:pt idx="74">
                  <c:v>1.169</c:v>
                </c:pt>
                <c:pt idx="75">
                  <c:v>2.6309999999999998</c:v>
                </c:pt>
                <c:pt idx="76">
                  <c:v>1.095</c:v>
                </c:pt>
                <c:pt idx="77">
                  <c:v>0.24000000000000002</c:v>
                </c:pt>
                <c:pt idx="78">
                  <c:v>4.6000000000000006E-2</c:v>
                </c:pt>
                <c:pt idx="79">
                  <c:v>0</c:v>
                </c:pt>
                <c:pt idx="80">
                  <c:v>0</c:v>
                </c:pt>
                <c:pt idx="81">
                  <c:v>0.52300000000000002</c:v>
                </c:pt>
                <c:pt idx="82">
                  <c:v>1.349</c:v>
                </c:pt>
                <c:pt idx="83">
                  <c:v>5.5000000000000007E-2</c:v>
                </c:pt>
                <c:pt idx="84">
                  <c:v>2.137</c:v>
                </c:pt>
                <c:pt idx="85">
                  <c:v>0.16300000000000003</c:v>
                </c:pt>
                <c:pt idx="86">
                  <c:v>0</c:v>
                </c:pt>
                <c:pt idx="87">
                  <c:v>0</c:v>
                </c:pt>
                <c:pt idx="88">
                  <c:v>0</c:v>
                </c:pt>
                <c:pt idx="89">
                  <c:v>0</c:v>
                </c:pt>
                <c:pt idx="90">
                  <c:v>8.0000000000000019E-3</c:v>
                </c:pt>
                <c:pt idx="91">
                  <c:v>0</c:v>
                </c:pt>
                <c:pt idx="92">
                  <c:v>0</c:v>
                </c:pt>
                <c:pt idx="93">
                  <c:v>0.28200000000000003</c:v>
                </c:pt>
                <c:pt idx="94">
                  <c:v>0.71700000000000008</c:v>
                </c:pt>
                <c:pt idx="95">
                  <c:v>0.77700000000000002</c:v>
                </c:pt>
                <c:pt idx="96">
                  <c:v>0</c:v>
                </c:pt>
                <c:pt idx="97">
                  <c:v>0</c:v>
                </c:pt>
                <c:pt idx="98">
                  <c:v>1.4999999999999998E-2</c:v>
                </c:pt>
                <c:pt idx="99">
                  <c:v>1.6000000000000004E-2</c:v>
                </c:pt>
                <c:pt idx="100">
                  <c:v>0</c:v>
                </c:pt>
                <c:pt idx="101">
                  <c:v>0</c:v>
                </c:pt>
                <c:pt idx="102">
                  <c:v>1.6000000000000004E-2</c:v>
                </c:pt>
                <c:pt idx="103">
                  <c:v>0</c:v>
                </c:pt>
                <c:pt idx="104">
                  <c:v>0</c:v>
                </c:pt>
                <c:pt idx="105">
                  <c:v>2.2000000000000002</c:v>
                </c:pt>
                <c:pt idx="106">
                  <c:v>0.63600000000000012</c:v>
                </c:pt>
                <c:pt idx="107">
                  <c:v>1.236</c:v>
                </c:pt>
                <c:pt idx="108">
                  <c:v>0</c:v>
                </c:pt>
                <c:pt idx="109">
                  <c:v>1.4999999999999998E-2</c:v>
                </c:pt>
                <c:pt idx="110">
                  <c:v>0.62900000000000011</c:v>
                </c:pt>
                <c:pt idx="111">
                  <c:v>0.13700000000000001</c:v>
                </c:pt>
                <c:pt idx="112">
                  <c:v>1.0000000000000002E-3</c:v>
                </c:pt>
                <c:pt idx="113">
                  <c:v>0</c:v>
                </c:pt>
                <c:pt idx="114">
                  <c:v>1.0000000000000002E-3</c:v>
                </c:pt>
                <c:pt idx="115">
                  <c:v>0.8630000000000001</c:v>
                </c:pt>
                <c:pt idx="116">
                  <c:v>1.3169999999999997</c:v>
                </c:pt>
                <c:pt idx="117">
                  <c:v>0</c:v>
                </c:pt>
                <c:pt idx="118">
                  <c:v>0</c:v>
                </c:pt>
                <c:pt idx="119">
                  <c:v>1.2999999999999998E-2</c:v>
                </c:pt>
                <c:pt idx="120">
                  <c:v>0.14000000000000001</c:v>
                </c:pt>
                <c:pt idx="121">
                  <c:v>5.000000000000001E-3</c:v>
                </c:pt>
                <c:pt idx="122">
                  <c:v>5.000000000000001E-2</c:v>
                </c:pt>
                <c:pt idx="123">
                  <c:v>6.0000000000000019E-3</c:v>
                </c:pt>
                <c:pt idx="124">
                  <c:v>1.9000000000000003E-2</c:v>
                </c:pt>
                <c:pt idx="125">
                  <c:v>0</c:v>
                </c:pt>
                <c:pt idx="126">
                  <c:v>0.45300000000000001</c:v>
                </c:pt>
                <c:pt idx="127">
                  <c:v>8.3000000000000018E-2</c:v>
                </c:pt>
                <c:pt idx="128">
                  <c:v>0</c:v>
                </c:pt>
                <c:pt idx="129">
                  <c:v>1.3720000000000001</c:v>
                </c:pt>
                <c:pt idx="130">
                  <c:v>0.29200000000000004</c:v>
                </c:pt>
                <c:pt idx="131">
                  <c:v>0</c:v>
                </c:pt>
                <c:pt idx="132">
                  <c:v>0</c:v>
                </c:pt>
                <c:pt idx="133">
                  <c:v>0.13700000000000001</c:v>
                </c:pt>
                <c:pt idx="134">
                  <c:v>2.1000000000000005E-2</c:v>
                </c:pt>
                <c:pt idx="135">
                  <c:v>0</c:v>
                </c:pt>
                <c:pt idx="136">
                  <c:v>0</c:v>
                </c:pt>
                <c:pt idx="137">
                  <c:v>1.268</c:v>
                </c:pt>
                <c:pt idx="138">
                  <c:v>1.512</c:v>
                </c:pt>
                <c:pt idx="139">
                  <c:v>1.0000000000000002E-3</c:v>
                </c:pt>
                <c:pt idx="140">
                  <c:v>0.47000000000000003</c:v>
                </c:pt>
                <c:pt idx="141">
                  <c:v>0.13200000000000001</c:v>
                </c:pt>
                <c:pt idx="142">
                  <c:v>0</c:v>
                </c:pt>
                <c:pt idx="143">
                  <c:v>5.000000000000001E-2</c:v>
                </c:pt>
                <c:pt idx="144">
                  <c:v>0.33500000000000008</c:v>
                </c:pt>
                <c:pt idx="145">
                  <c:v>1.0999999999999999E-2</c:v>
                </c:pt>
                <c:pt idx="146">
                  <c:v>7.2000000000000008E-2</c:v>
                </c:pt>
                <c:pt idx="147">
                  <c:v>1.004</c:v>
                </c:pt>
                <c:pt idx="148">
                  <c:v>0</c:v>
                </c:pt>
                <c:pt idx="149">
                  <c:v>1.0000000000000002E-3</c:v>
                </c:pt>
                <c:pt idx="150">
                  <c:v>1.121</c:v>
                </c:pt>
                <c:pt idx="151">
                  <c:v>1.7170000000000001</c:v>
                </c:pt>
                <c:pt idx="152">
                  <c:v>2.3000000000000003E-2</c:v>
                </c:pt>
                <c:pt idx="153">
                  <c:v>1.0000000000000002E-3</c:v>
                </c:pt>
                <c:pt idx="154">
                  <c:v>0</c:v>
                </c:pt>
                <c:pt idx="155">
                  <c:v>0</c:v>
                </c:pt>
                <c:pt idx="156">
                  <c:v>0</c:v>
                </c:pt>
                <c:pt idx="157">
                  <c:v>2.0000000000000005E-3</c:v>
                </c:pt>
                <c:pt idx="158">
                  <c:v>0.11500000000000002</c:v>
                </c:pt>
                <c:pt idx="159">
                  <c:v>0.26600000000000001</c:v>
                </c:pt>
                <c:pt idx="160">
                  <c:v>0.3030000000000001</c:v>
                </c:pt>
                <c:pt idx="161">
                  <c:v>1.0000000000000002E-3</c:v>
                </c:pt>
                <c:pt idx="162">
                  <c:v>5.000000000000001E-3</c:v>
                </c:pt>
                <c:pt idx="163">
                  <c:v>1.0000000000000002E-3</c:v>
                </c:pt>
                <c:pt idx="164">
                  <c:v>0</c:v>
                </c:pt>
                <c:pt idx="165">
                  <c:v>1.7000000000000005E-2</c:v>
                </c:pt>
                <c:pt idx="166">
                  <c:v>3.7000000000000005E-2</c:v>
                </c:pt>
                <c:pt idx="167">
                  <c:v>5.000000000000001E-3</c:v>
                </c:pt>
                <c:pt idx="168">
                  <c:v>0.63800000000000012</c:v>
                </c:pt>
                <c:pt idx="169">
                  <c:v>6.900000000000002E-2</c:v>
                </c:pt>
                <c:pt idx="170">
                  <c:v>0</c:v>
                </c:pt>
                <c:pt idx="171">
                  <c:v>0.63600000000000012</c:v>
                </c:pt>
                <c:pt idx="172">
                  <c:v>0.16500000000000004</c:v>
                </c:pt>
                <c:pt idx="173">
                  <c:v>0</c:v>
                </c:pt>
                <c:pt idx="174">
                  <c:v>6.0000000000000019E-3</c:v>
                </c:pt>
                <c:pt idx="175">
                  <c:v>0.10600000000000001</c:v>
                </c:pt>
                <c:pt idx="176">
                  <c:v>2.1000000000000005E-2</c:v>
                </c:pt>
                <c:pt idx="177">
                  <c:v>0.51700000000000002</c:v>
                </c:pt>
                <c:pt idx="178">
                  <c:v>0.57900000000000007</c:v>
                </c:pt>
                <c:pt idx="179">
                  <c:v>0</c:v>
                </c:pt>
                <c:pt idx="180">
                  <c:v>0</c:v>
                </c:pt>
                <c:pt idx="181">
                  <c:v>0.13400000000000001</c:v>
                </c:pt>
                <c:pt idx="182">
                  <c:v>0.2990000000000001</c:v>
                </c:pt>
                <c:pt idx="183">
                  <c:v>1.0999999999999999E-2</c:v>
                </c:pt>
                <c:pt idx="184">
                  <c:v>0.70600000000000007</c:v>
                </c:pt>
                <c:pt idx="185">
                  <c:v>0</c:v>
                </c:pt>
                <c:pt idx="186">
                  <c:v>0.23100000000000001</c:v>
                </c:pt>
                <c:pt idx="187">
                  <c:v>0.17700000000000002</c:v>
                </c:pt>
                <c:pt idx="188">
                  <c:v>0</c:v>
                </c:pt>
                <c:pt idx="189">
                  <c:v>0.26500000000000001</c:v>
                </c:pt>
                <c:pt idx="190">
                  <c:v>0</c:v>
                </c:pt>
                <c:pt idx="191">
                  <c:v>0</c:v>
                </c:pt>
                <c:pt idx="192">
                  <c:v>0</c:v>
                </c:pt>
                <c:pt idx="193">
                  <c:v>0.13300000000000001</c:v>
                </c:pt>
                <c:pt idx="194">
                  <c:v>1.3069999999999997</c:v>
                </c:pt>
                <c:pt idx="195">
                  <c:v>0.15200000000000002</c:v>
                </c:pt>
                <c:pt idx="196">
                  <c:v>3.3000000000000002E-2</c:v>
                </c:pt>
                <c:pt idx="197">
                  <c:v>7.8000000000000014E-2</c:v>
                </c:pt>
                <c:pt idx="198">
                  <c:v>4.5000000000000012E-2</c:v>
                </c:pt>
                <c:pt idx="199">
                  <c:v>0.84200000000000008</c:v>
                </c:pt>
                <c:pt idx="200">
                  <c:v>0.22000000000000003</c:v>
                </c:pt>
                <c:pt idx="201">
                  <c:v>0</c:v>
                </c:pt>
                <c:pt idx="202">
                  <c:v>0</c:v>
                </c:pt>
                <c:pt idx="203">
                  <c:v>0.70500000000000007</c:v>
                </c:pt>
                <c:pt idx="204">
                  <c:v>6.3000000000000014E-2</c:v>
                </c:pt>
                <c:pt idx="205">
                  <c:v>0</c:v>
                </c:pt>
                <c:pt idx="206">
                  <c:v>0</c:v>
                </c:pt>
                <c:pt idx="207">
                  <c:v>0</c:v>
                </c:pt>
                <c:pt idx="208">
                  <c:v>0</c:v>
                </c:pt>
                <c:pt idx="209">
                  <c:v>0</c:v>
                </c:pt>
                <c:pt idx="210">
                  <c:v>0</c:v>
                </c:pt>
                <c:pt idx="211">
                  <c:v>6.5000000000000016E-2</c:v>
                </c:pt>
                <c:pt idx="212">
                  <c:v>0</c:v>
                </c:pt>
                <c:pt idx="213">
                  <c:v>0.24900000000000003</c:v>
                </c:pt>
                <c:pt idx="214">
                  <c:v>0.47300000000000003</c:v>
                </c:pt>
                <c:pt idx="215">
                  <c:v>0</c:v>
                </c:pt>
                <c:pt idx="216">
                  <c:v>6.0000000000000019E-3</c:v>
                </c:pt>
                <c:pt idx="217">
                  <c:v>0.21900000000000003</c:v>
                </c:pt>
                <c:pt idx="218">
                  <c:v>0</c:v>
                </c:pt>
                <c:pt idx="219">
                  <c:v>0</c:v>
                </c:pt>
                <c:pt idx="220">
                  <c:v>0</c:v>
                </c:pt>
                <c:pt idx="221">
                  <c:v>0</c:v>
                </c:pt>
                <c:pt idx="222">
                  <c:v>0.18600000000000003</c:v>
                </c:pt>
                <c:pt idx="223">
                  <c:v>0</c:v>
                </c:pt>
                <c:pt idx="224">
                  <c:v>0</c:v>
                </c:pt>
                <c:pt idx="225">
                  <c:v>0</c:v>
                </c:pt>
                <c:pt idx="226">
                  <c:v>1.0000000000000002E-3</c:v>
                </c:pt>
                <c:pt idx="227">
                  <c:v>1.994</c:v>
                </c:pt>
                <c:pt idx="228">
                  <c:v>0</c:v>
                </c:pt>
                <c:pt idx="229">
                  <c:v>2.3479999999999999</c:v>
                </c:pt>
                <c:pt idx="230">
                  <c:v>0.18000000000000002</c:v>
                </c:pt>
                <c:pt idx="231">
                  <c:v>2.0519999999999996</c:v>
                </c:pt>
                <c:pt idx="232">
                  <c:v>3.0000000000000009E-3</c:v>
                </c:pt>
                <c:pt idx="233">
                  <c:v>1.0000000000000002E-3</c:v>
                </c:pt>
                <c:pt idx="234">
                  <c:v>0</c:v>
                </c:pt>
                <c:pt idx="235">
                  <c:v>2.2919999999999998</c:v>
                </c:pt>
                <c:pt idx="236">
                  <c:v>1.7929999999999999</c:v>
                </c:pt>
                <c:pt idx="237">
                  <c:v>0.66000000000000014</c:v>
                </c:pt>
                <c:pt idx="238">
                  <c:v>7.2000000000000008E-2</c:v>
                </c:pt>
                <c:pt idx="239">
                  <c:v>8.8000000000000023E-2</c:v>
                </c:pt>
                <c:pt idx="240">
                  <c:v>0.27400000000000002</c:v>
                </c:pt>
                <c:pt idx="241">
                  <c:v>0.30700000000000005</c:v>
                </c:pt>
                <c:pt idx="242">
                  <c:v>0</c:v>
                </c:pt>
                <c:pt idx="243">
                  <c:v>0</c:v>
                </c:pt>
                <c:pt idx="244">
                  <c:v>0</c:v>
                </c:pt>
                <c:pt idx="245">
                  <c:v>5.5000000000000007E-2</c:v>
                </c:pt>
                <c:pt idx="246">
                  <c:v>0.14800000000000002</c:v>
                </c:pt>
                <c:pt idx="247">
                  <c:v>0</c:v>
                </c:pt>
                <c:pt idx="248">
                  <c:v>0</c:v>
                </c:pt>
                <c:pt idx="249">
                  <c:v>0</c:v>
                </c:pt>
                <c:pt idx="250">
                  <c:v>0</c:v>
                </c:pt>
                <c:pt idx="251">
                  <c:v>0</c:v>
                </c:pt>
                <c:pt idx="252">
                  <c:v>0</c:v>
                </c:pt>
                <c:pt idx="253">
                  <c:v>0.7360000000000001</c:v>
                </c:pt>
                <c:pt idx="254">
                  <c:v>1.333</c:v>
                </c:pt>
                <c:pt idx="255">
                  <c:v>1.7000000000000005E-2</c:v>
                </c:pt>
                <c:pt idx="256">
                  <c:v>3.0000000000000009E-3</c:v>
                </c:pt>
                <c:pt idx="257">
                  <c:v>0</c:v>
                </c:pt>
                <c:pt idx="258">
                  <c:v>1.0000000000000002E-3</c:v>
                </c:pt>
                <c:pt idx="259">
                  <c:v>3.2000000000000008E-2</c:v>
                </c:pt>
                <c:pt idx="260">
                  <c:v>2.0000000000000005E-3</c:v>
                </c:pt>
                <c:pt idx="261">
                  <c:v>0</c:v>
                </c:pt>
                <c:pt idx="262">
                  <c:v>0</c:v>
                </c:pt>
                <c:pt idx="263">
                  <c:v>0</c:v>
                </c:pt>
                <c:pt idx="264">
                  <c:v>6.900000000000002E-2</c:v>
                </c:pt>
                <c:pt idx="265">
                  <c:v>3.8000000000000006E-2</c:v>
                </c:pt>
                <c:pt idx="266">
                  <c:v>0.44800000000000006</c:v>
                </c:pt>
                <c:pt idx="267">
                  <c:v>0.128</c:v>
                </c:pt>
                <c:pt idx="268">
                  <c:v>3.4000000000000002E-2</c:v>
                </c:pt>
                <c:pt idx="269">
                  <c:v>0.20400000000000001</c:v>
                </c:pt>
                <c:pt idx="270">
                  <c:v>5.0389999999999997</c:v>
                </c:pt>
                <c:pt idx="271">
                  <c:v>1.3979999999999997</c:v>
                </c:pt>
                <c:pt idx="272">
                  <c:v>3.0000000000000009E-3</c:v>
                </c:pt>
                <c:pt idx="273">
                  <c:v>0</c:v>
                </c:pt>
                <c:pt idx="274">
                  <c:v>5.000000000000001E-3</c:v>
                </c:pt>
                <c:pt idx="275">
                  <c:v>1.1980000000000002</c:v>
                </c:pt>
                <c:pt idx="276">
                  <c:v>0.74700000000000011</c:v>
                </c:pt>
                <c:pt idx="277">
                  <c:v>0</c:v>
                </c:pt>
                <c:pt idx="278">
                  <c:v>0</c:v>
                </c:pt>
                <c:pt idx="279">
                  <c:v>0</c:v>
                </c:pt>
                <c:pt idx="280">
                  <c:v>0</c:v>
                </c:pt>
                <c:pt idx="281">
                  <c:v>3.105</c:v>
                </c:pt>
                <c:pt idx="282">
                  <c:v>1.0649999999999997</c:v>
                </c:pt>
                <c:pt idx="283">
                  <c:v>0</c:v>
                </c:pt>
                <c:pt idx="284">
                  <c:v>0</c:v>
                </c:pt>
                <c:pt idx="285">
                  <c:v>0</c:v>
                </c:pt>
                <c:pt idx="286">
                  <c:v>4.000000000000001E-3</c:v>
                </c:pt>
                <c:pt idx="287">
                  <c:v>0</c:v>
                </c:pt>
                <c:pt idx="288">
                  <c:v>8.0000000000000019E-3</c:v>
                </c:pt>
                <c:pt idx="289">
                  <c:v>1.0000000000000002E-3</c:v>
                </c:pt>
                <c:pt idx="290">
                  <c:v>0</c:v>
                </c:pt>
                <c:pt idx="291">
                  <c:v>0</c:v>
                </c:pt>
                <c:pt idx="292">
                  <c:v>0.47700000000000004</c:v>
                </c:pt>
                <c:pt idx="293">
                  <c:v>0.26600000000000001</c:v>
                </c:pt>
                <c:pt idx="294">
                  <c:v>1.1399999999999997</c:v>
                </c:pt>
                <c:pt idx="295">
                  <c:v>0.58200000000000007</c:v>
                </c:pt>
                <c:pt idx="296">
                  <c:v>2.8279999999999998</c:v>
                </c:pt>
                <c:pt idx="297">
                  <c:v>5.0810000000000004</c:v>
                </c:pt>
                <c:pt idx="298">
                  <c:v>0.54100000000000004</c:v>
                </c:pt>
                <c:pt idx="299">
                  <c:v>2.0009999999999999</c:v>
                </c:pt>
                <c:pt idx="300">
                  <c:v>5.6369999999999996</c:v>
                </c:pt>
                <c:pt idx="301">
                  <c:v>3.8309999999999995</c:v>
                </c:pt>
                <c:pt idx="302">
                  <c:v>2.0000000000000005E-3</c:v>
                </c:pt>
                <c:pt idx="303">
                  <c:v>1.2000000000000002E-2</c:v>
                </c:pt>
                <c:pt idx="304">
                  <c:v>2.4000000000000004E-2</c:v>
                </c:pt>
                <c:pt idx="305">
                  <c:v>1.4339999999999995</c:v>
                </c:pt>
                <c:pt idx="306">
                  <c:v>0.44600000000000006</c:v>
                </c:pt>
                <c:pt idx="307">
                  <c:v>8.0000000000000019E-3</c:v>
                </c:pt>
                <c:pt idx="308">
                  <c:v>3.7000000000000005E-2</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1.6000000000000004E-2</c:v>
                </c:pt>
                <c:pt idx="337">
                  <c:v>2.1000000000000005E-2</c:v>
                </c:pt>
                <c:pt idx="338">
                  <c:v>5.9000000000000004E-2</c:v>
                </c:pt>
                <c:pt idx="339">
                  <c:v>0</c:v>
                </c:pt>
                <c:pt idx="340">
                  <c:v>0</c:v>
                </c:pt>
                <c:pt idx="341">
                  <c:v>0</c:v>
                </c:pt>
                <c:pt idx="342">
                  <c:v>0</c:v>
                </c:pt>
                <c:pt idx="343">
                  <c:v>1.0000000000000002E-3</c:v>
                </c:pt>
                <c:pt idx="344">
                  <c:v>1.0000000000000002E-3</c:v>
                </c:pt>
                <c:pt idx="345">
                  <c:v>0</c:v>
                </c:pt>
                <c:pt idx="346">
                  <c:v>0</c:v>
                </c:pt>
                <c:pt idx="347">
                  <c:v>0</c:v>
                </c:pt>
                <c:pt idx="348">
                  <c:v>0</c:v>
                </c:pt>
                <c:pt idx="349">
                  <c:v>0</c:v>
                </c:pt>
                <c:pt idx="350">
                  <c:v>0.31000000000000005</c:v>
                </c:pt>
                <c:pt idx="351">
                  <c:v>0.23300000000000001</c:v>
                </c:pt>
                <c:pt idx="352">
                  <c:v>0</c:v>
                </c:pt>
                <c:pt idx="353">
                  <c:v>0</c:v>
                </c:pt>
                <c:pt idx="354">
                  <c:v>0</c:v>
                </c:pt>
                <c:pt idx="355">
                  <c:v>0</c:v>
                </c:pt>
                <c:pt idx="356">
                  <c:v>0</c:v>
                </c:pt>
                <c:pt idx="357">
                  <c:v>0</c:v>
                </c:pt>
                <c:pt idx="358">
                  <c:v>0</c:v>
                </c:pt>
                <c:pt idx="359">
                  <c:v>2.0000000000000005E-3</c:v>
                </c:pt>
                <c:pt idx="360">
                  <c:v>1.0000000000000002E-3</c:v>
                </c:pt>
                <c:pt idx="361">
                  <c:v>0</c:v>
                </c:pt>
                <c:pt idx="362">
                  <c:v>0</c:v>
                </c:pt>
                <c:pt idx="363">
                  <c:v>0</c:v>
                </c:pt>
              </c:numCache>
            </c:numRef>
          </c:val>
        </c:ser>
        <c:ser>
          <c:idx val="1"/>
          <c:order val="1"/>
          <c:tx>
            <c:strRef>
              <c:f>Sheet1!$C$1</c:f>
              <c:strCache>
                <c:ptCount val="1"/>
                <c:pt idx="0">
                  <c:v>CAMx</c:v>
                </c:pt>
              </c:strCache>
            </c:strRef>
          </c:tx>
          <c:marker>
            <c:symbol val="none"/>
          </c:marker>
          <c:val>
            <c:numRef>
              <c:f>Sheet1!$C$2:$C$365</c:f>
              <c:numCache>
                <c:formatCode>0.000</c:formatCode>
                <c:ptCount val="364"/>
                <c:pt idx="0">
                  <c:v>2.384190000000001E-6</c:v>
                </c:pt>
                <c:pt idx="1">
                  <c:v>9.2982800000000027E-5</c:v>
                </c:pt>
                <c:pt idx="2">
                  <c:v>8.0088500000000031E-3</c:v>
                </c:pt>
                <c:pt idx="3">
                  <c:v>1.1920900000000006E-5</c:v>
                </c:pt>
                <c:pt idx="4">
                  <c:v>0</c:v>
                </c:pt>
                <c:pt idx="5">
                  <c:v>0</c:v>
                </c:pt>
                <c:pt idx="6">
                  <c:v>3.9339000000000011E-5</c:v>
                </c:pt>
                <c:pt idx="7">
                  <c:v>0</c:v>
                </c:pt>
                <c:pt idx="8">
                  <c:v>0</c:v>
                </c:pt>
                <c:pt idx="9">
                  <c:v>0</c:v>
                </c:pt>
                <c:pt idx="10">
                  <c:v>0</c:v>
                </c:pt>
                <c:pt idx="11">
                  <c:v>2.7418100000000011E-5</c:v>
                </c:pt>
                <c:pt idx="12">
                  <c:v>1.1991700000000003E-3</c:v>
                </c:pt>
                <c:pt idx="13">
                  <c:v>3.7907800000000009E-4</c:v>
                </c:pt>
                <c:pt idx="14">
                  <c:v>1.9907800000000005E-4</c:v>
                </c:pt>
                <c:pt idx="15">
                  <c:v>4.5403700000000012E-2</c:v>
                </c:pt>
                <c:pt idx="16">
                  <c:v>7.1525600000000014E-6</c:v>
                </c:pt>
                <c:pt idx="17">
                  <c:v>6.2970400000000011E-3</c:v>
                </c:pt>
                <c:pt idx="18">
                  <c:v>1.7486500000000007E-3</c:v>
                </c:pt>
                <c:pt idx="19">
                  <c:v>2.5033900000000015E-5</c:v>
                </c:pt>
                <c:pt idx="20">
                  <c:v>0</c:v>
                </c:pt>
                <c:pt idx="21">
                  <c:v>1.8416100000000005E-3</c:v>
                </c:pt>
                <c:pt idx="22">
                  <c:v>2.2649700000000015E-5</c:v>
                </c:pt>
                <c:pt idx="23">
                  <c:v>0</c:v>
                </c:pt>
                <c:pt idx="24">
                  <c:v>0</c:v>
                </c:pt>
                <c:pt idx="25">
                  <c:v>3.5762800000000007E-6</c:v>
                </c:pt>
                <c:pt idx="26">
                  <c:v>5.0198400000000011E-3</c:v>
                </c:pt>
                <c:pt idx="27">
                  <c:v>3.7256100000000007E-2</c:v>
                </c:pt>
                <c:pt idx="28">
                  <c:v>9.5821200000000037E-2</c:v>
                </c:pt>
                <c:pt idx="29">
                  <c:v>0.19479400000000002</c:v>
                </c:pt>
                <c:pt idx="30">
                  <c:v>5.9599500000000014E-2</c:v>
                </c:pt>
                <c:pt idx="31">
                  <c:v>1.1455400000000002E-3</c:v>
                </c:pt>
                <c:pt idx="32">
                  <c:v>1.4305100000000005E-5</c:v>
                </c:pt>
                <c:pt idx="33">
                  <c:v>1.1920900000000006E-6</c:v>
                </c:pt>
                <c:pt idx="34">
                  <c:v>1.0596899999999999E-2</c:v>
                </c:pt>
                <c:pt idx="35">
                  <c:v>2.5987300000000004E-4</c:v>
                </c:pt>
                <c:pt idx="36">
                  <c:v>1.7403000000000006E-3</c:v>
                </c:pt>
                <c:pt idx="37">
                  <c:v>5.9604500000000022E-5</c:v>
                </c:pt>
                <c:pt idx="38">
                  <c:v>2.717930000000001E-4</c:v>
                </c:pt>
                <c:pt idx="39">
                  <c:v>2.3901499999999999E-2</c:v>
                </c:pt>
                <c:pt idx="40">
                  <c:v>6.496700000000003E-4</c:v>
                </c:pt>
                <c:pt idx="41">
                  <c:v>1.00369E-3</c:v>
                </c:pt>
                <c:pt idx="42">
                  <c:v>1.1920900000000006E-6</c:v>
                </c:pt>
                <c:pt idx="43">
                  <c:v>4.2915300000000019E-5</c:v>
                </c:pt>
                <c:pt idx="44">
                  <c:v>7.7015300000000016E-3</c:v>
                </c:pt>
                <c:pt idx="45">
                  <c:v>0</c:v>
                </c:pt>
                <c:pt idx="46">
                  <c:v>3.5762800000000007E-6</c:v>
                </c:pt>
                <c:pt idx="47">
                  <c:v>6.0296300000000011E-2</c:v>
                </c:pt>
                <c:pt idx="48">
                  <c:v>6.2239400000000007E-2</c:v>
                </c:pt>
                <c:pt idx="49">
                  <c:v>0.18138000000000001</c:v>
                </c:pt>
                <c:pt idx="50">
                  <c:v>3.5282000000000008E-2</c:v>
                </c:pt>
                <c:pt idx="51">
                  <c:v>2.761700000000001E-3</c:v>
                </c:pt>
                <c:pt idx="52">
                  <c:v>2.7417800000000008E-4</c:v>
                </c:pt>
                <c:pt idx="53">
                  <c:v>7.1525600000000014E-6</c:v>
                </c:pt>
                <c:pt idx="54">
                  <c:v>3.1351600000000012E-4</c:v>
                </c:pt>
                <c:pt idx="55">
                  <c:v>7.1525600000000014E-6</c:v>
                </c:pt>
                <c:pt idx="56">
                  <c:v>7.728930000000001E-3</c:v>
                </c:pt>
                <c:pt idx="57">
                  <c:v>2.2420800000000005E-2</c:v>
                </c:pt>
                <c:pt idx="58">
                  <c:v>1.4780900000000003E-3</c:v>
                </c:pt>
                <c:pt idx="59">
                  <c:v>5.6026800000000016E-4</c:v>
                </c:pt>
                <c:pt idx="60">
                  <c:v>1.0728800000000002E-4</c:v>
                </c:pt>
                <c:pt idx="61">
                  <c:v>2.384190000000001E-6</c:v>
                </c:pt>
                <c:pt idx="62">
                  <c:v>4.7683700000000021E-6</c:v>
                </c:pt>
                <c:pt idx="63">
                  <c:v>4.4026200000000021E-3</c:v>
                </c:pt>
                <c:pt idx="64">
                  <c:v>0.10016799999999998</c:v>
                </c:pt>
                <c:pt idx="65">
                  <c:v>0.905142</c:v>
                </c:pt>
                <c:pt idx="66">
                  <c:v>0.36846400000000007</c:v>
                </c:pt>
                <c:pt idx="67">
                  <c:v>0.12415400000000001</c:v>
                </c:pt>
                <c:pt idx="68">
                  <c:v>0.88756100000000004</c:v>
                </c:pt>
                <c:pt idx="69">
                  <c:v>2.00827</c:v>
                </c:pt>
                <c:pt idx="70">
                  <c:v>1.4212799999999999E-2</c:v>
                </c:pt>
                <c:pt idx="71">
                  <c:v>3.7669400000000012E-4</c:v>
                </c:pt>
                <c:pt idx="72">
                  <c:v>2.8054699999999998E-2</c:v>
                </c:pt>
                <c:pt idx="73">
                  <c:v>3.9855600000000005E-2</c:v>
                </c:pt>
                <c:pt idx="74">
                  <c:v>3.5655899999999998</c:v>
                </c:pt>
                <c:pt idx="75">
                  <c:v>4.4576599999999997</c:v>
                </c:pt>
                <c:pt idx="76">
                  <c:v>3.3841399999999999</c:v>
                </c:pt>
                <c:pt idx="77">
                  <c:v>2.6769799999999995</c:v>
                </c:pt>
                <c:pt idx="78">
                  <c:v>0.82157800000000003</c:v>
                </c:pt>
                <c:pt idx="79">
                  <c:v>3.8828500000000002E-2</c:v>
                </c:pt>
                <c:pt idx="80">
                  <c:v>1.8253300000000004E-2</c:v>
                </c:pt>
                <c:pt idx="81">
                  <c:v>1.1601699999999999</c:v>
                </c:pt>
                <c:pt idx="82">
                  <c:v>0.13179299999999999</c:v>
                </c:pt>
                <c:pt idx="83">
                  <c:v>2.7259400000000007E-2</c:v>
                </c:pt>
                <c:pt idx="84">
                  <c:v>2.22587</c:v>
                </c:pt>
                <c:pt idx="85">
                  <c:v>1.37846</c:v>
                </c:pt>
                <c:pt idx="86">
                  <c:v>1.5925100000000005E-3</c:v>
                </c:pt>
                <c:pt idx="87">
                  <c:v>1.6093100000000006E-4</c:v>
                </c:pt>
                <c:pt idx="88">
                  <c:v>1.6521000000000005E-3</c:v>
                </c:pt>
                <c:pt idx="89">
                  <c:v>5.1854700000000017E-4</c:v>
                </c:pt>
                <c:pt idx="90">
                  <c:v>0.17837600000000001</c:v>
                </c:pt>
                <c:pt idx="91">
                  <c:v>8.3221100000000024E-3</c:v>
                </c:pt>
                <c:pt idx="92">
                  <c:v>2.089520000000001E-3</c:v>
                </c:pt>
                <c:pt idx="93">
                  <c:v>1.05857</c:v>
                </c:pt>
                <c:pt idx="94">
                  <c:v>2.7368099999999997</c:v>
                </c:pt>
                <c:pt idx="95">
                  <c:v>1.4037999999999995</c:v>
                </c:pt>
                <c:pt idx="96">
                  <c:v>0.23319799999999999</c:v>
                </c:pt>
                <c:pt idx="97">
                  <c:v>7.6578099999999996E-2</c:v>
                </c:pt>
                <c:pt idx="98">
                  <c:v>1.6379599999999999</c:v>
                </c:pt>
                <c:pt idx="99">
                  <c:v>1.9928999999999997</c:v>
                </c:pt>
                <c:pt idx="100">
                  <c:v>0.61373500000000014</c:v>
                </c:pt>
                <c:pt idx="101">
                  <c:v>9.6621700000000019E-2</c:v>
                </c:pt>
                <c:pt idx="102">
                  <c:v>0.59158100000000002</c:v>
                </c:pt>
                <c:pt idx="103">
                  <c:v>1.6212300000000002E-4</c:v>
                </c:pt>
                <c:pt idx="104">
                  <c:v>1.0260999999999999E-2</c:v>
                </c:pt>
                <c:pt idx="105">
                  <c:v>9.8495200000000019E-2</c:v>
                </c:pt>
                <c:pt idx="106">
                  <c:v>1.0009599999999998</c:v>
                </c:pt>
                <c:pt idx="107">
                  <c:v>0.38095500000000015</c:v>
                </c:pt>
                <c:pt idx="108">
                  <c:v>4.1952900000000008E-3</c:v>
                </c:pt>
                <c:pt idx="109">
                  <c:v>2.6956200000000003E-2</c:v>
                </c:pt>
                <c:pt idx="110">
                  <c:v>0.14550500000000002</c:v>
                </c:pt>
                <c:pt idx="111">
                  <c:v>0.30115700000000001</c:v>
                </c:pt>
                <c:pt idx="112">
                  <c:v>4.5420300000000007E-3</c:v>
                </c:pt>
                <c:pt idx="113">
                  <c:v>3.5762700000000009E-5</c:v>
                </c:pt>
                <c:pt idx="114">
                  <c:v>2.6925800000000004E-3</c:v>
                </c:pt>
                <c:pt idx="115">
                  <c:v>0.37671500000000002</c:v>
                </c:pt>
                <c:pt idx="116">
                  <c:v>1.08622</c:v>
                </c:pt>
                <c:pt idx="117">
                  <c:v>0.18168100000000001</c:v>
                </c:pt>
                <c:pt idx="118">
                  <c:v>8.7225400000000036E-2</c:v>
                </c:pt>
                <c:pt idx="119">
                  <c:v>7.5919400000000019E-3</c:v>
                </c:pt>
                <c:pt idx="120">
                  <c:v>9.0165000000000019E-3</c:v>
                </c:pt>
                <c:pt idx="121">
                  <c:v>1.9298100000000001E-3</c:v>
                </c:pt>
                <c:pt idx="122">
                  <c:v>4.0458700000000007E-2</c:v>
                </c:pt>
                <c:pt idx="123">
                  <c:v>5.340430000000001E-4</c:v>
                </c:pt>
                <c:pt idx="124">
                  <c:v>0.21305199999999999</c:v>
                </c:pt>
                <c:pt idx="125">
                  <c:v>0.23860700000000001</c:v>
                </c:pt>
                <c:pt idx="126">
                  <c:v>6.3934500000000019E-2</c:v>
                </c:pt>
                <c:pt idx="127">
                  <c:v>2.8481400000000004E-2</c:v>
                </c:pt>
                <c:pt idx="128">
                  <c:v>9.6870200000000028E-3</c:v>
                </c:pt>
                <c:pt idx="129">
                  <c:v>0.18898300000000004</c:v>
                </c:pt>
                <c:pt idx="130">
                  <c:v>0.18188599999999999</c:v>
                </c:pt>
                <c:pt idx="131">
                  <c:v>0.133856</c:v>
                </c:pt>
                <c:pt idx="132">
                  <c:v>2.0448500000000001E-2</c:v>
                </c:pt>
                <c:pt idx="133">
                  <c:v>0.55403100000000005</c:v>
                </c:pt>
                <c:pt idx="134">
                  <c:v>0.34028600000000009</c:v>
                </c:pt>
                <c:pt idx="135">
                  <c:v>1.1898300000000002E-2</c:v>
                </c:pt>
                <c:pt idx="136">
                  <c:v>1.23579E-2</c:v>
                </c:pt>
                <c:pt idx="137">
                  <c:v>0.69816599999999995</c:v>
                </c:pt>
                <c:pt idx="138">
                  <c:v>0.58411199999999996</c:v>
                </c:pt>
                <c:pt idx="139">
                  <c:v>0.20685799999999999</c:v>
                </c:pt>
                <c:pt idx="140">
                  <c:v>1.68754</c:v>
                </c:pt>
                <c:pt idx="141">
                  <c:v>4.2186100000000011E-2</c:v>
                </c:pt>
                <c:pt idx="142">
                  <c:v>2.0762599999999996E-2</c:v>
                </c:pt>
                <c:pt idx="143">
                  <c:v>7.7279600000000004E-2</c:v>
                </c:pt>
                <c:pt idx="144">
                  <c:v>0.939419</c:v>
                </c:pt>
                <c:pt idx="145">
                  <c:v>2.49622E-2</c:v>
                </c:pt>
                <c:pt idx="146">
                  <c:v>0.274592</c:v>
                </c:pt>
                <c:pt idx="147">
                  <c:v>1.2173099999999997</c:v>
                </c:pt>
                <c:pt idx="148">
                  <c:v>0.20582900000000001</c:v>
                </c:pt>
                <c:pt idx="149">
                  <c:v>3.722210000000001E-3</c:v>
                </c:pt>
                <c:pt idx="150">
                  <c:v>0.2523220000000001</c:v>
                </c:pt>
                <c:pt idx="151">
                  <c:v>0.50097700000000001</c:v>
                </c:pt>
                <c:pt idx="152">
                  <c:v>0.11541000000000001</c:v>
                </c:pt>
                <c:pt idx="153">
                  <c:v>3.0519800000000007E-2</c:v>
                </c:pt>
                <c:pt idx="154">
                  <c:v>1.0951700000000002E-2</c:v>
                </c:pt>
                <c:pt idx="155">
                  <c:v>6.124290000000001E-3</c:v>
                </c:pt>
                <c:pt idx="156">
                  <c:v>0.16877600000000004</c:v>
                </c:pt>
                <c:pt idx="157">
                  <c:v>7.2407200000000033E-2</c:v>
                </c:pt>
                <c:pt idx="158">
                  <c:v>0.32953100000000002</c:v>
                </c:pt>
                <c:pt idx="159">
                  <c:v>0.60283399999999998</c:v>
                </c:pt>
                <c:pt idx="160">
                  <c:v>0.2962010000000001</c:v>
                </c:pt>
                <c:pt idx="161">
                  <c:v>1.4411400000000003E-3</c:v>
                </c:pt>
                <c:pt idx="162">
                  <c:v>6.1814700000000014E-3</c:v>
                </c:pt>
                <c:pt idx="163">
                  <c:v>3.3349200000000003E-3</c:v>
                </c:pt>
                <c:pt idx="164">
                  <c:v>3.6638200000000008E-3</c:v>
                </c:pt>
                <c:pt idx="165">
                  <c:v>6.8872700000000009E-2</c:v>
                </c:pt>
                <c:pt idx="166">
                  <c:v>0.53542500000000004</c:v>
                </c:pt>
                <c:pt idx="167">
                  <c:v>0.71641100000000002</c:v>
                </c:pt>
                <c:pt idx="168">
                  <c:v>0.89857299999999996</c:v>
                </c:pt>
                <c:pt idx="169">
                  <c:v>0.46676000000000001</c:v>
                </c:pt>
                <c:pt idx="170">
                  <c:v>4.9519200000000011E-3</c:v>
                </c:pt>
                <c:pt idx="171">
                  <c:v>1.9676699999999998</c:v>
                </c:pt>
                <c:pt idx="172">
                  <c:v>0.57982000000000011</c:v>
                </c:pt>
                <c:pt idx="173">
                  <c:v>0.47103100000000003</c:v>
                </c:pt>
                <c:pt idx="174">
                  <c:v>0.55102899999999999</c:v>
                </c:pt>
                <c:pt idx="175">
                  <c:v>0.32588700000000015</c:v>
                </c:pt>
                <c:pt idx="176">
                  <c:v>7.8623299999999993E-2</c:v>
                </c:pt>
                <c:pt idx="177">
                  <c:v>0.57507399999999997</c:v>
                </c:pt>
                <c:pt idx="178">
                  <c:v>0.63358700000000001</c:v>
                </c:pt>
                <c:pt idx="179">
                  <c:v>0.50351699999999977</c:v>
                </c:pt>
                <c:pt idx="180">
                  <c:v>6.7879300000000004E-2</c:v>
                </c:pt>
                <c:pt idx="181">
                  <c:v>0.18072000000000002</c:v>
                </c:pt>
                <c:pt idx="182">
                  <c:v>0.12217100000000002</c:v>
                </c:pt>
                <c:pt idx="183">
                  <c:v>0.12224599999999999</c:v>
                </c:pt>
                <c:pt idx="184">
                  <c:v>0.37079800000000002</c:v>
                </c:pt>
                <c:pt idx="185">
                  <c:v>0.38952400000000009</c:v>
                </c:pt>
                <c:pt idx="186">
                  <c:v>0.77204300000000003</c:v>
                </c:pt>
                <c:pt idx="187">
                  <c:v>2.8652599999999997</c:v>
                </c:pt>
                <c:pt idx="188">
                  <c:v>0.70601899999999984</c:v>
                </c:pt>
                <c:pt idx="189">
                  <c:v>0.34911400000000009</c:v>
                </c:pt>
                <c:pt idx="190">
                  <c:v>4.1750300000000006E-3</c:v>
                </c:pt>
                <c:pt idx="191">
                  <c:v>2.5877000000000009E-3</c:v>
                </c:pt>
                <c:pt idx="192">
                  <c:v>5.1425600000000009E-3</c:v>
                </c:pt>
                <c:pt idx="193">
                  <c:v>1.7181299999999999</c:v>
                </c:pt>
                <c:pt idx="194">
                  <c:v>2.2784200000000001</c:v>
                </c:pt>
                <c:pt idx="195">
                  <c:v>0.73502199999999995</c:v>
                </c:pt>
                <c:pt idx="196">
                  <c:v>0.56217499999999998</c:v>
                </c:pt>
                <c:pt idx="197">
                  <c:v>0.63436099999999984</c:v>
                </c:pt>
                <c:pt idx="198">
                  <c:v>0.62141299999999988</c:v>
                </c:pt>
                <c:pt idx="199">
                  <c:v>0.74934199999999995</c:v>
                </c:pt>
                <c:pt idx="200">
                  <c:v>0.72861500000000012</c:v>
                </c:pt>
                <c:pt idx="201">
                  <c:v>8.3310700000000001E-2</c:v>
                </c:pt>
                <c:pt idx="202">
                  <c:v>2.9833600000000009E-3</c:v>
                </c:pt>
                <c:pt idx="203">
                  <c:v>0.20611699999999999</c:v>
                </c:pt>
                <c:pt idx="204">
                  <c:v>0.29036100000000009</c:v>
                </c:pt>
                <c:pt idx="205">
                  <c:v>0.11744300000000003</c:v>
                </c:pt>
                <c:pt idx="206">
                  <c:v>0.142871</c:v>
                </c:pt>
                <c:pt idx="207">
                  <c:v>0.18516099999999999</c:v>
                </c:pt>
                <c:pt idx="208">
                  <c:v>1.9703400000000005E-3</c:v>
                </c:pt>
                <c:pt idx="209">
                  <c:v>5.3069800000000002E-3</c:v>
                </c:pt>
                <c:pt idx="210">
                  <c:v>4.988130000000001E-2</c:v>
                </c:pt>
                <c:pt idx="211">
                  <c:v>0.47263000000000011</c:v>
                </c:pt>
                <c:pt idx="212">
                  <c:v>2.5027600000000004E-2</c:v>
                </c:pt>
                <c:pt idx="213">
                  <c:v>0.14192099999999999</c:v>
                </c:pt>
                <c:pt idx="214">
                  <c:v>0.31051600000000007</c:v>
                </c:pt>
                <c:pt idx="215">
                  <c:v>0.28173199999999998</c:v>
                </c:pt>
                <c:pt idx="216">
                  <c:v>0.15569700000000003</c:v>
                </c:pt>
                <c:pt idx="217">
                  <c:v>0.56783899999999998</c:v>
                </c:pt>
                <c:pt idx="218">
                  <c:v>0.35794300000000001</c:v>
                </c:pt>
                <c:pt idx="219">
                  <c:v>0.31915100000000002</c:v>
                </c:pt>
                <c:pt idx="220">
                  <c:v>0.34385000000000016</c:v>
                </c:pt>
                <c:pt idx="221">
                  <c:v>0.34905500000000006</c:v>
                </c:pt>
                <c:pt idx="222">
                  <c:v>3.2401700000000004</c:v>
                </c:pt>
                <c:pt idx="223">
                  <c:v>6.5252800000000014E-2</c:v>
                </c:pt>
                <c:pt idx="224">
                  <c:v>8.4158200000000022E-4</c:v>
                </c:pt>
                <c:pt idx="225">
                  <c:v>3.0755500000000005E-4</c:v>
                </c:pt>
                <c:pt idx="226">
                  <c:v>1.4792800000000001E-3</c:v>
                </c:pt>
                <c:pt idx="227">
                  <c:v>0.36823100000000003</c:v>
                </c:pt>
                <c:pt idx="228">
                  <c:v>3.1446800000000004E-2</c:v>
                </c:pt>
                <c:pt idx="229">
                  <c:v>0.5022319999999999</c:v>
                </c:pt>
                <c:pt idx="230">
                  <c:v>0.35349700000000001</c:v>
                </c:pt>
                <c:pt idx="231">
                  <c:v>4.1300600000000003</c:v>
                </c:pt>
                <c:pt idx="232">
                  <c:v>2.1597499999999994</c:v>
                </c:pt>
                <c:pt idx="233">
                  <c:v>0.55453599999999992</c:v>
                </c:pt>
                <c:pt idx="234">
                  <c:v>0.26609299999999997</c:v>
                </c:pt>
                <c:pt idx="235">
                  <c:v>2.2322399999999996</c:v>
                </c:pt>
                <c:pt idx="236">
                  <c:v>2.6246100000000001</c:v>
                </c:pt>
                <c:pt idx="237">
                  <c:v>3.2058900000000001</c:v>
                </c:pt>
                <c:pt idx="238">
                  <c:v>2.1053700000000002</c:v>
                </c:pt>
                <c:pt idx="239">
                  <c:v>1.5502499999999999</c:v>
                </c:pt>
                <c:pt idx="240">
                  <c:v>1.7631800000000002</c:v>
                </c:pt>
                <c:pt idx="241">
                  <c:v>0.93914600000000004</c:v>
                </c:pt>
                <c:pt idx="242">
                  <c:v>0.18837400000000001</c:v>
                </c:pt>
                <c:pt idx="243">
                  <c:v>0.22018799999999999</c:v>
                </c:pt>
                <c:pt idx="244">
                  <c:v>2.5486600000000005E-2</c:v>
                </c:pt>
                <c:pt idx="245">
                  <c:v>0.26418600000000003</c:v>
                </c:pt>
                <c:pt idx="246">
                  <c:v>0.45235800000000004</c:v>
                </c:pt>
                <c:pt idx="247">
                  <c:v>3.4885300000000008E-2</c:v>
                </c:pt>
                <c:pt idx="248">
                  <c:v>0.20245500000000002</c:v>
                </c:pt>
                <c:pt idx="249">
                  <c:v>0.4417350000000001</c:v>
                </c:pt>
                <c:pt idx="250">
                  <c:v>0.22540900000000005</c:v>
                </c:pt>
                <c:pt idx="251">
                  <c:v>3.4165399999999999E-2</c:v>
                </c:pt>
                <c:pt idx="252">
                  <c:v>6.836700000000002E-3</c:v>
                </c:pt>
                <c:pt idx="253">
                  <c:v>0.80158699999999994</c:v>
                </c:pt>
                <c:pt idx="254">
                  <c:v>2.0893999999999999</c:v>
                </c:pt>
                <c:pt idx="255">
                  <c:v>0.50453799999999993</c:v>
                </c:pt>
                <c:pt idx="256">
                  <c:v>0.62443099999999996</c:v>
                </c:pt>
                <c:pt idx="257">
                  <c:v>9.4935600000000037E-2</c:v>
                </c:pt>
                <c:pt idx="258">
                  <c:v>0.23415</c:v>
                </c:pt>
                <c:pt idx="259">
                  <c:v>0.35146400000000005</c:v>
                </c:pt>
                <c:pt idx="260">
                  <c:v>0.22621100000000005</c:v>
                </c:pt>
                <c:pt idx="261">
                  <c:v>2.9547600000000003E-3</c:v>
                </c:pt>
                <c:pt idx="262">
                  <c:v>3.3378500000000006E-5</c:v>
                </c:pt>
                <c:pt idx="263">
                  <c:v>1.6175400000000004E-3</c:v>
                </c:pt>
                <c:pt idx="264">
                  <c:v>2.3708799999999995E-2</c:v>
                </c:pt>
                <c:pt idx="265">
                  <c:v>9.6560600000000045E-3</c:v>
                </c:pt>
                <c:pt idx="266">
                  <c:v>0.10921900000000001</c:v>
                </c:pt>
                <c:pt idx="267">
                  <c:v>0.12061500000000001</c:v>
                </c:pt>
                <c:pt idx="268">
                  <c:v>5.5325500000000007E-2</c:v>
                </c:pt>
                <c:pt idx="269">
                  <c:v>0.97761399999999987</c:v>
                </c:pt>
                <c:pt idx="270">
                  <c:v>0.476769</c:v>
                </c:pt>
                <c:pt idx="271">
                  <c:v>0.81308499999999984</c:v>
                </c:pt>
                <c:pt idx="272">
                  <c:v>0.13916999999999999</c:v>
                </c:pt>
                <c:pt idx="273">
                  <c:v>8.4396600000000025E-4</c:v>
                </c:pt>
                <c:pt idx="274">
                  <c:v>2.724750000000001E-3</c:v>
                </c:pt>
                <c:pt idx="275">
                  <c:v>0.69445800000000013</c:v>
                </c:pt>
                <c:pt idx="276">
                  <c:v>0.85951</c:v>
                </c:pt>
                <c:pt idx="277">
                  <c:v>6.6516600000000024E-4</c:v>
                </c:pt>
                <c:pt idx="278">
                  <c:v>1.7701000000000004E-3</c:v>
                </c:pt>
                <c:pt idx="279">
                  <c:v>1.5579400000000003E-3</c:v>
                </c:pt>
                <c:pt idx="280">
                  <c:v>6.1385900000000011E-3</c:v>
                </c:pt>
                <c:pt idx="281">
                  <c:v>1.1003400000000001</c:v>
                </c:pt>
                <c:pt idx="282">
                  <c:v>1.8643799999999999</c:v>
                </c:pt>
                <c:pt idx="283">
                  <c:v>6.9181700000000013E-2</c:v>
                </c:pt>
                <c:pt idx="284">
                  <c:v>4.0530300000000009E-4</c:v>
                </c:pt>
                <c:pt idx="285">
                  <c:v>6.5086200000000021E-4</c:v>
                </c:pt>
                <c:pt idx="286">
                  <c:v>9.5040700000000006E-2</c:v>
                </c:pt>
                <c:pt idx="287">
                  <c:v>1.1920900000000006E-6</c:v>
                </c:pt>
                <c:pt idx="288">
                  <c:v>9.6674100000000034E-4</c:v>
                </c:pt>
                <c:pt idx="289">
                  <c:v>3.4570600000000011E-5</c:v>
                </c:pt>
                <c:pt idx="290">
                  <c:v>7.9869900000000026E-5</c:v>
                </c:pt>
                <c:pt idx="291">
                  <c:v>1.1407700000000002E-3</c:v>
                </c:pt>
                <c:pt idx="292">
                  <c:v>1.2117999999999998</c:v>
                </c:pt>
                <c:pt idx="293">
                  <c:v>0.48727200000000004</c:v>
                </c:pt>
                <c:pt idx="294">
                  <c:v>6.1575900000000003E-2</c:v>
                </c:pt>
                <c:pt idx="295">
                  <c:v>1.4617500000000002E-2</c:v>
                </c:pt>
                <c:pt idx="296">
                  <c:v>1.69032</c:v>
                </c:pt>
                <c:pt idx="297">
                  <c:v>6.8387200000000004</c:v>
                </c:pt>
                <c:pt idx="298">
                  <c:v>3.34823</c:v>
                </c:pt>
                <c:pt idx="299">
                  <c:v>3.0781299999999998</c:v>
                </c:pt>
                <c:pt idx="300">
                  <c:v>6.832139999999999</c:v>
                </c:pt>
                <c:pt idx="301">
                  <c:v>4.4484199999999996</c:v>
                </c:pt>
                <c:pt idx="302">
                  <c:v>8.9134900000000031E-2</c:v>
                </c:pt>
                <c:pt idx="303">
                  <c:v>0.19882000000000002</c:v>
                </c:pt>
                <c:pt idx="304">
                  <c:v>0.65262200000000015</c:v>
                </c:pt>
                <c:pt idx="305">
                  <c:v>2.9781</c:v>
                </c:pt>
                <c:pt idx="306">
                  <c:v>1.1948700000000001</c:v>
                </c:pt>
                <c:pt idx="307">
                  <c:v>0.32720600000000005</c:v>
                </c:pt>
                <c:pt idx="308">
                  <c:v>0.72469399999999995</c:v>
                </c:pt>
                <c:pt idx="309">
                  <c:v>6.9189000000000013E-3</c:v>
                </c:pt>
                <c:pt idx="310">
                  <c:v>4.7076600000000007E-3</c:v>
                </c:pt>
                <c:pt idx="311">
                  <c:v>2.5030800000000008E-3</c:v>
                </c:pt>
                <c:pt idx="312">
                  <c:v>8.0820600000000033E-4</c:v>
                </c:pt>
                <c:pt idx="313">
                  <c:v>6.586530000000001E-3</c:v>
                </c:pt>
                <c:pt idx="314">
                  <c:v>1.4293699999999999E-2</c:v>
                </c:pt>
                <c:pt idx="315">
                  <c:v>1.4185800000000005E-4</c:v>
                </c:pt>
                <c:pt idx="316">
                  <c:v>2.384190000000001E-6</c:v>
                </c:pt>
                <c:pt idx="317">
                  <c:v>1.1920900000000006E-6</c:v>
                </c:pt>
                <c:pt idx="318">
                  <c:v>3.5762800000000007E-6</c:v>
                </c:pt>
                <c:pt idx="319">
                  <c:v>1.5497200000000005E-5</c:v>
                </c:pt>
                <c:pt idx="320">
                  <c:v>5.364400000000001E-5</c:v>
                </c:pt>
                <c:pt idx="321">
                  <c:v>8.3446500000000049E-6</c:v>
                </c:pt>
                <c:pt idx="322">
                  <c:v>0</c:v>
                </c:pt>
                <c:pt idx="323">
                  <c:v>0</c:v>
                </c:pt>
                <c:pt idx="324">
                  <c:v>0</c:v>
                </c:pt>
                <c:pt idx="325">
                  <c:v>3.1156500000000002E-3</c:v>
                </c:pt>
                <c:pt idx="326">
                  <c:v>1.6689300000000006E-5</c:v>
                </c:pt>
                <c:pt idx="327">
                  <c:v>1.3113000000000005E-5</c:v>
                </c:pt>
                <c:pt idx="328">
                  <c:v>3.8425700000000009E-3</c:v>
                </c:pt>
                <c:pt idx="329">
                  <c:v>7.996940000000001E-3</c:v>
                </c:pt>
                <c:pt idx="330">
                  <c:v>7.9588200000000019E-3</c:v>
                </c:pt>
                <c:pt idx="331">
                  <c:v>2.384190000000001E-6</c:v>
                </c:pt>
                <c:pt idx="332">
                  <c:v>9.5367400000000042E-6</c:v>
                </c:pt>
                <c:pt idx="333">
                  <c:v>0</c:v>
                </c:pt>
                <c:pt idx="334">
                  <c:v>5.006660000000002E-4</c:v>
                </c:pt>
                <c:pt idx="335">
                  <c:v>9.8700400000000053E-4</c:v>
                </c:pt>
                <c:pt idx="336">
                  <c:v>6.6318700000000008E-2</c:v>
                </c:pt>
                <c:pt idx="337">
                  <c:v>4.6311500000000005E-2</c:v>
                </c:pt>
                <c:pt idx="338">
                  <c:v>0.18947200000000003</c:v>
                </c:pt>
                <c:pt idx="339">
                  <c:v>1.9143400000000001E-2</c:v>
                </c:pt>
                <c:pt idx="340">
                  <c:v>2.8967400000000002E-4</c:v>
                </c:pt>
                <c:pt idx="341">
                  <c:v>4.1603199999999999E-4</c:v>
                </c:pt>
                <c:pt idx="342">
                  <c:v>1.1519999999999997</c:v>
                </c:pt>
                <c:pt idx="343">
                  <c:v>2.1510800000000004E-2</c:v>
                </c:pt>
                <c:pt idx="344">
                  <c:v>3.4808500000000004E-4</c:v>
                </c:pt>
                <c:pt idx="345">
                  <c:v>9.8943200000000032E-5</c:v>
                </c:pt>
                <c:pt idx="346">
                  <c:v>7.2717400000000043E-5</c:v>
                </c:pt>
                <c:pt idx="347">
                  <c:v>9.5367400000000042E-6</c:v>
                </c:pt>
                <c:pt idx="348">
                  <c:v>9.0598700000000051E-5</c:v>
                </c:pt>
                <c:pt idx="349">
                  <c:v>1.7283900000000004E-3</c:v>
                </c:pt>
                <c:pt idx="350">
                  <c:v>1.2876999999999998</c:v>
                </c:pt>
                <c:pt idx="351">
                  <c:v>0.46616200000000002</c:v>
                </c:pt>
                <c:pt idx="352">
                  <c:v>3.0405700000000007E-3</c:v>
                </c:pt>
                <c:pt idx="353">
                  <c:v>1.3470600000000003E-4</c:v>
                </c:pt>
                <c:pt idx="354">
                  <c:v>2.1934300000000004E-4</c:v>
                </c:pt>
                <c:pt idx="355">
                  <c:v>8.1655000000000063E-4</c:v>
                </c:pt>
                <c:pt idx="356">
                  <c:v>8.5231000000000022E-4</c:v>
                </c:pt>
                <c:pt idx="357">
                  <c:v>2.1658000000000003E-3</c:v>
                </c:pt>
                <c:pt idx="358">
                  <c:v>1.0142000000000002E-2</c:v>
                </c:pt>
                <c:pt idx="359">
                  <c:v>1.7474600000000004E-3</c:v>
                </c:pt>
                <c:pt idx="360">
                  <c:v>7.7125400000000008E-4</c:v>
                </c:pt>
                <c:pt idx="361">
                  <c:v>6.5564900000000034E-5</c:v>
                </c:pt>
                <c:pt idx="362">
                  <c:v>3.1216000000000008E-3</c:v>
                </c:pt>
                <c:pt idx="363">
                  <c:v>6.9141100000000015E-5</c:v>
                </c:pt>
              </c:numCache>
            </c:numRef>
          </c:val>
        </c:ser>
        <c:marker val="1"/>
        <c:axId val="52045696"/>
        <c:axId val="52047232"/>
      </c:lineChart>
      <c:dateAx>
        <c:axId val="52045696"/>
        <c:scaling>
          <c:orientation val="minMax"/>
        </c:scaling>
        <c:axPos val="b"/>
        <c:majorTickMark val="none"/>
        <c:tickLblPos val="nextTo"/>
        <c:crossAx val="52047232"/>
        <c:crosses val="autoZero"/>
        <c:lblOffset val="100"/>
        <c:baseTimeUnit val="days"/>
        <c:majorUnit val="9"/>
        <c:minorUnit val="10"/>
      </c:dateAx>
      <c:valAx>
        <c:axId val="52047232"/>
        <c:scaling>
          <c:orientation val="minMax"/>
        </c:scaling>
        <c:axPos val="l"/>
        <c:majorGridlines/>
        <c:title>
          <c:tx>
            <c:rich>
              <a:bodyPr/>
              <a:lstStyle/>
              <a:p>
                <a:pPr>
                  <a:defRPr/>
                </a:pPr>
                <a:r>
                  <a:rPr lang="en-US"/>
                  <a:t>Visibility</a:t>
                </a:r>
                <a:r>
                  <a:rPr lang="en-US" baseline="0"/>
                  <a:t> [d-dv]</a:t>
                </a:r>
                <a:endParaRPr lang="en-US"/>
              </a:p>
            </c:rich>
          </c:tx>
          <c:layout/>
        </c:title>
        <c:numFmt formatCode="General" sourceLinked="1"/>
        <c:majorTickMark val="none"/>
        <c:tickLblPos val="nextTo"/>
        <c:crossAx val="52045696"/>
        <c:crosses val="autoZero"/>
        <c:crossBetween val="between"/>
      </c:valAx>
      <c:spPr>
        <a:noFill/>
        <a:ln w="25400">
          <a:noFill/>
        </a:ln>
      </c:spPr>
    </c:plotArea>
    <c:legend>
      <c:legendPos val="r"/>
      <c:layout/>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B936ED7-5287-4F6C-B871-E93D9CFB4764}" type="datetimeFigureOut">
              <a:rPr lang="en-US" smtClean="0"/>
              <a:pPr/>
              <a:t>10/11/2010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219C94-7C31-4FCC-B01B-48CA6DC6FB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B936ED7-5287-4F6C-B871-E93D9CFB4764}" type="datetimeFigureOut">
              <a:rPr lang="en-US" smtClean="0"/>
              <a:pPr/>
              <a:t>10/11/2010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219C94-7C31-4FCC-B01B-48CA6DC6FB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B936ED7-5287-4F6C-B871-E93D9CFB4764}" type="datetimeFigureOut">
              <a:rPr lang="en-US" smtClean="0"/>
              <a:pPr/>
              <a:t>10/11/2010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219C94-7C31-4FCC-B01B-48CA6DC6FB0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1B936ED7-5287-4F6C-B871-E93D9CFB4764}" type="datetimeFigureOut">
              <a:rPr lang="en-US" smtClean="0"/>
              <a:pPr/>
              <a:t>10/11/2010</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7219C94-7C31-4FCC-B01B-48CA6DC6FB0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1B936ED7-5287-4F6C-B871-E93D9CFB4764}" type="datetimeFigureOut">
              <a:rPr lang="en-US" smtClean="0"/>
              <a:pPr/>
              <a:t>10/11/2010</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7219C94-7C31-4FCC-B01B-48CA6DC6FB0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fld id="{1B936ED7-5287-4F6C-B871-E93D9CFB4764}" type="datetimeFigureOut">
              <a:rPr lang="en-US" smtClean="0"/>
              <a:pPr/>
              <a:t>10/11/2010</a:t>
            </a:fld>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97219C94-7C31-4FCC-B01B-48CA6DC6FB0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1B936ED7-5287-4F6C-B871-E93D9CFB4764}" type="datetimeFigureOut">
              <a:rPr lang="en-US" smtClean="0"/>
              <a:pPr/>
              <a:t>10/11/2010</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7219C94-7C31-4FCC-B01B-48CA6DC6FB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B936ED7-5287-4F6C-B871-E93D9CFB4764}" type="datetimeFigureOut">
              <a:rPr lang="en-US" smtClean="0"/>
              <a:pPr/>
              <a:t>10/11/2010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219C94-7C31-4FCC-B01B-48CA6DC6FB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B936ED7-5287-4F6C-B871-E93D9CFB4764}" type="datetimeFigureOut">
              <a:rPr lang="en-US" smtClean="0"/>
              <a:pPr/>
              <a:t>10/11/2010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219C94-7C31-4FCC-B01B-48CA6DC6FB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B936ED7-5287-4F6C-B871-E93D9CFB4764}" type="datetimeFigureOut">
              <a:rPr lang="en-US" smtClean="0"/>
              <a:pPr/>
              <a:t>10/11/2010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219C94-7C31-4FCC-B01B-48CA6DC6FB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B936ED7-5287-4F6C-B871-E93D9CFB4764}" type="datetimeFigureOut">
              <a:rPr lang="en-US" smtClean="0"/>
              <a:pPr/>
              <a:t>10/11/2010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7219C94-7C31-4FCC-B01B-48CA6DC6FB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B936ED7-5287-4F6C-B871-E93D9CFB4764}" type="datetimeFigureOut">
              <a:rPr lang="en-US" smtClean="0"/>
              <a:pPr/>
              <a:t>10/11/2010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7219C94-7C31-4FCC-B01B-48CA6DC6FB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B936ED7-5287-4F6C-B871-E93D9CFB4764}" type="datetimeFigureOut">
              <a:rPr lang="en-US" smtClean="0"/>
              <a:pPr/>
              <a:t>10/11/2010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7219C94-7C31-4FCC-B01B-48CA6DC6FB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B936ED7-5287-4F6C-B871-E93D9CFB4764}" type="datetimeFigureOut">
              <a:rPr lang="en-US" smtClean="0"/>
              <a:pPr/>
              <a:t>10/11/2010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219C94-7C31-4FCC-B01B-48CA6DC6FB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B936ED7-5287-4F6C-B871-E93D9CFB4764}" type="datetimeFigureOut">
              <a:rPr lang="en-US" smtClean="0"/>
              <a:pPr/>
              <a:t>10/11/2010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219C94-7C31-4FCC-B01B-48CA6DC6FB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1B936ED7-5287-4F6C-B871-E93D9CFB4764}" type="datetimeFigureOut">
              <a:rPr lang="en-US" smtClean="0"/>
              <a:pPr/>
              <a:t>10/11/2010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7219C94-7C31-4FCC-B01B-48CA6DC6FB0D}"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rmAutofit fontScale="90000"/>
          </a:bodyPr>
          <a:lstStyle/>
          <a:p>
            <a:r>
              <a:rPr lang="en-US" sz="3200" b="1" dirty="0" smtClean="0"/>
              <a:t>Proof-of-Concept Evaluation of Use of Photochemical Grid Model Source Apportionment Techniques for Prevention of Significant Deterioration of Air Quality Analysis Requirements</a:t>
            </a:r>
            <a:r>
              <a:rPr lang="en-US" sz="3200" dirty="0" smtClean="0"/>
              <a:t/>
            </a:r>
            <a:br>
              <a:rPr lang="en-US" sz="3200" dirty="0" smtClean="0"/>
            </a:br>
            <a:endParaRPr lang="en-US" sz="3200" dirty="0"/>
          </a:p>
        </p:txBody>
      </p:sp>
      <p:sp>
        <p:nvSpPr>
          <p:cNvPr id="5" name="Subtitle 4"/>
          <p:cNvSpPr>
            <a:spLocks noGrp="1"/>
          </p:cNvSpPr>
          <p:nvPr>
            <p:ph type="subTitle" idx="1"/>
          </p:nvPr>
        </p:nvSpPr>
        <p:spPr/>
        <p:txBody>
          <a:bodyPr/>
          <a:lstStyle/>
          <a:p>
            <a:r>
              <a:rPr lang="en-US" dirty="0" smtClean="0"/>
              <a:t>Bret </a:t>
            </a:r>
            <a:r>
              <a:rPr lang="en-US" dirty="0" smtClean="0"/>
              <a:t>Anderson, Kirk Baker, Ralph Morris, Chris Emery, Andy Hawkins, Erik Snyder</a:t>
            </a: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CALMET Meteorology</a:t>
            </a:r>
            <a:endParaRPr lang="en-US" dirty="0"/>
          </a:p>
        </p:txBody>
      </p:sp>
      <p:sp>
        <p:nvSpPr>
          <p:cNvPr id="9" name="Text Placeholder 8"/>
          <p:cNvSpPr>
            <a:spLocks noGrp="1"/>
          </p:cNvSpPr>
          <p:nvPr>
            <p:ph type="body" idx="1"/>
          </p:nvPr>
        </p:nvSpPr>
        <p:spPr/>
        <p:txBody>
          <a:bodyPr/>
          <a:lstStyle/>
          <a:p>
            <a:r>
              <a:rPr lang="en-US" dirty="0" smtClean="0"/>
              <a:t>Collapsing CBL’s</a:t>
            </a:r>
          </a:p>
        </p:txBody>
      </p:sp>
      <p:pic>
        <p:nvPicPr>
          <p:cNvPr id="8" name="Content Placeholder 7" descr="mixingheight_ts.JPG"/>
          <p:cNvPicPr>
            <a:picLocks noGrp="1" noChangeAspect="1"/>
          </p:cNvPicPr>
          <p:nvPr>
            <p:ph sz="half" idx="2"/>
          </p:nvPr>
        </p:nvPicPr>
        <p:blipFill>
          <a:blip r:embed="rId2" cstate="print"/>
          <a:stretch>
            <a:fillRect/>
          </a:stretch>
        </p:blipFill>
        <p:spPr>
          <a:xfrm>
            <a:off x="457200" y="2286000"/>
            <a:ext cx="4040188" cy="1932581"/>
          </a:xfrm>
        </p:spPr>
      </p:pic>
      <p:sp>
        <p:nvSpPr>
          <p:cNvPr id="10" name="Text Placeholder 9"/>
          <p:cNvSpPr>
            <a:spLocks noGrp="1"/>
          </p:cNvSpPr>
          <p:nvPr>
            <p:ph type="body" sz="quarter" idx="3"/>
          </p:nvPr>
        </p:nvSpPr>
        <p:spPr/>
        <p:txBody>
          <a:bodyPr/>
          <a:lstStyle/>
          <a:p>
            <a:r>
              <a:rPr lang="en-US" dirty="0" smtClean="0"/>
              <a:t>Objective Analysis Errors</a:t>
            </a:r>
            <a:endParaRPr lang="en-US" dirty="0"/>
          </a:p>
        </p:txBody>
      </p:sp>
      <p:pic>
        <p:nvPicPr>
          <p:cNvPr id="2050" name="Picture 2"/>
          <p:cNvPicPr>
            <a:picLocks noGrp="1" noChangeAspect="1" noChangeArrowheads="1"/>
          </p:cNvPicPr>
          <p:nvPr>
            <p:ph sz="quarter" idx="4"/>
          </p:nvPr>
        </p:nvPicPr>
        <p:blipFill>
          <a:blip r:embed="rId3" cstate="print"/>
          <a:srcRect/>
          <a:stretch>
            <a:fillRect/>
          </a:stretch>
        </p:blipFill>
        <p:spPr bwMode="auto">
          <a:xfrm>
            <a:off x="4724400" y="2209800"/>
            <a:ext cx="4041775" cy="303133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CALPUFF Chemistry</a:t>
            </a:r>
            <a:endParaRPr lang="en-US" dirty="0"/>
          </a:p>
        </p:txBody>
      </p:sp>
      <p:pic>
        <p:nvPicPr>
          <p:cNvPr id="4" name="Content Placeholder 3" descr="untitled2.JPG"/>
          <p:cNvPicPr>
            <a:picLocks noGrp="1" noChangeAspect="1"/>
          </p:cNvPicPr>
          <p:nvPr>
            <p:ph idx="1"/>
          </p:nvPr>
        </p:nvPicPr>
        <p:blipFill>
          <a:blip r:embed="rId2" cstate="print"/>
          <a:stretch>
            <a:fillRect/>
          </a:stretch>
        </p:blipFill>
        <p:spPr>
          <a:xfrm>
            <a:off x="804862" y="1958181"/>
            <a:ext cx="7534275" cy="3810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a New Modeling Paradigm?</a:t>
            </a:r>
            <a:endParaRPr lang="en-US" dirty="0"/>
          </a:p>
        </p:txBody>
      </p:sp>
      <p:sp>
        <p:nvSpPr>
          <p:cNvPr id="3" name="Content Placeholder 2"/>
          <p:cNvSpPr>
            <a:spLocks noGrp="1"/>
          </p:cNvSpPr>
          <p:nvPr>
            <p:ph idx="1"/>
          </p:nvPr>
        </p:nvSpPr>
        <p:spPr/>
        <p:txBody>
          <a:bodyPr/>
          <a:lstStyle/>
          <a:p>
            <a:r>
              <a:rPr lang="en-US" sz="1800" dirty="0" smtClean="0"/>
              <a:t>The current modeling paradigm for both Class I increment analyses and AQRV analyses remains largely consistent with the original IWAQM Phase 2 </a:t>
            </a:r>
            <a:r>
              <a:rPr lang="en-US" sz="1800" dirty="0" smtClean="0"/>
              <a:t>recommendations dating to the mid 1990’s.  </a:t>
            </a:r>
            <a:r>
              <a:rPr lang="en-US" sz="1800" dirty="0" smtClean="0"/>
              <a:t>The Phase 2 recommendations are summarized as follows:</a:t>
            </a:r>
          </a:p>
          <a:p>
            <a:pPr lvl="1"/>
            <a:r>
              <a:rPr lang="en-US" sz="1200" dirty="0" smtClean="0"/>
              <a:t>Use of the CALPUFF modeling system</a:t>
            </a:r>
          </a:p>
          <a:p>
            <a:pPr lvl="1"/>
            <a:r>
              <a:rPr lang="en-US" sz="1200" dirty="0" smtClean="0"/>
              <a:t>Use of fully developed time and space varying characterization of the meteorology using CALMET</a:t>
            </a:r>
          </a:p>
          <a:p>
            <a:pPr lvl="1"/>
            <a:r>
              <a:rPr lang="en-US" sz="1200" dirty="0" smtClean="0"/>
              <a:t>Placement of receptors within Class I areas of concern</a:t>
            </a:r>
          </a:p>
          <a:p>
            <a:pPr lvl="1"/>
            <a:r>
              <a:rPr lang="en-US" sz="1200" dirty="0" smtClean="0"/>
              <a:t>Background concentrations of ozone and ammonia are allowed to vary in time and space</a:t>
            </a:r>
          </a:p>
          <a:p>
            <a:pPr lvl="1"/>
            <a:r>
              <a:rPr lang="en-US" sz="1200" dirty="0" smtClean="0"/>
              <a:t>The concentration and AQRV impacts are computed to more directly correspond to the standards, increments, and thresholds of concern.</a:t>
            </a:r>
          </a:p>
          <a:p>
            <a:r>
              <a:rPr lang="en-US" sz="1800" dirty="0" smtClean="0"/>
              <a:t>IWAQM (1992) envisioned a third phase to add more advanced modeling techniques representing the likely emergence of photochemical grid models (</a:t>
            </a:r>
            <a:r>
              <a:rPr lang="en-US" sz="1800" dirty="0" smtClean="0"/>
              <a:t>PGM’s</a:t>
            </a:r>
            <a:r>
              <a:rPr lang="en-US" sz="1800" dirty="0" smtClean="0"/>
              <a:t>) for routine.  However, additional resources were not forthcoming and the Phase 3 recommendations were ultimately never pursued.  </a:t>
            </a:r>
          </a:p>
          <a:p>
            <a:r>
              <a:rPr lang="en-US" sz="1800" dirty="0" smtClean="0"/>
              <a:t>IWAQM reactivated in 2009 to examine current modeling paradigm and determine if Phase 3 goals of use of </a:t>
            </a:r>
            <a:r>
              <a:rPr lang="en-US" sz="1800" dirty="0" smtClean="0"/>
              <a:t>PGM’s were </a:t>
            </a:r>
            <a:r>
              <a:rPr lang="en-US" sz="1800" dirty="0" smtClean="0"/>
              <a:t>achievable within the PSD regulatory framework. </a:t>
            </a:r>
          </a:p>
          <a:p>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Common Concerns Regarding Use of PGM’s for Single Source Analyses</a:t>
            </a:r>
            <a:endParaRPr lang="en-US" sz="3600" dirty="0"/>
          </a:p>
        </p:txBody>
      </p:sp>
      <p:sp>
        <p:nvSpPr>
          <p:cNvPr id="3" name="Content Placeholder 2"/>
          <p:cNvSpPr>
            <a:spLocks noGrp="1"/>
          </p:cNvSpPr>
          <p:nvPr>
            <p:ph idx="1"/>
          </p:nvPr>
        </p:nvSpPr>
        <p:spPr>
          <a:xfrm>
            <a:off x="457200" y="1600200"/>
            <a:ext cx="8229600" cy="4525963"/>
          </a:xfrm>
        </p:spPr>
        <p:txBody>
          <a:bodyPr/>
          <a:lstStyle/>
          <a:p>
            <a:r>
              <a:rPr lang="en-US" sz="2400" dirty="0" smtClean="0"/>
              <a:t>PGM’s can only resolve the dynamics and chemistry of a point source plume to the grid resolution specified and use of a high resolution grid (e.g., 100 m to 1 km) to resolve a plume would require extensive model inputs and model run times.</a:t>
            </a:r>
          </a:p>
          <a:p>
            <a:r>
              <a:rPr lang="en-US" sz="2400" dirty="0" smtClean="0"/>
              <a:t>To assess the impacts of a source two runs have to be performed, a base case with the source and a </a:t>
            </a:r>
            <a:r>
              <a:rPr lang="en-US" sz="2400" dirty="0" err="1" smtClean="0"/>
              <a:t>zeroout</a:t>
            </a:r>
            <a:r>
              <a:rPr lang="en-US" sz="2400" dirty="0" smtClean="0"/>
              <a:t> case where the emissions of the source are eliminated. </a:t>
            </a:r>
          </a:p>
          <a:p>
            <a:pPr lvl="1"/>
            <a:r>
              <a:rPr lang="en-US" sz="2000" dirty="0" smtClean="0"/>
              <a:t>As PGM runs are already more costly than a source-oriented plume </a:t>
            </a:r>
            <a:r>
              <a:rPr lang="en-US" sz="2000" dirty="0" smtClean="0"/>
              <a:t>model like </a:t>
            </a:r>
            <a:r>
              <a:rPr lang="en-US" sz="2000" dirty="0" smtClean="0"/>
              <a:t>CALPUFF, the need to do multiple zero-out runs to assess the individual impacts of multiple sources is quite costly.</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Advances in Source Apportionment</a:t>
            </a:r>
            <a:endParaRPr lang="en-US" dirty="0"/>
          </a:p>
        </p:txBody>
      </p:sp>
      <p:sp>
        <p:nvSpPr>
          <p:cNvPr id="3" name="Content Placeholder 2"/>
          <p:cNvSpPr>
            <a:spLocks noGrp="1"/>
          </p:cNvSpPr>
          <p:nvPr>
            <p:ph idx="1"/>
          </p:nvPr>
        </p:nvSpPr>
        <p:spPr/>
        <p:txBody>
          <a:bodyPr/>
          <a:lstStyle/>
          <a:p>
            <a:r>
              <a:rPr lang="en-US" sz="2400" dirty="0" smtClean="0"/>
              <a:t>PM Source Apportionment Technology (PSAT) that allows the separate tracking of individual source PM impacts so that the individual impacts from many different sources can be obtained cost-effectively in one run; ozone can also be tracked for single sources by dumping reactive tracers for ozone.</a:t>
            </a:r>
          </a:p>
          <a:p>
            <a:r>
              <a:rPr lang="en-US" sz="2400" dirty="0" smtClean="0"/>
              <a:t>Threading of the PSAT PM source apportionment through the full-chemistry </a:t>
            </a:r>
            <a:r>
              <a:rPr lang="en-US" sz="2400" dirty="0" err="1" smtClean="0"/>
              <a:t>PiG</a:t>
            </a:r>
            <a:r>
              <a:rPr lang="en-US" sz="2400" dirty="0" smtClean="0"/>
              <a:t> module so that the early plume chemistry and plume dynamics can be tracked by the </a:t>
            </a:r>
            <a:r>
              <a:rPr lang="en-US" sz="2400" dirty="0" err="1" smtClean="0"/>
              <a:t>subgrid</a:t>
            </a:r>
            <a:r>
              <a:rPr lang="en-US" sz="2400" dirty="0" smtClean="0"/>
              <a:t>-scale </a:t>
            </a:r>
            <a:r>
              <a:rPr lang="en-US" sz="2400" dirty="0" err="1" smtClean="0"/>
              <a:t>PiG</a:t>
            </a:r>
            <a:r>
              <a:rPr lang="en-US" sz="2400" dirty="0" smtClean="0"/>
              <a:t> module until the plume size is commensurate with the grid resolution when the plume can be adequately simulated by the grid model.</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200" dirty="0" smtClean="0"/>
              <a:t>In FY 2008, the USEPA initiated a program to reevaluate CALPUFF due to  the technical concerns that had come to light during the BART process.</a:t>
            </a:r>
          </a:p>
          <a:p>
            <a:r>
              <a:rPr lang="en-US" sz="2200" dirty="0" smtClean="0"/>
              <a:t>In FY 2009, the USEPA/ENVIRON developed software platform to couple CALPUFF directly to MM5/WRF, eliminating need for CALMET.</a:t>
            </a:r>
          </a:p>
          <a:p>
            <a:r>
              <a:rPr lang="en-US" sz="2200" dirty="0" smtClean="0"/>
              <a:t>In FY 2010, the USEPA  initiated a second program with the UNC/ENVIRON team to demonstrate the use of a PGM with source apportionment techniques for estimating the ozone and AQRV impacts due to a single source or group of sources and compare the results with CALPUFF for existing and hypothetical test sources using procedures like those that would be used in a far-field analysis for PSD.</a:t>
            </a:r>
          </a:p>
          <a:p>
            <a:endParaRPr lang="en-US" sz="2200" dirty="0"/>
          </a:p>
        </p:txBody>
      </p:sp>
      <p:sp>
        <p:nvSpPr>
          <p:cNvPr id="4" name="Title 1"/>
          <p:cNvSpPr>
            <a:spLocks noGrp="1"/>
          </p:cNvSpPr>
          <p:nvPr>
            <p:ph type="title"/>
          </p:nvPr>
        </p:nvSpPr>
        <p:spPr/>
        <p:txBody>
          <a:bodyPr>
            <a:normAutofit fontScale="90000"/>
          </a:bodyPr>
          <a:lstStyle/>
          <a:p>
            <a:r>
              <a:rPr lang="en-US" dirty="0" smtClean="0"/>
              <a:t>EPA/FLM Long Range Transport Modeling Project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Visibility Analysis</a:t>
            </a:r>
            <a:endParaRPr lang="en-US" dirty="0"/>
          </a:p>
        </p:txBody>
      </p:sp>
      <p:sp>
        <p:nvSpPr>
          <p:cNvPr id="3" name="Content Placeholder 2"/>
          <p:cNvSpPr>
            <a:spLocks noGrp="1"/>
          </p:cNvSpPr>
          <p:nvPr>
            <p:ph sz="half" idx="1"/>
          </p:nvPr>
        </p:nvSpPr>
        <p:spPr/>
        <p:txBody>
          <a:bodyPr/>
          <a:lstStyle/>
          <a:p>
            <a:r>
              <a:rPr lang="en-US" sz="2000" dirty="0" smtClean="0"/>
              <a:t>CALPUFF Version 5.754</a:t>
            </a:r>
          </a:p>
          <a:p>
            <a:pPr lvl="1"/>
            <a:r>
              <a:rPr lang="en-US" sz="1600" dirty="0" smtClean="0"/>
              <a:t>MESOPUFF II Chemistry </a:t>
            </a:r>
          </a:p>
          <a:p>
            <a:r>
              <a:rPr lang="en-US" sz="2000" dirty="0" smtClean="0"/>
              <a:t>CALMET  Version 5.53a </a:t>
            </a:r>
          </a:p>
          <a:p>
            <a:pPr lvl="1"/>
            <a:r>
              <a:rPr lang="en-US" sz="2000" dirty="0" smtClean="0"/>
              <a:t>CALMET configured to best preserve original prognostic met </a:t>
            </a:r>
          </a:p>
          <a:p>
            <a:pPr lvl="2"/>
            <a:r>
              <a:rPr lang="en-US" sz="1600" dirty="0" smtClean="0"/>
              <a:t>Initialized with CENRAP 2002 36-km MM5</a:t>
            </a:r>
          </a:p>
          <a:p>
            <a:pPr lvl="2"/>
            <a:r>
              <a:rPr lang="en-US" sz="1600" dirty="0" smtClean="0"/>
              <a:t>Prognostic upper air (NOOBS=1)</a:t>
            </a:r>
          </a:p>
          <a:p>
            <a:pPr lvl="2"/>
            <a:r>
              <a:rPr lang="en-US" sz="1600" dirty="0" smtClean="0"/>
              <a:t>Prognostic precipitation (NPSTA=-1)</a:t>
            </a:r>
          </a:p>
          <a:p>
            <a:pPr lvl="1"/>
            <a:endParaRPr lang="en-US" sz="2000" dirty="0" smtClean="0"/>
          </a:p>
          <a:p>
            <a:endParaRPr lang="en-US" sz="2000" dirty="0" smtClean="0"/>
          </a:p>
          <a:p>
            <a:endParaRPr lang="en-US" sz="2000" dirty="0"/>
          </a:p>
        </p:txBody>
      </p:sp>
      <p:sp>
        <p:nvSpPr>
          <p:cNvPr id="4" name="Content Placeholder 3"/>
          <p:cNvSpPr>
            <a:spLocks noGrp="1"/>
          </p:cNvSpPr>
          <p:nvPr>
            <p:ph sz="half" idx="2"/>
          </p:nvPr>
        </p:nvSpPr>
        <p:spPr/>
        <p:txBody>
          <a:bodyPr/>
          <a:lstStyle/>
          <a:p>
            <a:r>
              <a:rPr lang="en-US" sz="2000" dirty="0" err="1" smtClean="0"/>
              <a:t>CAMx</a:t>
            </a:r>
            <a:r>
              <a:rPr lang="en-US" sz="2000" dirty="0" smtClean="0"/>
              <a:t> Version 4.41</a:t>
            </a:r>
          </a:p>
          <a:p>
            <a:pPr lvl="1"/>
            <a:r>
              <a:rPr lang="en-US" sz="2000" dirty="0" smtClean="0"/>
              <a:t>CENRAP Base02f Inventory</a:t>
            </a:r>
          </a:p>
          <a:p>
            <a:pPr lvl="1"/>
            <a:r>
              <a:rPr lang="en-US" sz="2000" dirty="0" smtClean="0"/>
              <a:t>CENRAP </a:t>
            </a:r>
            <a:r>
              <a:rPr lang="en-US" sz="2000" dirty="0" smtClean="0"/>
              <a:t>36-km MM5 Meteorology</a:t>
            </a:r>
          </a:p>
          <a:p>
            <a:pPr lvl="1"/>
            <a:r>
              <a:rPr lang="en-US" sz="2000" dirty="0" smtClean="0"/>
              <a:t>Probing Tool: Particulate Source Apportionment (PSAT)</a:t>
            </a:r>
          </a:p>
          <a:p>
            <a:pPr lvl="1"/>
            <a:r>
              <a:rPr lang="en-US" sz="2000" dirty="0" smtClean="0"/>
              <a:t>Plume-in-Grid: GREASD </a:t>
            </a:r>
            <a:r>
              <a:rPr lang="en-US" sz="2000" dirty="0" err="1" smtClean="0"/>
              <a:t>PiG</a:t>
            </a:r>
            <a:endParaRPr lang="en-US" sz="2000" dirty="0" smtClean="0"/>
          </a:p>
          <a:p>
            <a:pPr lvl="1"/>
            <a:r>
              <a:rPr lang="en-US" sz="2000" dirty="0" err="1" smtClean="0"/>
              <a:t>Flexinest</a:t>
            </a:r>
            <a:r>
              <a:rPr lang="en-US" sz="2000" dirty="0" smtClean="0"/>
              <a:t>: Optional 12 km imposed on modeling grid to limit initial dispersion of </a:t>
            </a:r>
            <a:r>
              <a:rPr lang="en-US" sz="2000" dirty="0" err="1" smtClean="0"/>
              <a:t>PiG</a:t>
            </a:r>
            <a:r>
              <a:rPr lang="en-US" sz="2000" dirty="0" smtClean="0"/>
              <a:t> </a:t>
            </a:r>
            <a:r>
              <a:rPr lang="en-US" sz="2000" dirty="0" smtClean="0"/>
              <a:t>puffs</a:t>
            </a:r>
            <a:endParaRPr lang="en-US" sz="20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Modeling Domains</a:t>
            </a:r>
            <a:endParaRPr lang="en-US" dirty="0"/>
          </a:p>
        </p:txBody>
      </p:sp>
      <p:sp>
        <p:nvSpPr>
          <p:cNvPr id="9" name="Text Placeholder 8"/>
          <p:cNvSpPr>
            <a:spLocks noGrp="1"/>
          </p:cNvSpPr>
          <p:nvPr>
            <p:ph type="body" idx="1"/>
          </p:nvPr>
        </p:nvSpPr>
        <p:spPr/>
        <p:txBody>
          <a:bodyPr/>
          <a:lstStyle/>
          <a:p>
            <a:r>
              <a:rPr lang="en-US" dirty="0" smtClean="0"/>
              <a:t>CALPUFF Domain: </a:t>
            </a:r>
          </a:p>
          <a:p>
            <a:r>
              <a:rPr lang="en-US" dirty="0" smtClean="0"/>
              <a:t>243 x 195 x 10 (6-km)</a:t>
            </a:r>
            <a:endParaRPr lang="en-US" dirty="0"/>
          </a:p>
        </p:txBody>
      </p:sp>
      <p:sp>
        <p:nvSpPr>
          <p:cNvPr id="11" name="Text Placeholder 10"/>
          <p:cNvSpPr>
            <a:spLocks noGrp="1"/>
          </p:cNvSpPr>
          <p:nvPr>
            <p:ph type="body" sz="quarter" idx="3"/>
          </p:nvPr>
        </p:nvSpPr>
        <p:spPr>
          <a:xfrm>
            <a:off x="4645025" y="1535113"/>
            <a:ext cx="4041775" cy="639762"/>
          </a:xfrm>
        </p:spPr>
        <p:txBody>
          <a:bodyPr/>
          <a:lstStyle/>
          <a:p>
            <a:r>
              <a:rPr lang="en-US" dirty="0" err="1" smtClean="0"/>
              <a:t>CAMx</a:t>
            </a:r>
            <a:r>
              <a:rPr lang="en-US" dirty="0" smtClean="0"/>
              <a:t> Domain: </a:t>
            </a:r>
          </a:p>
          <a:p>
            <a:r>
              <a:rPr lang="en-US" dirty="0" smtClean="0"/>
              <a:t>148 x 112 x 19 (36-km)</a:t>
            </a:r>
            <a:endParaRPr lang="en-US" dirty="0"/>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457430" y="2562225"/>
            <a:ext cx="4039727" cy="3176588"/>
          </a:xfrm>
          <a:prstGeom prst="rect">
            <a:avLst/>
          </a:prstGeom>
          <a:noFill/>
          <a:ln w="9525">
            <a:noFill/>
            <a:miter lim="800000"/>
            <a:headEnd/>
            <a:tailEnd/>
          </a:ln>
        </p:spPr>
      </p:pic>
      <p:pic>
        <p:nvPicPr>
          <p:cNvPr id="1028" name="Picture 4"/>
          <p:cNvPicPr>
            <a:picLocks noGrp="1" noChangeAspect="1" noChangeArrowheads="1"/>
          </p:cNvPicPr>
          <p:nvPr>
            <p:ph sz="quarter" idx="4"/>
          </p:nvPr>
        </p:nvPicPr>
        <p:blipFill>
          <a:blip r:embed="rId3" cstate="print"/>
          <a:srcRect/>
          <a:stretch>
            <a:fillRect/>
          </a:stretch>
        </p:blipFill>
        <p:spPr bwMode="auto">
          <a:xfrm>
            <a:off x="4645025" y="2514600"/>
            <a:ext cx="4270375" cy="323958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CALPUFF Visibility Impacts</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CAMx</a:t>
            </a:r>
            <a:r>
              <a:rPr lang="en-US" dirty="0" smtClean="0"/>
              <a:t> Visibility Impacts  </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to Contributors</a:t>
            </a:r>
            <a:endParaRPr lang="en-US" dirty="0"/>
          </a:p>
        </p:txBody>
      </p:sp>
      <p:sp>
        <p:nvSpPr>
          <p:cNvPr id="3" name="Content Placeholder 2"/>
          <p:cNvSpPr>
            <a:spLocks noGrp="1"/>
          </p:cNvSpPr>
          <p:nvPr>
            <p:ph idx="1"/>
          </p:nvPr>
        </p:nvSpPr>
        <p:spPr/>
        <p:txBody>
          <a:bodyPr/>
          <a:lstStyle/>
          <a:p>
            <a:r>
              <a:rPr lang="en-US" dirty="0" smtClean="0"/>
              <a:t>Kirk Baker, USEPA OAQPS</a:t>
            </a:r>
          </a:p>
          <a:p>
            <a:r>
              <a:rPr lang="en-US" dirty="0" smtClean="0"/>
              <a:t>Ralph Morris and Chris Emery, ENVIRON</a:t>
            </a:r>
          </a:p>
          <a:p>
            <a:r>
              <a:rPr lang="en-US" dirty="0" smtClean="0"/>
              <a:t>Andy Hawkins, State of Kansas</a:t>
            </a:r>
          </a:p>
          <a:p>
            <a:r>
              <a:rPr lang="en-US" dirty="0" smtClean="0"/>
              <a:t>Erik Snyder, USEPA Region 6</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CALPUFF v. </a:t>
            </a:r>
            <a:r>
              <a:rPr lang="en-US" dirty="0" err="1" smtClean="0"/>
              <a:t>CAMx</a:t>
            </a:r>
            <a:endParaRPr lang="en-US" dirty="0"/>
          </a:p>
        </p:txBody>
      </p:sp>
      <p:graphicFrame>
        <p:nvGraphicFramePr>
          <p:cNvPr id="4" name="Content Placeholder 3"/>
          <p:cNvGraphicFramePr>
            <a:graphicFrameLocks noGrp="1"/>
          </p:cNvGraphicFramePr>
          <p:nvPr>
            <p:ph idx="1"/>
          </p:nvPr>
        </p:nvGraphicFramePr>
        <p:xfrm>
          <a:off x="457200" y="1219200"/>
          <a:ext cx="84582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Comparison (2007)</a:t>
            </a:r>
            <a:endParaRPr lang="en-US" dirty="0"/>
          </a:p>
        </p:txBody>
      </p:sp>
      <p:sp>
        <p:nvSpPr>
          <p:cNvPr id="3" name="Content Placeholder 2"/>
          <p:cNvSpPr>
            <a:spLocks noGrp="1"/>
          </p:cNvSpPr>
          <p:nvPr>
            <p:ph sz="half" idx="1"/>
          </p:nvPr>
        </p:nvSpPr>
        <p:spPr/>
        <p:txBody>
          <a:bodyPr/>
          <a:lstStyle/>
          <a:p>
            <a:r>
              <a:rPr lang="fr-FR" sz="1800" dirty="0" err="1" smtClean="0"/>
              <a:t>Annual</a:t>
            </a:r>
            <a:r>
              <a:rPr lang="fr-FR" sz="1800" dirty="0" smtClean="0"/>
              <a:t> CALPUFF </a:t>
            </a:r>
            <a:r>
              <a:rPr lang="fr-FR" sz="1800" dirty="0" err="1" smtClean="0"/>
              <a:t>run</a:t>
            </a:r>
            <a:r>
              <a:rPr lang="fr-FR" sz="1800" dirty="0" smtClean="0"/>
              <a:t> </a:t>
            </a:r>
            <a:r>
              <a:rPr lang="fr-FR" sz="1800" dirty="0" err="1" smtClean="0"/>
              <a:t>with</a:t>
            </a:r>
            <a:r>
              <a:rPr lang="fr-FR" sz="1800" dirty="0" smtClean="0"/>
              <a:t> no </a:t>
            </a:r>
            <a:r>
              <a:rPr lang="fr-FR" sz="1800" dirty="0" err="1" smtClean="0"/>
              <a:t>spinup</a:t>
            </a:r>
            <a:endParaRPr lang="fr-FR" sz="1800" dirty="0" smtClean="0"/>
          </a:p>
          <a:p>
            <a:r>
              <a:rPr lang="fr-FR" sz="1800" dirty="0" err="1" smtClean="0"/>
              <a:t>Each</a:t>
            </a:r>
            <a:r>
              <a:rPr lang="fr-FR" sz="1800" dirty="0" smtClean="0"/>
              <a:t> </a:t>
            </a:r>
            <a:r>
              <a:rPr lang="fr-FR" sz="1800" dirty="0" err="1" smtClean="0"/>
              <a:t>annual</a:t>
            </a:r>
            <a:r>
              <a:rPr lang="fr-FR" sz="1800" dirty="0" smtClean="0"/>
              <a:t> </a:t>
            </a:r>
            <a:r>
              <a:rPr lang="fr-FR" sz="1800" dirty="0" err="1" smtClean="0"/>
              <a:t>run</a:t>
            </a:r>
            <a:r>
              <a:rPr lang="fr-FR" sz="1800" dirty="0" smtClean="0"/>
              <a:t> on single </a:t>
            </a:r>
            <a:r>
              <a:rPr lang="fr-FR" sz="1800" dirty="0" err="1" smtClean="0"/>
              <a:t>compute</a:t>
            </a:r>
            <a:r>
              <a:rPr lang="fr-FR" sz="1800" dirty="0" smtClean="0"/>
              <a:t> </a:t>
            </a:r>
            <a:r>
              <a:rPr lang="fr-FR" sz="1800" dirty="0" err="1" smtClean="0"/>
              <a:t>node</a:t>
            </a:r>
            <a:endParaRPr lang="fr-FR" sz="1800" dirty="0" smtClean="0"/>
          </a:p>
          <a:p>
            <a:pPr lvl="1"/>
            <a:r>
              <a:rPr lang="en-US" sz="1400" dirty="0" smtClean="0"/>
              <a:t>2 x 2.8 GHz XEON CPUs, 2 GB RAM</a:t>
            </a:r>
          </a:p>
          <a:p>
            <a:r>
              <a:rPr lang="en-US" sz="1800" dirty="0" smtClean="0"/>
              <a:t>Single source, entire annual simulation can be completed in less than 6-8 hours</a:t>
            </a:r>
          </a:p>
          <a:p>
            <a:endParaRPr lang="fr-FR" sz="1800" dirty="0" smtClean="0"/>
          </a:p>
          <a:p>
            <a:endParaRPr lang="en-US" sz="1800" dirty="0"/>
          </a:p>
        </p:txBody>
      </p:sp>
      <p:sp>
        <p:nvSpPr>
          <p:cNvPr id="4" name="Content Placeholder 3"/>
          <p:cNvSpPr>
            <a:spLocks noGrp="1"/>
          </p:cNvSpPr>
          <p:nvPr>
            <p:ph sz="half" idx="2"/>
          </p:nvPr>
        </p:nvSpPr>
        <p:spPr/>
        <p:txBody>
          <a:bodyPr/>
          <a:lstStyle/>
          <a:p>
            <a:r>
              <a:rPr lang="en-US" sz="1800" dirty="0" smtClean="0"/>
              <a:t>Annual </a:t>
            </a:r>
            <a:r>
              <a:rPr lang="en-US" sz="1800" dirty="0" err="1" smtClean="0"/>
              <a:t>CAMx</a:t>
            </a:r>
            <a:r>
              <a:rPr lang="en-US" sz="1800" dirty="0" smtClean="0"/>
              <a:t> run with 15 days of </a:t>
            </a:r>
            <a:r>
              <a:rPr lang="en-US" sz="1800" dirty="0" err="1" smtClean="0"/>
              <a:t>spinup</a:t>
            </a:r>
            <a:r>
              <a:rPr lang="en-US" sz="1800" dirty="0" smtClean="0"/>
              <a:t> per calendar quarter.</a:t>
            </a:r>
          </a:p>
          <a:p>
            <a:r>
              <a:rPr lang="en-US" sz="1800" dirty="0" smtClean="0"/>
              <a:t>Each calendar quarter run on a separate compute node (105 days).</a:t>
            </a:r>
          </a:p>
          <a:p>
            <a:pPr lvl="1"/>
            <a:r>
              <a:rPr lang="en-US" sz="1400" dirty="0" smtClean="0"/>
              <a:t>2 x 2.8 GHz XEON CPUs, 2 GB RAM</a:t>
            </a:r>
          </a:p>
          <a:p>
            <a:r>
              <a:rPr lang="en-US" sz="1800" dirty="0" smtClean="0"/>
              <a:t>With 7 source regions (single sources) and 2 source groups (point and area), average of 3 hours per simulation day or 8 simulation days per CPU day.</a:t>
            </a:r>
          </a:p>
          <a:p>
            <a:r>
              <a:rPr lang="en-US" sz="1800" dirty="0" smtClean="0"/>
              <a:t>105/8 = 13.125 days for calendar quarter to complete.</a:t>
            </a:r>
          </a:p>
          <a:p>
            <a:r>
              <a:rPr lang="en-US" sz="1800" dirty="0" smtClean="0"/>
              <a:t>Run sequentially, it would require 47.5 days to complete.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Implementation - Computational</a:t>
            </a:r>
            <a:endParaRPr lang="en-US" dirty="0"/>
          </a:p>
        </p:txBody>
      </p:sp>
      <p:sp>
        <p:nvSpPr>
          <p:cNvPr id="3" name="Content Placeholder 2"/>
          <p:cNvSpPr>
            <a:spLocks noGrp="1"/>
          </p:cNvSpPr>
          <p:nvPr>
            <p:ph idx="1"/>
          </p:nvPr>
        </p:nvSpPr>
        <p:spPr/>
        <p:txBody>
          <a:bodyPr/>
          <a:lstStyle/>
          <a:p>
            <a:r>
              <a:rPr lang="en-US" sz="2800" dirty="0" smtClean="0"/>
              <a:t>The modeling platforms for the permit modeling community are largely Microsoft Windows based and are engineered for serial applications of models.  </a:t>
            </a:r>
          </a:p>
          <a:p>
            <a:r>
              <a:rPr lang="en-US" sz="2800" dirty="0" smtClean="0"/>
              <a:t>The meteorological and photochemical modeling community is largely Unix/Linux based.</a:t>
            </a:r>
          </a:p>
          <a:p>
            <a:r>
              <a:rPr lang="en-US" sz="2800" dirty="0" smtClean="0"/>
              <a:t>Time necessary for annual PGM simulations compared to simplified CALPUFF chemistry.</a:t>
            </a:r>
          </a:p>
          <a:p>
            <a:pPr>
              <a:buNone/>
            </a:pPr>
            <a:r>
              <a:rPr lang="en-US" sz="2800" dirty="0" smtClean="0"/>
              <a:t> </a:t>
            </a:r>
          </a:p>
          <a:p>
            <a:endParaRPr lang="en-US" sz="28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Considerations</a:t>
            </a:r>
            <a:endParaRPr lang="en-US" dirty="0"/>
          </a:p>
        </p:txBody>
      </p:sp>
      <p:sp>
        <p:nvSpPr>
          <p:cNvPr id="3" name="Content Placeholder 2"/>
          <p:cNvSpPr>
            <a:spLocks noGrp="1"/>
          </p:cNvSpPr>
          <p:nvPr>
            <p:ph idx="1"/>
          </p:nvPr>
        </p:nvSpPr>
        <p:spPr/>
        <p:txBody>
          <a:bodyPr/>
          <a:lstStyle/>
          <a:p>
            <a:r>
              <a:rPr lang="en-US" sz="2400" dirty="0" smtClean="0"/>
              <a:t>Adaptation of the PGM platforms to operate in a Windows based environment?</a:t>
            </a:r>
          </a:p>
          <a:p>
            <a:pPr lvl="1"/>
            <a:r>
              <a:rPr lang="en-US" sz="2000" dirty="0" smtClean="0"/>
              <a:t>The permit modeling community typically does not have the same level of fluency in either the Unix/Linux operating system or Fortran based programming skills that are essential skill requisites</a:t>
            </a:r>
          </a:p>
          <a:p>
            <a:pPr lvl="1"/>
            <a:r>
              <a:rPr lang="en-US" sz="2000" dirty="0" smtClean="0"/>
              <a:t>IT authorities within State and Local permitting agencies often lack the familiarity and/or resources to dedicate to systems administration and security for Unix/Linux based systems, and thus actively prevent the acquisition of such equipment or, if such hardware is acquired,  prevent the presence of such equipment on the State’s internal network. </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Barriers to Implementation - Regulatory</a:t>
            </a:r>
            <a:endParaRPr lang="en-US" dirty="0"/>
          </a:p>
        </p:txBody>
      </p:sp>
      <p:sp>
        <p:nvSpPr>
          <p:cNvPr id="6" name="Content Placeholder 5"/>
          <p:cNvSpPr>
            <a:spLocks noGrp="1"/>
          </p:cNvSpPr>
          <p:nvPr>
            <p:ph idx="1"/>
          </p:nvPr>
        </p:nvSpPr>
        <p:spPr>
          <a:xfrm>
            <a:off x="457200" y="1493837"/>
            <a:ext cx="8229600" cy="4525963"/>
          </a:xfrm>
        </p:spPr>
        <p:txBody>
          <a:bodyPr>
            <a:normAutofit fontScale="77500" lnSpcReduction="20000"/>
          </a:bodyPr>
          <a:lstStyle/>
          <a:p>
            <a:r>
              <a:rPr lang="en-US" dirty="0" smtClean="0"/>
              <a:t>The </a:t>
            </a:r>
            <a:r>
              <a:rPr lang="en-US" dirty="0"/>
              <a:t>operational construct for the permit modeling community is highly </a:t>
            </a:r>
            <a:r>
              <a:rPr lang="en-US" dirty="0" smtClean="0"/>
              <a:t>rigid</a:t>
            </a:r>
          </a:p>
          <a:p>
            <a:pPr lvl="1"/>
            <a:r>
              <a:rPr lang="en-US" dirty="0"/>
              <a:t>B</a:t>
            </a:r>
            <a:r>
              <a:rPr lang="en-US" dirty="0" smtClean="0"/>
              <a:t>ased </a:t>
            </a:r>
            <a:r>
              <a:rPr lang="en-US" dirty="0"/>
              <a:t>upon a series of regulations and guidelines which restrict operational flexibility </a:t>
            </a:r>
            <a:r>
              <a:rPr lang="en-US" dirty="0" smtClean="0"/>
              <a:t>in </a:t>
            </a:r>
            <a:r>
              <a:rPr lang="en-US" dirty="0"/>
              <a:t>order to promote more general consistency in the application of models.  </a:t>
            </a:r>
            <a:endParaRPr lang="en-US" dirty="0" smtClean="0"/>
          </a:p>
          <a:p>
            <a:r>
              <a:rPr lang="en-US" dirty="0" smtClean="0"/>
              <a:t>The </a:t>
            </a:r>
            <a:r>
              <a:rPr lang="en-US" dirty="0"/>
              <a:t>operational construct of the meteorological and photochemical modeling communities is vastly different, </a:t>
            </a:r>
            <a:endParaRPr lang="en-US" dirty="0" smtClean="0"/>
          </a:p>
          <a:p>
            <a:pPr lvl="1"/>
            <a:r>
              <a:rPr lang="en-US" dirty="0" smtClean="0"/>
              <a:t>Based upon a more loosely binding set of EPA recommendations which typically encourage adapting </a:t>
            </a:r>
            <a:r>
              <a:rPr lang="en-US" dirty="0"/>
              <a:t>both science and modeling techniques to produce the most scientifically feasible answer given the constraints of the state-of-the-science.</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Considerations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a:t>The differences in the operational </a:t>
            </a:r>
            <a:r>
              <a:rPr lang="en-US" sz="2400" dirty="0" smtClean="0"/>
              <a:t>paradigms between </a:t>
            </a:r>
            <a:r>
              <a:rPr lang="en-US" sz="2400" dirty="0"/>
              <a:t>the two communities will require both the EPA and the FLM’s to develop a more rigid set of operational procedures similar to the current permit modeling paradigm in order to insure both a scientifically sound and consistent set of procedures to prevent an ‘anything goes’ process as would likely develop without such procedures</a:t>
            </a:r>
            <a:r>
              <a:rPr lang="en-US" sz="2400" dirty="0" smtClean="0"/>
              <a:t>.</a:t>
            </a:r>
          </a:p>
          <a:p>
            <a:r>
              <a:rPr lang="en-US" sz="2400" dirty="0" smtClean="0"/>
              <a:t>Length of meteorological record for PGM’s will likely have to be expanded to be consistent with requirements of GAQM (e.g. 3 years of prognostic data).</a:t>
            </a:r>
          </a:p>
          <a:p>
            <a:r>
              <a:rPr lang="en-US" sz="2400" dirty="0" smtClean="0"/>
              <a:t>Development of significance thresholds for single source (cause or contribute test) required for NAAQS demonstrations.</a:t>
            </a:r>
          </a:p>
          <a:p>
            <a:endParaRPr lang="en-US" sz="2400" dirty="0"/>
          </a:p>
          <a:p>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2400" dirty="0" smtClean="0"/>
              <a:t>PGM’s capable of assessing single source impacts for both AQRV and ozone requirements under PSD.</a:t>
            </a:r>
          </a:p>
          <a:p>
            <a:r>
              <a:rPr lang="en-US" sz="2400" dirty="0" smtClean="0"/>
              <a:t>Source apportionment eliminates need for multiple “zero-out” runs</a:t>
            </a:r>
          </a:p>
          <a:p>
            <a:r>
              <a:rPr lang="en-US" sz="2400" dirty="0" smtClean="0"/>
              <a:t>Significant barriers remain to implementation of PGM’s </a:t>
            </a:r>
          </a:p>
          <a:p>
            <a:pPr lvl="1"/>
            <a:r>
              <a:rPr lang="en-US" sz="2400" dirty="0" smtClean="0"/>
              <a:t>Increased computational requirements</a:t>
            </a:r>
          </a:p>
          <a:p>
            <a:pPr lvl="1"/>
            <a:r>
              <a:rPr lang="en-US" sz="2400" dirty="0" smtClean="0"/>
              <a:t>Increased training requirements for permit modeling staff </a:t>
            </a:r>
          </a:p>
          <a:p>
            <a:pPr lvl="1"/>
            <a:r>
              <a:rPr lang="en-US" sz="2400" dirty="0" smtClean="0"/>
              <a:t>Creation of a hybrid regulatory and guidance framework for implementation of PGM’s within a regulatory permit modeling paradigm which is highly rigid and prescriptive</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47800"/>
            <a:ext cx="8229600" cy="4525963"/>
          </a:xfrm>
        </p:spPr>
        <p:txBody>
          <a:bodyPr/>
          <a:lstStyle/>
          <a:p>
            <a:r>
              <a:rPr lang="en-US" sz="2800" dirty="0" smtClean="0"/>
              <a:t>Introduction to the air quality analysis requirements under the federal major source permitting program</a:t>
            </a:r>
          </a:p>
          <a:p>
            <a:r>
              <a:rPr lang="en-US" sz="2800" dirty="0" smtClean="0"/>
              <a:t>Discuss current methods for conducting Class I air analyses</a:t>
            </a:r>
          </a:p>
          <a:p>
            <a:r>
              <a:rPr lang="en-US" sz="2800" dirty="0" smtClean="0"/>
              <a:t>Compare current methods to possible future methods (Dispersion models v. Photochemical models)</a:t>
            </a:r>
          </a:p>
          <a:p>
            <a:r>
              <a:rPr lang="en-US" sz="2800" dirty="0" smtClean="0"/>
              <a:t>Discuss computational and regulatory barriers to implementation</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PSD?</a:t>
            </a:r>
            <a:endParaRPr lang="en-US" dirty="0"/>
          </a:p>
        </p:txBody>
      </p:sp>
      <p:sp>
        <p:nvSpPr>
          <p:cNvPr id="3" name="Content Placeholder 2"/>
          <p:cNvSpPr>
            <a:spLocks noGrp="1"/>
          </p:cNvSpPr>
          <p:nvPr>
            <p:ph idx="1"/>
          </p:nvPr>
        </p:nvSpPr>
        <p:spPr/>
        <p:txBody>
          <a:bodyPr/>
          <a:lstStyle/>
          <a:p>
            <a:r>
              <a:rPr lang="en-US" dirty="0" smtClean="0"/>
              <a:t>The Prevention of Significant Deterioration of Air Quality (PSD) program is the federal major source permitting program.</a:t>
            </a:r>
          </a:p>
          <a:p>
            <a:pPr lvl="1"/>
            <a:r>
              <a:rPr lang="en-US" dirty="0" smtClean="0"/>
              <a:t>National Ambient Air Quality Standards</a:t>
            </a:r>
          </a:p>
          <a:p>
            <a:pPr lvl="1"/>
            <a:r>
              <a:rPr lang="en-US" dirty="0" smtClean="0"/>
              <a:t>Maximum Allowable Increases (“Increments”)</a:t>
            </a:r>
          </a:p>
          <a:p>
            <a:pPr lvl="1"/>
            <a:r>
              <a:rPr lang="en-US" dirty="0" smtClean="0"/>
              <a:t>Air Quality Related Values (AQRV’s) in Federally Protected Class I </a:t>
            </a:r>
            <a:r>
              <a:rPr lang="en-US" dirty="0" err="1" smtClean="0"/>
              <a:t>ares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PSD &amp; Class I Analyses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PSD rules require that a new major source or significant modification to an existing major stationary source must undergo an analysis to determine if the source or modification would have an adverse impact(s) on air quality related values (AQRV’s) determined critical by the Federal Land Managers.</a:t>
            </a:r>
          </a:p>
          <a:p>
            <a:r>
              <a:rPr lang="en-US" dirty="0" smtClean="0"/>
              <a:t>The Federal Land Manager (Federal official charged with direct responsibility for management of such lands) has an affirmative responsibility to protect the AQRV’s (typically visibility and acid deposition) of such lands and to consider, in consultation with the EPA Administrator, whether a proposed source or modification will have an adverse impact on such values.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Federal Class I Areas</a:t>
            </a:r>
            <a:endParaRPr lang="en-US" dirty="0"/>
          </a:p>
        </p:txBody>
      </p:sp>
      <p:pic>
        <p:nvPicPr>
          <p:cNvPr id="6" name="Content Placeholder 5" descr="untitled.JPG"/>
          <p:cNvPicPr>
            <a:picLocks noGrp="1" noChangeAspect="1"/>
          </p:cNvPicPr>
          <p:nvPr>
            <p:ph idx="1"/>
          </p:nvPr>
        </p:nvPicPr>
        <p:blipFill>
          <a:blip r:embed="rId2" cstate="print"/>
          <a:stretch>
            <a:fillRect/>
          </a:stretch>
        </p:blipFill>
        <p:spPr>
          <a:xfrm>
            <a:off x="1069109" y="838200"/>
            <a:ext cx="7084291" cy="51816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Conduct a Class I Air Quality Analysis</a:t>
            </a:r>
            <a:endParaRPr lang="en-US" dirty="0"/>
          </a:p>
        </p:txBody>
      </p:sp>
      <p:sp>
        <p:nvSpPr>
          <p:cNvPr id="3" name="Content Placeholder 2"/>
          <p:cNvSpPr>
            <a:spLocks noGrp="1"/>
          </p:cNvSpPr>
          <p:nvPr>
            <p:ph idx="1"/>
          </p:nvPr>
        </p:nvSpPr>
        <p:spPr/>
        <p:txBody>
          <a:bodyPr/>
          <a:lstStyle/>
          <a:p>
            <a:r>
              <a:rPr lang="en-US" sz="2000" dirty="0" smtClean="0"/>
              <a:t>Guidance for Class I analyses </a:t>
            </a:r>
          </a:p>
          <a:p>
            <a:pPr lvl="1"/>
            <a:r>
              <a:rPr lang="en-US" sz="2000" dirty="0" smtClean="0"/>
              <a:t>Interagency Workgroup on Air Quality Modeling Phase 2 Recommendations (1998)</a:t>
            </a:r>
          </a:p>
          <a:p>
            <a:pPr lvl="1"/>
            <a:r>
              <a:rPr lang="en-US" sz="2000" dirty="0" smtClean="0"/>
              <a:t>Federal Land Managers’ Air Quality Related Values Workgroup Phase 1 Report (2000/2010)</a:t>
            </a:r>
          </a:p>
          <a:p>
            <a:pPr lvl="1"/>
            <a:r>
              <a:rPr lang="en-US" sz="2000" dirty="0" smtClean="0"/>
              <a:t>40 CFR Part 51, Appendix W (“Guideline on Air Quality Models”)</a:t>
            </a:r>
          </a:p>
          <a:p>
            <a:r>
              <a:rPr lang="en-US" sz="2000" dirty="0" smtClean="0"/>
              <a:t>CALPUFF modeling system used as primary modeling platform for visibility and acid deposition analyses required under PSD</a:t>
            </a:r>
          </a:p>
          <a:p>
            <a:r>
              <a:rPr lang="en-US" sz="2000" dirty="0" smtClean="0"/>
              <a:t>Diagnostic meteorological CALMET used to provide 3D meteorological fields to dispersion model</a:t>
            </a:r>
          </a:p>
          <a:p>
            <a:r>
              <a:rPr lang="en-US" sz="2000" dirty="0" smtClean="0"/>
              <a:t>HNO3/NO3 repartitioning using POSTUTIL</a:t>
            </a:r>
          </a:p>
          <a:p>
            <a:r>
              <a:rPr lang="en-US" sz="2000" dirty="0" smtClean="0"/>
              <a:t>Visibility post-processing using CALPOST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World According to the Guideline on Air Quality Models</a:t>
            </a:r>
            <a:endParaRPr lang="en-US" dirty="0"/>
          </a:p>
        </p:txBody>
      </p:sp>
      <p:sp>
        <p:nvSpPr>
          <p:cNvPr id="6" name="Content Placeholder 5"/>
          <p:cNvSpPr>
            <a:spLocks noGrp="1"/>
          </p:cNvSpPr>
          <p:nvPr>
            <p:ph idx="1"/>
          </p:nvPr>
        </p:nvSpPr>
        <p:spPr/>
        <p:txBody>
          <a:bodyPr>
            <a:normAutofit lnSpcReduction="10000"/>
          </a:bodyPr>
          <a:lstStyle/>
          <a:p>
            <a:r>
              <a:rPr lang="en-US" dirty="0" smtClean="0"/>
              <a:t>PSD Regulations require adherence to the </a:t>
            </a:r>
            <a:r>
              <a:rPr lang="en-US" i="1" dirty="0" smtClean="0"/>
              <a:t>Guideline on Air Quality Models </a:t>
            </a:r>
            <a:r>
              <a:rPr lang="en-US" dirty="0" smtClean="0"/>
              <a:t>(“GAQM”)</a:t>
            </a:r>
            <a:endParaRPr lang="en-US" i="1" dirty="0" smtClean="0"/>
          </a:p>
          <a:p>
            <a:r>
              <a:rPr lang="en-US" dirty="0" smtClean="0"/>
              <a:t>GAQM requires use of CALPUFF for air quality assessments for source-receptor distances &gt; 50-km</a:t>
            </a:r>
          </a:p>
          <a:p>
            <a:r>
              <a:rPr lang="en-US" dirty="0" smtClean="0"/>
              <a:t>GAQM - 5 years of meteorological data for near-field (e.g. &lt; 50-km) or 3 years of prognostic data for Class I impact analysis (typically distances &gt; 50-km)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from the Regional Haze Process</a:t>
            </a:r>
            <a:endParaRPr lang="en-US" dirty="0"/>
          </a:p>
        </p:txBody>
      </p:sp>
      <p:sp>
        <p:nvSpPr>
          <p:cNvPr id="3" name="Content Placeholder 2"/>
          <p:cNvSpPr>
            <a:spLocks noGrp="1"/>
          </p:cNvSpPr>
          <p:nvPr>
            <p:ph idx="1"/>
          </p:nvPr>
        </p:nvSpPr>
        <p:spPr/>
        <p:txBody>
          <a:bodyPr>
            <a:noAutofit/>
          </a:bodyPr>
          <a:lstStyle/>
          <a:p>
            <a:r>
              <a:rPr lang="en-US" sz="2400" dirty="0" smtClean="0"/>
              <a:t>Over the past several years, numerous technical issues have been raised concerning the capability of the CALPUFF/CALMET modeling system to properly estimate Prevention of Significant Deterioration (PSD) increments. </a:t>
            </a:r>
            <a:r>
              <a:rPr lang="en-US" sz="1800" dirty="0" smtClean="0"/>
              <a:t> </a:t>
            </a:r>
          </a:p>
          <a:p>
            <a:pPr lvl="1"/>
            <a:r>
              <a:rPr lang="en-US" sz="2000" dirty="0" smtClean="0"/>
              <a:t>Numerous issues with adequacy of CALMET meteorological fields have been documented by the EPA since 2007.</a:t>
            </a:r>
          </a:p>
          <a:p>
            <a:pPr lvl="1"/>
            <a:r>
              <a:rPr lang="en-US" sz="2000" dirty="0" smtClean="0"/>
              <a:t>Secondary particulate matter (PM; i.e., sulfate and nitrate) is the most important component of air quality related values (AQRVs), and CALPUFF uses a simplified chemical transformation algorithm that was developed over two decades ago</a:t>
            </a:r>
            <a:r>
              <a:rPr lang="en-US" sz="2000" dirty="0" smtClean="0"/>
              <a:t>.  </a:t>
            </a:r>
          </a:p>
          <a:p>
            <a:pPr lvl="1"/>
            <a:r>
              <a:rPr lang="en-US" sz="2000" dirty="0" smtClean="0"/>
              <a:t>Concern exists about the over prediction of impacts, which has led to proposed changes in visibility post-processing to compensate. </a:t>
            </a:r>
            <a:endParaRPr lang="en-US" sz="2000" dirty="0" smtClean="0"/>
          </a:p>
          <a:p>
            <a:endParaRPr lang="en-US" sz="1800" dirty="0"/>
          </a:p>
        </p:txBody>
      </p:sp>
    </p:spTree>
  </p:cSld>
  <p:clrMapOvr>
    <a:masterClrMapping/>
  </p:clrMapOvr>
</p:sld>
</file>

<file path=ppt/theme/theme1.xml><?xml version="1.0" encoding="utf-8"?>
<a:theme xmlns:a="http://schemas.openxmlformats.org/drawingml/2006/main" name="USFS">
  <a:themeElements>
    <a:clrScheme name="Gravrev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Gravrev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ravrev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avrev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avrev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avrev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avrev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avrev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avrev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avrev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avrev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avrev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avrev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avrev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USFS</Template>
  <TotalTime>489</TotalTime>
  <Words>1804</Words>
  <Application>Microsoft Office PowerPoint</Application>
  <PresentationFormat>On-screen Show (4:3)</PresentationFormat>
  <Paragraphs>128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USFS</vt:lpstr>
      <vt:lpstr>Proof-of-Concept Evaluation of Use of Photochemical Grid Model Source Apportionment Techniques for Prevention of Significant Deterioration of Air Quality Analysis Requirements </vt:lpstr>
      <vt:lpstr>Acknowledgements to Contributors</vt:lpstr>
      <vt:lpstr>Outline</vt:lpstr>
      <vt:lpstr>What is PSD?</vt:lpstr>
      <vt:lpstr>PSD &amp; Class I Analyses</vt:lpstr>
      <vt:lpstr>Federal Class I Areas</vt:lpstr>
      <vt:lpstr>How Do We Conduct a Class I Air Quality Analysis</vt:lpstr>
      <vt:lpstr>The World According to the Guideline on Air Quality Models</vt:lpstr>
      <vt:lpstr>Lessons Learned from the Regional Haze Process</vt:lpstr>
      <vt:lpstr>Issues with CALMET Meteorology</vt:lpstr>
      <vt:lpstr>Issues with CALPUFF Chemistry</vt:lpstr>
      <vt:lpstr>Need for a New Modeling Paradigm?</vt:lpstr>
      <vt:lpstr>Common Concerns Regarding Use of PGM’s for Single Source Analyses</vt:lpstr>
      <vt:lpstr>Advances in Source Apportionment</vt:lpstr>
      <vt:lpstr>EPA/FLM Long Range Transport Modeling Project</vt:lpstr>
      <vt:lpstr>Example Visibility Analysis</vt:lpstr>
      <vt:lpstr>Modeling Domains</vt:lpstr>
      <vt:lpstr>CALPUFF Visibility Impacts</vt:lpstr>
      <vt:lpstr>CAMx Visibility Impacts  </vt:lpstr>
      <vt:lpstr>CALPUFF v. CAMx</vt:lpstr>
      <vt:lpstr>Computational Comparison (2007)</vt:lpstr>
      <vt:lpstr>Barriers to Implementation - Computational</vt:lpstr>
      <vt:lpstr>Computational Considerations</vt:lpstr>
      <vt:lpstr>Barriers to Implementation - Regulatory</vt:lpstr>
      <vt:lpstr>Regulatory Considerations</vt:lpstr>
      <vt:lpstr>Conclusion</vt:lpstr>
    </vt:vector>
  </TitlesOfParts>
  <Company>Forest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Bret Anderson</dc:creator>
  <cp:lastModifiedBy>Bret Anderson</cp:lastModifiedBy>
  <cp:revision>77</cp:revision>
  <dcterms:created xsi:type="dcterms:W3CDTF">2010-10-10T16:26:10Z</dcterms:created>
  <dcterms:modified xsi:type="dcterms:W3CDTF">2010-10-11T10:54:30Z</dcterms:modified>
</cp:coreProperties>
</file>